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62" r:id="rId5"/>
    <p:sldId id="363" r:id="rId6"/>
    <p:sldId id="365" r:id="rId7"/>
    <p:sldId id="311" r:id="rId8"/>
    <p:sldId id="349" r:id="rId9"/>
    <p:sldId id="350" r:id="rId10"/>
    <p:sldId id="351" r:id="rId11"/>
    <p:sldId id="264" r:id="rId12"/>
    <p:sldId id="303" r:id="rId13"/>
    <p:sldId id="304" r:id="rId14"/>
    <p:sldId id="315" r:id="rId15"/>
    <p:sldId id="318" r:id="rId16"/>
    <p:sldId id="352" r:id="rId17"/>
    <p:sldId id="353" r:id="rId18"/>
    <p:sldId id="354" r:id="rId19"/>
    <p:sldId id="355" r:id="rId20"/>
    <p:sldId id="300" r:id="rId21"/>
    <p:sldId id="324" r:id="rId22"/>
    <p:sldId id="325" r:id="rId23"/>
    <p:sldId id="288" r:id="rId24"/>
    <p:sldId id="356" r:id="rId25"/>
    <p:sldId id="357" r:id="rId26"/>
    <p:sldId id="358" r:id="rId27"/>
    <p:sldId id="364" r:id="rId28"/>
    <p:sldId id="293" r:id="rId29"/>
    <p:sldId id="361" r:id="rId30"/>
  </p:sldIdLst>
  <p:sldSz cx="9906000" cy="6858000" type="A4"/>
  <p:notesSz cx="10021888" cy="6889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3">
          <p15:clr>
            <a:srgbClr val="A4A3A4"/>
          </p15:clr>
        </p15:guide>
        <p15:guide id="2" pos="31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9" userDrawn="1">
          <p15:clr>
            <a:srgbClr val="A4A3A4"/>
          </p15:clr>
        </p15:guide>
        <p15:guide id="2" pos="31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7A003D"/>
    <a:srgbClr val="E9E9E9"/>
    <a:srgbClr val="F2F2F2"/>
    <a:srgbClr val="FFFFD9"/>
    <a:srgbClr val="006699"/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3" autoAdjust="0"/>
    <p:restoredTop sz="94708" autoAdjust="0"/>
  </p:normalViewPr>
  <p:slideViewPr>
    <p:cSldViewPr snapToGrid="0">
      <p:cViewPr varScale="1">
        <p:scale>
          <a:sx n="64" d="100"/>
          <a:sy n="64" d="100"/>
        </p:scale>
        <p:origin x="1072" y="48"/>
      </p:cViewPr>
      <p:guideLst>
        <p:guide orient="horz" pos="4063"/>
        <p:guide pos="3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64"/>
    </p:cViewPr>
  </p:sorterViewPr>
  <p:notesViewPr>
    <p:cSldViewPr snapToGrid="0">
      <p:cViewPr varScale="1">
        <p:scale>
          <a:sx n="75" d="100"/>
          <a:sy n="75" d="100"/>
        </p:scale>
        <p:origin x="-1434" y="-84"/>
      </p:cViewPr>
      <p:guideLst>
        <p:guide orient="horz" pos="2169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045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603" y="1"/>
            <a:ext cx="4343406" cy="3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06" tIns="0" rIns="19406" bIns="0" numCol="1" anchor="t" anchorCtr="0" compatLnSpc="1">
            <a:prstTxWarp prst="textNoShape">
              <a:avLst/>
            </a:prstTxWarp>
          </a:bodyPr>
          <a:lstStyle>
            <a:lvl1pPr defTabSz="930908">
              <a:defRPr sz="1000" b="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8484" y="1"/>
            <a:ext cx="4343405" cy="3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06" tIns="0" rIns="19406" bIns="0" numCol="1" anchor="t" anchorCtr="0" compatLnSpc="1">
            <a:prstTxWarp prst="textNoShape">
              <a:avLst/>
            </a:prstTxWarp>
          </a:bodyPr>
          <a:lstStyle>
            <a:lvl1pPr algn="r" defTabSz="930908">
              <a:defRPr sz="1000" b="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4050" y="541338"/>
            <a:ext cx="3632200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5078" y="3292020"/>
            <a:ext cx="7350132" cy="30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3" tIns="46896" rIns="93793" bIns="46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603" y="6506809"/>
            <a:ext cx="4343406" cy="3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06" tIns="0" rIns="19406" bIns="0" numCol="1" anchor="b" anchorCtr="0" compatLnSpc="1">
            <a:prstTxWarp prst="textNoShape">
              <a:avLst/>
            </a:prstTxWarp>
          </a:bodyPr>
          <a:lstStyle>
            <a:lvl1pPr defTabSz="930908">
              <a:defRPr sz="1000" b="0" i="1"/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8484" y="6506809"/>
            <a:ext cx="4343405" cy="3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06" tIns="0" rIns="19406" bIns="0" numCol="1" anchor="b" anchorCtr="0" compatLnSpc="1">
            <a:prstTxWarp prst="textNoShape">
              <a:avLst/>
            </a:prstTxWarp>
          </a:bodyPr>
          <a:lstStyle>
            <a:lvl1pPr algn="r" defTabSz="930908">
              <a:defRPr sz="1000" b="0" i="1"/>
            </a:lvl1pPr>
          </a:lstStyle>
          <a:p>
            <a:fld id="{32656830-49EF-472B-8951-644F76A8E3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31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56830-49EF-472B-8951-644F76A8E36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5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  <p:sp>
        <p:nvSpPr>
          <p:cNvPr id="7578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79615" indent="-29985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99409" indent="-23988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79173" indent="-23988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58935" indent="-23988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638698" indent="-239882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118461" indent="-239882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598225" indent="-239882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600">
                <a:solidFill>
                  <a:schemeClr val="tx1"/>
                </a:solidFill>
                <a:latin typeface="Arial" charset="0"/>
              </a:defRPr>
            </a:lvl8pPr>
            <a:lvl9pPr marL="4077988" indent="-239882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A8C269-A006-4CF0-9322-0DF531B72E75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6800" indent="-279539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18155" indent="-223631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65418" indent="-223631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2680" indent="-223631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59942" indent="-223631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07204" indent="-223631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354466" indent="-223631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01728" indent="-223631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5AE32A-9043-4B1D-B50E-8C57B6C0CC59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4063"/>
            <a:ext cx="5446712" cy="37719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52" y="4776400"/>
            <a:ext cx="5524002" cy="4525256"/>
          </a:xfrm>
          <a:noFill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E14617-2D63-4C6E-992B-0458EB183288}" type="datetime1">
              <a:rPr lang="sv-SE" smtClean="0"/>
              <a:t>2023-08-29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62F81-38BC-4A83-A79A-9079B267E0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5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56094-D000-48D9-9DCC-15C8A96A622F}" type="datetime1">
              <a:rPr lang="sv-SE" smtClean="0"/>
              <a:t>2023-08-29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2D70A-0592-418B-8AAA-898F1D67E0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39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200900" y="914400"/>
            <a:ext cx="2095500" cy="49530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6134100" cy="49530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A629A-98C6-4F8B-924F-DCF3D254A8FA}" type="datetime1">
              <a:rPr lang="sv-SE" smtClean="0"/>
              <a:t>2023-08-29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6C88B-B4CC-47FD-8D45-49EE457E1A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9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66832-C4E0-4616-8EAE-67DBCF566774}" type="datetime1">
              <a:rPr lang="sv-SE" smtClean="0"/>
              <a:t>2023-08-29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A208B-ED34-4765-83E9-3B25B9ADDB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4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38CED4-5F64-4865-B2FA-3C085A35B38D}" type="datetime1">
              <a:rPr lang="sv-SE" smtClean="0"/>
              <a:t>2023-08-29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82928-70B5-4C55-A285-A0AE3F2A4B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0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550" y="1752600"/>
            <a:ext cx="40862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10175" y="1752600"/>
            <a:ext cx="40862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F13EF-BF1D-48CC-A762-8BEC2E7BA194}" type="datetime1">
              <a:rPr lang="sv-SE" smtClean="0"/>
              <a:t>2023-08-29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4B2D2-D797-41B0-A6A8-CC76CDCF859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5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8DFF2-8C6F-4D40-874E-0BD2B56422DD}" type="datetime1">
              <a:rPr lang="sv-SE" smtClean="0"/>
              <a:t>2023-08-29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FB17F-B088-4D3D-BB32-2C611EA99D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6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FFEDA-97C5-48FC-A718-FB572B63F22B}" type="datetime1">
              <a:rPr lang="sv-SE" smtClean="0"/>
              <a:t>2023-08-29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26B81-2101-445B-B208-37EEC68113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B065CB-CA90-44C5-86B0-01413A66170C}" type="datetime1">
              <a:rPr lang="sv-SE" smtClean="0"/>
              <a:t>2023-08-29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A9CF6-8CD7-4FF6-A989-4F7B1DEE63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BDD90-9650-4D87-B074-15BFA7A5E395}" type="datetime1">
              <a:rPr lang="sv-SE" smtClean="0"/>
              <a:t>2023-08-29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9D758-B435-4134-83E2-A656FB744B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4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EADE82-F2F7-4EBA-B8E8-53FB7394163F}" type="datetime1">
              <a:rPr lang="sv-SE" smtClean="0"/>
              <a:t>2023-08-29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B4B99-E159-4A49-97DA-11BED2FFDA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5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25000" r="2051" b="62370"/>
          <a:stretch>
            <a:fillRect/>
          </a:stretch>
        </p:blipFill>
        <p:spPr bwMode="auto">
          <a:xfrm>
            <a:off x="6804025" y="249238"/>
            <a:ext cx="28352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här för att redigera rubrikbakgrunden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52600"/>
            <a:ext cx="83248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Första nivån</a:t>
            </a:r>
          </a:p>
          <a:p>
            <a:pPr lvl="1"/>
            <a:r>
              <a:rPr lang="en-GB"/>
              <a:t>Andra nivån</a:t>
            </a:r>
          </a:p>
          <a:p>
            <a:pPr lvl="2"/>
            <a:r>
              <a:rPr lang="en-GB"/>
              <a:t>Tredje nivån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600" y="6273800"/>
            <a:ext cx="57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800" b="0"/>
            </a:lvl1pPr>
          </a:lstStyle>
          <a:p>
            <a:fld id="{6F980F63-423D-4E69-A887-D24470770CC6}" type="datetime1">
              <a:rPr lang="sv-SE" smtClean="0"/>
              <a:t>2023-08-29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273800"/>
            <a:ext cx="416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cs typeface="Times New Roman" pitchFamily="18" charset="0"/>
              </a:defRPr>
            </a:lvl1pPr>
          </a:lstStyle>
          <a:p>
            <a:r>
              <a:rPr lang="sv-SE"/>
              <a:t>Denna presentation är personlig och konfidentiell och är en del av en verbal presentation.</a:t>
            </a:r>
            <a:endParaRPr lang="en-GB">
              <a:cs typeface="+mn-cs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30200" y="609600"/>
            <a:ext cx="9272588" cy="0"/>
          </a:xfrm>
          <a:prstGeom prst="line">
            <a:avLst/>
          </a:prstGeom>
          <a:noFill/>
          <a:ln w="76200">
            <a:solidFill>
              <a:srgbClr val="7A003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30200" y="6248400"/>
            <a:ext cx="9272588" cy="0"/>
          </a:xfrm>
          <a:prstGeom prst="line">
            <a:avLst/>
          </a:prstGeom>
          <a:noFill/>
          <a:ln w="76200">
            <a:solidFill>
              <a:srgbClr val="7A003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200" y="62674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latin typeface="Lagerkvist" pitchFamily="2" charset="0"/>
              </a:defRPr>
            </a:lvl1pPr>
          </a:lstStyle>
          <a:p>
            <a:fld id="{F9F6D6EA-D079-4482-8023-C905E141D85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Font typeface="Symbol" pitchFamily="18" charset="2"/>
        <a:buBlip>
          <a:blip r:embed="rId14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98072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30200" y="216569"/>
            <a:ext cx="446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agerkvist" panose="00000400000000000000" pitchFamily="2" charset="0"/>
              </a:rPr>
              <a:t>LAGERKVIST &amp; PARTNERS</a:t>
            </a:r>
          </a:p>
        </p:txBody>
      </p:sp>
      <p:pic>
        <p:nvPicPr>
          <p:cNvPr id="7" name="Picture 2" descr="\\SBS001\RedirectedFolders\yl\My Documents\My Pictures\Alla foton\IMG_0494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357448" y="262734"/>
            <a:ext cx="4499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agerkvist" panose="00000400000000000000" pitchFamily="2" charset="0"/>
                <a:cs typeface="Times New Roman" panose="02020603050405020304" pitchFamily="18" charset="0"/>
              </a:rPr>
              <a:t>LAGERKVIST &amp; PARTNERS</a:t>
            </a:r>
          </a:p>
          <a:p>
            <a:r>
              <a:rPr lang="en-GB" sz="1200" dirty="0">
                <a:solidFill>
                  <a:schemeClr val="bg1"/>
                </a:solidFill>
                <a:latin typeface="Lagerkvist" panose="00000400000000000000" pitchFamily="2" charset="0"/>
                <a:cs typeface="Times New Roman" panose="02020603050405020304" pitchFamily="18" charset="0"/>
              </a:rPr>
              <a:t>since 1984</a:t>
            </a:r>
          </a:p>
        </p:txBody>
      </p:sp>
      <p:sp>
        <p:nvSpPr>
          <p:cNvPr id="4" name="Rektangel 3"/>
          <p:cNvSpPr/>
          <p:nvPr/>
        </p:nvSpPr>
        <p:spPr bwMode="auto">
          <a:xfrm>
            <a:off x="2457451" y="2800350"/>
            <a:ext cx="4962524" cy="2219325"/>
          </a:xfrm>
          <a:prstGeom prst="rect">
            <a:avLst/>
          </a:prstGeom>
          <a:ln>
            <a:noFill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chemeClr val="tx1"/>
                </a:solidFill>
                <a:latin typeface="Times New Roman" pitchFamily="18" charset="0"/>
              </a:rPr>
              <a:t>Presentation </a:t>
            </a:r>
            <a:r>
              <a:rPr lang="en-GB" sz="2400" dirty="0" err="1">
                <a:solidFill>
                  <a:schemeClr val="tx1"/>
                </a:solidFill>
                <a:latin typeface="Times New Roman" pitchFamily="18" charset="0"/>
              </a:rPr>
              <a:t>av</a:t>
            </a:r>
            <a:endParaRPr lang="en-GB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chemeClr val="tx1"/>
                </a:solidFill>
                <a:latin typeface="Lagerkvist" panose="00000400000000000000" pitchFamily="2" charset="0"/>
              </a:rPr>
              <a:t>LAGERKVIST &amp; PARTNERS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gerkvist" panose="00000400000000000000" pitchFamily="2" charset="0"/>
            </a:endParaRP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>
          <a:xfrm>
            <a:off x="5737225" y="6292850"/>
            <a:ext cx="4168775" cy="457200"/>
          </a:xfrm>
        </p:spPr>
        <p:txBody>
          <a:bodyPr/>
          <a:lstStyle/>
          <a:p>
            <a:r>
              <a:rPr lang="sv-SE" dirty="0"/>
              <a:t>Denna presentation är personlig och konfidentiell och är en del av en verbal presentation.</a:t>
            </a:r>
            <a:endParaRPr lang="en-GB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2F81-38BC-4A83-A79A-9079B267E0A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0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 bwMode="auto">
          <a:xfrm>
            <a:off x="631825" y="1082675"/>
            <a:ext cx="8953500" cy="481965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spcBef>
                <a:spcPct val="0"/>
              </a:spcBef>
              <a:buSzTx/>
              <a:defRPr/>
            </a:pPr>
            <a:endParaRPr lang="en-GB" sz="2800" b="1">
              <a:latin typeface="Times New Roman" pitchFamily="18" charset="0"/>
            </a:endParaRPr>
          </a:p>
        </p:txBody>
      </p:sp>
      <p:sp>
        <p:nvSpPr>
          <p:cNvPr id="28676" name="Freeform 2"/>
          <p:cNvSpPr>
            <a:spLocks/>
          </p:cNvSpPr>
          <p:nvPr/>
        </p:nvSpPr>
        <p:spPr bwMode="auto">
          <a:xfrm>
            <a:off x="5847292" y="1966914"/>
            <a:ext cx="1405070" cy="1246187"/>
          </a:xfrm>
          <a:custGeom>
            <a:avLst/>
            <a:gdLst>
              <a:gd name="T0" fmla="*/ 2147483647 w 896"/>
              <a:gd name="T1" fmla="*/ 0 h 756"/>
              <a:gd name="T2" fmla="*/ 0 w 896"/>
              <a:gd name="T3" fmla="*/ 2147483647 h 756"/>
              <a:gd name="T4" fmla="*/ 2147483647 w 896"/>
              <a:gd name="T5" fmla="*/ 2147483647 h 756"/>
              <a:gd name="T6" fmla="*/ 2147483647 w 896"/>
              <a:gd name="T7" fmla="*/ 2147483647 h 756"/>
              <a:gd name="T8" fmla="*/ 2147483647 w 896"/>
              <a:gd name="T9" fmla="*/ 2147483647 h 756"/>
              <a:gd name="T10" fmla="*/ 2147483647 w 896"/>
              <a:gd name="T11" fmla="*/ 2147483647 h 756"/>
              <a:gd name="T12" fmla="*/ 2147483647 w 896"/>
              <a:gd name="T13" fmla="*/ 2147483647 h 756"/>
              <a:gd name="T14" fmla="*/ 2147483647 w 896"/>
              <a:gd name="T15" fmla="*/ 2147483647 h 756"/>
              <a:gd name="T16" fmla="*/ 2147483647 w 896"/>
              <a:gd name="T17" fmla="*/ 2147483647 h 756"/>
              <a:gd name="T18" fmla="*/ 2147483647 w 896"/>
              <a:gd name="T19" fmla="*/ 2147483647 h 756"/>
              <a:gd name="T20" fmla="*/ 2147483647 w 896"/>
              <a:gd name="T21" fmla="*/ 2147483647 h 756"/>
              <a:gd name="T22" fmla="*/ 2147483647 w 896"/>
              <a:gd name="T23" fmla="*/ 2147483647 h 756"/>
              <a:gd name="T24" fmla="*/ 2147483647 w 896"/>
              <a:gd name="T25" fmla="*/ 2147483647 h 756"/>
              <a:gd name="T26" fmla="*/ 2147483647 w 896"/>
              <a:gd name="T27" fmla="*/ 2147483647 h 756"/>
              <a:gd name="T28" fmla="*/ 2147483647 w 896"/>
              <a:gd name="T29" fmla="*/ 2147483647 h 756"/>
              <a:gd name="T30" fmla="*/ 2147483647 w 896"/>
              <a:gd name="T31" fmla="*/ 2147483647 h 756"/>
              <a:gd name="T32" fmla="*/ 2147483647 w 896"/>
              <a:gd name="T33" fmla="*/ 2147483647 h 756"/>
              <a:gd name="T34" fmla="*/ 2147483647 w 896"/>
              <a:gd name="T35" fmla="*/ 2147483647 h 756"/>
              <a:gd name="T36" fmla="*/ 2147483647 w 896"/>
              <a:gd name="T37" fmla="*/ 2147483647 h 756"/>
              <a:gd name="T38" fmla="*/ 2147483647 w 896"/>
              <a:gd name="T39" fmla="*/ 2147483647 h 756"/>
              <a:gd name="T40" fmla="*/ 2147483647 w 896"/>
              <a:gd name="T41" fmla="*/ 2147483647 h 756"/>
              <a:gd name="T42" fmla="*/ 2147483647 w 896"/>
              <a:gd name="T43" fmla="*/ 2147483647 h 756"/>
              <a:gd name="T44" fmla="*/ 2147483647 w 896"/>
              <a:gd name="T45" fmla="*/ 2147483647 h 756"/>
              <a:gd name="T46" fmla="*/ 2147483647 w 896"/>
              <a:gd name="T47" fmla="*/ 2147483647 h 756"/>
              <a:gd name="T48" fmla="*/ 2147483647 w 896"/>
              <a:gd name="T49" fmla="*/ 2147483647 h 756"/>
              <a:gd name="T50" fmla="*/ 2147483647 w 896"/>
              <a:gd name="T51" fmla="*/ 2147483647 h 756"/>
              <a:gd name="T52" fmla="*/ 2147483647 w 896"/>
              <a:gd name="T53" fmla="*/ 2147483647 h 756"/>
              <a:gd name="T54" fmla="*/ 2147483647 w 896"/>
              <a:gd name="T55" fmla="*/ 2147483647 h 756"/>
              <a:gd name="T56" fmla="*/ 2147483647 w 896"/>
              <a:gd name="T57" fmla="*/ 2147483647 h 756"/>
              <a:gd name="T58" fmla="*/ 2147483647 w 896"/>
              <a:gd name="T59" fmla="*/ 2147483647 h 756"/>
              <a:gd name="T60" fmla="*/ 2147483647 w 896"/>
              <a:gd name="T61" fmla="*/ 2147483647 h 756"/>
              <a:gd name="T62" fmla="*/ 2147483647 w 896"/>
              <a:gd name="T63" fmla="*/ 2147483647 h 756"/>
              <a:gd name="T64" fmla="*/ 2147483647 w 896"/>
              <a:gd name="T65" fmla="*/ 2147483647 h 756"/>
              <a:gd name="T66" fmla="*/ 2147483647 w 896"/>
              <a:gd name="T67" fmla="*/ 2147483647 h 756"/>
              <a:gd name="T68" fmla="*/ 2147483647 w 896"/>
              <a:gd name="T69" fmla="*/ 2147483647 h 756"/>
              <a:gd name="T70" fmla="*/ 2147483647 w 896"/>
              <a:gd name="T71" fmla="*/ 2147483647 h 756"/>
              <a:gd name="T72" fmla="*/ 2147483647 w 896"/>
              <a:gd name="T73" fmla="*/ 2147483647 h 756"/>
              <a:gd name="T74" fmla="*/ 2147483647 w 896"/>
              <a:gd name="T75" fmla="*/ 2147483647 h 756"/>
              <a:gd name="T76" fmla="*/ 2147483647 w 896"/>
              <a:gd name="T77" fmla="*/ 2147483647 h 756"/>
              <a:gd name="T78" fmla="*/ 2147483647 w 896"/>
              <a:gd name="T79" fmla="*/ 2147483647 h 756"/>
              <a:gd name="T80" fmla="*/ 2147483647 w 896"/>
              <a:gd name="T81" fmla="*/ 2147483647 h 756"/>
              <a:gd name="T82" fmla="*/ 2147483647 w 896"/>
              <a:gd name="T83" fmla="*/ 2147483647 h 756"/>
              <a:gd name="T84" fmla="*/ 2147483647 w 896"/>
              <a:gd name="T85" fmla="*/ 2147483647 h 756"/>
              <a:gd name="T86" fmla="*/ 2147483647 w 896"/>
              <a:gd name="T87" fmla="*/ 2147483647 h 756"/>
              <a:gd name="T88" fmla="*/ 2147483647 w 896"/>
              <a:gd name="T89" fmla="*/ 2147483647 h 756"/>
              <a:gd name="T90" fmla="*/ 2147483647 w 896"/>
              <a:gd name="T91" fmla="*/ 2147483647 h 75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96" h="756">
                <a:moveTo>
                  <a:pt x="21" y="0"/>
                </a:moveTo>
                <a:lnTo>
                  <a:pt x="0" y="102"/>
                </a:lnTo>
                <a:lnTo>
                  <a:pt x="5" y="273"/>
                </a:lnTo>
                <a:lnTo>
                  <a:pt x="14" y="264"/>
                </a:lnTo>
                <a:lnTo>
                  <a:pt x="23" y="273"/>
                </a:lnTo>
                <a:lnTo>
                  <a:pt x="44" y="249"/>
                </a:lnTo>
                <a:lnTo>
                  <a:pt x="63" y="249"/>
                </a:lnTo>
                <a:lnTo>
                  <a:pt x="96" y="270"/>
                </a:lnTo>
                <a:lnTo>
                  <a:pt x="143" y="267"/>
                </a:lnTo>
                <a:lnTo>
                  <a:pt x="161" y="271"/>
                </a:lnTo>
                <a:lnTo>
                  <a:pt x="155" y="246"/>
                </a:lnTo>
                <a:lnTo>
                  <a:pt x="149" y="232"/>
                </a:lnTo>
                <a:lnTo>
                  <a:pt x="158" y="219"/>
                </a:lnTo>
                <a:lnTo>
                  <a:pt x="242" y="198"/>
                </a:lnTo>
                <a:lnTo>
                  <a:pt x="296" y="223"/>
                </a:lnTo>
                <a:lnTo>
                  <a:pt x="330" y="208"/>
                </a:lnTo>
                <a:lnTo>
                  <a:pt x="341" y="211"/>
                </a:lnTo>
                <a:lnTo>
                  <a:pt x="333" y="223"/>
                </a:lnTo>
                <a:lnTo>
                  <a:pt x="401" y="268"/>
                </a:lnTo>
                <a:lnTo>
                  <a:pt x="417" y="271"/>
                </a:lnTo>
                <a:lnTo>
                  <a:pt x="431" y="262"/>
                </a:lnTo>
                <a:lnTo>
                  <a:pt x="465" y="289"/>
                </a:lnTo>
                <a:lnTo>
                  <a:pt x="476" y="282"/>
                </a:lnTo>
                <a:lnTo>
                  <a:pt x="488" y="297"/>
                </a:lnTo>
                <a:lnTo>
                  <a:pt x="501" y="303"/>
                </a:lnTo>
                <a:lnTo>
                  <a:pt x="549" y="268"/>
                </a:lnTo>
                <a:lnTo>
                  <a:pt x="605" y="294"/>
                </a:lnTo>
                <a:lnTo>
                  <a:pt x="624" y="280"/>
                </a:lnTo>
                <a:lnTo>
                  <a:pt x="611" y="262"/>
                </a:lnTo>
                <a:lnTo>
                  <a:pt x="614" y="252"/>
                </a:lnTo>
                <a:lnTo>
                  <a:pt x="654" y="267"/>
                </a:lnTo>
                <a:lnTo>
                  <a:pt x="669" y="280"/>
                </a:lnTo>
                <a:lnTo>
                  <a:pt x="681" y="282"/>
                </a:lnTo>
                <a:lnTo>
                  <a:pt x="702" y="277"/>
                </a:lnTo>
                <a:lnTo>
                  <a:pt x="764" y="303"/>
                </a:lnTo>
                <a:lnTo>
                  <a:pt x="801" y="297"/>
                </a:lnTo>
                <a:lnTo>
                  <a:pt x="806" y="282"/>
                </a:lnTo>
                <a:lnTo>
                  <a:pt x="837" y="289"/>
                </a:lnTo>
                <a:lnTo>
                  <a:pt x="864" y="292"/>
                </a:lnTo>
                <a:lnTo>
                  <a:pt x="879" y="276"/>
                </a:lnTo>
                <a:lnTo>
                  <a:pt x="867" y="267"/>
                </a:lnTo>
                <a:lnTo>
                  <a:pt x="869" y="247"/>
                </a:lnTo>
                <a:lnTo>
                  <a:pt x="852" y="240"/>
                </a:lnTo>
                <a:lnTo>
                  <a:pt x="872" y="235"/>
                </a:lnTo>
                <a:lnTo>
                  <a:pt x="896" y="235"/>
                </a:lnTo>
                <a:lnTo>
                  <a:pt x="894" y="75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16" name="Freeform 4"/>
          <p:cNvSpPr>
            <a:spLocks/>
          </p:cNvSpPr>
          <p:nvPr/>
        </p:nvSpPr>
        <p:spPr bwMode="auto">
          <a:xfrm>
            <a:off x="7352110" y="3629025"/>
            <a:ext cx="218413" cy="222250"/>
          </a:xfrm>
          <a:custGeom>
            <a:avLst/>
            <a:gdLst>
              <a:gd name="T0" fmla="*/ 137 w 138"/>
              <a:gd name="T1" fmla="*/ 58 h 140"/>
              <a:gd name="T2" fmla="*/ 125 w 138"/>
              <a:gd name="T3" fmla="*/ 56 h 140"/>
              <a:gd name="T4" fmla="*/ 124 w 138"/>
              <a:gd name="T5" fmla="*/ 56 h 140"/>
              <a:gd name="T6" fmla="*/ 116 w 138"/>
              <a:gd name="T7" fmla="*/ 79 h 140"/>
              <a:gd name="T8" fmla="*/ 119 w 138"/>
              <a:gd name="T9" fmla="*/ 80 h 140"/>
              <a:gd name="T10" fmla="*/ 116 w 138"/>
              <a:gd name="T11" fmla="*/ 86 h 140"/>
              <a:gd name="T12" fmla="*/ 107 w 138"/>
              <a:gd name="T13" fmla="*/ 92 h 140"/>
              <a:gd name="T14" fmla="*/ 101 w 138"/>
              <a:gd name="T15" fmla="*/ 102 h 140"/>
              <a:gd name="T16" fmla="*/ 102 w 138"/>
              <a:gd name="T17" fmla="*/ 109 h 140"/>
              <a:gd name="T18" fmla="*/ 104 w 138"/>
              <a:gd name="T19" fmla="*/ 109 h 140"/>
              <a:gd name="T20" fmla="*/ 101 w 138"/>
              <a:gd name="T21" fmla="*/ 114 h 140"/>
              <a:gd name="T22" fmla="*/ 97 w 138"/>
              <a:gd name="T23" fmla="*/ 121 h 140"/>
              <a:gd name="T24" fmla="*/ 96 w 138"/>
              <a:gd name="T25" fmla="*/ 133 h 140"/>
              <a:gd name="T26" fmla="*/ 76 w 138"/>
              <a:gd name="T27" fmla="*/ 139 h 140"/>
              <a:gd name="T28" fmla="*/ 75 w 138"/>
              <a:gd name="T29" fmla="*/ 131 h 140"/>
              <a:gd name="T30" fmla="*/ 72 w 138"/>
              <a:gd name="T31" fmla="*/ 128 h 140"/>
              <a:gd name="T32" fmla="*/ 64 w 138"/>
              <a:gd name="T33" fmla="*/ 128 h 140"/>
              <a:gd name="T34" fmla="*/ 55 w 138"/>
              <a:gd name="T35" fmla="*/ 123 h 140"/>
              <a:gd name="T36" fmla="*/ 46 w 138"/>
              <a:gd name="T37" fmla="*/ 128 h 140"/>
              <a:gd name="T38" fmla="*/ 38 w 138"/>
              <a:gd name="T39" fmla="*/ 130 h 140"/>
              <a:gd name="T40" fmla="*/ 35 w 138"/>
              <a:gd name="T41" fmla="*/ 121 h 140"/>
              <a:gd name="T42" fmla="*/ 24 w 138"/>
              <a:gd name="T43" fmla="*/ 122 h 140"/>
              <a:gd name="T44" fmla="*/ 25 w 138"/>
              <a:gd name="T45" fmla="*/ 121 h 140"/>
              <a:gd name="T46" fmla="*/ 23 w 138"/>
              <a:gd name="T47" fmla="*/ 122 h 140"/>
              <a:gd name="T48" fmla="*/ 15 w 138"/>
              <a:gd name="T49" fmla="*/ 121 h 140"/>
              <a:gd name="T50" fmla="*/ 14 w 138"/>
              <a:gd name="T51" fmla="*/ 104 h 140"/>
              <a:gd name="T52" fmla="*/ 14 w 138"/>
              <a:gd name="T53" fmla="*/ 91 h 140"/>
              <a:gd name="T54" fmla="*/ 5 w 138"/>
              <a:gd name="T55" fmla="*/ 84 h 140"/>
              <a:gd name="T56" fmla="*/ 6 w 138"/>
              <a:gd name="T57" fmla="*/ 83 h 140"/>
              <a:gd name="T58" fmla="*/ 2 w 138"/>
              <a:gd name="T59" fmla="*/ 76 h 140"/>
              <a:gd name="T60" fmla="*/ 3 w 138"/>
              <a:gd name="T61" fmla="*/ 71 h 140"/>
              <a:gd name="T62" fmla="*/ 0 w 138"/>
              <a:gd name="T63" fmla="*/ 58 h 140"/>
              <a:gd name="T64" fmla="*/ 3 w 138"/>
              <a:gd name="T65" fmla="*/ 49 h 140"/>
              <a:gd name="T66" fmla="*/ 1 w 138"/>
              <a:gd name="T67" fmla="*/ 49 h 140"/>
              <a:gd name="T68" fmla="*/ 8 w 138"/>
              <a:gd name="T69" fmla="*/ 39 h 140"/>
              <a:gd name="T70" fmla="*/ 12 w 138"/>
              <a:gd name="T71" fmla="*/ 49 h 140"/>
              <a:gd name="T72" fmla="*/ 25 w 138"/>
              <a:gd name="T73" fmla="*/ 58 h 140"/>
              <a:gd name="T74" fmla="*/ 43 w 138"/>
              <a:gd name="T75" fmla="*/ 53 h 140"/>
              <a:gd name="T76" fmla="*/ 47 w 138"/>
              <a:gd name="T77" fmla="*/ 47 h 140"/>
              <a:gd name="T78" fmla="*/ 66 w 138"/>
              <a:gd name="T79" fmla="*/ 51 h 140"/>
              <a:gd name="T80" fmla="*/ 78 w 138"/>
              <a:gd name="T81" fmla="*/ 45 h 140"/>
              <a:gd name="T82" fmla="*/ 84 w 138"/>
              <a:gd name="T83" fmla="*/ 31 h 140"/>
              <a:gd name="T84" fmla="*/ 87 w 138"/>
              <a:gd name="T85" fmla="*/ 22 h 140"/>
              <a:gd name="T86" fmla="*/ 89 w 138"/>
              <a:gd name="T87" fmla="*/ 11 h 140"/>
              <a:gd name="T88" fmla="*/ 93 w 138"/>
              <a:gd name="T89" fmla="*/ 0 h 140"/>
              <a:gd name="T90" fmla="*/ 106 w 138"/>
              <a:gd name="T91" fmla="*/ 2 h 140"/>
              <a:gd name="T92" fmla="*/ 116 w 138"/>
              <a:gd name="T93" fmla="*/ 3 h 140"/>
              <a:gd name="T94" fmla="*/ 116 w 138"/>
              <a:gd name="T95" fmla="*/ 6 h 140"/>
              <a:gd name="T96" fmla="*/ 116 w 138"/>
              <a:gd name="T97" fmla="*/ 7 h 140"/>
              <a:gd name="T98" fmla="*/ 119 w 138"/>
              <a:gd name="T99" fmla="*/ 11 h 140"/>
              <a:gd name="T100" fmla="*/ 116 w 138"/>
              <a:gd name="T101" fmla="*/ 11 h 140"/>
              <a:gd name="T102" fmla="*/ 112 w 138"/>
              <a:gd name="T103" fmla="*/ 11 h 140"/>
              <a:gd name="T104" fmla="*/ 115 w 138"/>
              <a:gd name="T105" fmla="*/ 19 h 140"/>
              <a:gd name="T106" fmla="*/ 125 w 138"/>
              <a:gd name="T107" fmla="*/ 35 h 140"/>
              <a:gd name="T108" fmla="*/ 121 w 138"/>
              <a:gd name="T109" fmla="*/ 41 h 140"/>
              <a:gd name="T110" fmla="*/ 129 w 138"/>
              <a:gd name="T111" fmla="*/ 49 h 140"/>
              <a:gd name="T112" fmla="*/ 137 w 138"/>
              <a:gd name="T113" fmla="*/ 5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8" h="140">
                <a:moveTo>
                  <a:pt x="137" y="58"/>
                </a:moveTo>
                <a:lnTo>
                  <a:pt x="125" y="56"/>
                </a:lnTo>
                <a:lnTo>
                  <a:pt x="124" y="56"/>
                </a:lnTo>
                <a:lnTo>
                  <a:pt x="116" y="79"/>
                </a:lnTo>
                <a:lnTo>
                  <a:pt x="119" y="80"/>
                </a:lnTo>
                <a:lnTo>
                  <a:pt x="116" y="86"/>
                </a:lnTo>
                <a:lnTo>
                  <a:pt x="107" y="92"/>
                </a:lnTo>
                <a:lnTo>
                  <a:pt x="101" y="102"/>
                </a:lnTo>
                <a:lnTo>
                  <a:pt x="102" y="109"/>
                </a:lnTo>
                <a:lnTo>
                  <a:pt x="104" y="109"/>
                </a:lnTo>
                <a:lnTo>
                  <a:pt x="101" y="114"/>
                </a:lnTo>
                <a:lnTo>
                  <a:pt x="97" y="121"/>
                </a:lnTo>
                <a:lnTo>
                  <a:pt x="96" y="133"/>
                </a:lnTo>
                <a:lnTo>
                  <a:pt x="76" y="139"/>
                </a:lnTo>
                <a:lnTo>
                  <a:pt x="75" y="131"/>
                </a:lnTo>
                <a:lnTo>
                  <a:pt x="72" y="128"/>
                </a:lnTo>
                <a:lnTo>
                  <a:pt x="64" y="128"/>
                </a:lnTo>
                <a:lnTo>
                  <a:pt x="55" y="123"/>
                </a:lnTo>
                <a:lnTo>
                  <a:pt x="46" y="128"/>
                </a:lnTo>
                <a:lnTo>
                  <a:pt x="38" y="130"/>
                </a:lnTo>
                <a:lnTo>
                  <a:pt x="35" y="121"/>
                </a:lnTo>
                <a:lnTo>
                  <a:pt x="24" y="122"/>
                </a:lnTo>
                <a:lnTo>
                  <a:pt x="25" y="121"/>
                </a:lnTo>
                <a:lnTo>
                  <a:pt x="23" y="122"/>
                </a:lnTo>
                <a:lnTo>
                  <a:pt x="15" y="121"/>
                </a:lnTo>
                <a:lnTo>
                  <a:pt x="14" y="104"/>
                </a:lnTo>
                <a:lnTo>
                  <a:pt x="14" y="91"/>
                </a:lnTo>
                <a:lnTo>
                  <a:pt x="5" y="84"/>
                </a:lnTo>
                <a:lnTo>
                  <a:pt x="6" y="83"/>
                </a:lnTo>
                <a:lnTo>
                  <a:pt x="2" y="76"/>
                </a:lnTo>
                <a:lnTo>
                  <a:pt x="3" y="71"/>
                </a:lnTo>
                <a:lnTo>
                  <a:pt x="0" y="58"/>
                </a:lnTo>
                <a:lnTo>
                  <a:pt x="3" y="49"/>
                </a:lnTo>
                <a:lnTo>
                  <a:pt x="1" y="49"/>
                </a:lnTo>
                <a:lnTo>
                  <a:pt x="8" y="39"/>
                </a:lnTo>
                <a:lnTo>
                  <a:pt x="12" y="49"/>
                </a:lnTo>
                <a:lnTo>
                  <a:pt x="25" y="58"/>
                </a:lnTo>
                <a:lnTo>
                  <a:pt x="43" y="53"/>
                </a:lnTo>
                <a:lnTo>
                  <a:pt x="47" y="47"/>
                </a:lnTo>
                <a:lnTo>
                  <a:pt x="66" y="51"/>
                </a:lnTo>
                <a:lnTo>
                  <a:pt x="78" y="45"/>
                </a:lnTo>
                <a:lnTo>
                  <a:pt x="84" y="31"/>
                </a:lnTo>
                <a:lnTo>
                  <a:pt x="87" y="22"/>
                </a:lnTo>
                <a:lnTo>
                  <a:pt x="89" y="11"/>
                </a:lnTo>
                <a:lnTo>
                  <a:pt x="93" y="0"/>
                </a:lnTo>
                <a:lnTo>
                  <a:pt x="106" y="2"/>
                </a:lnTo>
                <a:lnTo>
                  <a:pt x="116" y="3"/>
                </a:lnTo>
                <a:lnTo>
                  <a:pt x="116" y="6"/>
                </a:lnTo>
                <a:lnTo>
                  <a:pt x="116" y="7"/>
                </a:lnTo>
                <a:lnTo>
                  <a:pt x="119" y="11"/>
                </a:lnTo>
                <a:lnTo>
                  <a:pt x="116" y="11"/>
                </a:lnTo>
                <a:lnTo>
                  <a:pt x="112" y="11"/>
                </a:lnTo>
                <a:lnTo>
                  <a:pt x="115" y="19"/>
                </a:lnTo>
                <a:lnTo>
                  <a:pt x="125" y="35"/>
                </a:lnTo>
                <a:lnTo>
                  <a:pt x="121" y="41"/>
                </a:lnTo>
                <a:lnTo>
                  <a:pt x="129" y="49"/>
                </a:lnTo>
                <a:lnTo>
                  <a:pt x="137" y="5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17" name="Freeform 5"/>
          <p:cNvSpPr>
            <a:spLocks/>
          </p:cNvSpPr>
          <p:nvPr/>
        </p:nvSpPr>
        <p:spPr bwMode="auto">
          <a:xfrm>
            <a:off x="7045988" y="3597276"/>
            <a:ext cx="242490" cy="301625"/>
          </a:xfrm>
          <a:custGeom>
            <a:avLst/>
            <a:gdLst>
              <a:gd name="T0" fmla="*/ 152 w 153"/>
              <a:gd name="T1" fmla="*/ 145 h 190"/>
              <a:gd name="T2" fmla="*/ 150 w 153"/>
              <a:gd name="T3" fmla="*/ 146 h 190"/>
              <a:gd name="T4" fmla="*/ 149 w 153"/>
              <a:gd name="T5" fmla="*/ 168 h 190"/>
              <a:gd name="T6" fmla="*/ 148 w 153"/>
              <a:gd name="T7" fmla="*/ 189 h 190"/>
              <a:gd name="T8" fmla="*/ 140 w 153"/>
              <a:gd name="T9" fmla="*/ 183 h 190"/>
              <a:gd name="T10" fmla="*/ 139 w 153"/>
              <a:gd name="T11" fmla="*/ 186 h 190"/>
              <a:gd name="T12" fmla="*/ 131 w 153"/>
              <a:gd name="T13" fmla="*/ 184 h 190"/>
              <a:gd name="T14" fmla="*/ 131 w 153"/>
              <a:gd name="T15" fmla="*/ 189 h 190"/>
              <a:gd name="T16" fmla="*/ 118 w 153"/>
              <a:gd name="T17" fmla="*/ 174 h 190"/>
              <a:gd name="T18" fmla="*/ 110 w 153"/>
              <a:gd name="T19" fmla="*/ 166 h 190"/>
              <a:gd name="T20" fmla="*/ 103 w 153"/>
              <a:gd name="T21" fmla="*/ 158 h 190"/>
              <a:gd name="T22" fmla="*/ 96 w 153"/>
              <a:gd name="T23" fmla="*/ 150 h 190"/>
              <a:gd name="T24" fmla="*/ 88 w 153"/>
              <a:gd name="T25" fmla="*/ 143 h 190"/>
              <a:gd name="T26" fmla="*/ 83 w 153"/>
              <a:gd name="T27" fmla="*/ 129 h 190"/>
              <a:gd name="T28" fmla="*/ 76 w 153"/>
              <a:gd name="T29" fmla="*/ 115 h 190"/>
              <a:gd name="T30" fmla="*/ 75 w 153"/>
              <a:gd name="T31" fmla="*/ 112 h 190"/>
              <a:gd name="T32" fmla="*/ 66 w 153"/>
              <a:gd name="T33" fmla="*/ 101 h 190"/>
              <a:gd name="T34" fmla="*/ 59 w 153"/>
              <a:gd name="T35" fmla="*/ 89 h 190"/>
              <a:gd name="T36" fmla="*/ 55 w 153"/>
              <a:gd name="T37" fmla="*/ 78 h 190"/>
              <a:gd name="T38" fmla="*/ 50 w 153"/>
              <a:gd name="T39" fmla="*/ 67 h 190"/>
              <a:gd name="T40" fmla="*/ 38 w 153"/>
              <a:gd name="T41" fmla="*/ 54 h 190"/>
              <a:gd name="T42" fmla="*/ 31 w 153"/>
              <a:gd name="T43" fmla="*/ 41 h 190"/>
              <a:gd name="T44" fmla="*/ 19 w 153"/>
              <a:gd name="T45" fmla="*/ 30 h 190"/>
              <a:gd name="T46" fmla="*/ 9 w 153"/>
              <a:gd name="T47" fmla="*/ 19 h 190"/>
              <a:gd name="T48" fmla="*/ 0 w 153"/>
              <a:gd name="T49" fmla="*/ 0 h 190"/>
              <a:gd name="T50" fmla="*/ 9 w 153"/>
              <a:gd name="T51" fmla="*/ 1 h 190"/>
              <a:gd name="T52" fmla="*/ 20 w 153"/>
              <a:gd name="T53" fmla="*/ 3 h 190"/>
              <a:gd name="T54" fmla="*/ 31 w 153"/>
              <a:gd name="T55" fmla="*/ 6 h 190"/>
              <a:gd name="T56" fmla="*/ 44 w 153"/>
              <a:gd name="T57" fmla="*/ 20 h 190"/>
              <a:gd name="T58" fmla="*/ 45 w 153"/>
              <a:gd name="T59" fmla="*/ 23 h 190"/>
              <a:gd name="T60" fmla="*/ 57 w 153"/>
              <a:gd name="T61" fmla="*/ 36 h 190"/>
              <a:gd name="T62" fmla="*/ 70 w 153"/>
              <a:gd name="T63" fmla="*/ 48 h 190"/>
              <a:gd name="T64" fmla="*/ 80 w 153"/>
              <a:gd name="T65" fmla="*/ 59 h 190"/>
              <a:gd name="T66" fmla="*/ 79 w 153"/>
              <a:gd name="T67" fmla="*/ 54 h 190"/>
              <a:gd name="T68" fmla="*/ 92 w 153"/>
              <a:gd name="T69" fmla="*/ 64 h 190"/>
              <a:gd name="T70" fmla="*/ 98 w 153"/>
              <a:gd name="T71" fmla="*/ 73 h 190"/>
              <a:gd name="T72" fmla="*/ 111 w 153"/>
              <a:gd name="T73" fmla="*/ 83 h 190"/>
              <a:gd name="T74" fmla="*/ 114 w 153"/>
              <a:gd name="T75" fmla="*/ 83 h 190"/>
              <a:gd name="T76" fmla="*/ 122 w 153"/>
              <a:gd name="T77" fmla="*/ 92 h 190"/>
              <a:gd name="T78" fmla="*/ 116 w 153"/>
              <a:gd name="T79" fmla="*/ 95 h 190"/>
              <a:gd name="T80" fmla="*/ 116 w 153"/>
              <a:gd name="T81" fmla="*/ 98 h 190"/>
              <a:gd name="T82" fmla="*/ 116 w 153"/>
              <a:gd name="T83" fmla="*/ 101 h 190"/>
              <a:gd name="T84" fmla="*/ 118 w 153"/>
              <a:gd name="T85" fmla="*/ 106 h 190"/>
              <a:gd name="T86" fmla="*/ 128 w 153"/>
              <a:gd name="T87" fmla="*/ 109 h 190"/>
              <a:gd name="T88" fmla="*/ 131 w 153"/>
              <a:gd name="T89" fmla="*/ 121 h 190"/>
              <a:gd name="T90" fmla="*/ 135 w 153"/>
              <a:gd name="T91" fmla="*/ 124 h 190"/>
              <a:gd name="T92" fmla="*/ 135 w 153"/>
              <a:gd name="T93" fmla="*/ 132 h 190"/>
              <a:gd name="T94" fmla="*/ 145 w 153"/>
              <a:gd name="T95" fmla="*/ 132 h 190"/>
              <a:gd name="T96" fmla="*/ 152 w 153"/>
              <a:gd name="T97" fmla="*/ 14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190">
                <a:moveTo>
                  <a:pt x="152" y="145"/>
                </a:moveTo>
                <a:lnTo>
                  <a:pt x="150" y="146"/>
                </a:lnTo>
                <a:lnTo>
                  <a:pt x="149" y="168"/>
                </a:lnTo>
                <a:lnTo>
                  <a:pt x="148" y="189"/>
                </a:lnTo>
                <a:lnTo>
                  <a:pt x="140" y="183"/>
                </a:lnTo>
                <a:lnTo>
                  <a:pt x="139" y="186"/>
                </a:lnTo>
                <a:lnTo>
                  <a:pt x="131" y="184"/>
                </a:lnTo>
                <a:lnTo>
                  <a:pt x="131" y="189"/>
                </a:lnTo>
                <a:lnTo>
                  <a:pt x="118" y="174"/>
                </a:lnTo>
                <a:lnTo>
                  <a:pt x="110" y="166"/>
                </a:lnTo>
                <a:lnTo>
                  <a:pt x="103" y="158"/>
                </a:lnTo>
                <a:lnTo>
                  <a:pt x="96" y="150"/>
                </a:lnTo>
                <a:lnTo>
                  <a:pt x="88" y="143"/>
                </a:lnTo>
                <a:lnTo>
                  <a:pt x="83" y="129"/>
                </a:lnTo>
                <a:lnTo>
                  <a:pt x="76" y="115"/>
                </a:lnTo>
                <a:lnTo>
                  <a:pt x="75" y="112"/>
                </a:lnTo>
                <a:lnTo>
                  <a:pt x="66" y="101"/>
                </a:lnTo>
                <a:lnTo>
                  <a:pt x="59" y="89"/>
                </a:lnTo>
                <a:lnTo>
                  <a:pt x="55" y="78"/>
                </a:lnTo>
                <a:lnTo>
                  <a:pt x="50" y="67"/>
                </a:lnTo>
                <a:lnTo>
                  <a:pt x="38" y="54"/>
                </a:lnTo>
                <a:lnTo>
                  <a:pt x="31" y="41"/>
                </a:lnTo>
                <a:lnTo>
                  <a:pt x="19" y="30"/>
                </a:lnTo>
                <a:lnTo>
                  <a:pt x="9" y="19"/>
                </a:lnTo>
                <a:lnTo>
                  <a:pt x="0" y="0"/>
                </a:lnTo>
                <a:lnTo>
                  <a:pt x="9" y="1"/>
                </a:lnTo>
                <a:lnTo>
                  <a:pt x="20" y="3"/>
                </a:lnTo>
                <a:lnTo>
                  <a:pt x="31" y="6"/>
                </a:lnTo>
                <a:lnTo>
                  <a:pt x="44" y="20"/>
                </a:lnTo>
                <a:lnTo>
                  <a:pt x="45" y="23"/>
                </a:lnTo>
                <a:lnTo>
                  <a:pt x="57" y="36"/>
                </a:lnTo>
                <a:lnTo>
                  <a:pt x="70" y="48"/>
                </a:lnTo>
                <a:lnTo>
                  <a:pt x="80" y="59"/>
                </a:lnTo>
                <a:lnTo>
                  <a:pt x="79" y="54"/>
                </a:lnTo>
                <a:lnTo>
                  <a:pt x="92" y="64"/>
                </a:lnTo>
                <a:lnTo>
                  <a:pt x="98" y="73"/>
                </a:lnTo>
                <a:lnTo>
                  <a:pt x="111" y="83"/>
                </a:lnTo>
                <a:lnTo>
                  <a:pt x="114" y="83"/>
                </a:lnTo>
                <a:lnTo>
                  <a:pt x="122" y="92"/>
                </a:lnTo>
                <a:lnTo>
                  <a:pt x="116" y="95"/>
                </a:lnTo>
                <a:lnTo>
                  <a:pt x="116" y="98"/>
                </a:lnTo>
                <a:lnTo>
                  <a:pt x="116" y="101"/>
                </a:lnTo>
                <a:lnTo>
                  <a:pt x="118" y="106"/>
                </a:lnTo>
                <a:lnTo>
                  <a:pt x="128" y="109"/>
                </a:lnTo>
                <a:lnTo>
                  <a:pt x="131" y="121"/>
                </a:lnTo>
                <a:lnTo>
                  <a:pt x="135" y="124"/>
                </a:lnTo>
                <a:lnTo>
                  <a:pt x="135" y="132"/>
                </a:lnTo>
                <a:lnTo>
                  <a:pt x="145" y="132"/>
                </a:lnTo>
                <a:lnTo>
                  <a:pt x="152" y="14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18" name="Freeform 6"/>
          <p:cNvSpPr>
            <a:spLocks/>
          </p:cNvSpPr>
          <p:nvPr/>
        </p:nvSpPr>
        <p:spPr bwMode="auto">
          <a:xfrm>
            <a:off x="7840531" y="3756025"/>
            <a:ext cx="216694" cy="230188"/>
          </a:xfrm>
          <a:custGeom>
            <a:avLst/>
            <a:gdLst>
              <a:gd name="T0" fmla="*/ 104 w 136"/>
              <a:gd name="T1" fmla="*/ 120 h 145"/>
              <a:gd name="T2" fmla="*/ 105 w 136"/>
              <a:gd name="T3" fmla="*/ 126 h 145"/>
              <a:gd name="T4" fmla="*/ 120 w 136"/>
              <a:gd name="T5" fmla="*/ 134 h 145"/>
              <a:gd name="T6" fmla="*/ 129 w 136"/>
              <a:gd name="T7" fmla="*/ 129 h 145"/>
              <a:gd name="T8" fmla="*/ 132 w 136"/>
              <a:gd name="T9" fmla="*/ 103 h 145"/>
              <a:gd name="T10" fmla="*/ 135 w 136"/>
              <a:gd name="T11" fmla="*/ 75 h 145"/>
              <a:gd name="T12" fmla="*/ 135 w 136"/>
              <a:gd name="T13" fmla="*/ 49 h 145"/>
              <a:gd name="T14" fmla="*/ 126 w 136"/>
              <a:gd name="T15" fmla="*/ 33 h 145"/>
              <a:gd name="T16" fmla="*/ 92 w 136"/>
              <a:gd name="T17" fmla="*/ 16 h 145"/>
              <a:gd name="T18" fmla="*/ 70 w 136"/>
              <a:gd name="T19" fmla="*/ 32 h 145"/>
              <a:gd name="T20" fmla="*/ 50 w 136"/>
              <a:gd name="T21" fmla="*/ 42 h 145"/>
              <a:gd name="T22" fmla="*/ 43 w 136"/>
              <a:gd name="T23" fmla="*/ 37 h 145"/>
              <a:gd name="T24" fmla="*/ 42 w 136"/>
              <a:gd name="T25" fmla="*/ 11 h 145"/>
              <a:gd name="T26" fmla="*/ 27 w 136"/>
              <a:gd name="T27" fmla="*/ 2 h 145"/>
              <a:gd name="T28" fmla="*/ 2 w 136"/>
              <a:gd name="T29" fmla="*/ 8 h 145"/>
              <a:gd name="T30" fmla="*/ 10 w 136"/>
              <a:gd name="T31" fmla="*/ 20 h 145"/>
              <a:gd name="T32" fmla="*/ 27 w 136"/>
              <a:gd name="T33" fmla="*/ 30 h 145"/>
              <a:gd name="T34" fmla="*/ 36 w 136"/>
              <a:gd name="T35" fmla="*/ 32 h 145"/>
              <a:gd name="T36" fmla="*/ 33 w 136"/>
              <a:gd name="T37" fmla="*/ 34 h 145"/>
              <a:gd name="T38" fmla="*/ 16 w 136"/>
              <a:gd name="T39" fmla="*/ 36 h 145"/>
              <a:gd name="T40" fmla="*/ 23 w 136"/>
              <a:gd name="T41" fmla="*/ 51 h 145"/>
              <a:gd name="T42" fmla="*/ 28 w 136"/>
              <a:gd name="T43" fmla="*/ 58 h 145"/>
              <a:gd name="T44" fmla="*/ 34 w 136"/>
              <a:gd name="T45" fmla="*/ 53 h 145"/>
              <a:gd name="T46" fmla="*/ 50 w 136"/>
              <a:gd name="T47" fmla="*/ 57 h 145"/>
              <a:gd name="T48" fmla="*/ 59 w 136"/>
              <a:gd name="T49" fmla="*/ 67 h 145"/>
              <a:gd name="T50" fmla="*/ 79 w 136"/>
              <a:gd name="T51" fmla="*/ 75 h 145"/>
              <a:gd name="T52" fmla="*/ 95 w 136"/>
              <a:gd name="T53" fmla="*/ 86 h 145"/>
              <a:gd name="T54" fmla="*/ 105 w 136"/>
              <a:gd name="T55" fmla="*/ 108 h 145"/>
              <a:gd name="T56" fmla="*/ 105 w 136"/>
              <a:gd name="T57" fmla="*/ 112 h 145"/>
              <a:gd name="T58" fmla="*/ 102 w 136"/>
              <a:gd name="T59" fmla="*/ 118 h 145"/>
              <a:gd name="T60" fmla="*/ 84 w 136"/>
              <a:gd name="T61" fmla="*/ 132 h 145"/>
              <a:gd name="T62" fmla="*/ 102 w 136"/>
              <a:gd name="T63" fmla="*/ 12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" h="145">
                <a:moveTo>
                  <a:pt x="102" y="120"/>
                </a:moveTo>
                <a:lnTo>
                  <a:pt x="104" y="120"/>
                </a:lnTo>
                <a:lnTo>
                  <a:pt x="102" y="128"/>
                </a:lnTo>
                <a:lnTo>
                  <a:pt x="105" y="126"/>
                </a:lnTo>
                <a:lnTo>
                  <a:pt x="117" y="124"/>
                </a:lnTo>
                <a:lnTo>
                  <a:pt x="120" y="134"/>
                </a:lnTo>
                <a:lnTo>
                  <a:pt x="128" y="144"/>
                </a:lnTo>
                <a:lnTo>
                  <a:pt x="129" y="129"/>
                </a:lnTo>
                <a:lnTo>
                  <a:pt x="131" y="116"/>
                </a:lnTo>
                <a:lnTo>
                  <a:pt x="132" y="103"/>
                </a:lnTo>
                <a:lnTo>
                  <a:pt x="133" y="88"/>
                </a:lnTo>
                <a:lnTo>
                  <a:pt x="135" y="75"/>
                </a:lnTo>
                <a:lnTo>
                  <a:pt x="135" y="62"/>
                </a:lnTo>
                <a:lnTo>
                  <a:pt x="135" y="49"/>
                </a:lnTo>
                <a:lnTo>
                  <a:pt x="135" y="35"/>
                </a:lnTo>
                <a:lnTo>
                  <a:pt x="126" y="33"/>
                </a:lnTo>
                <a:lnTo>
                  <a:pt x="109" y="24"/>
                </a:lnTo>
                <a:lnTo>
                  <a:pt x="92" y="16"/>
                </a:lnTo>
                <a:lnTo>
                  <a:pt x="83" y="24"/>
                </a:lnTo>
                <a:lnTo>
                  <a:pt x="70" y="32"/>
                </a:lnTo>
                <a:lnTo>
                  <a:pt x="55" y="47"/>
                </a:lnTo>
                <a:lnTo>
                  <a:pt x="50" y="42"/>
                </a:lnTo>
                <a:lnTo>
                  <a:pt x="45" y="34"/>
                </a:lnTo>
                <a:lnTo>
                  <a:pt x="43" y="37"/>
                </a:lnTo>
                <a:lnTo>
                  <a:pt x="41" y="20"/>
                </a:lnTo>
                <a:lnTo>
                  <a:pt x="42" y="11"/>
                </a:lnTo>
                <a:lnTo>
                  <a:pt x="39" y="4"/>
                </a:lnTo>
                <a:lnTo>
                  <a:pt x="27" y="2"/>
                </a:lnTo>
                <a:lnTo>
                  <a:pt x="14" y="0"/>
                </a:lnTo>
                <a:lnTo>
                  <a:pt x="2" y="8"/>
                </a:lnTo>
                <a:lnTo>
                  <a:pt x="0" y="16"/>
                </a:lnTo>
                <a:lnTo>
                  <a:pt x="10" y="20"/>
                </a:lnTo>
                <a:lnTo>
                  <a:pt x="16" y="30"/>
                </a:lnTo>
                <a:lnTo>
                  <a:pt x="27" y="30"/>
                </a:lnTo>
                <a:lnTo>
                  <a:pt x="37" y="29"/>
                </a:lnTo>
                <a:lnTo>
                  <a:pt x="36" y="32"/>
                </a:lnTo>
                <a:lnTo>
                  <a:pt x="34" y="33"/>
                </a:lnTo>
                <a:lnTo>
                  <a:pt x="33" y="34"/>
                </a:lnTo>
                <a:lnTo>
                  <a:pt x="29" y="33"/>
                </a:lnTo>
                <a:lnTo>
                  <a:pt x="16" y="36"/>
                </a:lnTo>
                <a:lnTo>
                  <a:pt x="12" y="41"/>
                </a:lnTo>
                <a:lnTo>
                  <a:pt x="23" y="51"/>
                </a:lnTo>
                <a:lnTo>
                  <a:pt x="21" y="57"/>
                </a:lnTo>
                <a:lnTo>
                  <a:pt x="28" y="58"/>
                </a:lnTo>
                <a:lnTo>
                  <a:pt x="37" y="43"/>
                </a:lnTo>
                <a:lnTo>
                  <a:pt x="34" y="53"/>
                </a:lnTo>
                <a:lnTo>
                  <a:pt x="46" y="57"/>
                </a:lnTo>
                <a:lnTo>
                  <a:pt x="50" y="57"/>
                </a:lnTo>
                <a:lnTo>
                  <a:pt x="48" y="62"/>
                </a:lnTo>
                <a:lnTo>
                  <a:pt x="59" y="67"/>
                </a:lnTo>
                <a:lnTo>
                  <a:pt x="69" y="71"/>
                </a:lnTo>
                <a:lnTo>
                  <a:pt x="79" y="75"/>
                </a:lnTo>
                <a:lnTo>
                  <a:pt x="90" y="79"/>
                </a:lnTo>
                <a:lnTo>
                  <a:pt x="95" y="86"/>
                </a:lnTo>
                <a:lnTo>
                  <a:pt x="102" y="105"/>
                </a:lnTo>
                <a:lnTo>
                  <a:pt x="105" y="108"/>
                </a:lnTo>
                <a:lnTo>
                  <a:pt x="99" y="108"/>
                </a:lnTo>
                <a:lnTo>
                  <a:pt x="105" y="112"/>
                </a:lnTo>
                <a:lnTo>
                  <a:pt x="100" y="112"/>
                </a:lnTo>
                <a:lnTo>
                  <a:pt x="102" y="118"/>
                </a:lnTo>
                <a:lnTo>
                  <a:pt x="93" y="115"/>
                </a:lnTo>
                <a:lnTo>
                  <a:pt x="84" y="132"/>
                </a:lnTo>
                <a:lnTo>
                  <a:pt x="96" y="128"/>
                </a:lnTo>
                <a:lnTo>
                  <a:pt x="102" y="12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19" name="Freeform 7"/>
          <p:cNvSpPr>
            <a:spLocks/>
          </p:cNvSpPr>
          <p:nvPr/>
        </p:nvSpPr>
        <p:spPr bwMode="auto">
          <a:xfrm>
            <a:off x="7568804" y="3698875"/>
            <a:ext cx="142742" cy="195263"/>
          </a:xfrm>
          <a:custGeom>
            <a:avLst/>
            <a:gdLst>
              <a:gd name="T0" fmla="*/ 89 w 90"/>
              <a:gd name="T1" fmla="*/ 3 h 123"/>
              <a:gd name="T2" fmla="*/ 83 w 90"/>
              <a:gd name="T3" fmla="*/ 0 h 123"/>
              <a:gd name="T4" fmla="*/ 70 w 90"/>
              <a:gd name="T5" fmla="*/ 15 h 123"/>
              <a:gd name="T6" fmla="*/ 52 w 90"/>
              <a:gd name="T7" fmla="*/ 10 h 123"/>
              <a:gd name="T8" fmla="*/ 36 w 90"/>
              <a:gd name="T9" fmla="*/ 8 h 123"/>
              <a:gd name="T10" fmla="*/ 28 w 90"/>
              <a:gd name="T11" fmla="*/ 7 h 123"/>
              <a:gd name="T12" fmla="*/ 21 w 90"/>
              <a:gd name="T13" fmla="*/ 15 h 123"/>
              <a:gd name="T14" fmla="*/ 20 w 90"/>
              <a:gd name="T15" fmla="*/ 15 h 123"/>
              <a:gd name="T16" fmla="*/ 12 w 90"/>
              <a:gd name="T17" fmla="*/ 28 h 123"/>
              <a:gd name="T18" fmla="*/ 12 w 90"/>
              <a:gd name="T19" fmla="*/ 42 h 123"/>
              <a:gd name="T20" fmla="*/ 11 w 90"/>
              <a:gd name="T21" fmla="*/ 40 h 123"/>
              <a:gd name="T22" fmla="*/ 6 w 90"/>
              <a:gd name="T23" fmla="*/ 56 h 123"/>
              <a:gd name="T24" fmla="*/ 0 w 90"/>
              <a:gd name="T25" fmla="*/ 72 h 123"/>
              <a:gd name="T26" fmla="*/ 1 w 90"/>
              <a:gd name="T27" fmla="*/ 87 h 123"/>
              <a:gd name="T28" fmla="*/ 7 w 90"/>
              <a:gd name="T29" fmla="*/ 89 h 123"/>
              <a:gd name="T30" fmla="*/ 7 w 90"/>
              <a:gd name="T31" fmla="*/ 100 h 123"/>
              <a:gd name="T32" fmla="*/ 6 w 90"/>
              <a:gd name="T33" fmla="*/ 112 h 123"/>
              <a:gd name="T34" fmla="*/ 7 w 90"/>
              <a:gd name="T35" fmla="*/ 122 h 123"/>
              <a:gd name="T36" fmla="*/ 20 w 90"/>
              <a:gd name="T37" fmla="*/ 119 h 123"/>
              <a:gd name="T38" fmla="*/ 20 w 90"/>
              <a:gd name="T39" fmla="*/ 100 h 123"/>
              <a:gd name="T40" fmla="*/ 19 w 90"/>
              <a:gd name="T41" fmla="*/ 79 h 123"/>
              <a:gd name="T42" fmla="*/ 28 w 90"/>
              <a:gd name="T43" fmla="*/ 71 h 123"/>
              <a:gd name="T44" fmla="*/ 29 w 90"/>
              <a:gd name="T45" fmla="*/ 82 h 123"/>
              <a:gd name="T46" fmla="*/ 30 w 90"/>
              <a:gd name="T47" fmla="*/ 90 h 123"/>
              <a:gd name="T48" fmla="*/ 36 w 90"/>
              <a:gd name="T49" fmla="*/ 99 h 123"/>
              <a:gd name="T50" fmla="*/ 38 w 90"/>
              <a:gd name="T51" fmla="*/ 108 h 123"/>
              <a:gd name="T52" fmla="*/ 42 w 90"/>
              <a:gd name="T53" fmla="*/ 106 h 123"/>
              <a:gd name="T54" fmla="*/ 51 w 90"/>
              <a:gd name="T55" fmla="*/ 100 h 123"/>
              <a:gd name="T56" fmla="*/ 54 w 90"/>
              <a:gd name="T57" fmla="*/ 99 h 123"/>
              <a:gd name="T58" fmla="*/ 46 w 90"/>
              <a:gd name="T59" fmla="*/ 83 h 123"/>
              <a:gd name="T60" fmla="*/ 49 w 90"/>
              <a:gd name="T61" fmla="*/ 80 h 123"/>
              <a:gd name="T62" fmla="*/ 41 w 90"/>
              <a:gd name="T63" fmla="*/ 69 h 123"/>
              <a:gd name="T64" fmla="*/ 34 w 90"/>
              <a:gd name="T65" fmla="*/ 58 h 123"/>
              <a:gd name="T66" fmla="*/ 39 w 90"/>
              <a:gd name="T67" fmla="*/ 58 h 123"/>
              <a:gd name="T68" fmla="*/ 50 w 90"/>
              <a:gd name="T69" fmla="*/ 51 h 123"/>
              <a:gd name="T70" fmla="*/ 60 w 90"/>
              <a:gd name="T71" fmla="*/ 42 h 123"/>
              <a:gd name="T72" fmla="*/ 63 w 90"/>
              <a:gd name="T73" fmla="*/ 42 h 123"/>
              <a:gd name="T74" fmla="*/ 61 w 90"/>
              <a:gd name="T75" fmla="*/ 38 h 123"/>
              <a:gd name="T76" fmla="*/ 55 w 90"/>
              <a:gd name="T77" fmla="*/ 40 h 123"/>
              <a:gd name="T78" fmla="*/ 39 w 90"/>
              <a:gd name="T79" fmla="*/ 42 h 123"/>
              <a:gd name="T80" fmla="*/ 28 w 90"/>
              <a:gd name="T81" fmla="*/ 51 h 123"/>
              <a:gd name="T82" fmla="*/ 16 w 90"/>
              <a:gd name="T83" fmla="*/ 34 h 123"/>
              <a:gd name="T84" fmla="*/ 21 w 90"/>
              <a:gd name="T85" fmla="*/ 19 h 123"/>
              <a:gd name="T86" fmla="*/ 41 w 90"/>
              <a:gd name="T87" fmla="*/ 20 h 123"/>
              <a:gd name="T88" fmla="*/ 61 w 90"/>
              <a:gd name="T89" fmla="*/ 21 h 123"/>
              <a:gd name="T90" fmla="*/ 79 w 90"/>
              <a:gd name="T91" fmla="*/ 18 h 123"/>
              <a:gd name="T92" fmla="*/ 89 w 90"/>
              <a:gd name="T93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0" h="123">
                <a:moveTo>
                  <a:pt x="89" y="3"/>
                </a:moveTo>
                <a:lnTo>
                  <a:pt x="83" y="0"/>
                </a:lnTo>
                <a:lnTo>
                  <a:pt x="70" y="15"/>
                </a:lnTo>
                <a:lnTo>
                  <a:pt x="52" y="10"/>
                </a:lnTo>
                <a:lnTo>
                  <a:pt x="36" y="8"/>
                </a:lnTo>
                <a:lnTo>
                  <a:pt x="28" y="7"/>
                </a:lnTo>
                <a:lnTo>
                  <a:pt x="21" y="15"/>
                </a:lnTo>
                <a:lnTo>
                  <a:pt x="20" y="15"/>
                </a:lnTo>
                <a:lnTo>
                  <a:pt x="12" y="28"/>
                </a:lnTo>
                <a:lnTo>
                  <a:pt x="12" y="42"/>
                </a:lnTo>
                <a:lnTo>
                  <a:pt x="11" y="40"/>
                </a:lnTo>
                <a:lnTo>
                  <a:pt x="6" y="56"/>
                </a:lnTo>
                <a:lnTo>
                  <a:pt x="0" y="72"/>
                </a:lnTo>
                <a:lnTo>
                  <a:pt x="1" y="87"/>
                </a:lnTo>
                <a:lnTo>
                  <a:pt x="7" y="89"/>
                </a:lnTo>
                <a:lnTo>
                  <a:pt x="7" y="100"/>
                </a:lnTo>
                <a:lnTo>
                  <a:pt x="6" y="112"/>
                </a:lnTo>
                <a:lnTo>
                  <a:pt x="7" y="122"/>
                </a:lnTo>
                <a:lnTo>
                  <a:pt x="20" y="119"/>
                </a:lnTo>
                <a:lnTo>
                  <a:pt x="20" y="100"/>
                </a:lnTo>
                <a:lnTo>
                  <a:pt x="19" y="79"/>
                </a:lnTo>
                <a:lnTo>
                  <a:pt x="28" y="71"/>
                </a:lnTo>
                <a:lnTo>
                  <a:pt x="29" y="82"/>
                </a:lnTo>
                <a:lnTo>
                  <a:pt x="30" y="90"/>
                </a:lnTo>
                <a:lnTo>
                  <a:pt x="36" y="99"/>
                </a:lnTo>
                <a:lnTo>
                  <a:pt x="38" y="108"/>
                </a:lnTo>
                <a:lnTo>
                  <a:pt x="42" y="106"/>
                </a:lnTo>
                <a:lnTo>
                  <a:pt x="51" y="100"/>
                </a:lnTo>
                <a:lnTo>
                  <a:pt x="54" y="99"/>
                </a:lnTo>
                <a:lnTo>
                  <a:pt x="46" y="83"/>
                </a:lnTo>
                <a:lnTo>
                  <a:pt x="49" y="80"/>
                </a:lnTo>
                <a:lnTo>
                  <a:pt x="41" y="69"/>
                </a:lnTo>
                <a:lnTo>
                  <a:pt x="34" y="58"/>
                </a:lnTo>
                <a:lnTo>
                  <a:pt x="39" y="58"/>
                </a:lnTo>
                <a:lnTo>
                  <a:pt x="50" y="51"/>
                </a:lnTo>
                <a:lnTo>
                  <a:pt x="60" y="42"/>
                </a:lnTo>
                <a:lnTo>
                  <a:pt x="63" y="42"/>
                </a:lnTo>
                <a:lnTo>
                  <a:pt x="61" y="38"/>
                </a:lnTo>
                <a:lnTo>
                  <a:pt x="55" y="40"/>
                </a:lnTo>
                <a:lnTo>
                  <a:pt x="39" y="42"/>
                </a:lnTo>
                <a:lnTo>
                  <a:pt x="28" y="51"/>
                </a:lnTo>
                <a:lnTo>
                  <a:pt x="16" y="34"/>
                </a:lnTo>
                <a:lnTo>
                  <a:pt x="21" y="19"/>
                </a:lnTo>
                <a:lnTo>
                  <a:pt x="41" y="20"/>
                </a:lnTo>
                <a:lnTo>
                  <a:pt x="61" y="21"/>
                </a:lnTo>
                <a:lnTo>
                  <a:pt x="79" y="18"/>
                </a:lnTo>
                <a:lnTo>
                  <a:pt x="89" y="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20" name="Freeform 8"/>
          <p:cNvSpPr>
            <a:spLocks/>
          </p:cNvSpPr>
          <p:nvPr/>
        </p:nvSpPr>
        <p:spPr bwMode="auto">
          <a:xfrm>
            <a:off x="7266121" y="3902076"/>
            <a:ext cx="202935" cy="74613"/>
          </a:xfrm>
          <a:custGeom>
            <a:avLst/>
            <a:gdLst>
              <a:gd name="T0" fmla="*/ 127 w 128"/>
              <a:gd name="T1" fmla="*/ 46 h 47"/>
              <a:gd name="T2" fmla="*/ 124 w 128"/>
              <a:gd name="T3" fmla="*/ 43 h 47"/>
              <a:gd name="T4" fmla="*/ 125 w 128"/>
              <a:gd name="T5" fmla="*/ 30 h 47"/>
              <a:gd name="T6" fmla="*/ 115 w 128"/>
              <a:gd name="T7" fmla="*/ 28 h 47"/>
              <a:gd name="T8" fmla="*/ 105 w 128"/>
              <a:gd name="T9" fmla="*/ 27 h 47"/>
              <a:gd name="T10" fmla="*/ 101 w 128"/>
              <a:gd name="T11" fmla="*/ 17 h 47"/>
              <a:gd name="T12" fmla="*/ 84 w 128"/>
              <a:gd name="T13" fmla="*/ 12 h 47"/>
              <a:gd name="T14" fmla="*/ 78 w 128"/>
              <a:gd name="T15" fmla="*/ 6 h 47"/>
              <a:gd name="T16" fmla="*/ 71 w 128"/>
              <a:gd name="T17" fmla="*/ 14 h 47"/>
              <a:gd name="T18" fmla="*/ 61 w 128"/>
              <a:gd name="T19" fmla="*/ 14 h 47"/>
              <a:gd name="T20" fmla="*/ 50 w 128"/>
              <a:gd name="T21" fmla="*/ 14 h 47"/>
              <a:gd name="T22" fmla="*/ 44 w 128"/>
              <a:gd name="T23" fmla="*/ 7 h 47"/>
              <a:gd name="T24" fmla="*/ 29 w 128"/>
              <a:gd name="T25" fmla="*/ 0 h 47"/>
              <a:gd name="T26" fmla="*/ 11 w 128"/>
              <a:gd name="T27" fmla="*/ 0 h 47"/>
              <a:gd name="T28" fmla="*/ 5 w 128"/>
              <a:gd name="T29" fmla="*/ 10 h 47"/>
              <a:gd name="T30" fmla="*/ 0 w 128"/>
              <a:gd name="T31" fmla="*/ 12 h 47"/>
              <a:gd name="T32" fmla="*/ 15 w 128"/>
              <a:gd name="T33" fmla="*/ 16 h 47"/>
              <a:gd name="T34" fmla="*/ 15 w 128"/>
              <a:gd name="T35" fmla="*/ 20 h 47"/>
              <a:gd name="T36" fmla="*/ 29 w 128"/>
              <a:gd name="T37" fmla="*/ 24 h 47"/>
              <a:gd name="T38" fmla="*/ 43 w 128"/>
              <a:gd name="T39" fmla="*/ 28 h 47"/>
              <a:gd name="T40" fmla="*/ 56 w 128"/>
              <a:gd name="T41" fmla="*/ 31 h 47"/>
              <a:gd name="T42" fmla="*/ 69 w 128"/>
              <a:gd name="T43" fmla="*/ 35 h 47"/>
              <a:gd name="T44" fmla="*/ 87 w 128"/>
              <a:gd name="T45" fmla="*/ 36 h 47"/>
              <a:gd name="T46" fmla="*/ 103 w 128"/>
              <a:gd name="T47" fmla="*/ 38 h 47"/>
              <a:gd name="T48" fmla="*/ 115 w 128"/>
              <a:gd name="T49" fmla="*/ 42 h 47"/>
              <a:gd name="T50" fmla="*/ 127 w 128"/>
              <a:gd name="T51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47">
                <a:moveTo>
                  <a:pt x="127" y="46"/>
                </a:moveTo>
                <a:lnTo>
                  <a:pt x="124" y="43"/>
                </a:lnTo>
                <a:lnTo>
                  <a:pt x="125" y="30"/>
                </a:lnTo>
                <a:lnTo>
                  <a:pt x="115" y="28"/>
                </a:lnTo>
                <a:lnTo>
                  <a:pt x="105" y="27"/>
                </a:lnTo>
                <a:lnTo>
                  <a:pt x="101" y="17"/>
                </a:lnTo>
                <a:lnTo>
                  <a:pt x="84" y="12"/>
                </a:lnTo>
                <a:lnTo>
                  <a:pt x="78" y="6"/>
                </a:lnTo>
                <a:lnTo>
                  <a:pt x="71" y="14"/>
                </a:lnTo>
                <a:lnTo>
                  <a:pt x="61" y="14"/>
                </a:lnTo>
                <a:lnTo>
                  <a:pt x="50" y="14"/>
                </a:lnTo>
                <a:lnTo>
                  <a:pt x="44" y="7"/>
                </a:lnTo>
                <a:lnTo>
                  <a:pt x="29" y="0"/>
                </a:lnTo>
                <a:lnTo>
                  <a:pt x="11" y="0"/>
                </a:lnTo>
                <a:lnTo>
                  <a:pt x="5" y="10"/>
                </a:lnTo>
                <a:lnTo>
                  <a:pt x="0" y="12"/>
                </a:lnTo>
                <a:lnTo>
                  <a:pt x="15" y="16"/>
                </a:lnTo>
                <a:lnTo>
                  <a:pt x="15" y="20"/>
                </a:lnTo>
                <a:lnTo>
                  <a:pt x="29" y="24"/>
                </a:lnTo>
                <a:lnTo>
                  <a:pt x="43" y="28"/>
                </a:lnTo>
                <a:lnTo>
                  <a:pt x="56" y="31"/>
                </a:lnTo>
                <a:lnTo>
                  <a:pt x="69" y="35"/>
                </a:lnTo>
                <a:lnTo>
                  <a:pt x="87" y="36"/>
                </a:lnTo>
                <a:lnTo>
                  <a:pt x="103" y="38"/>
                </a:lnTo>
                <a:lnTo>
                  <a:pt x="115" y="42"/>
                </a:lnTo>
                <a:lnTo>
                  <a:pt x="127" y="4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21" name="Freeform 9"/>
          <p:cNvSpPr>
            <a:spLocks/>
          </p:cNvSpPr>
          <p:nvPr/>
        </p:nvSpPr>
        <p:spPr bwMode="auto">
          <a:xfrm>
            <a:off x="7659952" y="3967164"/>
            <a:ext cx="89429" cy="52387"/>
          </a:xfrm>
          <a:custGeom>
            <a:avLst/>
            <a:gdLst>
              <a:gd name="T0" fmla="*/ 55 w 56"/>
              <a:gd name="T1" fmla="*/ 0 h 33"/>
              <a:gd name="T2" fmla="*/ 34 w 56"/>
              <a:gd name="T3" fmla="*/ 0 h 33"/>
              <a:gd name="T4" fmla="*/ 20 w 56"/>
              <a:gd name="T5" fmla="*/ 6 h 33"/>
              <a:gd name="T6" fmla="*/ 6 w 56"/>
              <a:gd name="T7" fmla="*/ 14 h 33"/>
              <a:gd name="T8" fmla="*/ 1 w 56"/>
              <a:gd name="T9" fmla="*/ 26 h 33"/>
              <a:gd name="T10" fmla="*/ 0 w 56"/>
              <a:gd name="T11" fmla="*/ 28 h 33"/>
              <a:gd name="T12" fmla="*/ 1 w 56"/>
              <a:gd name="T13" fmla="*/ 32 h 33"/>
              <a:gd name="T14" fmla="*/ 18 w 56"/>
              <a:gd name="T15" fmla="*/ 20 h 33"/>
              <a:gd name="T16" fmla="*/ 35 w 56"/>
              <a:gd name="T17" fmla="*/ 9 h 33"/>
              <a:gd name="T18" fmla="*/ 55 w 56"/>
              <a:gd name="T1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" h="33">
                <a:moveTo>
                  <a:pt x="55" y="0"/>
                </a:moveTo>
                <a:lnTo>
                  <a:pt x="34" y="0"/>
                </a:lnTo>
                <a:lnTo>
                  <a:pt x="20" y="6"/>
                </a:lnTo>
                <a:lnTo>
                  <a:pt x="6" y="14"/>
                </a:lnTo>
                <a:lnTo>
                  <a:pt x="1" y="26"/>
                </a:lnTo>
                <a:lnTo>
                  <a:pt x="0" y="28"/>
                </a:lnTo>
                <a:lnTo>
                  <a:pt x="1" y="32"/>
                </a:lnTo>
                <a:lnTo>
                  <a:pt x="18" y="20"/>
                </a:lnTo>
                <a:lnTo>
                  <a:pt x="35" y="9"/>
                </a:lnTo>
                <a:lnTo>
                  <a:pt x="55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22" name="Freeform 10"/>
          <p:cNvSpPr>
            <a:spLocks/>
          </p:cNvSpPr>
          <p:nvPr/>
        </p:nvSpPr>
        <p:spPr bwMode="auto">
          <a:xfrm>
            <a:off x="7759700" y="3689350"/>
            <a:ext cx="32677" cy="79375"/>
          </a:xfrm>
          <a:custGeom>
            <a:avLst/>
            <a:gdLst>
              <a:gd name="T0" fmla="*/ 20 w 21"/>
              <a:gd name="T1" fmla="*/ 31 h 50"/>
              <a:gd name="T2" fmla="*/ 11 w 21"/>
              <a:gd name="T3" fmla="*/ 20 h 50"/>
              <a:gd name="T4" fmla="*/ 16 w 21"/>
              <a:gd name="T5" fmla="*/ 13 h 50"/>
              <a:gd name="T6" fmla="*/ 12 w 21"/>
              <a:gd name="T7" fmla="*/ 9 h 50"/>
              <a:gd name="T8" fmla="*/ 8 w 21"/>
              <a:gd name="T9" fmla="*/ 13 h 50"/>
              <a:gd name="T10" fmla="*/ 3 w 21"/>
              <a:gd name="T11" fmla="*/ 21 h 50"/>
              <a:gd name="T12" fmla="*/ 3 w 21"/>
              <a:gd name="T13" fmla="*/ 16 h 50"/>
              <a:gd name="T14" fmla="*/ 6 w 21"/>
              <a:gd name="T15" fmla="*/ 5 h 50"/>
              <a:gd name="T16" fmla="*/ 6 w 21"/>
              <a:gd name="T17" fmla="*/ 0 h 50"/>
              <a:gd name="T18" fmla="*/ 0 w 21"/>
              <a:gd name="T19" fmla="*/ 10 h 50"/>
              <a:gd name="T20" fmla="*/ 2 w 21"/>
              <a:gd name="T21" fmla="*/ 22 h 50"/>
              <a:gd name="T22" fmla="*/ 2 w 21"/>
              <a:gd name="T23" fmla="*/ 34 h 50"/>
              <a:gd name="T24" fmla="*/ 11 w 21"/>
              <a:gd name="T25" fmla="*/ 49 h 50"/>
              <a:gd name="T26" fmla="*/ 5 w 21"/>
              <a:gd name="T27" fmla="*/ 30 h 50"/>
              <a:gd name="T28" fmla="*/ 20 w 21"/>
              <a:gd name="T29" fmla="*/ 3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50">
                <a:moveTo>
                  <a:pt x="20" y="31"/>
                </a:moveTo>
                <a:lnTo>
                  <a:pt x="11" y="20"/>
                </a:lnTo>
                <a:lnTo>
                  <a:pt x="16" y="13"/>
                </a:lnTo>
                <a:lnTo>
                  <a:pt x="12" y="9"/>
                </a:lnTo>
                <a:lnTo>
                  <a:pt x="8" y="13"/>
                </a:lnTo>
                <a:lnTo>
                  <a:pt x="3" y="21"/>
                </a:lnTo>
                <a:lnTo>
                  <a:pt x="3" y="16"/>
                </a:lnTo>
                <a:lnTo>
                  <a:pt x="6" y="5"/>
                </a:lnTo>
                <a:lnTo>
                  <a:pt x="6" y="0"/>
                </a:lnTo>
                <a:lnTo>
                  <a:pt x="0" y="10"/>
                </a:lnTo>
                <a:lnTo>
                  <a:pt x="2" y="22"/>
                </a:lnTo>
                <a:lnTo>
                  <a:pt x="2" y="34"/>
                </a:lnTo>
                <a:lnTo>
                  <a:pt x="11" y="49"/>
                </a:lnTo>
                <a:lnTo>
                  <a:pt x="5" y="30"/>
                </a:lnTo>
                <a:lnTo>
                  <a:pt x="20" y="3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23" name="Freeform 11"/>
          <p:cNvSpPr>
            <a:spLocks/>
          </p:cNvSpPr>
          <p:nvPr/>
        </p:nvSpPr>
        <p:spPr bwMode="auto">
          <a:xfrm>
            <a:off x="7768300" y="3819526"/>
            <a:ext cx="63632" cy="28575"/>
          </a:xfrm>
          <a:custGeom>
            <a:avLst/>
            <a:gdLst>
              <a:gd name="T0" fmla="*/ 39 w 40"/>
              <a:gd name="T1" fmla="*/ 13 h 18"/>
              <a:gd name="T2" fmla="*/ 37 w 40"/>
              <a:gd name="T3" fmla="*/ 17 h 18"/>
              <a:gd name="T4" fmla="*/ 21 w 40"/>
              <a:gd name="T5" fmla="*/ 7 h 18"/>
              <a:gd name="T6" fmla="*/ 8 w 40"/>
              <a:gd name="T7" fmla="*/ 7 h 18"/>
              <a:gd name="T8" fmla="*/ 1 w 40"/>
              <a:gd name="T9" fmla="*/ 5 h 18"/>
              <a:gd name="T10" fmla="*/ 0 w 40"/>
              <a:gd name="T11" fmla="*/ 10 h 18"/>
              <a:gd name="T12" fmla="*/ 0 w 40"/>
              <a:gd name="T13" fmla="*/ 3 h 18"/>
              <a:gd name="T14" fmla="*/ 7 w 40"/>
              <a:gd name="T15" fmla="*/ 0 h 18"/>
              <a:gd name="T16" fmla="*/ 20 w 40"/>
              <a:gd name="T17" fmla="*/ 1 h 18"/>
              <a:gd name="T18" fmla="*/ 32 w 40"/>
              <a:gd name="T19" fmla="*/ 2 h 18"/>
              <a:gd name="T20" fmla="*/ 39 w 40"/>
              <a:gd name="T21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8">
                <a:moveTo>
                  <a:pt x="39" y="13"/>
                </a:moveTo>
                <a:lnTo>
                  <a:pt x="37" y="17"/>
                </a:lnTo>
                <a:lnTo>
                  <a:pt x="21" y="7"/>
                </a:lnTo>
                <a:lnTo>
                  <a:pt x="8" y="7"/>
                </a:lnTo>
                <a:lnTo>
                  <a:pt x="1" y="5"/>
                </a:lnTo>
                <a:lnTo>
                  <a:pt x="0" y="10"/>
                </a:lnTo>
                <a:lnTo>
                  <a:pt x="0" y="3"/>
                </a:lnTo>
                <a:lnTo>
                  <a:pt x="7" y="0"/>
                </a:lnTo>
                <a:lnTo>
                  <a:pt x="20" y="1"/>
                </a:lnTo>
                <a:lnTo>
                  <a:pt x="32" y="2"/>
                </a:lnTo>
                <a:lnTo>
                  <a:pt x="39" y="1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24" name="Freeform 12"/>
          <p:cNvSpPr>
            <a:spLocks/>
          </p:cNvSpPr>
          <p:nvPr/>
        </p:nvSpPr>
        <p:spPr bwMode="auto">
          <a:xfrm>
            <a:off x="7580842" y="3960813"/>
            <a:ext cx="72231" cy="28575"/>
          </a:xfrm>
          <a:custGeom>
            <a:avLst/>
            <a:gdLst>
              <a:gd name="T0" fmla="*/ 45 w 46"/>
              <a:gd name="T1" fmla="*/ 1 h 18"/>
              <a:gd name="T2" fmla="*/ 45 w 46"/>
              <a:gd name="T3" fmla="*/ 0 h 18"/>
              <a:gd name="T4" fmla="*/ 43 w 46"/>
              <a:gd name="T5" fmla="*/ 0 h 18"/>
              <a:gd name="T6" fmla="*/ 38 w 46"/>
              <a:gd name="T7" fmla="*/ 7 h 18"/>
              <a:gd name="T8" fmla="*/ 30 w 46"/>
              <a:gd name="T9" fmla="*/ 7 h 18"/>
              <a:gd name="T10" fmla="*/ 18 w 46"/>
              <a:gd name="T11" fmla="*/ 5 h 18"/>
              <a:gd name="T12" fmla="*/ 6 w 46"/>
              <a:gd name="T13" fmla="*/ 0 h 18"/>
              <a:gd name="T14" fmla="*/ 0 w 46"/>
              <a:gd name="T15" fmla="*/ 13 h 18"/>
              <a:gd name="T16" fmla="*/ 5 w 46"/>
              <a:gd name="T17" fmla="*/ 17 h 18"/>
              <a:gd name="T18" fmla="*/ 19 w 46"/>
              <a:gd name="T19" fmla="*/ 15 h 18"/>
              <a:gd name="T20" fmla="*/ 34 w 46"/>
              <a:gd name="T21" fmla="*/ 15 h 18"/>
              <a:gd name="T22" fmla="*/ 45 w 46"/>
              <a:gd name="T2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18">
                <a:moveTo>
                  <a:pt x="45" y="1"/>
                </a:moveTo>
                <a:lnTo>
                  <a:pt x="45" y="0"/>
                </a:lnTo>
                <a:lnTo>
                  <a:pt x="43" y="0"/>
                </a:lnTo>
                <a:lnTo>
                  <a:pt x="38" y="7"/>
                </a:lnTo>
                <a:lnTo>
                  <a:pt x="30" y="7"/>
                </a:lnTo>
                <a:lnTo>
                  <a:pt x="18" y="5"/>
                </a:lnTo>
                <a:lnTo>
                  <a:pt x="6" y="0"/>
                </a:lnTo>
                <a:lnTo>
                  <a:pt x="0" y="13"/>
                </a:lnTo>
                <a:lnTo>
                  <a:pt x="5" y="17"/>
                </a:lnTo>
                <a:lnTo>
                  <a:pt x="19" y="15"/>
                </a:lnTo>
                <a:lnTo>
                  <a:pt x="34" y="15"/>
                </a:lnTo>
                <a:lnTo>
                  <a:pt x="45" y="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686" name="Freeform 13"/>
          <p:cNvSpPr>
            <a:spLocks/>
          </p:cNvSpPr>
          <p:nvPr/>
        </p:nvSpPr>
        <p:spPr bwMode="auto">
          <a:xfrm>
            <a:off x="7267840" y="3783013"/>
            <a:ext cx="37835" cy="42862"/>
          </a:xfrm>
          <a:custGeom>
            <a:avLst/>
            <a:gdLst>
              <a:gd name="T0" fmla="*/ 2147483647 w 24"/>
              <a:gd name="T1" fmla="*/ 2147483647 h 27"/>
              <a:gd name="T2" fmla="*/ 2147483647 w 24"/>
              <a:gd name="T3" fmla="*/ 2147483647 h 27"/>
              <a:gd name="T4" fmla="*/ 2147483647 w 24"/>
              <a:gd name="T5" fmla="*/ 2147483647 h 27"/>
              <a:gd name="T6" fmla="*/ 2147483647 w 24"/>
              <a:gd name="T7" fmla="*/ 2147483647 h 27"/>
              <a:gd name="T8" fmla="*/ 0 w 24"/>
              <a:gd name="T9" fmla="*/ 2147483647 h 27"/>
              <a:gd name="T10" fmla="*/ 2147483647 w 24"/>
              <a:gd name="T11" fmla="*/ 2147483647 h 27"/>
              <a:gd name="T12" fmla="*/ 2147483647 w 24"/>
              <a:gd name="T13" fmla="*/ 0 h 27"/>
              <a:gd name="T14" fmla="*/ 2147483647 w 24"/>
              <a:gd name="T15" fmla="*/ 2147483647 h 27"/>
              <a:gd name="T16" fmla="*/ 2147483647 w 24"/>
              <a:gd name="T17" fmla="*/ 2147483647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27">
                <a:moveTo>
                  <a:pt x="23" y="17"/>
                </a:moveTo>
                <a:lnTo>
                  <a:pt x="20" y="26"/>
                </a:lnTo>
                <a:lnTo>
                  <a:pt x="8" y="18"/>
                </a:lnTo>
                <a:lnTo>
                  <a:pt x="6" y="8"/>
                </a:lnTo>
                <a:lnTo>
                  <a:pt x="0" y="6"/>
                </a:lnTo>
                <a:lnTo>
                  <a:pt x="7" y="2"/>
                </a:lnTo>
                <a:lnTo>
                  <a:pt x="8" y="0"/>
                </a:lnTo>
                <a:lnTo>
                  <a:pt x="15" y="14"/>
                </a:lnTo>
                <a:lnTo>
                  <a:pt x="23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7" name="Freeform 14"/>
          <p:cNvSpPr>
            <a:spLocks/>
          </p:cNvSpPr>
          <p:nvPr/>
        </p:nvSpPr>
        <p:spPr bwMode="auto">
          <a:xfrm>
            <a:off x="7512051" y="3957639"/>
            <a:ext cx="58473" cy="28575"/>
          </a:xfrm>
          <a:custGeom>
            <a:avLst/>
            <a:gdLst>
              <a:gd name="T0" fmla="*/ 2147483647 w 37"/>
              <a:gd name="T1" fmla="*/ 2147483647 h 18"/>
              <a:gd name="T2" fmla="*/ 2147483647 w 37"/>
              <a:gd name="T3" fmla="*/ 2147483647 h 18"/>
              <a:gd name="T4" fmla="*/ 2147483647 w 37"/>
              <a:gd name="T5" fmla="*/ 2147483647 h 18"/>
              <a:gd name="T6" fmla="*/ 2147483647 w 37"/>
              <a:gd name="T7" fmla="*/ 0 h 18"/>
              <a:gd name="T8" fmla="*/ 2147483647 w 37"/>
              <a:gd name="T9" fmla="*/ 2147483647 h 18"/>
              <a:gd name="T10" fmla="*/ 2147483647 w 37"/>
              <a:gd name="T11" fmla="*/ 2147483647 h 18"/>
              <a:gd name="T12" fmla="*/ 2147483647 w 37"/>
              <a:gd name="T13" fmla="*/ 2147483647 h 18"/>
              <a:gd name="T14" fmla="*/ 0 w 37"/>
              <a:gd name="T15" fmla="*/ 2147483647 h 18"/>
              <a:gd name="T16" fmla="*/ 2147483647 w 37"/>
              <a:gd name="T17" fmla="*/ 2147483647 h 18"/>
              <a:gd name="T18" fmla="*/ 2147483647 w 37"/>
              <a:gd name="T19" fmla="*/ 2147483647 h 18"/>
              <a:gd name="T20" fmla="*/ 2147483647 w 37"/>
              <a:gd name="T21" fmla="*/ 2147483647 h 18"/>
              <a:gd name="T22" fmla="*/ 2147483647 w 37"/>
              <a:gd name="T23" fmla="*/ 2147483647 h 18"/>
              <a:gd name="T24" fmla="*/ 2147483647 w 37"/>
              <a:gd name="T25" fmla="*/ 2147483647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7" h="18">
                <a:moveTo>
                  <a:pt x="36" y="9"/>
                </a:moveTo>
                <a:lnTo>
                  <a:pt x="33" y="5"/>
                </a:lnTo>
                <a:lnTo>
                  <a:pt x="28" y="6"/>
                </a:lnTo>
                <a:lnTo>
                  <a:pt x="16" y="0"/>
                </a:lnTo>
                <a:lnTo>
                  <a:pt x="22" y="9"/>
                </a:lnTo>
                <a:lnTo>
                  <a:pt x="14" y="9"/>
                </a:lnTo>
                <a:lnTo>
                  <a:pt x="4" y="7"/>
                </a:lnTo>
                <a:lnTo>
                  <a:pt x="0" y="17"/>
                </a:lnTo>
                <a:lnTo>
                  <a:pt x="12" y="13"/>
                </a:lnTo>
                <a:lnTo>
                  <a:pt x="25" y="11"/>
                </a:lnTo>
                <a:lnTo>
                  <a:pt x="29" y="12"/>
                </a:lnTo>
                <a:lnTo>
                  <a:pt x="28" y="11"/>
                </a:lnTo>
                <a:lnTo>
                  <a:pt x="36" y="9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27" name="Freeform 15"/>
          <p:cNvSpPr>
            <a:spLocks/>
          </p:cNvSpPr>
          <p:nvPr/>
        </p:nvSpPr>
        <p:spPr bwMode="auto">
          <a:xfrm>
            <a:off x="7563644" y="3990975"/>
            <a:ext cx="39556" cy="30163"/>
          </a:xfrm>
          <a:custGeom>
            <a:avLst/>
            <a:gdLst>
              <a:gd name="T0" fmla="*/ 23 w 24"/>
              <a:gd name="T1" fmla="*/ 15 h 19"/>
              <a:gd name="T2" fmla="*/ 14 w 24"/>
              <a:gd name="T3" fmla="*/ 18 h 19"/>
              <a:gd name="T4" fmla="*/ 3 w 24"/>
              <a:gd name="T5" fmla="*/ 9 h 19"/>
              <a:gd name="T6" fmla="*/ 0 w 24"/>
              <a:gd name="T7" fmla="*/ 0 h 19"/>
              <a:gd name="T8" fmla="*/ 14 w 24"/>
              <a:gd name="T9" fmla="*/ 0 h 19"/>
              <a:gd name="T10" fmla="*/ 23 w 24"/>
              <a:gd name="T11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9">
                <a:moveTo>
                  <a:pt x="23" y="15"/>
                </a:moveTo>
                <a:lnTo>
                  <a:pt x="14" y="18"/>
                </a:lnTo>
                <a:lnTo>
                  <a:pt x="3" y="9"/>
                </a:lnTo>
                <a:lnTo>
                  <a:pt x="0" y="0"/>
                </a:lnTo>
                <a:lnTo>
                  <a:pt x="14" y="0"/>
                </a:lnTo>
                <a:lnTo>
                  <a:pt x="23" y="1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28" name="Freeform 16"/>
          <p:cNvSpPr>
            <a:spLocks/>
          </p:cNvSpPr>
          <p:nvPr/>
        </p:nvSpPr>
        <p:spPr bwMode="auto">
          <a:xfrm>
            <a:off x="7725304" y="3824288"/>
            <a:ext cx="34396" cy="30162"/>
          </a:xfrm>
          <a:custGeom>
            <a:avLst/>
            <a:gdLst>
              <a:gd name="T0" fmla="*/ 21 w 22"/>
              <a:gd name="T1" fmla="*/ 6 h 19"/>
              <a:gd name="T2" fmla="*/ 14 w 22"/>
              <a:gd name="T3" fmla="*/ 18 h 19"/>
              <a:gd name="T4" fmla="*/ 0 w 22"/>
              <a:gd name="T5" fmla="*/ 6 h 19"/>
              <a:gd name="T6" fmla="*/ 6 w 22"/>
              <a:gd name="T7" fmla="*/ 0 h 19"/>
              <a:gd name="T8" fmla="*/ 21 w 22"/>
              <a:gd name="T9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9">
                <a:moveTo>
                  <a:pt x="21" y="6"/>
                </a:moveTo>
                <a:lnTo>
                  <a:pt x="14" y="18"/>
                </a:lnTo>
                <a:lnTo>
                  <a:pt x="0" y="6"/>
                </a:lnTo>
                <a:lnTo>
                  <a:pt x="6" y="0"/>
                </a:lnTo>
                <a:lnTo>
                  <a:pt x="21" y="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29" name="Freeform 17"/>
          <p:cNvSpPr>
            <a:spLocks/>
          </p:cNvSpPr>
          <p:nvPr/>
        </p:nvSpPr>
        <p:spPr bwMode="auto">
          <a:xfrm>
            <a:off x="7465617" y="3957639"/>
            <a:ext cx="36115" cy="28575"/>
          </a:xfrm>
          <a:custGeom>
            <a:avLst/>
            <a:gdLst>
              <a:gd name="T0" fmla="*/ 22 w 23"/>
              <a:gd name="T1" fmla="*/ 9 h 18"/>
              <a:gd name="T2" fmla="*/ 20 w 23"/>
              <a:gd name="T3" fmla="*/ 3 h 18"/>
              <a:gd name="T4" fmla="*/ 0 w 23"/>
              <a:gd name="T5" fmla="*/ 0 h 18"/>
              <a:gd name="T6" fmla="*/ 11 w 23"/>
              <a:gd name="T7" fmla="*/ 17 h 18"/>
              <a:gd name="T8" fmla="*/ 22 w 23"/>
              <a:gd name="T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8">
                <a:moveTo>
                  <a:pt x="22" y="9"/>
                </a:moveTo>
                <a:lnTo>
                  <a:pt x="20" y="3"/>
                </a:lnTo>
                <a:lnTo>
                  <a:pt x="0" y="0"/>
                </a:lnTo>
                <a:lnTo>
                  <a:pt x="11" y="17"/>
                </a:lnTo>
                <a:lnTo>
                  <a:pt x="22" y="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691" name="Freeform 18"/>
          <p:cNvSpPr>
            <a:spLocks/>
          </p:cNvSpPr>
          <p:nvPr/>
        </p:nvSpPr>
        <p:spPr bwMode="auto">
          <a:xfrm>
            <a:off x="7088981" y="3706814"/>
            <a:ext cx="3439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0 w 22"/>
              <a:gd name="T5" fmla="*/ 2147483647 h 18"/>
              <a:gd name="T6" fmla="*/ 2147483647 w 22"/>
              <a:gd name="T7" fmla="*/ 0 h 18"/>
              <a:gd name="T8" fmla="*/ 2147483647 w 2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18">
                <a:moveTo>
                  <a:pt x="21" y="9"/>
                </a:moveTo>
                <a:lnTo>
                  <a:pt x="16" y="17"/>
                </a:lnTo>
                <a:lnTo>
                  <a:pt x="0" y="1"/>
                </a:lnTo>
                <a:lnTo>
                  <a:pt x="6" y="0"/>
                </a:lnTo>
                <a:lnTo>
                  <a:pt x="21" y="9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31" name="Freeform 19"/>
          <p:cNvSpPr>
            <a:spLocks/>
          </p:cNvSpPr>
          <p:nvPr/>
        </p:nvSpPr>
        <p:spPr bwMode="auto">
          <a:xfrm>
            <a:off x="7496572" y="3960813"/>
            <a:ext cx="34396" cy="28575"/>
          </a:xfrm>
          <a:custGeom>
            <a:avLst/>
            <a:gdLst>
              <a:gd name="T0" fmla="*/ 21 w 22"/>
              <a:gd name="T1" fmla="*/ 5 h 18"/>
              <a:gd name="T2" fmla="*/ 13 w 22"/>
              <a:gd name="T3" fmla="*/ 0 h 18"/>
              <a:gd name="T4" fmla="*/ 0 w 22"/>
              <a:gd name="T5" fmla="*/ 13 h 18"/>
              <a:gd name="T6" fmla="*/ 10 w 22"/>
              <a:gd name="T7" fmla="*/ 17 h 18"/>
              <a:gd name="T8" fmla="*/ 21 w 22"/>
              <a:gd name="T9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8">
                <a:moveTo>
                  <a:pt x="21" y="5"/>
                </a:moveTo>
                <a:lnTo>
                  <a:pt x="13" y="0"/>
                </a:lnTo>
                <a:lnTo>
                  <a:pt x="0" y="13"/>
                </a:lnTo>
                <a:lnTo>
                  <a:pt x="10" y="17"/>
                </a:lnTo>
                <a:lnTo>
                  <a:pt x="21" y="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32" name="Freeform 20"/>
          <p:cNvSpPr>
            <a:spLocks/>
          </p:cNvSpPr>
          <p:nvPr/>
        </p:nvSpPr>
        <p:spPr bwMode="auto">
          <a:xfrm>
            <a:off x="7319434" y="3813176"/>
            <a:ext cx="37835" cy="28575"/>
          </a:xfrm>
          <a:custGeom>
            <a:avLst/>
            <a:gdLst>
              <a:gd name="T0" fmla="*/ 22 w 23"/>
              <a:gd name="T1" fmla="*/ 7 h 18"/>
              <a:gd name="T2" fmla="*/ 12 w 23"/>
              <a:gd name="T3" fmla="*/ 15 h 18"/>
              <a:gd name="T4" fmla="*/ 0 w 23"/>
              <a:gd name="T5" fmla="*/ 17 h 18"/>
              <a:gd name="T6" fmla="*/ 3 w 23"/>
              <a:gd name="T7" fmla="*/ 0 h 18"/>
              <a:gd name="T8" fmla="*/ 22 w 23"/>
              <a:gd name="T9" fmla="*/ 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8">
                <a:moveTo>
                  <a:pt x="22" y="7"/>
                </a:moveTo>
                <a:lnTo>
                  <a:pt x="12" y="15"/>
                </a:lnTo>
                <a:lnTo>
                  <a:pt x="0" y="17"/>
                </a:lnTo>
                <a:lnTo>
                  <a:pt x="3" y="0"/>
                </a:lnTo>
                <a:lnTo>
                  <a:pt x="22" y="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694" name="Freeform 21"/>
          <p:cNvSpPr>
            <a:spLocks/>
          </p:cNvSpPr>
          <p:nvPr/>
        </p:nvSpPr>
        <p:spPr bwMode="auto">
          <a:xfrm>
            <a:off x="7647914" y="3860800"/>
            <a:ext cx="34396" cy="34925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2147483647 w 21"/>
              <a:gd name="T7" fmla="*/ 0 h 22"/>
              <a:gd name="T8" fmla="*/ 0 w 21"/>
              <a:gd name="T9" fmla="*/ 2147483647 h 22"/>
              <a:gd name="T10" fmla="*/ 2147483647 w 21"/>
              <a:gd name="T11" fmla="*/ 2147483647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22">
                <a:moveTo>
                  <a:pt x="20" y="15"/>
                </a:moveTo>
                <a:lnTo>
                  <a:pt x="14" y="12"/>
                </a:lnTo>
                <a:lnTo>
                  <a:pt x="14" y="5"/>
                </a:lnTo>
                <a:lnTo>
                  <a:pt x="14" y="0"/>
                </a:lnTo>
                <a:lnTo>
                  <a:pt x="0" y="21"/>
                </a:lnTo>
                <a:lnTo>
                  <a:pt x="20" y="15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34" name="Freeform 22"/>
          <p:cNvSpPr>
            <a:spLocks/>
          </p:cNvSpPr>
          <p:nvPr/>
        </p:nvSpPr>
        <p:spPr bwMode="auto">
          <a:xfrm>
            <a:off x="7907603" y="3890963"/>
            <a:ext cx="30956" cy="28575"/>
          </a:xfrm>
          <a:custGeom>
            <a:avLst/>
            <a:gdLst>
              <a:gd name="T0" fmla="*/ 19 w 20"/>
              <a:gd name="T1" fmla="*/ 13 h 18"/>
              <a:gd name="T2" fmla="*/ 19 w 20"/>
              <a:gd name="T3" fmla="*/ 0 h 18"/>
              <a:gd name="T4" fmla="*/ 0 w 20"/>
              <a:gd name="T5" fmla="*/ 3 h 18"/>
              <a:gd name="T6" fmla="*/ 0 w 20"/>
              <a:gd name="T7" fmla="*/ 17 h 18"/>
              <a:gd name="T8" fmla="*/ 19 w 20"/>
              <a:gd name="T9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8">
                <a:moveTo>
                  <a:pt x="19" y="13"/>
                </a:moveTo>
                <a:lnTo>
                  <a:pt x="19" y="0"/>
                </a:lnTo>
                <a:lnTo>
                  <a:pt x="0" y="3"/>
                </a:lnTo>
                <a:lnTo>
                  <a:pt x="0" y="17"/>
                </a:lnTo>
                <a:lnTo>
                  <a:pt x="19" y="1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696" name="Freeform 23"/>
          <p:cNvSpPr>
            <a:spLocks/>
          </p:cNvSpPr>
          <p:nvPr/>
        </p:nvSpPr>
        <p:spPr bwMode="auto">
          <a:xfrm>
            <a:off x="7125098" y="3770313"/>
            <a:ext cx="36115" cy="28575"/>
          </a:xfrm>
          <a:custGeom>
            <a:avLst/>
            <a:gdLst>
              <a:gd name="T0" fmla="*/ 2147483647 w 23"/>
              <a:gd name="T1" fmla="*/ 2147483647 h 18"/>
              <a:gd name="T2" fmla="*/ 2147483647 w 23"/>
              <a:gd name="T3" fmla="*/ 2147483647 h 18"/>
              <a:gd name="T4" fmla="*/ 0 w 23"/>
              <a:gd name="T5" fmla="*/ 0 h 18"/>
              <a:gd name="T6" fmla="*/ 2147483647 w 23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8">
                <a:moveTo>
                  <a:pt x="22" y="17"/>
                </a:moveTo>
                <a:lnTo>
                  <a:pt x="7" y="17"/>
                </a:lnTo>
                <a:lnTo>
                  <a:pt x="0" y="0"/>
                </a:lnTo>
                <a:lnTo>
                  <a:pt x="22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36" name="Freeform 24"/>
          <p:cNvSpPr>
            <a:spLocks/>
          </p:cNvSpPr>
          <p:nvPr/>
        </p:nvSpPr>
        <p:spPr bwMode="auto">
          <a:xfrm>
            <a:off x="7642754" y="3867151"/>
            <a:ext cx="36116" cy="30163"/>
          </a:xfrm>
          <a:custGeom>
            <a:avLst/>
            <a:gdLst>
              <a:gd name="T0" fmla="*/ 22 w 23"/>
              <a:gd name="T1" fmla="*/ 6 h 19"/>
              <a:gd name="T2" fmla="*/ 16 w 23"/>
              <a:gd name="T3" fmla="*/ 0 h 19"/>
              <a:gd name="T4" fmla="*/ 11 w 23"/>
              <a:gd name="T5" fmla="*/ 1 h 19"/>
              <a:gd name="T6" fmla="*/ 0 w 23"/>
              <a:gd name="T7" fmla="*/ 18 h 19"/>
              <a:gd name="T8" fmla="*/ 22 w 23"/>
              <a:gd name="T9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9">
                <a:moveTo>
                  <a:pt x="22" y="6"/>
                </a:moveTo>
                <a:lnTo>
                  <a:pt x="16" y="0"/>
                </a:lnTo>
                <a:lnTo>
                  <a:pt x="11" y="1"/>
                </a:lnTo>
                <a:lnTo>
                  <a:pt x="0" y="18"/>
                </a:lnTo>
                <a:lnTo>
                  <a:pt x="22" y="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37" name="Freeform 25"/>
          <p:cNvSpPr>
            <a:spLocks/>
          </p:cNvSpPr>
          <p:nvPr/>
        </p:nvSpPr>
        <p:spPr bwMode="auto">
          <a:xfrm>
            <a:off x="7689189" y="3789364"/>
            <a:ext cx="34396" cy="28575"/>
          </a:xfrm>
          <a:custGeom>
            <a:avLst/>
            <a:gdLst>
              <a:gd name="T0" fmla="*/ 20 w 21"/>
              <a:gd name="T1" fmla="*/ 17 h 18"/>
              <a:gd name="T2" fmla="*/ 9 w 21"/>
              <a:gd name="T3" fmla="*/ 0 h 18"/>
              <a:gd name="T4" fmla="*/ 0 w 21"/>
              <a:gd name="T5" fmla="*/ 17 h 18"/>
              <a:gd name="T6" fmla="*/ 20 w 21"/>
              <a:gd name="T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9" y="0"/>
                </a:lnTo>
                <a:lnTo>
                  <a:pt x="0" y="17"/>
                </a:lnTo>
                <a:lnTo>
                  <a:pt x="20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38" name="Freeform 26"/>
          <p:cNvSpPr>
            <a:spLocks/>
          </p:cNvSpPr>
          <p:nvPr/>
        </p:nvSpPr>
        <p:spPr bwMode="auto">
          <a:xfrm>
            <a:off x="7897283" y="3908426"/>
            <a:ext cx="36116" cy="30163"/>
          </a:xfrm>
          <a:custGeom>
            <a:avLst/>
            <a:gdLst>
              <a:gd name="T0" fmla="*/ 21 w 22"/>
              <a:gd name="T1" fmla="*/ 10 h 19"/>
              <a:gd name="T2" fmla="*/ 4 w 22"/>
              <a:gd name="T3" fmla="*/ 18 h 19"/>
              <a:gd name="T4" fmla="*/ 0 w 22"/>
              <a:gd name="T5" fmla="*/ 0 h 19"/>
              <a:gd name="T6" fmla="*/ 21 w 22"/>
              <a:gd name="T7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9">
                <a:moveTo>
                  <a:pt x="21" y="10"/>
                </a:moveTo>
                <a:lnTo>
                  <a:pt x="4" y="18"/>
                </a:lnTo>
                <a:lnTo>
                  <a:pt x="0" y="0"/>
                </a:lnTo>
                <a:lnTo>
                  <a:pt x="21" y="1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39" name="Freeform 27"/>
          <p:cNvSpPr>
            <a:spLocks/>
          </p:cNvSpPr>
          <p:nvPr/>
        </p:nvSpPr>
        <p:spPr bwMode="auto">
          <a:xfrm>
            <a:off x="7427781" y="3927476"/>
            <a:ext cx="36115" cy="30163"/>
          </a:xfrm>
          <a:custGeom>
            <a:avLst/>
            <a:gdLst>
              <a:gd name="T0" fmla="*/ 22 w 23"/>
              <a:gd name="T1" fmla="*/ 0 h 19"/>
              <a:gd name="T2" fmla="*/ 6 w 23"/>
              <a:gd name="T3" fmla="*/ 18 h 19"/>
              <a:gd name="T4" fmla="*/ 0 w 23"/>
              <a:gd name="T5" fmla="*/ 0 h 19"/>
              <a:gd name="T6" fmla="*/ 22 w 23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9">
                <a:moveTo>
                  <a:pt x="22" y="0"/>
                </a:moveTo>
                <a:lnTo>
                  <a:pt x="6" y="18"/>
                </a:lnTo>
                <a:lnTo>
                  <a:pt x="0" y="0"/>
                </a:lnTo>
                <a:lnTo>
                  <a:pt x="22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01" name="Freeform 28"/>
          <p:cNvSpPr>
            <a:spLocks/>
          </p:cNvSpPr>
          <p:nvPr/>
        </p:nvSpPr>
        <p:spPr bwMode="auto">
          <a:xfrm>
            <a:off x="7462176" y="3613150"/>
            <a:ext cx="32676" cy="30163"/>
          </a:xfrm>
          <a:custGeom>
            <a:avLst/>
            <a:gdLst>
              <a:gd name="T0" fmla="*/ 2147483647 w 20"/>
              <a:gd name="T1" fmla="*/ 2147483647 h 19"/>
              <a:gd name="T2" fmla="*/ 0 w 20"/>
              <a:gd name="T3" fmla="*/ 2147483647 h 19"/>
              <a:gd name="T4" fmla="*/ 2147483647 w 20"/>
              <a:gd name="T5" fmla="*/ 0 h 19"/>
              <a:gd name="T6" fmla="*/ 2147483647 w 20"/>
              <a:gd name="T7" fmla="*/ 2147483647 h 19"/>
              <a:gd name="T8" fmla="*/ 2147483647 w 20"/>
              <a:gd name="T9" fmla="*/ 2147483647 h 19"/>
              <a:gd name="T10" fmla="*/ 2147483647 w 20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19">
                <a:moveTo>
                  <a:pt x="11" y="18"/>
                </a:moveTo>
                <a:lnTo>
                  <a:pt x="0" y="7"/>
                </a:lnTo>
                <a:lnTo>
                  <a:pt x="19" y="0"/>
                </a:lnTo>
                <a:lnTo>
                  <a:pt x="19" y="1"/>
                </a:lnTo>
                <a:lnTo>
                  <a:pt x="15" y="9"/>
                </a:lnTo>
                <a:lnTo>
                  <a:pt x="11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41" name="Freeform 29"/>
          <p:cNvSpPr>
            <a:spLocks/>
          </p:cNvSpPr>
          <p:nvPr/>
        </p:nvSpPr>
        <p:spPr bwMode="auto">
          <a:xfrm>
            <a:off x="8426979" y="3562351"/>
            <a:ext cx="34396" cy="28575"/>
          </a:xfrm>
          <a:custGeom>
            <a:avLst/>
            <a:gdLst>
              <a:gd name="T0" fmla="*/ 0 w 22"/>
              <a:gd name="T1" fmla="*/ 0 h 18"/>
              <a:gd name="T2" fmla="*/ 0 w 22"/>
              <a:gd name="T3" fmla="*/ 0 h 18"/>
              <a:gd name="T4" fmla="*/ 0 w 22"/>
              <a:gd name="T5" fmla="*/ 8 h 18"/>
              <a:gd name="T6" fmla="*/ 0 w 22"/>
              <a:gd name="T7" fmla="*/ 17 h 18"/>
              <a:gd name="T8" fmla="*/ 10 w 22"/>
              <a:gd name="T9" fmla="*/ 17 h 18"/>
              <a:gd name="T10" fmla="*/ 21 w 22"/>
              <a:gd name="T11" fmla="*/ 17 h 18"/>
              <a:gd name="T12" fmla="*/ 21 w 22"/>
              <a:gd name="T13" fmla="*/ 8 h 18"/>
              <a:gd name="T14" fmla="*/ 21 w 22"/>
              <a:gd name="T15" fmla="*/ 0 h 18"/>
              <a:gd name="T16" fmla="*/ 10 w 22"/>
              <a:gd name="T17" fmla="*/ 0 h 18"/>
              <a:gd name="T18" fmla="*/ 0 w 22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1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10" y="17"/>
                </a:lnTo>
                <a:lnTo>
                  <a:pt x="21" y="17"/>
                </a:lnTo>
                <a:lnTo>
                  <a:pt x="21" y="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42" name="Freeform 30"/>
          <p:cNvSpPr>
            <a:spLocks/>
          </p:cNvSpPr>
          <p:nvPr/>
        </p:nvSpPr>
        <p:spPr bwMode="auto">
          <a:xfrm>
            <a:off x="8533606" y="3602038"/>
            <a:ext cx="36116" cy="28575"/>
          </a:xfrm>
          <a:custGeom>
            <a:avLst/>
            <a:gdLst>
              <a:gd name="T0" fmla="*/ 11 w 23"/>
              <a:gd name="T1" fmla="*/ 17 h 18"/>
              <a:gd name="T2" fmla="*/ 0 w 23"/>
              <a:gd name="T3" fmla="*/ 5 h 18"/>
              <a:gd name="T4" fmla="*/ 11 w 23"/>
              <a:gd name="T5" fmla="*/ 0 h 18"/>
              <a:gd name="T6" fmla="*/ 22 w 23"/>
              <a:gd name="T7" fmla="*/ 5 h 18"/>
              <a:gd name="T8" fmla="*/ 11 w 23"/>
              <a:gd name="T9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8">
                <a:moveTo>
                  <a:pt x="11" y="17"/>
                </a:moveTo>
                <a:lnTo>
                  <a:pt x="0" y="5"/>
                </a:lnTo>
                <a:lnTo>
                  <a:pt x="11" y="0"/>
                </a:lnTo>
                <a:lnTo>
                  <a:pt x="22" y="5"/>
                </a:lnTo>
                <a:lnTo>
                  <a:pt x="11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04" name="Freeform 31"/>
          <p:cNvSpPr>
            <a:spLocks/>
          </p:cNvSpPr>
          <p:nvPr/>
        </p:nvSpPr>
        <p:spPr bwMode="auto">
          <a:xfrm>
            <a:off x="7978115" y="3492500"/>
            <a:ext cx="37835" cy="30163"/>
          </a:xfrm>
          <a:custGeom>
            <a:avLst/>
            <a:gdLst>
              <a:gd name="T0" fmla="*/ 2147483647 w 23"/>
              <a:gd name="T1" fmla="*/ 2147483647 h 19"/>
              <a:gd name="T2" fmla="*/ 2147483647 w 23"/>
              <a:gd name="T3" fmla="*/ 2147483647 h 19"/>
              <a:gd name="T4" fmla="*/ 0 w 23"/>
              <a:gd name="T5" fmla="*/ 2147483647 h 19"/>
              <a:gd name="T6" fmla="*/ 2147483647 w 23"/>
              <a:gd name="T7" fmla="*/ 2147483647 h 19"/>
              <a:gd name="T8" fmla="*/ 2147483647 w 23"/>
              <a:gd name="T9" fmla="*/ 0 h 19"/>
              <a:gd name="T10" fmla="*/ 2147483647 w 23"/>
              <a:gd name="T11" fmla="*/ 0 h 19"/>
              <a:gd name="T12" fmla="*/ 2147483647 w 23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" h="19">
                <a:moveTo>
                  <a:pt x="22" y="9"/>
                </a:moveTo>
                <a:lnTo>
                  <a:pt x="11" y="9"/>
                </a:lnTo>
                <a:lnTo>
                  <a:pt x="0" y="18"/>
                </a:lnTo>
                <a:lnTo>
                  <a:pt x="11" y="9"/>
                </a:lnTo>
                <a:lnTo>
                  <a:pt x="11" y="0"/>
                </a:lnTo>
                <a:lnTo>
                  <a:pt x="22" y="0"/>
                </a:lnTo>
                <a:lnTo>
                  <a:pt x="22" y="9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44" name="Freeform 32"/>
          <p:cNvSpPr>
            <a:spLocks/>
          </p:cNvSpPr>
          <p:nvPr/>
        </p:nvSpPr>
        <p:spPr bwMode="auto">
          <a:xfrm>
            <a:off x="8279077" y="3549651"/>
            <a:ext cx="36116" cy="28575"/>
          </a:xfrm>
          <a:custGeom>
            <a:avLst/>
            <a:gdLst>
              <a:gd name="T0" fmla="*/ 22 w 23"/>
              <a:gd name="T1" fmla="*/ 0 h 18"/>
              <a:gd name="T2" fmla="*/ 0 w 23"/>
              <a:gd name="T3" fmla="*/ 17 h 18"/>
              <a:gd name="T4" fmla="*/ 0 w 23"/>
              <a:gd name="T5" fmla="*/ 0 h 18"/>
              <a:gd name="T6" fmla="*/ 22 w 23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8">
                <a:moveTo>
                  <a:pt x="22" y="0"/>
                </a:moveTo>
                <a:lnTo>
                  <a:pt x="0" y="17"/>
                </a:lnTo>
                <a:lnTo>
                  <a:pt x="0" y="0"/>
                </a:lnTo>
                <a:lnTo>
                  <a:pt x="22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06" name="Line 33"/>
          <p:cNvSpPr>
            <a:spLocks noChangeShapeType="1"/>
          </p:cNvSpPr>
          <p:nvPr/>
        </p:nvSpPr>
        <p:spPr bwMode="auto">
          <a:xfrm>
            <a:off x="8285957" y="3548063"/>
            <a:ext cx="344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46" name="Freeform 34"/>
          <p:cNvSpPr>
            <a:spLocks/>
          </p:cNvSpPr>
          <p:nvPr/>
        </p:nvSpPr>
        <p:spPr bwMode="auto">
          <a:xfrm>
            <a:off x="7364148" y="3562350"/>
            <a:ext cx="211535" cy="160338"/>
          </a:xfrm>
          <a:custGeom>
            <a:avLst/>
            <a:gdLst>
              <a:gd name="T0" fmla="*/ 98 w 133"/>
              <a:gd name="T1" fmla="*/ 0 h 101"/>
              <a:gd name="T2" fmla="*/ 108 w 133"/>
              <a:gd name="T3" fmla="*/ 7 h 101"/>
              <a:gd name="T4" fmla="*/ 107 w 133"/>
              <a:gd name="T5" fmla="*/ 16 h 101"/>
              <a:gd name="T6" fmla="*/ 113 w 133"/>
              <a:gd name="T7" fmla="*/ 13 h 101"/>
              <a:gd name="T8" fmla="*/ 113 w 133"/>
              <a:gd name="T9" fmla="*/ 19 h 101"/>
              <a:gd name="T10" fmla="*/ 116 w 133"/>
              <a:gd name="T11" fmla="*/ 19 h 101"/>
              <a:gd name="T12" fmla="*/ 132 w 133"/>
              <a:gd name="T13" fmla="*/ 27 h 101"/>
              <a:gd name="T14" fmla="*/ 119 w 133"/>
              <a:gd name="T15" fmla="*/ 32 h 101"/>
              <a:gd name="T16" fmla="*/ 121 w 133"/>
              <a:gd name="T17" fmla="*/ 39 h 101"/>
              <a:gd name="T18" fmla="*/ 112 w 133"/>
              <a:gd name="T19" fmla="*/ 43 h 101"/>
              <a:gd name="T20" fmla="*/ 108 w 133"/>
              <a:gd name="T21" fmla="*/ 45 h 101"/>
              <a:gd name="T22" fmla="*/ 98 w 133"/>
              <a:gd name="T23" fmla="*/ 44 h 101"/>
              <a:gd name="T24" fmla="*/ 85 w 133"/>
              <a:gd name="T25" fmla="*/ 41 h 101"/>
              <a:gd name="T26" fmla="*/ 81 w 133"/>
              <a:gd name="T27" fmla="*/ 53 h 101"/>
              <a:gd name="T28" fmla="*/ 78 w 133"/>
              <a:gd name="T29" fmla="*/ 64 h 101"/>
              <a:gd name="T30" fmla="*/ 76 w 133"/>
              <a:gd name="T31" fmla="*/ 73 h 101"/>
              <a:gd name="T32" fmla="*/ 69 w 133"/>
              <a:gd name="T33" fmla="*/ 87 h 101"/>
              <a:gd name="T34" fmla="*/ 58 w 133"/>
              <a:gd name="T35" fmla="*/ 92 h 101"/>
              <a:gd name="T36" fmla="*/ 38 w 133"/>
              <a:gd name="T37" fmla="*/ 89 h 101"/>
              <a:gd name="T38" fmla="*/ 34 w 133"/>
              <a:gd name="T39" fmla="*/ 94 h 101"/>
              <a:gd name="T40" fmla="*/ 16 w 133"/>
              <a:gd name="T41" fmla="*/ 100 h 101"/>
              <a:gd name="T42" fmla="*/ 3 w 133"/>
              <a:gd name="T43" fmla="*/ 91 h 101"/>
              <a:gd name="T44" fmla="*/ 0 w 133"/>
              <a:gd name="T45" fmla="*/ 80 h 101"/>
              <a:gd name="T46" fmla="*/ 1 w 133"/>
              <a:gd name="T47" fmla="*/ 81 h 101"/>
              <a:gd name="T48" fmla="*/ 11 w 133"/>
              <a:gd name="T49" fmla="*/ 87 h 101"/>
              <a:gd name="T50" fmla="*/ 23 w 133"/>
              <a:gd name="T51" fmla="*/ 91 h 101"/>
              <a:gd name="T52" fmla="*/ 19 w 133"/>
              <a:gd name="T53" fmla="*/ 90 h 101"/>
              <a:gd name="T54" fmla="*/ 22 w 133"/>
              <a:gd name="T55" fmla="*/ 86 h 101"/>
              <a:gd name="T56" fmla="*/ 23 w 133"/>
              <a:gd name="T57" fmla="*/ 79 h 101"/>
              <a:gd name="T58" fmla="*/ 23 w 133"/>
              <a:gd name="T59" fmla="*/ 75 h 101"/>
              <a:gd name="T60" fmla="*/ 25 w 133"/>
              <a:gd name="T61" fmla="*/ 69 h 101"/>
              <a:gd name="T62" fmla="*/ 34 w 133"/>
              <a:gd name="T63" fmla="*/ 65 h 101"/>
              <a:gd name="T64" fmla="*/ 44 w 133"/>
              <a:gd name="T65" fmla="*/ 63 h 101"/>
              <a:gd name="T66" fmla="*/ 51 w 133"/>
              <a:gd name="T67" fmla="*/ 50 h 101"/>
              <a:gd name="T68" fmla="*/ 60 w 133"/>
              <a:gd name="T69" fmla="*/ 38 h 101"/>
              <a:gd name="T70" fmla="*/ 68 w 133"/>
              <a:gd name="T71" fmla="*/ 48 h 101"/>
              <a:gd name="T72" fmla="*/ 71 w 133"/>
              <a:gd name="T73" fmla="*/ 40 h 101"/>
              <a:gd name="T74" fmla="*/ 73 w 133"/>
              <a:gd name="T75" fmla="*/ 33 h 101"/>
              <a:gd name="T76" fmla="*/ 77 w 133"/>
              <a:gd name="T77" fmla="*/ 41 h 101"/>
              <a:gd name="T78" fmla="*/ 76 w 133"/>
              <a:gd name="T79" fmla="*/ 35 h 101"/>
              <a:gd name="T80" fmla="*/ 78 w 133"/>
              <a:gd name="T81" fmla="*/ 31 h 101"/>
              <a:gd name="T82" fmla="*/ 77 w 133"/>
              <a:gd name="T83" fmla="*/ 27 h 101"/>
              <a:gd name="T84" fmla="*/ 81 w 133"/>
              <a:gd name="T85" fmla="*/ 22 h 101"/>
              <a:gd name="T86" fmla="*/ 88 w 133"/>
              <a:gd name="T87" fmla="*/ 11 h 101"/>
              <a:gd name="T88" fmla="*/ 95 w 133"/>
              <a:gd name="T89" fmla="*/ 0 h 101"/>
              <a:gd name="T90" fmla="*/ 97 w 133"/>
              <a:gd name="T91" fmla="*/ 4 h 101"/>
              <a:gd name="T92" fmla="*/ 98 w 133"/>
              <a:gd name="T9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3" h="101">
                <a:moveTo>
                  <a:pt x="98" y="0"/>
                </a:moveTo>
                <a:lnTo>
                  <a:pt x="108" y="7"/>
                </a:lnTo>
                <a:lnTo>
                  <a:pt x="107" y="16"/>
                </a:lnTo>
                <a:lnTo>
                  <a:pt x="113" y="13"/>
                </a:lnTo>
                <a:lnTo>
                  <a:pt x="113" y="19"/>
                </a:lnTo>
                <a:lnTo>
                  <a:pt x="116" y="19"/>
                </a:lnTo>
                <a:lnTo>
                  <a:pt x="132" y="27"/>
                </a:lnTo>
                <a:lnTo>
                  <a:pt x="119" y="32"/>
                </a:lnTo>
                <a:lnTo>
                  <a:pt x="121" y="39"/>
                </a:lnTo>
                <a:lnTo>
                  <a:pt x="112" y="43"/>
                </a:lnTo>
                <a:lnTo>
                  <a:pt x="108" y="45"/>
                </a:lnTo>
                <a:lnTo>
                  <a:pt x="98" y="44"/>
                </a:lnTo>
                <a:lnTo>
                  <a:pt x="85" y="41"/>
                </a:lnTo>
                <a:lnTo>
                  <a:pt x="81" y="53"/>
                </a:lnTo>
                <a:lnTo>
                  <a:pt x="78" y="64"/>
                </a:lnTo>
                <a:lnTo>
                  <a:pt x="76" y="73"/>
                </a:lnTo>
                <a:lnTo>
                  <a:pt x="69" y="87"/>
                </a:lnTo>
                <a:lnTo>
                  <a:pt x="58" y="92"/>
                </a:lnTo>
                <a:lnTo>
                  <a:pt x="38" y="89"/>
                </a:lnTo>
                <a:lnTo>
                  <a:pt x="34" y="94"/>
                </a:lnTo>
                <a:lnTo>
                  <a:pt x="16" y="100"/>
                </a:lnTo>
                <a:lnTo>
                  <a:pt x="3" y="91"/>
                </a:lnTo>
                <a:lnTo>
                  <a:pt x="0" y="80"/>
                </a:lnTo>
                <a:lnTo>
                  <a:pt x="1" y="81"/>
                </a:lnTo>
                <a:lnTo>
                  <a:pt x="11" y="87"/>
                </a:lnTo>
                <a:lnTo>
                  <a:pt x="23" y="91"/>
                </a:lnTo>
                <a:lnTo>
                  <a:pt x="19" y="90"/>
                </a:lnTo>
                <a:lnTo>
                  <a:pt x="22" y="86"/>
                </a:lnTo>
                <a:lnTo>
                  <a:pt x="23" y="79"/>
                </a:lnTo>
                <a:lnTo>
                  <a:pt x="23" y="75"/>
                </a:lnTo>
                <a:lnTo>
                  <a:pt x="25" y="69"/>
                </a:lnTo>
                <a:lnTo>
                  <a:pt x="34" y="65"/>
                </a:lnTo>
                <a:lnTo>
                  <a:pt x="44" y="63"/>
                </a:lnTo>
                <a:lnTo>
                  <a:pt x="51" y="50"/>
                </a:lnTo>
                <a:lnTo>
                  <a:pt x="60" y="38"/>
                </a:lnTo>
                <a:lnTo>
                  <a:pt x="68" y="48"/>
                </a:lnTo>
                <a:lnTo>
                  <a:pt x="71" y="40"/>
                </a:lnTo>
                <a:lnTo>
                  <a:pt x="73" y="33"/>
                </a:lnTo>
                <a:lnTo>
                  <a:pt x="77" y="41"/>
                </a:lnTo>
                <a:lnTo>
                  <a:pt x="76" y="35"/>
                </a:lnTo>
                <a:lnTo>
                  <a:pt x="78" y="31"/>
                </a:lnTo>
                <a:lnTo>
                  <a:pt x="77" y="27"/>
                </a:lnTo>
                <a:lnTo>
                  <a:pt x="81" y="22"/>
                </a:lnTo>
                <a:lnTo>
                  <a:pt x="88" y="11"/>
                </a:lnTo>
                <a:lnTo>
                  <a:pt x="95" y="0"/>
                </a:lnTo>
                <a:lnTo>
                  <a:pt x="97" y="4"/>
                </a:lnTo>
                <a:lnTo>
                  <a:pt x="98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47" name="Freeform 35"/>
          <p:cNvSpPr>
            <a:spLocks/>
          </p:cNvSpPr>
          <p:nvPr/>
        </p:nvSpPr>
        <p:spPr bwMode="auto">
          <a:xfrm>
            <a:off x="7150894" y="3570288"/>
            <a:ext cx="99748" cy="139700"/>
          </a:xfrm>
          <a:custGeom>
            <a:avLst/>
            <a:gdLst>
              <a:gd name="T0" fmla="*/ 50 w 62"/>
              <a:gd name="T1" fmla="*/ 87 h 88"/>
              <a:gd name="T2" fmla="*/ 35 w 62"/>
              <a:gd name="T3" fmla="*/ 75 h 88"/>
              <a:gd name="T4" fmla="*/ 19 w 62"/>
              <a:gd name="T5" fmla="*/ 60 h 88"/>
              <a:gd name="T6" fmla="*/ 10 w 62"/>
              <a:gd name="T7" fmla="*/ 43 h 88"/>
              <a:gd name="T8" fmla="*/ 6 w 62"/>
              <a:gd name="T9" fmla="*/ 23 h 88"/>
              <a:gd name="T10" fmla="*/ 0 w 62"/>
              <a:gd name="T11" fmla="*/ 3 h 88"/>
              <a:gd name="T12" fmla="*/ 1 w 62"/>
              <a:gd name="T13" fmla="*/ 0 h 88"/>
              <a:gd name="T14" fmla="*/ 11 w 62"/>
              <a:gd name="T15" fmla="*/ 6 h 88"/>
              <a:gd name="T16" fmla="*/ 12 w 62"/>
              <a:gd name="T17" fmla="*/ 14 h 88"/>
              <a:gd name="T18" fmla="*/ 22 w 62"/>
              <a:gd name="T19" fmla="*/ 13 h 88"/>
              <a:gd name="T20" fmla="*/ 28 w 62"/>
              <a:gd name="T21" fmla="*/ 6 h 88"/>
              <a:gd name="T22" fmla="*/ 36 w 62"/>
              <a:gd name="T23" fmla="*/ 15 h 88"/>
              <a:gd name="T24" fmla="*/ 45 w 62"/>
              <a:gd name="T25" fmla="*/ 25 h 88"/>
              <a:gd name="T26" fmla="*/ 46 w 62"/>
              <a:gd name="T27" fmla="*/ 40 h 88"/>
              <a:gd name="T28" fmla="*/ 49 w 62"/>
              <a:gd name="T29" fmla="*/ 56 h 88"/>
              <a:gd name="T30" fmla="*/ 54 w 62"/>
              <a:gd name="T31" fmla="*/ 70 h 88"/>
              <a:gd name="T32" fmla="*/ 61 w 62"/>
              <a:gd name="T33" fmla="*/ 85 h 88"/>
              <a:gd name="T34" fmla="*/ 55 w 62"/>
              <a:gd name="T35" fmla="*/ 82 h 88"/>
              <a:gd name="T36" fmla="*/ 50 w 62"/>
              <a:gd name="T37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" h="88">
                <a:moveTo>
                  <a:pt x="50" y="87"/>
                </a:moveTo>
                <a:lnTo>
                  <a:pt x="35" y="75"/>
                </a:lnTo>
                <a:lnTo>
                  <a:pt x="19" y="60"/>
                </a:lnTo>
                <a:lnTo>
                  <a:pt x="10" y="43"/>
                </a:lnTo>
                <a:lnTo>
                  <a:pt x="6" y="23"/>
                </a:lnTo>
                <a:lnTo>
                  <a:pt x="0" y="3"/>
                </a:lnTo>
                <a:lnTo>
                  <a:pt x="1" y="0"/>
                </a:lnTo>
                <a:lnTo>
                  <a:pt x="11" y="6"/>
                </a:lnTo>
                <a:lnTo>
                  <a:pt x="12" y="14"/>
                </a:lnTo>
                <a:lnTo>
                  <a:pt x="22" y="13"/>
                </a:lnTo>
                <a:lnTo>
                  <a:pt x="28" y="6"/>
                </a:lnTo>
                <a:lnTo>
                  <a:pt x="36" y="15"/>
                </a:lnTo>
                <a:lnTo>
                  <a:pt x="45" y="25"/>
                </a:lnTo>
                <a:lnTo>
                  <a:pt x="46" y="40"/>
                </a:lnTo>
                <a:lnTo>
                  <a:pt x="49" y="56"/>
                </a:lnTo>
                <a:lnTo>
                  <a:pt x="54" y="70"/>
                </a:lnTo>
                <a:lnTo>
                  <a:pt x="61" y="85"/>
                </a:lnTo>
                <a:lnTo>
                  <a:pt x="55" y="82"/>
                </a:lnTo>
                <a:lnTo>
                  <a:pt x="50" y="8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09" name="Freeform 36"/>
          <p:cNvSpPr>
            <a:spLocks/>
          </p:cNvSpPr>
          <p:nvPr/>
        </p:nvSpPr>
        <p:spPr bwMode="auto">
          <a:xfrm>
            <a:off x="6571325" y="3692526"/>
            <a:ext cx="36115" cy="28575"/>
          </a:xfrm>
          <a:custGeom>
            <a:avLst/>
            <a:gdLst>
              <a:gd name="T0" fmla="*/ 2147483647 w 23"/>
              <a:gd name="T1" fmla="*/ 2147483647 h 18"/>
              <a:gd name="T2" fmla="*/ 0 w 23"/>
              <a:gd name="T3" fmla="*/ 2147483647 h 18"/>
              <a:gd name="T4" fmla="*/ 0 w 23"/>
              <a:gd name="T5" fmla="*/ 2147483647 h 18"/>
              <a:gd name="T6" fmla="*/ 2147483647 w 23"/>
              <a:gd name="T7" fmla="*/ 0 h 18"/>
              <a:gd name="T8" fmla="*/ 2147483647 w 23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2" y="8"/>
                </a:moveTo>
                <a:lnTo>
                  <a:pt x="0" y="17"/>
                </a:lnTo>
                <a:lnTo>
                  <a:pt x="0" y="8"/>
                </a:lnTo>
                <a:lnTo>
                  <a:pt x="22" y="0"/>
                </a:lnTo>
                <a:lnTo>
                  <a:pt x="22" y="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10" name="Freeform 37"/>
          <p:cNvSpPr>
            <a:spLocks/>
          </p:cNvSpPr>
          <p:nvPr/>
        </p:nvSpPr>
        <p:spPr bwMode="auto">
          <a:xfrm>
            <a:off x="6576483" y="3754439"/>
            <a:ext cx="36116" cy="28575"/>
          </a:xfrm>
          <a:custGeom>
            <a:avLst/>
            <a:gdLst>
              <a:gd name="T0" fmla="*/ 0 w 22"/>
              <a:gd name="T1" fmla="*/ 0 h 18"/>
              <a:gd name="T2" fmla="*/ 2147483647 w 22"/>
              <a:gd name="T3" fmla="*/ 2147483647 h 18"/>
              <a:gd name="T4" fmla="*/ 0 w 22"/>
              <a:gd name="T5" fmla="*/ 2147483647 h 18"/>
              <a:gd name="T6" fmla="*/ 0 w 2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0" y="0"/>
                </a:moveTo>
                <a:lnTo>
                  <a:pt x="21" y="17"/>
                </a:ln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11" name="Freeform 38"/>
          <p:cNvSpPr>
            <a:spLocks/>
          </p:cNvSpPr>
          <p:nvPr/>
        </p:nvSpPr>
        <p:spPr bwMode="auto">
          <a:xfrm>
            <a:off x="6571325" y="3740151"/>
            <a:ext cx="36115" cy="30163"/>
          </a:xfrm>
          <a:custGeom>
            <a:avLst/>
            <a:gdLst>
              <a:gd name="T0" fmla="*/ 2147483647 w 23"/>
              <a:gd name="T1" fmla="*/ 0 h 19"/>
              <a:gd name="T2" fmla="*/ 2147483647 w 23"/>
              <a:gd name="T3" fmla="*/ 2147483647 h 19"/>
              <a:gd name="T4" fmla="*/ 0 w 23"/>
              <a:gd name="T5" fmla="*/ 0 h 19"/>
              <a:gd name="T6" fmla="*/ 2147483647 w 23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9">
                <a:moveTo>
                  <a:pt x="22" y="0"/>
                </a:moveTo>
                <a:lnTo>
                  <a:pt x="22" y="18"/>
                </a:lnTo>
                <a:lnTo>
                  <a:pt x="0" y="0"/>
                </a:lnTo>
                <a:lnTo>
                  <a:pt x="22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12" name="Freeform 39"/>
          <p:cNvSpPr>
            <a:spLocks/>
          </p:cNvSpPr>
          <p:nvPr/>
        </p:nvSpPr>
        <p:spPr bwMode="auto">
          <a:xfrm>
            <a:off x="6564445" y="3760788"/>
            <a:ext cx="32676" cy="30162"/>
          </a:xfrm>
          <a:custGeom>
            <a:avLst/>
            <a:gdLst>
              <a:gd name="T0" fmla="*/ 2147483647 w 21"/>
              <a:gd name="T1" fmla="*/ 0 h 19"/>
              <a:gd name="T2" fmla="*/ 2147483647 w 21"/>
              <a:gd name="T3" fmla="*/ 2147483647 h 19"/>
              <a:gd name="T4" fmla="*/ 0 w 21"/>
              <a:gd name="T5" fmla="*/ 0 h 19"/>
              <a:gd name="T6" fmla="*/ 2147483647 w 21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9">
                <a:moveTo>
                  <a:pt x="20" y="0"/>
                </a:moveTo>
                <a:lnTo>
                  <a:pt x="20" y="18"/>
                </a:lnTo>
                <a:lnTo>
                  <a:pt x="0" y="0"/>
                </a:lnTo>
                <a:lnTo>
                  <a:pt x="2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13" name="Freeform 40"/>
          <p:cNvSpPr>
            <a:spLocks/>
          </p:cNvSpPr>
          <p:nvPr/>
        </p:nvSpPr>
        <p:spPr bwMode="auto">
          <a:xfrm>
            <a:off x="6567886" y="3763963"/>
            <a:ext cx="1719" cy="30162"/>
          </a:xfrm>
          <a:custGeom>
            <a:avLst/>
            <a:gdLst>
              <a:gd name="T0" fmla="*/ 0 w 1"/>
              <a:gd name="T1" fmla="*/ 2147483647 h 19"/>
              <a:gd name="T2" fmla="*/ 0 w 1"/>
              <a:gd name="T3" fmla="*/ 0 h 19"/>
              <a:gd name="T4" fmla="*/ 0 w 1"/>
              <a:gd name="T5" fmla="*/ 2147483647 h 19"/>
              <a:gd name="T6" fmla="*/ 0 w 1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9">
                <a:moveTo>
                  <a:pt x="0" y="18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14" name="Line 41"/>
          <p:cNvSpPr>
            <a:spLocks noChangeShapeType="1"/>
          </p:cNvSpPr>
          <p:nvPr/>
        </p:nvSpPr>
        <p:spPr bwMode="auto">
          <a:xfrm flipV="1">
            <a:off x="6567885" y="3594100"/>
            <a:ext cx="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54" name="Freeform 42"/>
          <p:cNvSpPr>
            <a:spLocks/>
          </p:cNvSpPr>
          <p:nvPr/>
        </p:nvSpPr>
        <p:spPr bwMode="auto">
          <a:xfrm>
            <a:off x="6569604" y="3760788"/>
            <a:ext cx="34396" cy="30162"/>
          </a:xfrm>
          <a:custGeom>
            <a:avLst/>
            <a:gdLst>
              <a:gd name="T0" fmla="*/ 0 w 22"/>
              <a:gd name="T1" fmla="*/ 18 h 19"/>
              <a:gd name="T2" fmla="*/ 21 w 22"/>
              <a:gd name="T3" fmla="*/ 0 h 19"/>
              <a:gd name="T4" fmla="*/ 0 w 22"/>
              <a:gd name="T5" fmla="*/ 0 h 19"/>
              <a:gd name="T6" fmla="*/ 0 w 22"/>
              <a:gd name="T7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9">
                <a:moveTo>
                  <a:pt x="0" y="18"/>
                </a:moveTo>
                <a:lnTo>
                  <a:pt x="21" y="0"/>
                </a:lnTo>
                <a:lnTo>
                  <a:pt x="0" y="0"/>
                </a:lnTo>
                <a:lnTo>
                  <a:pt x="0" y="1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16" name="Freeform 43"/>
          <p:cNvSpPr>
            <a:spLocks/>
          </p:cNvSpPr>
          <p:nvPr/>
        </p:nvSpPr>
        <p:spPr bwMode="auto">
          <a:xfrm>
            <a:off x="6576483" y="3689351"/>
            <a:ext cx="36116" cy="28575"/>
          </a:xfrm>
          <a:custGeom>
            <a:avLst/>
            <a:gdLst>
              <a:gd name="T0" fmla="*/ 2147483647 w 22"/>
              <a:gd name="T1" fmla="*/ 0 h 18"/>
              <a:gd name="T2" fmla="*/ 0 w 22"/>
              <a:gd name="T3" fmla="*/ 0 h 18"/>
              <a:gd name="T4" fmla="*/ 0 w 22"/>
              <a:gd name="T5" fmla="*/ 2147483647 h 18"/>
              <a:gd name="T6" fmla="*/ 2147483647 w 2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21" y="0"/>
                </a:moveTo>
                <a:lnTo>
                  <a:pt x="0" y="0"/>
                </a:lnTo>
                <a:lnTo>
                  <a:pt x="0" y="17"/>
                </a:lnTo>
                <a:lnTo>
                  <a:pt x="21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17" name="Freeform 44"/>
          <p:cNvSpPr>
            <a:spLocks/>
          </p:cNvSpPr>
          <p:nvPr/>
        </p:nvSpPr>
        <p:spPr bwMode="auto">
          <a:xfrm>
            <a:off x="6562725" y="3560763"/>
            <a:ext cx="32677" cy="28575"/>
          </a:xfrm>
          <a:custGeom>
            <a:avLst/>
            <a:gdLst>
              <a:gd name="T0" fmla="*/ 2147483647 w 21"/>
              <a:gd name="T1" fmla="*/ 0 h 18"/>
              <a:gd name="T2" fmla="*/ 0 w 21"/>
              <a:gd name="T3" fmla="*/ 0 h 18"/>
              <a:gd name="T4" fmla="*/ 0 w 21"/>
              <a:gd name="T5" fmla="*/ 2147483647 h 18"/>
              <a:gd name="T6" fmla="*/ 2147483647 w 21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0"/>
                </a:moveTo>
                <a:lnTo>
                  <a:pt x="0" y="0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18" name="Freeform 45"/>
          <p:cNvSpPr>
            <a:spLocks/>
          </p:cNvSpPr>
          <p:nvPr/>
        </p:nvSpPr>
        <p:spPr bwMode="auto">
          <a:xfrm>
            <a:off x="6567885" y="3695701"/>
            <a:ext cx="34396" cy="30163"/>
          </a:xfrm>
          <a:custGeom>
            <a:avLst/>
            <a:gdLst>
              <a:gd name="T0" fmla="*/ 2147483647 w 22"/>
              <a:gd name="T1" fmla="*/ 2147483647 h 19"/>
              <a:gd name="T2" fmla="*/ 2147483647 w 22"/>
              <a:gd name="T3" fmla="*/ 0 h 19"/>
              <a:gd name="T4" fmla="*/ 0 w 22"/>
              <a:gd name="T5" fmla="*/ 2147483647 h 19"/>
              <a:gd name="T6" fmla="*/ 2147483647 w 22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9">
                <a:moveTo>
                  <a:pt x="21" y="9"/>
                </a:moveTo>
                <a:lnTo>
                  <a:pt x="21" y="0"/>
                </a:lnTo>
                <a:lnTo>
                  <a:pt x="0" y="18"/>
                </a:lnTo>
                <a:lnTo>
                  <a:pt x="21" y="9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19" name="Line 46"/>
          <p:cNvSpPr>
            <a:spLocks noChangeShapeType="1"/>
          </p:cNvSpPr>
          <p:nvPr/>
        </p:nvSpPr>
        <p:spPr bwMode="auto">
          <a:xfrm flipH="1">
            <a:off x="6573044" y="3683000"/>
            <a:ext cx="17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59" name="Freeform 47"/>
          <p:cNvSpPr>
            <a:spLocks/>
          </p:cNvSpPr>
          <p:nvPr/>
        </p:nvSpPr>
        <p:spPr bwMode="auto">
          <a:xfrm>
            <a:off x="6569604" y="3594101"/>
            <a:ext cx="34396" cy="30163"/>
          </a:xfrm>
          <a:custGeom>
            <a:avLst/>
            <a:gdLst>
              <a:gd name="T0" fmla="*/ 0 w 22"/>
              <a:gd name="T1" fmla="*/ 0 h 19"/>
              <a:gd name="T2" fmla="*/ 21 w 22"/>
              <a:gd name="T3" fmla="*/ 18 h 19"/>
              <a:gd name="T4" fmla="*/ 0 w 22"/>
              <a:gd name="T5" fmla="*/ 18 h 19"/>
              <a:gd name="T6" fmla="*/ 0 w 22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9">
                <a:moveTo>
                  <a:pt x="0" y="0"/>
                </a:moveTo>
                <a:lnTo>
                  <a:pt x="21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21" name="Freeform 48"/>
          <p:cNvSpPr>
            <a:spLocks/>
          </p:cNvSpPr>
          <p:nvPr/>
        </p:nvSpPr>
        <p:spPr bwMode="auto">
          <a:xfrm>
            <a:off x="6559285" y="3567114"/>
            <a:ext cx="3439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0 h 18"/>
              <a:gd name="T4" fmla="*/ 0 w 21"/>
              <a:gd name="T5" fmla="*/ 0 h 18"/>
              <a:gd name="T6" fmla="*/ 2147483647 w 21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10" y="0"/>
                </a:lnTo>
                <a:lnTo>
                  <a:pt x="0" y="0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22" name="Freeform 49"/>
          <p:cNvSpPr>
            <a:spLocks/>
          </p:cNvSpPr>
          <p:nvPr/>
        </p:nvSpPr>
        <p:spPr bwMode="auto">
          <a:xfrm>
            <a:off x="6552406" y="3671889"/>
            <a:ext cx="3611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0 w 22"/>
              <a:gd name="T5" fmla="*/ 0 h 18"/>
              <a:gd name="T6" fmla="*/ 2147483647 w 22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10" y="17"/>
                </a:moveTo>
                <a:lnTo>
                  <a:pt x="21" y="17"/>
                </a:lnTo>
                <a:lnTo>
                  <a:pt x="0" y="0"/>
                </a:lnTo>
                <a:lnTo>
                  <a:pt x="1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23" name="Line 50"/>
          <p:cNvSpPr>
            <a:spLocks noChangeShapeType="1"/>
          </p:cNvSpPr>
          <p:nvPr/>
        </p:nvSpPr>
        <p:spPr bwMode="auto">
          <a:xfrm flipH="1">
            <a:off x="6557567" y="3559175"/>
            <a:ext cx="171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63" name="Freeform 51"/>
          <p:cNvSpPr>
            <a:spLocks/>
          </p:cNvSpPr>
          <p:nvPr/>
        </p:nvSpPr>
        <p:spPr bwMode="auto">
          <a:xfrm>
            <a:off x="6569604" y="3665539"/>
            <a:ext cx="34396" cy="28575"/>
          </a:xfrm>
          <a:custGeom>
            <a:avLst/>
            <a:gdLst>
              <a:gd name="T0" fmla="*/ 0 w 22"/>
              <a:gd name="T1" fmla="*/ 17 h 18"/>
              <a:gd name="T2" fmla="*/ 21 w 22"/>
              <a:gd name="T3" fmla="*/ 0 h 18"/>
              <a:gd name="T4" fmla="*/ 0 w 22"/>
              <a:gd name="T5" fmla="*/ 0 h 18"/>
              <a:gd name="T6" fmla="*/ 0 w 22"/>
              <a:gd name="T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0" y="17"/>
                </a:moveTo>
                <a:lnTo>
                  <a:pt x="21" y="0"/>
                </a:ln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64" name="Freeform 52"/>
          <p:cNvSpPr>
            <a:spLocks/>
          </p:cNvSpPr>
          <p:nvPr/>
        </p:nvSpPr>
        <p:spPr bwMode="auto">
          <a:xfrm>
            <a:off x="6571325" y="3729039"/>
            <a:ext cx="36115" cy="28575"/>
          </a:xfrm>
          <a:custGeom>
            <a:avLst/>
            <a:gdLst>
              <a:gd name="T0" fmla="*/ 22 w 23"/>
              <a:gd name="T1" fmla="*/ 0 h 18"/>
              <a:gd name="T2" fmla="*/ 22 w 23"/>
              <a:gd name="T3" fmla="*/ 17 h 18"/>
              <a:gd name="T4" fmla="*/ 0 w 23"/>
              <a:gd name="T5" fmla="*/ 17 h 18"/>
              <a:gd name="T6" fmla="*/ 22 w 23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8">
                <a:moveTo>
                  <a:pt x="22" y="0"/>
                </a:moveTo>
                <a:lnTo>
                  <a:pt x="22" y="17"/>
                </a:lnTo>
                <a:lnTo>
                  <a:pt x="0" y="17"/>
                </a:lnTo>
                <a:lnTo>
                  <a:pt x="22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65" name="Freeform 53"/>
          <p:cNvSpPr>
            <a:spLocks/>
          </p:cNvSpPr>
          <p:nvPr/>
        </p:nvSpPr>
        <p:spPr bwMode="auto">
          <a:xfrm>
            <a:off x="6557566" y="3562351"/>
            <a:ext cx="34396" cy="28575"/>
          </a:xfrm>
          <a:custGeom>
            <a:avLst/>
            <a:gdLst>
              <a:gd name="T0" fmla="*/ 20 w 21"/>
              <a:gd name="T1" fmla="*/ 0 h 18"/>
              <a:gd name="T2" fmla="*/ 20 w 21"/>
              <a:gd name="T3" fmla="*/ 17 h 18"/>
              <a:gd name="T4" fmla="*/ 0 w 21"/>
              <a:gd name="T5" fmla="*/ 17 h 18"/>
              <a:gd name="T6" fmla="*/ 20 w 21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">
                <a:moveTo>
                  <a:pt x="20" y="0"/>
                </a:moveTo>
                <a:lnTo>
                  <a:pt x="20" y="17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27" name="Line 54"/>
          <p:cNvSpPr>
            <a:spLocks noChangeShapeType="1"/>
          </p:cNvSpPr>
          <p:nvPr/>
        </p:nvSpPr>
        <p:spPr bwMode="auto">
          <a:xfrm>
            <a:off x="6571325" y="3676650"/>
            <a:ext cx="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67" name="Freeform 55"/>
          <p:cNvSpPr>
            <a:spLocks/>
          </p:cNvSpPr>
          <p:nvPr/>
        </p:nvSpPr>
        <p:spPr bwMode="auto">
          <a:xfrm>
            <a:off x="6569604" y="3624264"/>
            <a:ext cx="34396" cy="28575"/>
          </a:xfrm>
          <a:custGeom>
            <a:avLst/>
            <a:gdLst>
              <a:gd name="T0" fmla="*/ 0 w 22"/>
              <a:gd name="T1" fmla="*/ 0 h 18"/>
              <a:gd name="T2" fmla="*/ 21 w 22"/>
              <a:gd name="T3" fmla="*/ 17 h 18"/>
              <a:gd name="T4" fmla="*/ 0 w 22"/>
              <a:gd name="T5" fmla="*/ 17 h 18"/>
              <a:gd name="T6" fmla="*/ 0 w 2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0" y="0"/>
                </a:moveTo>
                <a:lnTo>
                  <a:pt x="21" y="17"/>
                </a:ln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68" name="Freeform 56"/>
          <p:cNvSpPr>
            <a:spLocks/>
          </p:cNvSpPr>
          <p:nvPr/>
        </p:nvSpPr>
        <p:spPr bwMode="auto">
          <a:xfrm>
            <a:off x="8752020" y="3663951"/>
            <a:ext cx="34396" cy="28575"/>
          </a:xfrm>
          <a:custGeom>
            <a:avLst/>
            <a:gdLst>
              <a:gd name="T0" fmla="*/ 21 w 22"/>
              <a:gd name="T1" fmla="*/ 0 h 18"/>
              <a:gd name="T2" fmla="*/ 0 w 22"/>
              <a:gd name="T3" fmla="*/ 17 h 18"/>
              <a:gd name="T4" fmla="*/ 0 w 22"/>
              <a:gd name="T5" fmla="*/ 0 h 18"/>
              <a:gd name="T6" fmla="*/ 21 w 2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1" y="0"/>
                </a:moveTo>
                <a:lnTo>
                  <a:pt x="0" y="17"/>
                </a:lnTo>
                <a:lnTo>
                  <a:pt x="0" y="0"/>
                </a:lnTo>
                <a:lnTo>
                  <a:pt x="21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30" name="Freeform 57"/>
          <p:cNvSpPr>
            <a:spLocks/>
          </p:cNvSpPr>
          <p:nvPr/>
        </p:nvSpPr>
        <p:spPr bwMode="auto">
          <a:xfrm>
            <a:off x="8655712" y="3551239"/>
            <a:ext cx="32676" cy="1587"/>
          </a:xfrm>
          <a:custGeom>
            <a:avLst/>
            <a:gdLst>
              <a:gd name="T0" fmla="*/ 2147483647 w 21"/>
              <a:gd name="T1" fmla="*/ 0 h 1"/>
              <a:gd name="T2" fmla="*/ 2147483647 w 21"/>
              <a:gd name="T3" fmla="*/ 0 h 1"/>
              <a:gd name="T4" fmla="*/ 0 w 21"/>
              <a:gd name="T5" fmla="*/ 0 h 1"/>
              <a:gd name="T6" fmla="*/ 2147483647 w 2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">
                <a:moveTo>
                  <a:pt x="20" y="0"/>
                </a:moveTo>
                <a:lnTo>
                  <a:pt x="10" y="0"/>
                </a:lnTo>
                <a:lnTo>
                  <a:pt x="0" y="0"/>
                </a:lnTo>
                <a:lnTo>
                  <a:pt x="2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31" name="Freeform 58"/>
          <p:cNvSpPr>
            <a:spLocks/>
          </p:cNvSpPr>
          <p:nvPr/>
        </p:nvSpPr>
        <p:spPr bwMode="auto">
          <a:xfrm>
            <a:off x="8760619" y="3694114"/>
            <a:ext cx="30956" cy="28575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0 w 20"/>
              <a:gd name="T11" fmla="*/ 0 h 18"/>
              <a:gd name="T12" fmla="*/ 2147483647 w 20"/>
              <a:gd name="T13" fmla="*/ 0 h 18"/>
              <a:gd name="T14" fmla="*/ 2147483647 w 20"/>
              <a:gd name="T15" fmla="*/ 2147483647 h 18"/>
              <a:gd name="T16" fmla="*/ 2147483647 w 20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18">
                <a:moveTo>
                  <a:pt x="19" y="11"/>
                </a:moveTo>
                <a:lnTo>
                  <a:pt x="19" y="17"/>
                </a:lnTo>
                <a:lnTo>
                  <a:pt x="9" y="17"/>
                </a:lnTo>
                <a:lnTo>
                  <a:pt x="19" y="17"/>
                </a:lnTo>
                <a:lnTo>
                  <a:pt x="19" y="5"/>
                </a:lnTo>
                <a:lnTo>
                  <a:pt x="0" y="0"/>
                </a:lnTo>
                <a:lnTo>
                  <a:pt x="9" y="0"/>
                </a:lnTo>
                <a:lnTo>
                  <a:pt x="19" y="5"/>
                </a:lnTo>
                <a:lnTo>
                  <a:pt x="19" y="11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32" name="Line 59"/>
          <p:cNvSpPr>
            <a:spLocks noChangeShapeType="1"/>
          </p:cNvSpPr>
          <p:nvPr/>
        </p:nvSpPr>
        <p:spPr bwMode="auto">
          <a:xfrm flipV="1">
            <a:off x="8726223" y="3554413"/>
            <a:ext cx="1720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33" name="Line 60"/>
          <p:cNvSpPr>
            <a:spLocks noChangeShapeType="1"/>
          </p:cNvSpPr>
          <p:nvPr/>
        </p:nvSpPr>
        <p:spPr bwMode="auto">
          <a:xfrm flipH="1">
            <a:off x="8645393" y="3595688"/>
            <a:ext cx="515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34" name="Line 61"/>
          <p:cNvSpPr>
            <a:spLocks noChangeShapeType="1"/>
          </p:cNvSpPr>
          <p:nvPr/>
        </p:nvSpPr>
        <p:spPr bwMode="auto">
          <a:xfrm flipV="1">
            <a:off x="8760619" y="3700463"/>
            <a:ext cx="0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35" name="Line 62"/>
          <p:cNvSpPr>
            <a:spLocks noChangeShapeType="1"/>
          </p:cNvSpPr>
          <p:nvPr/>
        </p:nvSpPr>
        <p:spPr bwMode="auto">
          <a:xfrm flipH="1">
            <a:off x="8624756" y="3757613"/>
            <a:ext cx="515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36" name="Freeform 63"/>
          <p:cNvSpPr>
            <a:spLocks/>
          </p:cNvSpPr>
          <p:nvPr/>
        </p:nvSpPr>
        <p:spPr bwMode="auto">
          <a:xfrm>
            <a:off x="7905883" y="3541713"/>
            <a:ext cx="3267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2147483647 h 18"/>
              <a:gd name="T4" fmla="*/ 2147483647 w 21"/>
              <a:gd name="T5" fmla="*/ 2147483647 h 18"/>
              <a:gd name="T6" fmla="*/ 2147483647 w 21"/>
              <a:gd name="T7" fmla="*/ 2147483647 h 18"/>
              <a:gd name="T8" fmla="*/ 2147483647 w 21"/>
              <a:gd name="T9" fmla="*/ 0 h 18"/>
              <a:gd name="T10" fmla="*/ 2147483647 w 21"/>
              <a:gd name="T11" fmla="*/ 2147483647 h 18"/>
              <a:gd name="T12" fmla="*/ 2147483647 w 21"/>
              <a:gd name="T13" fmla="*/ 2147483647 h 18"/>
              <a:gd name="T14" fmla="*/ 2147483647 w 21"/>
              <a:gd name="T15" fmla="*/ 2147483647 h 18"/>
              <a:gd name="T16" fmla="*/ 2147483647 w 21"/>
              <a:gd name="T17" fmla="*/ 2147483647 h 18"/>
              <a:gd name="T18" fmla="*/ 0 w 21"/>
              <a:gd name="T19" fmla="*/ 2147483647 h 18"/>
              <a:gd name="T20" fmla="*/ 2147483647 w 21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18">
                <a:moveTo>
                  <a:pt x="10" y="10"/>
                </a:moveTo>
                <a:lnTo>
                  <a:pt x="10" y="6"/>
                </a:lnTo>
                <a:lnTo>
                  <a:pt x="20" y="6"/>
                </a:lnTo>
                <a:lnTo>
                  <a:pt x="20" y="3"/>
                </a:lnTo>
                <a:lnTo>
                  <a:pt x="20" y="0"/>
                </a:lnTo>
                <a:lnTo>
                  <a:pt x="20" y="3"/>
                </a:lnTo>
                <a:lnTo>
                  <a:pt x="20" y="10"/>
                </a:lnTo>
                <a:lnTo>
                  <a:pt x="20" y="17"/>
                </a:lnTo>
                <a:lnTo>
                  <a:pt x="10" y="17"/>
                </a:lnTo>
                <a:lnTo>
                  <a:pt x="0" y="13"/>
                </a:lnTo>
                <a:lnTo>
                  <a:pt x="10" y="1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37" name="Freeform 64"/>
          <p:cNvSpPr>
            <a:spLocks/>
          </p:cNvSpPr>
          <p:nvPr/>
        </p:nvSpPr>
        <p:spPr bwMode="auto">
          <a:xfrm>
            <a:off x="7902443" y="3551238"/>
            <a:ext cx="34396" cy="30162"/>
          </a:xfrm>
          <a:custGeom>
            <a:avLst/>
            <a:gdLst>
              <a:gd name="T0" fmla="*/ 2147483647 w 22"/>
              <a:gd name="T1" fmla="*/ 2147483647 h 19"/>
              <a:gd name="T2" fmla="*/ 0 w 22"/>
              <a:gd name="T3" fmla="*/ 0 h 19"/>
              <a:gd name="T4" fmla="*/ 0 w 22"/>
              <a:gd name="T5" fmla="*/ 2147483647 h 19"/>
              <a:gd name="T6" fmla="*/ 2147483647 w 22"/>
              <a:gd name="T7" fmla="*/ 2147483647 h 19"/>
              <a:gd name="T8" fmla="*/ 2147483647 w 22"/>
              <a:gd name="T9" fmla="*/ 0 h 19"/>
              <a:gd name="T10" fmla="*/ 2147483647 w 22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" h="19">
                <a:moveTo>
                  <a:pt x="21" y="18"/>
                </a:moveTo>
                <a:lnTo>
                  <a:pt x="0" y="0"/>
                </a:lnTo>
                <a:lnTo>
                  <a:pt x="0" y="18"/>
                </a:lnTo>
                <a:lnTo>
                  <a:pt x="21" y="18"/>
                </a:lnTo>
                <a:lnTo>
                  <a:pt x="21" y="0"/>
                </a:lnTo>
                <a:lnTo>
                  <a:pt x="21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77" name="Freeform 65"/>
          <p:cNvSpPr>
            <a:spLocks/>
          </p:cNvSpPr>
          <p:nvPr/>
        </p:nvSpPr>
        <p:spPr bwMode="auto">
          <a:xfrm>
            <a:off x="7905883" y="3549651"/>
            <a:ext cx="32676" cy="28575"/>
          </a:xfrm>
          <a:custGeom>
            <a:avLst/>
            <a:gdLst>
              <a:gd name="T0" fmla="*/ 20 w 21"/>
              <a:gd name="T1" fmla="*/ 17 h 18"/>
              <a:gd name="T2" fmla="*/ 0 w 21"/>
              <a:gd name="T3" fmla="*/ 0 h 18"/>
              <a:gd name="T4" fmla="*/ 0 w 21"/>
              <a:gd name="T5" fmla="*/ 17 h 18"/>
              <a:gd name="T6" fmla="*/ 20 w 21"/>
              <a:gd name="T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0" y="0"/>
                </a:lnTo>
                <a:lnTo>
                  <a:pt x="0" y="17"/>
                </a:lnTo>
                <a:lnTo>
                  <a:pt x="20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39" name="Line 66"/>
          <p:cNvSpPr>
            <a:spLocks noChangeShapeType="1"/>
          </p:cNvSpPr>
          <p:nvPr/>
        </p:nvSpPr>
        <p:spPr bwMode="auto">
          <a:xfrm>
            <a:off x="7897283" y="3562350"/>
            <a:ext cx="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40" name="Line 67"/>
          <p:cNvSpPr>
            <a:spLocks noChangeShapeType="1"/>
          </p:cNvSpPr>
          <p:nvPr/>
        </p:nvSpPr>
        <p:spPr bwMode="auto">
          <a:xfrm flipV="1">
            <a:off x="7899004" y="3559175"/>
            <a:ext cx="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80" name="Freeform 68"/>
          <p:cNvSpPr>
            <a:spLocks/>
          </p:cNvSpPr>
          <p:nvPr/>
        </p:nvSpPr>
        <p:spPr bwMode="auto">
          <a:xfrm>
            <a:off x="8043467" y="3813175"/>
            <a:ext cx="216694" cy="211138"/>
          </a:xfrm>
          <a:custGeom>
            <a:avLst/>
            <a:gdLst>
              <a:gd name="T0" fmla="*/ 135 w 136"/>
              <a:gd name="T1" fmla="*/ 125 h 133"/>
              <a:gd name="T2" fmla="*/ 128 w 136"/>
              <a:gd name="T3" fmla="*/ 129 h 133"/>
              <a:gd name="T4" fmla="*/ 128 w 136"/>
              <a:gd name="T5" fmla="*/ 132 h 133"/>
              <a:gd name="T6" fmla="*/ 120 w 136"/>
              <a:gd name="T7" fmla="*/ 130 h 133"/>
              <a:gd name="T8" fmla="*/ 108 w 136"/>
              <a:gd name="T9" fmla="*/ 127 h 133"/>
              <a:gd name="T10" fmla="*/ 96 w 136"/>
              <a:gd name="T11" fmla="*/ 124 h 133"/>
              <a:gd name="T12" fmla="*/ 87 w 136"/>
              <a:gd name="T13" fmla="*/ 116 h 133"/>
              <a:gd name="T14" fmla="*/ 81 w 136"/>
              <a:gd name="T15" fmla="*/ 108 h 133"/>
              <a:gd name="T16" fmla="*/ 74 w 136"/>
              <a:gd name="T17" fmla="*/ 98 h 133"/>
              <a:gd name="T18" fmla="*/ 66 w 136"/>
              <a:gd name="T19" fmla="*/ 88 h 133"/>
              <a:gd name="T20" fmla="*/ 48 w 136"/>
              <a:gd name="T21" fmla="*/ 81 h 133"/>
              <a:gd name="T22" fmla="*/ 47 w 136"/>
              <a:gd name="T23" fmla="*/ 84 h 133"/>
              <a:gd name="T24" fmla="*/ 39 w 136"/>
              <a:gd name="T25" fmla="*/ 82 h 133"/>
              <a:gd name="T26" fmla="*/ 41 w 136"/>
              <a:gd name="T27" fmla="*/ 89 h 133"/>
              <a:gd name="T28" fmla="*/ 36 w 136"/>
              <a:gd name="T29" fmla="*/ 89 h 133"/>
              <a:gd name="T30" fmla="*/ 37 w 136"/>
              <a:gd name="T31" fmla="*/ 93 h 133"/>
              <a:gd name="T32" fmla="*/ 18 w 136"/>
              <a:gd name="T33" fmla="*/ 91 h 133"/>
              <a:gd name="T34" fmla="*/ 34 w 136"/>
              <a:gd name="T35" fmla="*/ 101 h 133"/>
              <a:gd name="T36" fmla="*/ 27 w 136"/>
              <a:gd name="T37" fmla="*/ 109 h 133"/>
              <a:gd name="T38" fmla="*/ 14 w 136"/>
              <a:gd name="T39" fmla="*/ 108 h 133"/>
              <a:gd name="T40" fmla="*/ 0 w 136"/>
              <a:gd name="T41" fmla="*/ 108 h 133"/>
              <a:gd name="T42" fmla="*/ 1 w 136"/>
              <a:gd name="T43" fmla="*/ 94 h 133"/>
              <a:gd name="T44" fmla="*/ 2 w 136"/>
              <a:gd name="T45" fmla="*/ 81 h 133"/>
              <a:gd name="T46" fmla="*/ 3 w 136"/>
              <a:gd name="T47" fmla="*/ 68 h 133"/>
              <a:gd name="T48" fmla="*/ 5 w 136"/>
              <a:gd name="T49" fmla="*/ 53 h 133"/>
              <a:gd name="T50" fmla="*/ 6 w 136"/>
              <a:gd name="T51" fmla="*/ 40 h 133"/>
              <a:gd name="T52" fmla="*/ 6 w 136"/>
              <a:gd name="T53" fmla="*/ 27 h 133"/>
              <a:gd name="T54" fmla="*/ 6 w 136"/>
              <a:gd name="T55" fmla="*/ 14 h 133"/>
              <a:gd name="T56" fmla="*/ 6 w 136"/>
              <a:gd name="T57" fmla="*/ 0 h 133"/>
              <a:gd name="T58" fmla="*/ 19 w 136"/>
              <a:gd name="T59" fmla="*/ 6 h 133"/>
              <a:gd name="T60" fmla="*/ 33 w 136"/>
              <a:gd name="T61" fmla="*/ 11 h 133"/>
              <a:gd name="T62" fmla="*/ 47 w 136"/>
              <a:gd name="T63" fmla="*/ 18 h 133"/>
              <a:gd name="T64" fmla="*/ 59 w 136"/>
              <a:gd name="T65" fmla="*/ 24 h 133"/>
              <a:gd name="T66" fmla="*/ 72 w 136"/>
              <a:gd name="T67" fmla="*/ 41 h 133"/>
              <a:gd name="T68" fmla="*/ 72 w 136"/>
              <a:gd name="T69" fmla="*/ 48 h 133"/>
              <a:gd name="T70" fmla="*/ 84 w 136"/>
              <a:gd name="T71" fmla="*/ 53 h 133"/>
              <a:gd name="T72" fmla="*/ 96 w 136"/>
              <a:gd name="T73" fmla="*/ 59 h 133"/>
              <a:gd name="T74" fmla="*/ 97 w 136"/>
              <a:gd name="T75" fmla="*/ 68 h 133"/>
              <a:gd name="T76" fmla="*/ 86 w 136"/>
              <a:gd name="T77" fmla="*/ 70 h 133"/>
              <a:gd name="T78" fmla="*/ 91 w 136"/>
              <a:gd name="T79" fmla="*/ 83 h 133"/>
              <a:gd name="T80" fmla="*/ 100 w 136"/>
              <a:gd name="T81" fmla="*/ 93 h 133"/>
              <a:gd name="T82" fmla="*/ 106 w 136"/>
              <a:gd name="T83" fmla="*/ 108 h 133"/>
              <a:gd name="T84" fmla="*/ 115 w 136"/>
              <a:gd name="T85" fmla="*/ 108 h 133"/>
              <a:gd name="T86" fmla="*/ 114 w 136"/>
              <a:gd name="T87" fmla="*/ 113 h 133"/>
              <a:gd name="T88" fmla="*/ 122 w 136"/>
              <a:gd name="T89" fmla="*/ 119 h 133"/>
              <a:gd name="T90" fmla="*/ 120 w 136"/>
              <a:gd name="T91" fmla="*/ 122 h 133"/>
              <a:gd name="T92" fmla="*/ 135 w 136"/>
              <a:gd name="T93" fmla="*/ 12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" h="133">
                <a:moveTo>
                  <a:pt x="135" y="125"/>
                </a:moveTo>
                <a:lnTo>
                  <a:pt x="128" y="129"/>
                </a:lnTo>
                <a:lnTo>
                  <a:pt x="128" y="132"/>
                </a:lnTo>
                <a:lnTo>
                  <a:pt x="120" y="130"/>
                </a:lnTo>
                <a:lnTo>
                  <a:pt x="108" y="127"/>
                </a:lnTo>
                <a:lnTo>
                  <a:pt x="96" y="124"/>
                </a:lnTo>
                <a:lnTo>
                  <a:pt x="87" y="116"/>
                </a:lnTo>
                <a:lnTo>
                  <a:pt x="81" y="108"/>
                </a:lnTo>
                <a:lnTo>
                  <a:pt x="74" y="98"/>
                </a:lnTo>
                <a:lnTo>
                  <a:pt x="66" y="88"/>
                </a:lnTo>
                <a:lnTo>
                  <a:pt x="48" y="81"/>
                </a:lnTo>
                <a:lnTo>
                  <a:pt x="47" y="84"/>
                </a:lnTo>
                <a:lnTo>
                  <a:pt x="39" y="82"/>
                </a:lnTo>
                <a:lnTo>
                  <a:pt x="41" y="89"/>
                </a:lnTo>
                <a:lnTo>
                  <a:pt x="36" y="89"/>
                </a:lnTo>
                <a:lnTo>
                  <a:pt x="37" y="93"/>
                </a:lnTo>
                <a:lnTo>
                  <a:pt x="18" y="91"/>
                </a:lnTo>
                <a:lnTo>
                  <a:pt x="34" y="101"/>
                </a:lnTo>
                <a:lnTo>
                  <a:pt x="27" y="109"/>
                </a:lnTo>
                <a:lnTo>
                  <a:pt x="14" y="108"/>
                </a:lnTo>
                <a:lnTo>
                  <a:pt x="0" y="108"/>
                </a:lnTo>
                <a:lnTo>
                  <a:pt x="1" y="94"/>
                </a:lnTo>
                <a:lnTo>
                  <a:pt x="2" y="81"/>
                </a:lnTo>
                <a:lnTo>
                  <a:pt x="3" y="68"/>
                </a:lnTo>
                <a:lnTo>
                  <a:pt x="5" y="53"/>
                </a:lnTo>
                <a:lnTo>
                  <a:pt x="6" y="40"/>
                </a:lnTo>
                <a:lnTo>
                  <a:pt x="6" y="27"/>
                </a:lnTo>
                <a:lnTo>
                  <a:pt x="6" y="14"/>
                </a:lnTo>
                <a:lnTo>
                  <a:pt x="6" y="0"/>
                </a:lnTo>
                <a:lnTo>
                  <a:pt x="19" y="6"/>
                </a:lnTo>
                <a:lnTo>
                  <a:pt x="33" y="11"/>
                </a:lnTo>
                <a:lnTo>
                  <a:pt x="47" y="18"/>
                </a:lnTo>
                <a:lnTo>
                  <a:pt x="59" y="24"/>
                </a:lnTo>
                <a:lnTo>
                  <a:pt x="72" y="41"/>
                </a:lnTo>
                <a:lnTo>
                  <a:pt x="72" y="48"/>
                </a:lnTo>
                <a:lnTo>
                  <a:pt x="84" y="53"/>
                </a:lnTo>
                <a:lnTo>
                  <a:pt x="96" y="59"/>
                </a:lnTo>
                <a:lnTo>
                  <a:pt x="97" y="68"/>
                </a:lnTo>
                <a:lnTo>
                  <a:pt x="86" y="70"/>
                </a:lnTo>
                <a:lnTo>
                  <a:pt x="91" y="83"/>
                </a:lnTo>
                <a:lnTo>
                  <a:pt x="100" y="93"/>
                </a:lnTo>
                <a:lnTo>
                  <a:pt x="106" y="108"/>
                </a:lnTo>
                <a:lnTo>
                  <a:pt x="115" y="108"/>
                </a:lnTo>
                <a:lnTo>
                  <a:pt x="114" y="113"/>
                </a:lnTo>
                <a:lnTo>
                  <a:pt x="122" y="119"/>
                </a:lnTo>
                <a:lnTo>
                  <a:pt x="120" y="122"/>
                </a:lnTo>
                <a:lnTo>
                  <a:pt x="135" y="12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81" name="Freeform 69"/>
          <p:cNvSpPr>
            <a:spLocks/>
          </p:cNvSpPr>
          <p:nvPr/>
        </p:nvSpPr>
        <p:spPr bwMode="auto">
          <a:xfrm>
            <a:off x="8213725" y="3856039"/>
            <a:ext cx="92869" cy="53975"/>
          </a:xfrm>
          <a:custGeom>
            <a:avLst/>
            <a:gdLst>
              <a:gd name="T0" fmla="*/ 57 w 58"/>
              <a:gd name="T1" fmla="*/ 1 h 34"/>
              <a:gd name="T2" fmla="*/ 53 w 58"/>
              <a:gd name="T3" fmla="*/ 12 h 34"/>
              <a:gd name="T4" fmla="*/ 50 w 58"/>
              <a:gd name="T5" fmla="*/ 14 h 34"/>
              <a:gd name="T6" fmla="*/ 51 w 58"/>
              <a:gd name="T7" fmla="*/ 20 h 34"/>
              <a:gd name="T8" fmla="*/ 41 w 58"/>
              <a:gd name="T9" fmla="*/ 24 h 34"/>
              <a:gd name="T10" fmla="*/ 22 w 58"/>
              <a:gd name="T11" fmla="*/ 33 h 34"/>
              <a:gd name="T12" fmla="*/ 11 w 58"/>
              <a:gd name="T13" fmla="*/ 30 h 34"/>
              <a:gd name="T14" fmla="*/ 2 w 58"/>
              <a:gd name="T15" fmla="*/ 25 h 34"/>
              <a:gd name="T16" fmla="*/ 0 w 58"/>
              <a:gd name="T17" fmla="*/ 20 h 34"/>
              <a:gd name="T18" fmla="*/ 19 w 58"/>
              <a:gd name="T19" fmla="*/ 21 h 34"/>
              <a:gd name="T20" fmla="*/ 23 w 58"/>
              <a:gd name="T21" fmla="*/ 12 h 34"/>
              <a:gd name="T22" fmla="*/ 23 w 58"/>
              <a:gd name="T23" fmla="*/ 18 h 34"/>
              <a:gd name="T24" fmla="*/ 31 w 58"/>
              <a:gd name="T25" fmla="*/ 21 h 34"/>
              <a:gd name="T26" fmla="*/ 44 w 58"/>
              <a:gd name="T27" fmla="*/ 10 h 34"/>
              <a:gd name="T28" fmla="*/ 44 w 58"/>
              <a:gd name="T29" fmla="*/ 1 h 34"/>
              <a:gd name="T30" fmla="*/ 51 w 58"/>
              <a:gd name="T31" fmla="*/ 0 h 34"/>
              <a:gd name="T32" fmla="*/ 57 w 58"/>
              <a:gd name="T33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" h="34">
                <a:moveTo>
                  <a:pt x="57" y="1"/>
                </a:moveTo>
                <a:lnTo>
                  <a:pt x="53" y="12"/>
                </a:lnTo>
                <a:lnTo>
                  <a:pt x="50" y="14"/>
                </a:lnTo>
                <a:lnTo>
                  <a:pt x="51" y="20"/>
                </a:lnTo>
                <a:lnTo>
                  <a:pt x="41" y="24"/>
                </a:lnTo>
                <a:lnTo>
                  <a:pt x="22" y="33"/>
                </a:lnTo>
                <a:lnTo>
                  <a:pt x="11" y="30"/>
                </a:lnTo>
                <a:lnTo>
                  <a:pt x="2" y="25"/>
                </a:lnTo>
                <a:lnTo>
                  <a:pt x="0" y="20"/>
                </a:lnTo>
                <a:lnTo>
                  <a:pt x="19" y="21"/>
                </a:lnTo>
                <a:lnTo>
                  <a:pt x="23" y="12"/>
                </a:lnTo>
                <a:lnTo>
                  <a:pt x="23" y="18"/>
                </a:lnTo>
                <a:lnTo>
                  <a:pt x="31" y="21"/>
                </a:lnTo>
                <a:lnTo>
                  <a:pt x="44" y="10"/>
                </a:lnTo>
                <a:lnTo>
                  <a:pt x="44" y="1"/>
                </a:lnTo>
                <a:lnTo>
                  <a:pt x="51" y="0"/>
                </a:lnTo>
                <a:lnTo>
                  <a:pt x="57" y="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43" name="Freeform 70"/>
          <p:cNvSpPr>
            <a:spLocks/>
          </p:cNvSpPr>
          <p:nvPr/>
        </p:nvSpPr>
        <p:spPr bwMode="auto">
          <a:xfrm>
            <a:off x="8354748" y="3886200"/>
            <a:ext cx="32677" cy="39688"/>
          </a:xfrm>
          <a:custGeom>
            <a:avLst/>
            <a:gdLst>
              <a:gd name="T0" fmla="*/ 2147483647 w 20"/>
              <a:gd name="T1" fmla="*/ 2147483647 h 25"/>
              <a:gd name="T2" fmla="*/ 2147483647 w 20"/>
              <a:gd name="T3" fmla="*/ 2147483647 h 25"/>
              <a:gd name="T4" fmla="*/ 2147483647 w 20"/>
              <a:gd name="T5" fmla="*/ 2147483647 h 25"/>
              <a:gd name="T6" fmla="*/ 0 w 20"/>
              <a:gd name="T7" fmla="*/ 0 h 25"/>
              <a:gd name="T8" fmla="*/ 2147483647 w 20"/>
              <a:gd name="T9" fmla="*/ 2147483647 h 25"/>
              <a:gd name="T10" fmla="*/ 2147483647 w 20"/>
              <a:gd name="T11" fmla="*/ 2147483647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25">
                <a:moveTo>
                  <a:pt x="19" y="21"/>
                </a:moveTo>
                <a:lnTo>
                  <a:pt x="14" y="24"/>
                </a:lnTo>
                <a:lnTo>
                  <a:pt x="3" y="13"/>
                </a:lnTo>
                <a:lnTo>
                  <a:pt x="0" y="0"/>
                </a:lnTo>
                <a:lnTo>
                  <a:pt x="9" y="10"/>
                </a:lnTo>
                <a:lnTo>
                  <a:pt x="19" y="21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44" name="Freeform 71"/>
          <p:cNvSpPr>
            <a:spLocks/>
          </p:cNvSpPr>
          <p:nvPr/>
        </p:nvSpPr>
        <p:spPr bwMode="auto">
          <a:xfrm>
            <a:off x="8272198" y="3814763"/>
            <a:ext cx="49875" cy="57150"/>
          </a:xfrm>
          <a:custGeom>
            <a:avLst/>
            <a:gdLst>
              <a:gd name="T0" fmla="*/ 2147483647 w 31"/>
              <a:gd name="T1" fmla="*/ 2147483647 h 36"/>
              <a:gd name="T2" fmla="*/ 2147483647 w 31"/>
              <a:gd name="T3" fmla="*/ 2147483647 h 36"/>
              <a:gd name="T4" fmla="*/ 2147483647 w 31"/>
              <a:gd name="T5" fmla="*/ 2147483647 h 36"/>
              <a:gd name="T6" fmla="*/ 2147483647 w 31"/>
              <a:gd name="T7" fmla="*/ 2147483647 h 36"/>
              <a:gd name="T8" fmla="*/ 0 w 31"/>
              <a:gd name="T9" fmla="*/ 0 h 36"/>
              <a:gd name="T10" fmla="*/ 2147483647 w 31"/>
              <a:gd name="T11" fmla="*/ 2147483647 h 36"/>
              <a:gd name="T12" fmla="*/ 2147483647 w 31"/>
              <a:gd name="T13" fmla="*/ 2147483647 h 36"/>
              <a:gd name="T14" fmla="*/ 2147483647 w 31"/>
              <a:gd name="T15" fmla="*/ 2147483647 h 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" h="36">
                <a:moveTo>
                  <a:pt x="30" y="28"/>
                </a:moveTo>
                <a:lnTo>
                  <a:pt x="25" y="35"/>
                </a:lnTo>
                <a:lnTo>
                  <a:pt x="16" y="14"/>
                </a:lnTo>
                <a:lnTo>
                  <a:pt x="8" y="7"/>
                </a:lnTo>
                <a:lnTo>
                  <a:pt x="0" y="0"/>
                </a:lnTo>
                <a:lnTo>
                  <a:pt x="11" y="8"/>
                </a:lnTo>
                <a:lnTo>
                  <a:pt x="22" y="17"/>
                </a:lnTo>
                <a:lnTo>
                  <a:pt x="30" y="2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84" name="Freeform 72"/>
          <p:cNvSpPr>
            <a:spLocks/>
          </p:cNvSpPr>
          <p:nvPr/>
        </p:nvSpPr>
        <p:spPr bwMode="auto">
          <a:xfrm>
            <a:off x="8261879" y="4003675"/>
            <a:ext cx="34396" cy="28575"/>
          </a:xfrm>
          <a:custGeom>
            <a:avLst/>
            <a:gdLst>
              <a:gd name="T0" fmla="*/ 21 w 22"/>
              <a:gd name="T1" fmla="*/ 8 h 18"/>
              <a:gd name="T2" fmla="*/ 7 w 22"/>
              <a:gd name="T3" fmla="*/ 17 h 18"/>
              <a:gd name="T4" fmla="*/ 0 w 22"/>
              <a:gd name="T5" fmla="*/ 0 h 18"/>
              <a:gd name="T6" fmla="*/ 21 w 22"/>
              <a:gd name="T7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1" y="8"/>
                </a:moveTo>
                <a:lnTo>
                  <a:pt x="7" y="17"/>
                </a:lnTo>
                <a:lnTo>
                  <a:pt x="0" y="0"/>
                </a:lnTo>
                <a:lnTo>
                  <a:pt x="21" y="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85" name="Freeform 73"/>
          <p:cNvSpPr>
            <a:spLocks/>
          </p:cNvSpPr>
          <p:nvPr/>
        </p:nvSpPr>
        <p:spPr bwMode="auto">
          <a:xfrm>
            <a:off x="7233444" y="3708401"/>
            <a:ext cx="36116" cy="28575"/>
          </a:xfrm>
          <a:custGeom>
            <a:avLst/>
            <a:gdLst>
              <a:gd name="T0" fmla="*/ 21 w 22"/>
              <a:gd name="T1" fmla="*/ 0 h 18"/>
              <a:gd name="T2" fmla="*/ 0 w 22"/>
              <a:gd name="T3" fmla="*/ 17 h 18"/>
              <a:gd name="T4" fmla="*/ 0 w 22"/>
              <a:gd name="T5" fmla="*/ 0 h 18"/>
              <a:gd name="T6" fmla="*/ 21 w 2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1" y="0"/>
                </a:moveTo>
                <a:lnTo>
                  <a:pt x="0" y="17"/>
                </a:lnTo>
                <a:lnTo>
                  <a:pt x="0" y="0"/>
                </a:lnTo>
                <a:lnTo>
                  <a:pt x="21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47" name="Freeform 74"/>
          <p:cNvSpPr>
            <a:spLocks/>
          </p:cNvSpPr>
          <p:nvPr/>
        </p:nvSpPr>
        <p:spPr bwMode="auto">
          <a:xfrm>
            <a:off x="8451056" y="3987801"/>
            <a:ext cx="36116" cy="30163"/>
          </a:xfrm>
          <a:custGeom>
            <a:avLst/>
            <a:gdLst>
              <a:gd name="T0" fmla="*/ 2147483647 w 23"/>
              <a:gd name="T1" fmla="*/ 2147483647 h 19"/>
              <a:gd name="T2" fmla="*/ 2147483647 w 23"/>
              <a:gd name="T3" fmla="*/ 2147483647 h 19"/>
              <a:gd name="T4" fmla="*/ 2147483647 w 23"/>
              <a:gd name="T5" fmla="*/ 0 h 19"/>
              <a:gd name="T6" fmla="*/ 0 w 23"/>
              <a:gd name="T7" fmla="*/ 2147483647 h 19"/>
              <a:gd name="T8" fmla="*/ 2147483647 w 23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9">
                <a:moveTo>
                  <a:pt x="22" y="18"/>
                </a:moveTo>
                <a:lnTo>
                  <a:pt x="22" y="16"/>
                </a:lnTo>
                <a:lnTo>
                  <a:pt x="3" y="0"/>
                </a:lnTo>
                <a:lnTo>
                  <a:pt x="0" y="7"/>
                </a:lnTo>
                <a:lnTo>
                  <a:pt x="22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48" name="Freeform 75"/>
          <p:cNvSpPr>
            <a:spLocks/>
          </p:cNvSpPr>
          <p:nvPr/>
        </p:nvSpPr>
        <p:spPr bwMode="auto">
          <a:xfrm>
            <a:off x="8392583" y="3919538"/>
            <a:ext cx="36116" cy="28575"/>
          </a:xfrm>
          <a:custGeom>
            <a:avLst/>
            <a:gdLst>
              <a:gd name="T0" fmla="*/ 0 w 22"/>
              <a:gd name="T1" fmla="*/ 0 h 18"/>
              <a:gd name="T2" fmla="*/ 2147483647 w 22"/>
              <a:gd name="T3" fmla="*/ 2147483647 h 18"/>
              <a:gd name="T4" fmla="*/ 2147483647 w 22"/>
              <a:gd name="T5" fmla="*/ 2147483647 h 18"/>
              <a:gd name="T6" fmla="*/ 0 w 2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0" y="0"/>
                </a:moveTo>
                <a:lnTo>
                  <a:pt x="21" y="17"/>
                </a:lnTo>
                <a:lnTo>
                  <a:pt x="5" y="12"/>
                </a:lnTo>
                <a:lnTo>
                  <a:pt x="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49" name="Freeform 76"/>
          <p:cNvSpPr>
            <a:spLocks/>
          </p:cNvSpPr>
          <p:nvPr/>
        </p:nvSpPr>
        <p:spPr bwMode="auto">
          <a:xfrm>
            <a:off x="8488892" y="4011613"/>
            <a:ext cx="36116" cy="30162"/>
          </a:xfrm>
          <a:custGeom>
            <a:avLst/>
            <a:gdLst>
              <a:gd name="T0" fmla="*/ 2147483647 w 23"/>
              <a:gd name="T1" fmla="*/ 2147483647 h 19"/>
              <a:gd name="T2" fmla="*/ 2147483647 w 23"/>
              <a:gd name="T3" fmla="*/ 2147483647 h 19"/>
              <a:gd name="T4" fmla="*/ 0 w 23"/>
              <a:gd name="T5" fmla="*/ 0 h 19"/>
              <a:gd name="T6" fmla="*/ 2147483647 w 23"/>
              <a:gd name="T7" fmla="*/ 2147483647 h 19"/>
              <a:gd name="T8" fmla="*/ 2147483647 w 23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9">
                <a:moveTo>
                  <a:pt x="22" y="18"/>
                </a:moveTo>
                <a:lnTo>
                  <a:pt x="2" y="6"/>
                </a:lnTo>
                <a:lnTo>
                  <a:pt x="0" y="0"/>
                </a:lnTo>
                <a:lnTo>
                  <a:pt x="22" y="11"/>
                </a:lnTo>
                <a:lnTo>
                  <a:pt x="22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50" name="Freeform 77"/>
          <p:cNvSpPr>
            <a:spLocks/>
          </p:cNvSpPr>
          <p:nvPr/>
        </p:nvSpPr>
        <p:spPr bwMode="auto">
          <a:xfrm>
            <a:off x="8406342" y="3956051"/>
            <a:ext cx="3439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0 h 18"/>
              <a:gd name="T4" fmla="*/ 0 w 22"/>
              <a:gd name="T5" fmla="*/ 2147483647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18">
                <a:moveTo>
                  <a:pt x="21" y="17"/>
                </a:moveTo>
                <a:lnTo>
                  <a:pt x="12" y="0"/>
                </a:lnTo>
                <a:lnTo>
                  <a:pt x="0" y="4"/>
                </a:lnTo>
                <a:lnTo>
                  <a:pt x="8" y="6"/>
                </a:lnTo>
                <a:lnTo>
                  <a:pt x="21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51" name="Freeform 78"/>
          <p:cNvSpPr>
            <a:spLocks/>
          </p:cNvSpPr>
          <p:nvPr/>
        </p:nvSpPr>
        <p:spPr bwMode="auto">
          <a:xfrm>
            <a:off x="8480293" y="3962401"/>
            <a:ext cx="32676" cy="34925"/>
          </a:xfrm>
          <a:custGeom>
            <a:avLst/>
            <a:gdLst>
              <a:gd name="T0" fmla="*/ 0 w 20"/>
              <a:gd name="T1" fmla="*/ 0 h 22"/>
              <a:gd name="T2" fmla="*/ 2147483647 w 20"/>
              <a:gd name="T3" fmla="*/ 2147483647 h 22"/>
              <a:gd name="T4" fmla="*/ 0 w 20"/>
              <a:gd name="T5" fmla="*/ 2147483647 h 22"/>
              <a:gd name="T6" fmla="*/ 0 w 20"/>
              <a:gd name="T7" fmla="*/ 0 h 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22">
                <a:moveTo>
                  <a:pt x="0" y="0"/>
                </a:moveTo>
                <a:lnTo>
                  <a:pt x="19" y="21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52" name="Freeform 79"/>
          <p:cNvSpPr>
            <a:spLocks/>
          </p:cNvSpPr>
          <p:nvPr/>
        </p:nvSpPr>
        <p:spPr bwMode="auto">
          <a:xfrm>
            <a:off x="8430420" y="3943351"/>
            <a:ext cx="37835" cy="28575"/>
          </a:xfrm>
          <a:custGeom>
            <a:avLst/>
            <a:gdLst>
              <a:gd name="T0" fmla="*/ 2147483647 w 23"/>
              <a:gd name="T1" fmla="*/ 2147483647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0 h 18"/>
              <a:gd name="T8" fmla="*/ 2147483647 w 23"/>
              <a:gd name="T9" fmla="*/ 2147483647 h 18"/>
              <a:gd name="T10" fmla="*/ 2147483647 w 23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" h="18">
                <a:moveTo>
                  <a:pt x="20" y="17"/>
                </a:moveTo>
                <a:lnTo>
                  <a:pt x="22" y="17"/>
                </a:lnTo>
                <a:lnTo>
                  <a:pt x="10" y="9"/>
                </a:lnTo>
                <a:lnTo>
                  <a:pt x="0" y="0"/>
                </a:lnTo>
                <a:lnTo>
                  <a:pt x="10" y="9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92" name="Freeform 80"/>
          <p:cNvSpPr>
            <a:spLocks/>
          </p:cNvSpPr>
          <p:nvPr/>
        </p:nvSpPr>
        <p:spPr bwMode="auto">
          <a:xfrm>
            <a:off x="6698589" y="3484564"/>
            <a:ext cx="53313" cy="103187"/>
          </a:xfrm>
          <a:custGeom>
            <a:avLst/>
            <a:gdLst>
              <a:gd name="T0" fmla="*/ 8 w 33"/>
              <a:gd name="T1" fmla="*/ 2 h 65"/>
              <a:gd name="T2" fmla="*/ 14 w 33"/>
              <a:gd name="T3" fmla="*/ 11 h 65"/>
              <a:gd name="T4" fmla="*/ 21 w 33"/>
              <a:gd name="T5" fmla="*/ 21 h 65"/>
              <a:gd name="T6" fmla="*/ 26 w 33"/>
              <a:gd name="T7" fmla="*/ 35 h 65"/>
              <a:gd name="T8" fmla="*/ 32 w 33"/>
              <a:gd name="T9" fmla="*/ 47 h 65"/>
              <a:gd name="T10" fmla="*/ 25 w 33"/>
              <a:gd name="T11" fmla="*/ 60 h 65"/>
              <a:gd name="T12" fmla="*/ 10 w 33"/>
              <a:gd name="T13" fmla="*/ 64 h 65"/>
              <a:gd name="T14" fmla="*/ 2 w 33"/>
              <a:gd name="T15" fmla="*/ 42 h 65"/>
              <a:gd name="T16" fmla="*/ 0 w 33"/>
              <a:gd name="T17" fmla="*/ 28 h 65"/>
              <a:gd name="T18" fmla="*/ 2 w 33"/>
              <a:gd name="T19" fmla="*/ 29 h 65"/>
              <a:gd name="T20" fmla="*/ 4 w 33"/>
              <a:gd name="T21" fmla="*/ 17 h 65"/>
              <a:gd name="T22" fmla="*/ 6 w 33"/>
              <a:gd name="T23" fmla="*/ 5 h 65"/>
              <a:gd name="T24" fmla="*/ 8 w 33"/>
              <a:gd name="T25" fmla="*/ 3 h 65"/>
              <a:gd name="T26" fmla="*/ 2 w 33"/>
              <a:gd name="T27" fmla="*/ 0 h 65"/>
              <a:gd name="T28" fmla="*/ 8 w 33"/>
              <a:gd name="T29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65">
                <a:moveTo>
                  <a:pt x="8" y="2"/>
                </a:moveTo>
                <a:lnTo>
                  <a:pt x="14" y="11"/>
                </a:lnTo>
                <a:lnTo>
                  <a:pt x="21" y="21"/>
                </a:lnTo>
                <a:lnTo>
                  <a:pt x="26" y="35"/>
                </a:lnTo>
                <a:lnTo>
                  <a:pt x="32" y="47"/>
                </a:lnTo>
                <a:lnTo>
                  <a:pt x="25" y="60"/>
                </a:lnTo>
                <a:lnTo>
                  <a:pt x="10" y="64"/>
                </a:lnTo>
                <a:lnTo>
                  <a:pt x="2" y="42"/>
                </a:lnTo>
                <a:lnTo>
                  <a:pt x="0" y="28"/>
                </a:lnTo>
                <a:lnTo>
                  <a:pt x="2" y="29"/>
                </a:lnTo>
                <a:lnTo>
                  <a:pt x="4" y="17"/>
                </a:lnTo>
                <a:lnTo>
                  <a:pt x="6" y="5"/>
                </a:lnTo>
                <a:lnTo>
                  <a:pt x="8" y="3"/>
                </a:lnTo>
                <a:lnTo>
                  <a:pt x="2" y="0"/>
                </a:lnTo>
                <a:lnTo>
                  <a:pt x="8" y="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93" name="Freeform 81"/>
          <p:cNvSpPr>
            <a:spLocks/>
          </p:cNvSpPr>
          <p:nvPr/>
        </p:nvSpPr>
        <p:spPr bwMode="auto">
          <a:xfrm>
            <a:off x="5611681" y="4021138"/>
            <a:ext cx="232171" cy="431800"/>
          </a:xfrm>
          <a:custGeom>
            <a:avLst/>
            <a:gdLst>
              <a:gd name="T0" fmla="*/ 58 w 146"/>
              <a:gd name="T1" fmla="*/ 157 h 272"/>
              <a:gd name="T2" fmla="*/ 63 w 146"/>
              <a:gd name="T3" fmla="*/ 152 h 272"/>
              <a:gd name="T4" fmla="*/ 89 w 146"/>
              <a:gd name="T5" fmla="*/ 124 h 272"/>
              <a:gd name="T6" fmla="*/ 113 w 146"/>
              <a:gd name="T7" fmla="*/ 109 h 272"/>
              <a:gd name="T8" fmla="*/ 142 w 146"/>
              <a:gd name="T9" fmla="*/ 78 h 272"/>
              <a:gd name="T10" fmla="*/ 143 w 146"/>
              <a:gd name="T11" fmla="*/ 65 h 272"/>
              <a:gd name="T12" fmla="*/ 143 w 146"/>
              <a:gd name="T13" fmla="*/ 33 h 272"/>
              <a:gd name="T14" fmla="*/ 145 w 146"/>
              <a:gd name="T15" fmla="*/ 0 h 272"/>
              <a:gd name="T16" fmla="*/ 128 w 146"/>
              <a:gd name="T17" fmla="*/ 7 h 272"/>
              <a:gd name="T18" fmla="*/ 106 w 146"/>
              <a:gd name="T19" fmla="*/ 14 h 272"/>
              <a:gd name="T20" fmla="*/ 80 w 146"/>
              <a:gd name="T21" fmla="*/ 17 h 272"/>
              <a:gd name="T22" fmla="*/ 66 w 146"/>
              <a:gd name="T23" fmla="*/ 17 h 272"/>
              <a:gd name="T24" fmla="*/ 59 w 146"/>
              <a:gd name="T25" fmla="*/ 32 h 272"/>
              <a:gd name="T26" fmla="*/ 69 w 146"/>
              <a:gd name="T27" fmla="*/ 59 h 272"/>
              <a:gd name="T28" fmla="*/ 75 w 146"/>
              <a:gd name="T29" fmla="*/ 81 h 272"/>
              <a:gd name="T30" fmla="*/ 66 w 146"/>
              <a:gd name="T31" fmla="*/ 100 h 272"/>
              <a:gd name="T32" fmla="*/ 62 w 146"/>
              <a:gd name="T33" fmla="*/ 99 h 272"/>
              <a:gd name="T34" fmla="*/ 59 w 146"/>
              <a:gd name="T35" fmla="*/ 71 h 272"/>
              <a:gd name="T36" fmla="*/ 45 w 146"/>
              <a:gd name="T37" fmla="*/ 65 h 272"/>
              <a:gd name="T38" fmla="*/ 31 w 146"/>
              <a:gd name="T39" fmla="*/ 62 h 272"/>
              <a:gd name="T40" fmla="*/ 10 w 146"/>
              <a:gd name="T41" fmla="*/ 71 h 272"/>
              <a:gd name="T42" fmla="*/ 2 w 146"/>
              <a:gd name="T43" fmla="*/ 84 h 272"/>
              <a:gd name="T44" fmla="*/ 9 w 146"/>
              <a:gd name="T45" fmla="*/ 91 h 272"/>
              <a:gd name="T46" fmla="*/ 34 w 146"/>
              <a:gd name="T47" fmla="*/ 102 h 272"/>
              <a:gd name="T48" fmla="*/ 32 w 146"/>
              <a:gd name="T49" fmla="*/ 136 h 272"/>
              <a:gd name="T50" fmla="*/ 29 w 146"/>
              <a:gd name="T51" fmla="*/ 166 h 272"/>
              <a:gd name="T52" fmla="*/ 18 w 146"/>
              <a:gd name="T53" fmla="*/ 188 h 272"/>
              <a:gd name="T54" fmla="*/ 11 w 146"/>
              <a:gd name="T55" fmla="*/ 209 h 272"/>
              <a:gd name="T56" fmla="*/ 14 w 146"/>
              <a:gd name="T57" fmla="*/ 238 h 272"/>
              <a:gd name="T58" fmla="*/ 15 w 146"/>
              <a:gd name="T59" fmla="*/ 271 h 272"/>
              <a:gd name="T60" fmla="*/ 27 w 146"/>
              <a:gd name="T61" fmla="*/ 260 h 272"/>
              <a:gd name="T62" fmla="*/ 40 w 146"/>
              <a:gd name="T63" fmla="*/ 242 h 272"/>
              <a:gd name="T64" fmla="*/ 63 w 146"/>
              <a:gd name="T65" fmla="*/ 228 h 272"/>
              <a:gd name="T66" fmla="*/ 64 w 146"/>
              <a:gd name="T67" fmla="*/ 207 h 272"/>
              <a:gd name="T68" fmla="*/ 63 w 146"/>
              <a:gd name="T69" fmla="*/ 197 h 272"/>
              <a:gd name="T70" fmla="*/ 59 w 146"/>
              <a:gd name="T71" fmla="*/ 169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272">
                <a:moveTo>
                  <a:pt x="59" y="169"/>
                </a:moveTo>
                <a:lnTo>
                  <a:pt x="58" y="157"/>
                </a:lnTo>
                <a:lnTo>
                  <a:pt x="56" y="152"/>
                </a:lnTo>
                <a:lnTo>
                  <a:pt x="63" y="152"/>
                </a:lnTo>
                <a:lnTo>
                  <a:pt x="78" y="139"/>
                </a:lnTo>
                <a:lnTo>
                  <a:pt x="89" y="124"/>
                </a:lnTo>
                <a:lnTo>
                  <a:pt x="100" y="117"/>
                </a:lnTo>
                <a:lnTo>
                  <a:pt x="113" y="109"/>
                </a:lnTo>
                <a:lnTo>
                  <a:pt x="130" y="98"/>
                </a:lnTo>
                <a:lnTo>
                  <a:pt x="142" y="78"/>
                </a:lnTo>
                <a:lnTo>
                  <a:pt x="145" y="63"/>
                </a:lnTo>
                <a:lnTo>
                  <a:pt x="143" y="65"/>
                </a:lnTo>
                <a:lnTo>
                  <a:pt x="142" y="41"/>
                </a:lnTo>
                <a:lnTo>
                  <a:pt x="143" y="33"/>
                </a:lnTo>
                <a:lnTo>
                  <a:pt x="143" y="10"/>
                </a:lnTo>
                <a:lnTo>
                  <a:pt x="145" y="0"/>
                </a:lnTo>
                <a:lnTo>
                  <a:pt x="143" y="0"/>
                </a:lnTo>
                <a:lnTo>
                  <a:pt x="128" y="7"/>
                </a:lnTo>
                <a:lnTo>
                  <a:pt x="113" y="14"/>
                </a:lnTo>
                <a:lnTo>
                  <a:pt x="106" y="14"/>
                </a:lnTo>
                <a:lnTo>
                  <a:pt x="95" y="19"/>
                </a:lnTo>
                <a:lnTo>
                  <a:pt x="80" y="17"/>
                </a:lnTo>
                <a:lnTo>
                  <a:pt x="73" y="17"/>
                </a:lnTo>
                <a:lnTo>
                  <a:pt x="66" y="17"/>
                </a:lnTo>
                <a:lnTo>
                  <a:pt x="62" y="20"/>
                </a:lnTo>
                <a:lnTo>
                  <a:pt x="59" y="32"/>
                </a:lnTo>
                <a:lnTo>
                  <a:pt x="62" y="49"/>
                </a:lnTo>
                <a:lnTo>
                  <a:pt x="69" y="59"/>
                </a:lnTo>
                <a:lnTo>
                  <a:pt x="77" y="69"/>
                </a:lnTo>
                <a:lnTo>
                  <a:pt x="75" y="81"/>
                </a:lnTo>
                <a:lnTo>
                  <a:pt x="73" y="93"/>
                </a:lnTo>
                <a:lnTo>
                  <a:pt x="66" y="100"/>
                </a:lnTo>
                <a:lnTo>
                  <a:pt x="67" y="110"/>
                </a:lnTo>
                <a:lnTo>
                  <a:pt x="62" y="99"/>
                </a:lnTo>
                <a:lnTo>
                  <a:pt x="54" y="88"/>
                </a:lnTo>
                <a:lnTo>
                  <a:pt x="59" y="71"/>
                </a:lnTo>
                <a:lnTo>
                  <a:pt x="54" y="65"/>
                </a:lnTo>
                <a:lnTo>
                  <a:pt x="45" y="65"/>
                </a:lnTo>
                <a:lnTo>
                  <a:pt x="41" y="58"/>
                </a:lnTo>
                <a:lnTo>
                  <a:pt x="31" y="62"/>
                </a:lnTo>
                <a:lnTo>
                  <a:pt x="20" y="66"/>
                </a:lnTo>
                <a:lnTo>
                  <a:pt x="10" y="71"/>
                </a:lnTo>
                <a:lnTo>
                  <a:pt x="0" y="75"/>
                </a:lnTo>
                <a:lnTo>
                  <a:pt x="2" y="84"/>
                </a:lnTo>
                <a:lnTo>
                  <a:pt x="2" y="91"/>
                </a:lnTo>
                <a:lnTo>
                  <a:pt x="9" y="91"/>
                </a:lnTo>
                <a:lnTo>
                  <a:pt x="22" y="96"/>
                </a:lnTo>
                <a:lnTo>
                  <a:pt x="34" y="102"/>
                </a:lnTo>
                <a:lnTo>
                  <a:pt x="34" y="123"/>
                </a:lnTo>
                <a:lnTo>
                  <a:pt x="32" y="136"/>
                </a:lnTo>
                <a:lnTo>
                  <a:pt x="33" y="152"/>
                </a:lnTo>
                <a:lnTo>
                  <a:pt x="29" y="166"/>
                </a:lnTo>
                <a:lnTo>
                  <a:pt x="25" y="181"/>
                </a:lnTo>
                <a:lnTo>
                  <a:pt x="18" y="188"/>
                </a:lnTo>
                <a:lnTo>
                  <a:pt x="9" y="197"/>
                </a:lnTo>
                <a:lnTo>
                  <a:pt x="11" y="209"/>
                </a:lnTo>
                <a:lnTo>
                  <a:pt x="14" y="222"/>
                </a:lnTo>
                <a:lnTo>
                  <a:pt x="14" y="238"/>
                </a:lnTo>
                <a:lnTo>
                  <a:pt x="14" y="256"/>
                </a:lnTo>
                <a:lnTo>
                  <a:pt x="15" y="271"/>
                </a:lnTo>
                <a:lnTo>
                  <a:pt x="25" y="271"/>
                </a:lnTo>
                <a:lnTo>
                  <a:pt x="27" y="260"/>
                </a:lnTo>
                <a:lnTo>
                  <a:pt x="23" y="256"/>
                </a:lnTo>
                <a:lnTo>
                  <a:pt x="40" y="242"/>
                </a:lnTo>
                <a:lnTo>
                  <a:pt x="51" y="235"/>
                </a:lnTo>
                <a:lnTo>
                  <a:pt x="63" y="228"/>
                </a:lnTo>
                <a:lnTo>
                  <a:pt x="63" y="222"/>
                </a:lnTo>
                <a:lnTo>
                  <a:pt x="64" y="207"/>
                </a:lnTo>
                <a:lnTo>
                  <a:pt x="66" y="192"/>
                </a:lnTo>
                <a:lnTo>
                  <a:pt x="63" y="197"/>
                </a:lnTo>
                <a:lnTo>
                  <a:pt x="62" y="183"/>
                </a:lnTo>
                <a:lnTo>
                  <a:pt x="59" y="16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55" name="Freeform 82"/>
          <p:cNvSpPr>
            <a:spLocks/>
          </p:cNvSpPr>
          <p:nvPr/>
        </p:nvSpPr>
        <p:spPr bwMode="auto">
          <a:xfrm>
            <a:off x="5302119" y="4329114"/>
            <a:ext cx="352557" cy="331787"/>
          </a:xfrm>
          <a:custGeom>
            <a:avLst/>
            <a:gdLst>
              <a:gd name="T0" fmla="*/ 2147483647 w 222"/>
              <a:gd name="T1" fmla="*/ 2147483647 h 209"/>
              <a:gd name="T2" fmla="*/ 2147483647 w 222"/>
              <a:gd name="T3" fmla="*/ 2147483647 h 209"/>
              <a:gd name="T4" fmla="*/ 2147483647 w 222"/>
              <a:gd name="T5" fmla="*/ 2147483647 h 209"/>
              <a:gd name="T6" fmla="*/ 2147483647 w 222"/>
              <a:gd name="T7" fmla="*/ 2147483647 h 209"/>
              <a:gd name="T8" fmla="*/ 2147483647 w 222"/>
              <a:gd name="T9" fmla="*/ 2147483647 h 209"/>
              <a:gd name="T10" fmla="*/ 2147483647 w 222"/>
              <a:gd name="T11" fmla="*/ 2147483647 h 209"/>
              <a:gd name="T12" fmla="*/ 2147483647 w 222"/>
              <a:gd name="T13" fmla="*/ 2147483647 h 209"/>
              <a:gd name="T14" fmla="*/ 2147483647 w 222"/>
              <a:gd name="T15" fmla="*/ 2147483647 h 209"/>
              <a:gd name="T16" fmla="*/ 2147483647 w 222"/>
              <a:gd name="T17" fmla="*/ 2147483647 h 209"/>
              <a:gd name="T18" fmla="*/ 2147483647 w 222"/>
              <a:gd name="T19" fmla="*/ 2147483647 h 209"/>
              <a:gd name="T20" fmla="*/ 2147483647 w 222"/>
              <a:gd name="T21" fmla="*/ 2147483647 h 209"/>
              <a:gd name="T22" fmla="*/ 2147483647 w 222"/>
              <a:gd name="T23" fmla="*/ 2147483647 h 209"/>
              <a:gd name="T24" fmla="*/ 2147483647 w 222"/>
              <a:gd name="T25" fmla="*/ 2147483647 h 209"/>
              <a:gd name="T26" fmla="*/ 2147483647 w 222"/>
              <a:gd name="T27" fmla="*/ 2147483647 h 209"/>
              <a:gd name="T28" fmla="*/ 2147483647 w 222"/>
              <a:gd name="T29" fmla="*/ 2147483647 h 209"/>
              <a:gd name="T30" fmla="*/ 2147483647 w 222"/>
              <a:gd name="T31" fmla="*/ 2147483647 h 209"/>
              <a:gd name="T32" fmla="*/ 2147483647 w 222"/>
              <a:gd name="T33" fmla="*/ 2147483647 h 209"/>
              <a:gd name="T34" fmla="*/ 2147483647 w 222"/>
              <a:gd name="T35" fmla="*/ 2147483647 h 209"/>
              <a:gd name="T36" fmla="*/ 2147483647 w 222"/>
              <a:gd name="T37" fmla="*/ 2147483647 h 209"/>
              <a:gd name="T38" fmla="*/ 2147483647 w 222"/>
              <a:gd name="T39" fmla="*/ 2147483647 h 209"/>
              <a:gd name="T40" fmla="*/ 2147483647 w 222"/>
              <a:gd name="T41" fmla="*/ 2147483647 h 209"/>
              <a:gd name="T42" fmla="*/ 2147483647 w 222"/>
              <a:gd name="T43" fmla="*/ 2147483647 h 209"/>
              <a:gd name="T44" fmla="*/ 2147483647 w 222"/>
              <a:gd name="T45" fmla="*/ 2147483647 h 209"/>
              <a:gd name="T46" fmla="*/ 2147483647 w 222"/>
              <a:gd name="T47" fmla="*/ 0 h 209"/>
              <a:gd name="T48" fmla="*/ 2147483647 w 222"/>
              <a:gd name="T49" fmla="*/ 2147483647 h 209"/>
              <a:gd name="T50" fmla="*/ 2147483647 w 222"/>
              <a:gd name="T51" fmla="*/ 2147483647 h 209"/>
              <a:gd name="T52" fmla="*/ 2147483647 w 222"/>
              <a:gd name="T53" fmla="*/ 2147483647 h 209"/>
              <a:gd name="T54" fmla="*/ 2147483647 w 222"/>
              <a:gd name="T55" fmla="*/ 2147483647 h 209"/>
              <a:gd name="T56" fmla="*/ 2147483647 w 222"/>
              <a:gd name="T57" fmla="*/ 2147483647 h 209"/>
              <a:gd name="T58" fmla="*/ 2147483647 w 222"/>
              <a:gd name="T59" fmla="*/ 2147483647 h 209"/>
              <a:gd name="T60" fmla="*/ 2147483647 w 222"/>
              <a:gd name="T61" fmla="*/ 2147483647 h 209"/>
              <a:gd name="T62" fmla="*/ 2147483647 w 222"/>
              <a:gd name="T63" fmla="*/ 2147483647 h 209"/>
              <a:gd name="T64" fmla="*/ 2147483647 w 222"/>
              <a:gd name="T65" fmla="*/ 2147483647 h 209"/>
              <a:gd name="T66" fmla="*/ 2147483647 w 222"/>
              <a:gd name="T67" fmla="*/ 2147483647 h 209"/>
              <a:gd name="T68" fmla="*/ 2147483647 w 222"/>
              <a:gd name="T69" fmla="*/ 2147483647 h 20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22" h="209">
                <a:moveTo>
                  <a:pt x="50" y="42"/>
                </a:moveTo>
                <a:lnTo>
                  <a:pt x="47" y="57"/>
                </a:lnTo>
                <a:lnTo>
                  <a:pt x="46" y="73"/>
                </a:lnTo>
                <a:lnTo>
                  <a:pt x="45" y="89"/>
                </a:lnTo>
                <a:lnTo>
                  <a:pt x="43" y="105"/>
                </a:lnTo>
                <a:lnTo>
                  <a:pt x="33" y="111"/>
                </a:lnTo>
                <a:lnTo>
                  <a:pt x="12" y="107"/>
                </a:lnTo>
                <a:lnTo>
                  <a:pt x="7" y="96"/>
                </a:lnTo>
                <a:lnTo>
                  <a:pt x="0" y="106"/>
                </a:lnTo>
                <a:lnTo>
                  <a:pt x="5" y="121"/>
                </a:lnTo>
                <a:lnTo>
                  <a:pt x="11" y="136"/>
                </a:lnTo>
                <a:lnTo>
                  <a:pt x="16" y="152"/>
                </a:lnTo>
                <a:lnTo>
                  <a:pt x="21" y="166"/>
                </a:lnTo>
                <a:lnTo>
                  <a:pt x="16" y="175"/>
                </a:lnTo>
                <a:lnTo>
                  <a:pt x="18" y="183"/>
                </a:lnTo>
                <a:lnTo>
                  <a:pt x="21" y="199"/>
                </a:lnTo>
                <a:lnTo>
                  <a:pt x="25" y="198"/>
                </a:lnTo>
                <a:lnTo>
                  <a:pt x="33" y="203"/>
                </a:lnTo>
                <a:lnTo>
                  <a:pt x="42" y="208"/>
                </a:lnTo>
                <a:lnTo>
                  <a:pt x="55" y="203"/>
                </a:lnTo>
                <a:lnTo>
                  <a:pt x="69" y="198"/>
                </a:lnTo>
                <a:lnTo>
                  <a:pt x="84" y="198"/>
                </a:lnTo>
                <a:lnTo>
                  <a:pt x="98" y="197"/>
                </a:lnTo>
                <a:lnTo>
                  <a:pt x="115" y="195"/>
                </a:lnTo>
                <a:lnTo>
                  <a:pt x="125" y="192"/>
                </a:lnTo>
                <a:lnTo>
                  <a:pt x="139" y="183"/>
                </a:lnTo>
                <a:lnTo>
                  <a:pt x="153" y="174"/>
                </a:lnTo>
                <a:lnTo>
                  <a:pt x="162" y="164"/>
                </a:lnTo>
                <a:lnTo>
                  <a:pt x="170" y="154"/>
                </a:lnTo>
                <a:lnTo>
                  <a:pt x="179" y="145"/>
                </a:lnTo>
                <a:lnTo>
                  <a:pt x="188" y="135"/>
                </a:lnTo>
                <a:lnTo>
                  <a:pt x="197" y="122"/>
                </a:lnTo>
                <a:lnTo>
                  <a:pt x="208" y="110"/>
                </a:lnTo>
                <a:lnTo>
                  <a:pt x="215" y="93"/>
                </a:lnTo>
                <a:lnTo>
                  <a:pt x="221" y="76"/>
                </a:lnTo>
                <a:lnTo>
                  <a:pt x="210" y="76"/>
                </a:lnTo>
                <a:lnTo>
                  <a:pt x="208" y="84"/>
                </a:lnTo>
                <a:lnTo>
                  <a:pt x="196" y="78"/>
                </a:lnTo>
                <a:lnTo>
                  <a:pt x="196" y="66"/>
                </a:lnTo>
                <a:lnTo>
                  <a:pt x="202" y="59"/>
                </a:lnTo>
                <a:lnTo>
                  <a:pt x="209" y="62"/>
                </a:lnTo>
                <a:lnTo>
                  <a:pt x="209" y="44"/>
                </a:lnTo>
                <a:lnTo>
                  <a:pt x="209" y="28"/>
                </a:lnTo>
                <a:lnTo>
                  <a:pt x="206" y="15"/>
                </a:lnTo>
                <a:lnTo>
                  <a:pt x="204" y="3"/>
                </a:lnTo>
                <a:lnTo>
                  <a:pt x="191" y="2"/>
                </a:lnTo>
                <a:lnTo>
                  <a:pt x="178" y="0"/>
                </a:lnTo>
                <a:lnTo>
                  <a:pt x="177" y="0"/>
                </a:lnTo>
                <a:lnTo>
                  <a:pt x="157" y="11"/>
                </a:lnTo>
                <a:lnTo>
                  <a:pt x="144" y="24"/>
                </a:lnTo>
                <a:lnTo>
                  <a:pt x="136" y="40"/>
                </a:lnTo>
                <a:lnTo>
                  <a:pt x="129" y="44"/>
                </a:lnTo>
                <a:lnTo>
                  <a:pt x="121" y="59"/>
                </a:lnTo>
                <a:lnTo>
                  <a:pt x="100" y="55"/>
                </a:lnTo>
                <a:lnTo>
                  <a:pt x="90" y="52"/>
                </a:lnTo>
                <a:lnTo>
                  <a:pt x="82" y="62"/>
                </a:lnTo>
                <a:lnTo>
                  <a:pt x="74" y="73"/>
                </a:lnTo>
                <a:lnTo>
                  <a:pt x="62" y="75"/>
                </a:lnTo>
                <a:lnTo>
                  <a:pt x="55" y="74"/>
                </a:lnTo>
                <a:lnTo>
                  <a:pt x="59" y="57"/>
                </a:lnTo>
                <a:lnTo>
                  <a:pt x="50" y="42"/>
                </a:lnTo>
                <a:lnTo>
                  <a:pt x="153" y="111"/>
                </a:lnTo>
                <a:lnTo>
                  <a:pt x="140" y="124"/>
                </a:lnTo>
                <a:lnTo>
                  <a:pt x="149" y="138"/>
                </a:lnTo>
                <a:lnTo>
                  <a:pt x="156" y="135"/>
                </a:lnTo>
                <a:lnTo>
                  <a:pt x="168" y="124"/>
                </a:lnTo>
                <a:lnTo>
                  <a:pt x="171" y="114"/>
                </a:lnTo>
                <a:lnTo>
                  <a:pt x="158" y="106"/>
                </a:lnTo>
                <a:lnTo>
                  <a:pt x="153" y="111"/>
                </a:lnTo>
                <a:lnTo>
                  <a:pt x="50" y="42"/>
                </a:lnTo>
              </a:path>
            </a:pathLst>
          </a:cu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56" name="Freeform 83"/>
          <p:cNvSpPr>
            <a:spLocks/>
          </p:cNvSpPr>
          <p:nvPr/>
        </p:nvSpPr>
        <p:spPr bwMode="auto">
          <a:xfrm>
            <a:off x="5302119" y="4329114"/>
            <a:ext cx="352557" cy="331787"/>
          </a:xfrm>
          <a:custGeom>
            <a:avLst/>
            <a:gdLst>
              <a:gd name="T0" fmla="*/ 2147483647 w 222"/>
              <a:gd name="T1" fmla="*/ 2147483647 h 209"/>
              <a:gd name="T2" fmla="*/ 2147483647 w 222"/>
              <a:gd name="T3" fmla="*/ 2147483647 h 209"/>
              <a:gd name="T4" fmla="*/ 2147483647 w 222"/>
              <a:gd name="T5" fmla="*/ 2147483647 h 209"/>
              <a:gd name="T6" fmla="*/ 2147483647 w 222"/>
              <a:gd name="T7" fmla="*/ 2147483647 h 209"/>
              <a:gd name="T8" fmla="*/ 2147483647 w 222"/>
              <a:gd name="T9" fmla="*/ 2147483647 h 209"/>
              <a:gd name="T10" fmla="*/ 2147483647 w 222"/>
              <a:gd name="T11" fmla="*/ 2147483647 h 209"/>
              <a:gd name="T12" fmla="*/ 2147483647 w 222"/>
              <a:gd name="T13" fmla="*/ 2147483647 h 209"/>
              <a:gd name="T14" fmla="*/ 2147483647 w 222"/>
              <a:gd name="T15" fmla="*/ 2147483647 h 209"/>
              <a:gd name="T16" fmla="*/ 0 w 222"/>
              <a:gd name="T17" fmla="*/ 2147483647 h 209"/>
              <a:gd name="T18" fmla="*/ 2147483647 w 222"/>
              <a:gd name="T19" fmla="*/ 2147483647 h 209"/>
              <a:gd name="T20" fmla="*/ 2147483647 w 222"/>
              <a:gd name="T21" fmla="*/ 2147483647 h 209"/>
              <a:gd name="T22" fmla="*/ 2147483647 w 222"/>
              <a:gd name="T23" fmla="*/ 2147483647 h 209"/>
              <a:gd name="T24" fmla="*/ 2147483647 w 222"/>
              <a:gd name="T25" fmla="*/ 2147483647 h 209"/>
              <a:gd name="T26" fmla="*/ 2147483647 w 222"/>
              <a:gd name="T27" fmla="*/ 2147483647 h 209"/>
              <a:gd name="T28" fmla="*/ 2147483647 w 222"/>
              <a:gd name="T29" fmla="*/ 2147483647 h 209"/>
              <a:gd name="T30" fmla="*/ 2147483647 w 222"/>
              <a:gd name="T31" fmla="*/ 2147483647 h 209"/>
              <a:gd name="T32" fmla="*/ 2147483647 w 222"/>
              <a:gd name="T33" fmla="*/ 2147483647 h 209"/>
              <a:gd name="T34" fmla="*/ 2147483647 w 222"/>
              <a:gd name="T35" fmla="*/ 2147483647 h 209"/>
              <a:gd name="T36" fmla="*/ 2147483647 w 222"/>
              <a:gd name="T37" fmla="*/ 2147483647 h 209"/>
              <a:gd name="T38" fmla="*/ 2147483647 w 222"/>
              <a:gd name="T39" fmla="*/ 2147483647 h 209"/>
              <a:gd name="T40" fmla="*/ 2147483647 w 222"/>
              <a:gd name="T41" fmla="*/ 2147483647 h 209"/>
              <a:gd name="T42" fmla="*/ 2147483647 w 222"/>
              <a:gd name="T43" fmla="*/ 2147483647 h 209"/>
              <a:gd name="T44" fmla="*/ 2147483647 w 222"/>
              <a:gd name="T45" fmla="*/ 2147483647 h 209"/>
              <a:gd name="T46" fmla="*/ 2147483647 w 222"/>
              <a:gd name="T47" fmla="*/ 2147483647 h 209"/>
              <a:gd name="T48" fmla="*/ 2147483647 w 222"/>
              <a:gd name="T49" fmla="*/ 2147483647 h 209"/>
              <a:gd name="T50" fmla="*/ 2147483647 w 222"/>
              <a:gd name="T51" fmla="*/ 2147483647 h 209"/>
              <a:gd name="T52" fmla="*/ 2147483647 w 222"/>
              <a:gd name="T53" fmla="*/ 2147483647 h 209"/>
              <a:gd name="T54" fmla="*/ 2147483647 w 222"/>
              <a:gd name="T55" fmla="*/ 2147483647 h 209"/>
              <a:gd name="T56" fmla="*/ 2147483647 w 222"/>
              <a:gd name="T57" fmla="*/ 2147483647 h 209"/>
              <a:gd name="T58" fmla="*/ 2147483647 w 222"/>
              <a:gd name="T59" fmla="*/ 2147483647 h 209"/>
              <a:gd name="T60" fmla="*/ 2147483647 w 222"/>
              <a:gd name="T61" fmla="*/ 2147483647 h 209"/>
              <a:gd name="T62" fmla="*/ 2147483647 w 222"/>
              <a:gd name="T63" fmla="*/ 2147483647 h 209"/>
              <a:gd name="T64" fmla="*/ 2147483647 w 222"/>
              <a:gd name="T65" fmla="*/ 2147483647 h 209"/>
              <a:gd name="T66" fmla="*/ 2147483647 w 222"/>
              <a:gd name="T67" fmla="*/ 2147483647 h 209"/>
              <a:gd name="T68" fmla="*/ 2147483647 w 222"/>
              <a:gd name="T69" fmla="*/ 2147483647 h 209"/>
              <a:gd name="T70" fmla="*/ 2147483647 w 222"/>
              <a:gd name="T71" fmla="*/ 2147483647 h 209"/>
              <a:gd name="T72" fmla="*/ 2147483647 w 222"/>
              <a:gd name="T73" fmla="*/ 2147483647 h 209"/>
              <a:gd name="T74" fmla="*/ 2147483647 w 222"/>
              <a:gd name="T75" fmla="*/ 2147483647 h 209"/>
              <a:gd name="T76" fmla="*/ 2147483647 w 222"/>
              <a:gd name="T77" fmla="*/ 2147483647 h 209"/>
              <a:gd name="T78" fmla="*/ 2147483647 w 222"/>
              <a:gd name="T79" fmla="*/ 2147483647 h 209"/>
              <a:gd name="T80" fmla="*/ 2147483647 w 222"/>
              <a:gd name="T81" fmla="*/ 2147483647 h 209"/>
              <a:gd name="T82" fmla="*/ 2147483647 w 222"/>
              <a:gd name="T83" fmla="*/ 2147483647 h 209"/>
              <a:gd name="T84" fmla="*/ 2147483647 w 222"/>
              <a:gd name="T85" fmla="*/ 2147483647 h 209"/>
              <a:gd name="T86" fmla="*/ 2147483647 w 222"/>
              <a:gd name="T87" fmla="*/ 2147483647 h 209"/>
              <a:gd name="T88" fmla="*/ 2147483647 w 222"/>
              <a:gd name="T89" fmla="*/ 2147483647 h 209"/>
              <a:gd name="T90" fmla="*/ 2147483647 w 222"/>
              <a:gd name="T91" fmla="*/ 2147483647 h 209"/>
              <a:gd name="T92" fmla="*/ 2147483647 w 222"/>
              <a:gd name="T93" fmla="*/ 0 h 209"/>
              <a:gd name="T94" fmla="*/ 2147483647 w 222"/>
              <a:gd name="T95" fmla="*/ 0 h 209"/>
              <a:gd name="T96" fmla="*/ 2147483647 w 222"/>
              <a:gd name="T97" fmla="*/ 2147483647 h 209"/>
              <a:gd name="T98" fmla="*/ 2147483647 w 222"/>
              <a:gd name="T99" fmla="*/ 2147483647 h 209"/>
              <a:gd name="T100" fmla="*/ 2147483647 w 222"/>
              <a:gd name="T101" fmla="*/ 2147483647 h 209"/>
              <a:gd name="T102" fmla="*/ 2147483647 w 222"/>
              <a:gd name="T103" fmla="*/ 2147483647 h 209"/>
              <a:gd name="T104" fmla="*/ 2147483647 w 222"/>
              <a:gd name="T105" fmla="*/ 2147483647 h 209"/>
              <a:gd name="T106" fmla="*/ 2147483647 w 222"/>
              <a:gd name="T107" fmla="*/ 2147483647 h 209"/>
              <a:gd name="T108" fmla="*/ 2147483647 w 222"/>
              <a:gd name="T109" fmla="*/ 2147483647 h 209"/>
              <a:gd name="T110" fmla="*/ 2147483647 w 222"/>
              <a:gd name="T111" fmla="*/ 2147483647 h 209"/>
              <a:gd name="T112" fmla="*/ 2147483647 w 222"/>
              <a:gd name="T113" fmla="*/ 2147483647 h 209"/>
              <a:gd name="T114" fmla="*/ 2147483647 w 222"/>
              <a:gd name="T115" fmla="*/ 2147483647 h 209"/>
              <a:gd name="T116" fmla="*/ 2147483647 w 222"/>
              <a:gd name="T117" fmla="*/ 2147483647 h 209"/>
              <a:gd name="T118" fmla="*/ 2147483647 w 222"/>
              <a:gd name="T119" fmla="*/ 2147483647 h 209"/>
              <a:gd name="T120" fmla="*/ 2147483647 w 222"/>
              <a:gd name="T121" fmla="*/ 2147483647 h 2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22" h="209">
                <a:moveTo>
                  <a:pt x="50" y="42"/>
                </a:moveTo>
                <a:lnTo>
                  <a:pt x="47" y="57"/>
                </a:lnTo>
                <a:lnTo>
                  <a:pt x="46" y="73"/>
                </a:lnTo>
                <a:lnTo>
                  <a:pt x="45" y="89"/>
                </a:lnTo>
                <a:lnTo>
                  <a:pt x="43" y="105"/>
                </a:lnTo>
                <a:lnTo>
                  <a:pt x="33" y="111"/>
                </a:lnTo>
                <a:lnTo>
                  <a:pt x="12" y="107"/>
                </a:lnTo>
                <a:lnTo>
                  <a:pt x="7" y="96"/>
                </a:lnTo>
                <a:lnTo>
                  <a:pt x="0" y="106"/>
                </a:lnTo>
                <a:lnTo>
                  <a:pt x="5" y="121"/>
                </a:lnTo>
                <a:lnTo>
                  <a:pt x="11" y="136"/>
                </a:lnTo>
                <a:lnTo>
                  <a:pt x="16" y="152"/>
                </a:lnTo>
                <a:lnTo>
                  <a:pt x="21" y="166"/>
                </a:lnTo>
                <a:lnTo>
                  <a:pt x="16" y="175"/>
                </a:lnTo>
                <a:lnTo>
                  <a:pt x="18" y="183"/>
                </a:lnTo>
                <a:lnTo>
                  <a:pt x="21" y="199"/>
                </a:lnTo>
                <a:lnTo>
                  <a:pt x="25" y="198"/>
                </a:lnTo>
                <a:lnTo>
                  <a:pt x="33" y="203"/>
                </a:lnTo>
                <a:lnTo>
                  <a:pt x="42" y="208"/>
                </a:lnTo>
                <a:lnTo>
                  <a:pt x="55" y="203"/>
                </a:lnTo>
                <a:lnTo>
                  <a:pt x="69" y="198"/>
                </a:lnTo>
                <a:lnTo>
                  <a:pt x="84" y="198"/>
                </a:lnTo>
                <a:lnTo>
                  <a:pt x="98" y="197"/>
                </a:lnTo>
                <a:lnTo>
                  <a:pt x="115" y="195"/>
                </a:lnTo>
                <a:lnTo>
                  <a:pt x="125" y="192"/>
                </a:lnTo>
                <a:lnTo>
                  <a:pt x="139" y="183"/>
                </a:lnTo>
                <a:lnTo>
                  <a:pt x="153" y="174"/>
                </a:lnTo>
                <a:lnTo>
                  <a:pt x="162" y="164"/>
                </a:lnTo>
                <a:lnTo>
                  <a:pt x="170" y="154"/>
                </a:lnTo>
                <a:lnTo>
                  <a:pt x="179" y="145"/>
                </a:lnTo>
                <a:lnTo>
                  <a:pt x="188" y="135"/>
                </a:lnTo>
                <a:lnTo>
                  <a:pt x="197" y="122"/>
                </a:lnTo>
                <a:lnTo>
                  <a:pt x="208" y="110"/>
                </a:lnTo>
                <a:lnTo>
                  <a:pt x="215" y="93"/>
                </a:lnTo>
                <a:lnTo>
                  <a:pt x="221" y="76"/>
                </a:lnTo>
                <a:lnTo>
                  <a:pt x="210" y="76"/>
                </a:lnTo>
                <a:lnTo>
                  <a:pt x="208" y="84"/>
                </a:lnTo>
                <a:lnTo>
                  <a:pt x="196" y="78"/>
                </a:lnTo>
                <a:lnTo>
                  <a:pt x="196" y="66"/>
                </a:lnTo>
                <a:lnTo>
                  <a:pt x="202" y="59"/>
                </a:lnTo>
                <a:lnTo>
                  <a:pt x="209" y="62"/>
                </a:lnTo>
                <a:lnTo>
                  <a:pt x="209" y="44"/>
                </a:lnTo>
                <a:lnTo>
                  <a:pt x="209" y="28"/>
                </a:lnTo>
                <a:lnTo>
                  <a:pt x="206" y="15"/>
                </a:lnTo>
                <a:lnTo>
                  <a:pt x="204" y="3"/>
                </a:lnTo>
                <a:lnTo>
                  <a:pt x="191" y="2"/>
                </a:lnTo>
                <a:lnTo>
                  <a:pt x="178" y="0"/>
                </a:lnTo>
                <a:lnTo>
                  <a:pt x="177" y="0"/>
                </a:lnTo>
                <a:lnTo>
                  <a:pt x="157" y="11"/>
                </a:lnTo>
                <a:lnTo>
                  <a:pt x="144" y="24"/>
                </a:lnTo>
                <a:lnTo>
                  <a:pt x="136" y="40"/>
                </a:lnTo>
                <a:lnTo>
                  <a:pt x="129" y="44"/>
                </a:lnTo>
                <a:lnTo>
                  <a:pt x="121" y="59"/>
                </a:lnTo>
                <a:lnTo>
                  <a:pt x="100" y="55"/>
                </a:lnTo>
                <a:lnTo>
                  <a:pt x="90" y="52"/>
                </a:lnTo>
                <a:lnTo>
                  <a:pt x="82" y="62"/>
                </a:lnTo>
                <a:lnTo>
                  <a:pt x="74" y="73"/>
                </a:lnTo>
                <a:lnTo>
                  <a:pt x="62" y="75"/>
                </a:lnTo>
                <a:lnTo>
                  <a:pt x="55" y="74"/>
                </a:lnTo>
                <a:lnTo>
                  <a:pt x="59" y="57"/>
                </a:lnTo>
                <a:lnTo>
                  <a:pt x="50" y="4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57" name="Freeform 84"/>
          <p:cNvSpPr>
            <a:spLocks/>
          </p:cNvSpPr>
          <p:nvPr/>
        </p:nvSpPr>
        <p:spPr bwMode="auto">
          <a:xfrm>
            <a:off x="5525692" y="4497389"/>
            <a:ext cx="51594" cy="52387"/>
          </a:xfrm>
          <a:custGeom>
            <a:avLst/>
            <a:gdLst>
              <a:gd name="T0" fmla="*/ 2147483647 w 32"/>
              <a:gd name="T1" fmla="*/ 2147483647 h 33"/>
              <a:gd name="T2" fmla="*/ 0 w 32"/>
              <a:gd name="T3" fmla="*/ 2147483647 h 33"/>
              <a:gd name="T4" fmla="*/ 2147483647 w 32"/>
              <a:gd name="T5" fmla="*/ 2147483647 h 33"/>
              <a:gd name="T6" fmla="*/ 2147483647 w 32"/>
              <a:gd name="T7" fmla="*/ 2147483647 h 33"/>
              <a:gd name="T8" fmla="*/ 2147483647 w 32"/>
              <a:gd name="T9" fmla="*/ 2147483647 h 33"/>
              <a:gd name="T10" fmla="*/ 2147483647 w 32"/>
              <a:gd name="T11" fmla="*/ 2147483647 h 33"/>
              <a:gd name="T12" fmla="*/ 2147483647 w 32"/>
              <a:gd name="T13" fmla="*/ 0 h 33"/>
              <a:gd name="T14" fmla="*/ 2147483647 w 32"/>
              <a:gd name="T15" fmla="*/ 2147483647 h 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" h="33">
                <a:moveTo>
                  <a:pt x="12" y="5"/>
                </a:moveTo>
                <a:lnTo>
                  <a:pt x="0" y="18"/>
                </a:lnTo>
                <a:lnTo>
                  <a:pt x="9" y="32"/>
                </a:lnTo>
                <a:lnTo>
                  <a:pt x="15" y="28"/>
                </a:lnTo>
                <a:lnTo>
                  <a:pt x="27" y="18"/>
                </a:lnTo>
                <a:lnTo>
                  <a:pt x="31" y="8"/>
                </a:lnTo>
                <a:lnTo>
                  <a:pt x="18" y="0"/>
                </a:lnTo>
                <a:lnTo>
                  <a:pt x="12" y="5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58" name="Freeform 85"/>
          <p:cNvSpPr>
            <a:spLocks/>
          </p:cNvSpPr>
          <p:nvPr/>
        </p:nvSpPr>
        <p:spPr bwMode="auto">
          <a:xfrm>
            <a:off x="5264283" y="4341813"/>
            <a:ext cx="32676" cy="30162"/>
          </a:xfrm>
          <a:custGeom>
            <a:avLst/>
            <a:gdLst>
              <a:gd name="T0" fmla="*/ 2147483647 w 21"/>
              <a:gd name="T1" fmla="*/ 2147483647 h 19"/>
              <a:gd name="T2" fmla="*/ 0 w 21"/>
              <a:gd name="T3" fmla="*/ 2147483647 h 19"/>
              <a:gd name="T4" fmla="*/ 2147483647 w 21"/>
              <a:gd name="T5" fmla="*/ 0 h 19"/>
              <a:gd name="T6" fmla="*/ 2147483647 w 21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9">
                <a:moveTo>
                  <a:pt x="20" y="18"/>
                </a:moveTo>
                <a:lnTo>
                  <a:pt x="0" y="15"/>
                </a:lnTo>
                <a:lnTo>
                  <a:pt x="10" y="0"/>
                </a:lnTo>
                <a:lnTo>
                  <a:pt x="20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198" name="Freeform 86"/>
          <p:cNvSpPr>
            <a:spLocks/>
          </p:cNvSpPr>
          <p:nvPr/>
        </p:nvSpPr>
        <p:spPr bwMode="auto">
          <a:xfrm>
            <a:off x="5613400" y="4422776"/>
            <a:ext cx="36116" cy="41275"/>
          </a:xfrm>
          <a:custGeom>
            <a:avLst/>
            <a:gdLst>
              <a:gd name="T0" fmla="*/ 10 w 23"/>
              <a:gd name="T1" fmla="*/ 0 h 26"/>
              <a:gd name="T2" fmla="*/ 0 w 23"/>
              <a:gd name="T3" fmla="*/ 6 h 26"/>
              <a:gd name="T4" fmla="*/ 0 w 23"/>
              <a:gd name="T5" fmla="*/ 18 h 26"/>
              <a:gd name="T6" fmla="*/ 18 w 23"/>
              <a:gd name="T7" fmla="*/ 25 h 26"/>
              <a:gd name="T8" fmla="*/ 22 w 23"/>
              <a:gd name="T9" fmla="*/ 17 h 26"/>
              <a:gd name="T10" fmla="*/ 20 w 23"/>
              <a:gd name="T11" fmla="*/ 3 h 26"/>
              <a:gd name="T12" fmla="*/ 10 w 23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6">
                <a:moveTo>
                  <a:pt x="10" y="0"/>
                </a:moveTo>
                <a:lnTo>
                  <a:pt x="0" y="6"/>
                </a:lnTo>
                <a:lnTo>
                  <a:pt x="0" y="18"/>
                </a:lnTo>
                <a:lnTo>
                  <a:pt x="18" y="25"/>
                </a:lnTo>
                <a:lnTo>
                  <a:pt x="22" y="17"/>
                </a:lnTo>
                <a:lnTo>
                  <a:pt x="20" y="3"/>
                </a:lnTo>
                <a:lnTo>
                  <a:pt x="1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199" name="Freeform 87"/>
          <p:cNvSpPr>
            <a:spLocks/>
          </p:cNvSpPr>
          <p:nvPr/>
        </p:nvSpPr>
        <p:spPr bwMode="auto">
          <a:xfrm>
            <a:off x="5431102" y="3959225"/>
            <a:ext cx="261408" cy="261938"/>
          </a:xfrm>
          <a:custGeom>
            <a:avLst/>
            <a:gdLst>
              <a:gd name="T0" fmla="*/ 28 w 165"/>
              <a:gd name="T1" fmla="*/ 78 h 165"/>
              <a:gd name="T2" fmla="*/ 14 w 165"/>
              <a:gd name="T3" fmla="*/ 79 h 165"/>
              <a:gd name="T4" fmla="*/ 1 w 165"/>
              <a:gd name="T5" fmla="*/ 79 h 165"/>
              <a:gd name="T6" fmla="*/ 1 w 165"/>
              <a:gd name="T7" fmla="*/ 92 h 165"/>
              <a:gd name="T8" fmla="*/ 1 w 165"/>
              <a:gd name="T9" fmla="*/ 106 h 165"/>
              <a:gd name="T10" fmla="*/ 0 w 165"/>
              <a:gd name="T11" fmla="*/ 119 h 165"/>
              <a:gd name="T12" fmla="*/ 0 w 165"/>
              <a:gd name="T13" fmla="*/ 132 h 165"/>
              <a:gd name="T14" fmla="*/ 10 w 165"/>
              <a:gd name="T15" fmla="*/ 144 h 165"/>
              <a:gd name="T16" fmla="*/ 19 w 165"/>
              <a:gd name="T17" fmla="*/ 157 h 165"/>
              <a:gd name="T18" fmla="*/ 28 w 165"/>
              <a:gd name="T19" fmla="*/ 154 h 165"/>
              <a:gd name="T20" fmla="*/ 44 w 165"/>
              <a:gd name="T21" fmla="*/ 159 h 165"/>
              <a:gd name="T22" fmla="*/ 63 w 165"/>
              <a:gd name="T23" fmla="*/ 164 h 165"/>
              <a:gd name="T24" fmla="*/ 76 w 165"/>
              <a:gd name="T25" fmla="*/ 152 h 165"/>
              <a:gd name="T26" fmla="*/ 91 w 165"/>
              <a:gd name="T27" fmla="*/ 139 h 165"/>
              <a:gd name="T28" fmla="*/ 96 w 165"/>
              <a:gd name="T29" fmla="*/ 129 h 165"/>
              <a:gd name="T30" fmla="*/ 106 w 165"/>
              <a:gd name="T31" fmla="*/ 125 h 165"/>
              <a:gd name="T32" fmla="*/ 117 w 165"/>
              <a:gd name="T33" fmla="*/ 123 h 165"/>
              <a:gd name="T34" fmla="*/ 114 w 165"/>
              <a:gd name="T35" fmla="*/ 114 h 165"/>
              <a:gd name="T36" fmla="*/ 124 w 165"/>
              <a:gd name="T37" fmla="*/ 110 h 165"/>
              <a:gd name="T38" fmla="*/ 135 w 165"/>
              <a:gd name="T39" fmla="*/ 104 h 165"/>
              <a:gd name="T40" fmla="*/ 145 w 165"/>
              <a:gd name="T41" fmla="*/ 101 h 165"/>
              <a:gd name="T42" fmla="*/ 156 w 165"/>
              <a:gd name="T43" fmla="*/ 97 h 165"/>
              <a:gd name="T44" fmla="*/ 149 w 165"/>
              <a:gd name="T45" fmla="*/ 89 h 165"/>
              <a:gd name="T46" fmla="*/ 157 w 165"/>
              <a:gd name="T47" fmla="*/ 73 h 165"/>
              <a:gd name="T48" fmla="*/ 158 w 165"/>
              <a:gd name="T49" fmla="*/ 69 h 165"/>
              <a:gd name="T50" fmla="*/ 160 w 165"/>
              <a:gd name="T51" fmla="*/ 57 h 165"/>
              <a:gd name="T52" fmla="*/ 160 w 165"/>
              <a:gd name="T53" fmla="*/ 43 h 165"/>
              <a:gd name="T54" fmla="*/ 164 w 165"/>
              <a:gd name="T55" fmla="*/ 37 h 165"/>
              <a:gd name="T56" fmla="*/ 156 w 165"/>
              <a:gd name="T57" fmla="*/ 24 h 165"/>
              <a:gd name="T58" fmla="*/ 154 w 165"/>
              <a:gd name="T59" fmla="*/ 20 h 165"/>
              <a:gd name="T60" fmla="*/ 139 w 165"/>
              <a:gd name="T61" fmla="*/ 11 h 165"/>
              <a:gd name="T62" fmla="*/ 126 w 165"/>
              <a:gd name="T63" fmla="*/ 2 h 165"/>
              <a:gd name="T64" fmla="*/ 124 w 165"/>
              <a:gd name="T65" fmla="*/ 0 h 165"/>
              <a:gd name="T66" fmla="*/ 111 w 165"/>
              <a:gd name="T67" fmla="*/ 4 h 165"/>
              <a:gd name="T68" fmla="*/ 98 w 165"/>
              <a:gd name="T69" fmla="*/ 6 h 165"/>
              <a:gd name="T70" fmla="*/ 91 w 165"/>
              <a:gd name="T71" fmla="*/ 18 h 165"/>
              <a:gd name="T72" fmla="*/ 95 w 165"/>
              <a:gd name="T73" fmla="*/ 32 h 165"/>
              <a:gd name="T74" fmla="*/ 93 w 165"/>
              <a:gd name="T75" fmla="*/ 47 h 165"/>
              <a:gd name="T76" fmla="*/ 92 w 165"/>
              <a:gd name="T77" fmla="*/ 61 h 165"/>
              <a:gd name="T78" fmla="*/ 105 w 165"/>
              <a:gd name="T79" fmla="*/ 71 h 165"/>
              <a:gd name="T80" fmla="*/ 109 w 165"/>
              <a:gd name="T81" fmla="*/ 65 h 165"/>
              <a:gd name="T82" fmla="*/ 106 w 165"/>
              <a:gd name="T83" fmla="*/ 87 h 165"/>
              <a:gd name="T84" fmla="*/ 104 w 165"/>
              <a:gd name="T85" fmla="*/ 86 h 165"/>
              <a:gd name="T86" fmla="*/ 97 w 165"/>
              <a:gd name="T87" fmla="*/ 86 h 165"/>
              <a:gd name="T88" fmla="*/ 85 w 165"/>
              <a:gd name="T89" fmla="*/ 70 h 165"/>
              <a:gd name="T90" fmla="*/ 76 w 165"/>
              <a:gd name="T91" fmla="*/ 62 h 165"/>
              <a:gd name="T92" fmla="*/ 71 w 165"/>
              <a:gd name="T93" fmla="*/ 57 h 165"/>
              <a:gd name="T94" fmla="*/ 65 w 165"/>
              <a:gd name="T95" fmla="*/ 62 h 165"/>
              <a:gd name="T96" fmla="*/ 46 w 165"/>
              <a:gd name="T97" fmla="*/ 56 h 165"/>
              <a:gd name="T98" fmla="*/ 45 w 165"/>
              <a:gd name="T99" fmla="*/ 50 h 165"/>
              <a:gd name="T100" fmla="*/ 33 w 165"/>
              <a:gd name="T101" fmla="*/ 52 h 165"/>
              <a:gd name="T102" fmla="*/ 29 w 165"/>
              <a:gd name="T103" fmla="*/ 45 h 165"/>
              <a:gd name="T104" fmla="*/ 28 w 165"/>
              <a:gd name="T105" fmla="*/ 61 h 165"/>
              <a:gd name="T106" fmla="*/ 28 w 165"/>
              <a:gd name="T107" fmla="*/ 7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5" h="165">
                <a:moveTo>
                  <a:pt x="28" y="78"/>
                </a:moveTo>
                <a:lnTo>
                  <a:pt x="14" y="79"/>
                </a:lnTo>
                <a:lnTo>
                  <a:pt x="1" y="79"/>
                </a:lnTo>
                <a:lnTo>
                  <a:pt x="1" y="92"/>
                </a:lnTo>
                <a:lnTo>
                  <a:pt x="1" y="106"/>
                </a:lnTo>
                <a:lnTo>
                  <a:pt x="0" y="119"/>
                </a:lnTo>
                <a:lnTo>
                  <a:pt x="0" y="132"/>
                </a:lnTo>
                <a:lnTo>
                  <a:pt x="10" y="144"/>
                </a:lnTo>
                <a:lnTo>
                  <a:pt x="19" y="157"/>
                </a:lnTo>
                <a:lnTo>
                  <a:pt x="28" y="154"/>
                </a:lnTo>
                <a:lnTo>
                  <a:pt x="44" y="159"/>
                </a:lnTo>
                <a:lnTo>
                  <a:pt x="63" y="164"/>
                </a:lnTo>
                <a:lnTo>
                  <a:pt x="76" y="152"/>
                </a:lnTo>
                <a:lnTo>
                  <a:pt x="91" y="139"/>
                </a:lnTo>
                <a:lnTo>
                  <a:pt x="96" y="129"/>
                </a:lnTo>
                <a:lnTo>
                  <a:pt x="106" y="125"/>
                </a:lnTo>
                <a:lnTo>
                  <a:pt x="117" y="123"/>
                </a:lnTo>
                <a:lnTo>
                  <a:pt x="114" y="114"/>
                </a:lnTo>
                <a:lnTo>
                  <a:pt x="124" y="110"/>
                </a:lnTo>
                <a:lnTo>
                  <a:pt x="135" y="104"/>
                </a:lnTo>
                <a:lnTo>
                  <a:pt x="145" y="101"/>
                </a:lnTo>
                <a:lnTo>
                  <a:pt x="156" y="97"/>
                </a:lnTo>
                <a:lnTo>
                  <a:pt x="149" y="89"/>
                </a:lnTo>
                <a:lnTo>
                  <a:pt x="157" y="73"/>
                </a:lnTo>
                <a:lnTo>
                  <a:pt x="158" y="69"/>
                </a:lnTo>
                <a:lnTo>
                  <a:pt x="160" y="57"/>
                </a:lnTo>
                <a:lnTo>
                  <a:pt x="160" y="43"/>
                </a:lnTo>
                <a:lnTo>
                  <a:pt x="164" y="37"/>
                </a:lnTo>
                <a:lnTo>
                  <a:pt x="156" y="24"/>
                </a:lnTo>
                <a:lnTo>
                  <a:pt x="154" y="20"/>
                </a:lnTo>
                <a:lnTo>
                  <a:pt x="139" y="11"/>
                </a:lnTo>
                <a:lnTo>
                  <a:pt x="126" y="2"/>
                </a:lnTo>
                <a:lnTo>
                  <a:pt x="124" y="0"/>
                </a:lnTo>
                <a:lnTo>
                  <a:pt x="111" y="4"/>
                </a:lnTo>
                <a:lnTo>
                  <a:pt x="98" y="6"/>
                </a:lnTo>
                <a:lnTo>
                  <a:pt x="91" y="18"/>
                </a:lnTo>
                <a:lnTo>
                  <a:pt x="95" y="32"/>
                </a:lnTo>
                <a:lnTo>
                  <a:pt x="93" y="47"/>
                </a:lnTo>
                <a:lnTo>
                  <a:pt x="92" y="61"/>
                </a:lnTo>
                <a:lnTo>
                  <a:pt x="105" y="71"/>
                </a:lnTo>
                <a:lnTo>
                  <a:pt x="109" y="65"/>
                </a:lnTo>
                <a:lnTo>
                  <a:pt x="106" y="87"/>
                </a:lnTo>
                <a:lnTo>
                  <a:pt x="104" y="86"/>
                </a:lnTo>
                <a:lnTo>
                  <a:pt x="97" y="86"/>
                </a:lnTo>
                <a:lnTo>
                  <a:pt x="85" y="70"/>
                </a:lnTo>
                <a:lnTo>
                  <a:pt x="76" y="62"/>
                </a:lnTo>
                <a:lnTo>
                  <a:pt x="71" y="57"/>
                </a:lnTo>
                <a:lnTo>
                  <a:pt x="65" y="62"/>
                </a:lnTo>
                <a:lnTo>
                  <a:pt x="46" y="56"/>
                </a:lnTo>
                <a:lnTo>
                  <a:pt x="45" y="50"/>
                </a:lnTo>
                <a:lnTo>
                  <a:pt x="33" y="52"/>
                </a:lnTo>
                <a:lnTo>
                  <a:pt x="29" y="45"/>
                </a:lnTo>
                <a:lnTo>
                  <a:pt x="28" y="61"/>
                </a:lnTo>
                <a:lnTo>
                  <a:pt x="28" y="7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00" name="Freeform 88"/>
          <p:cNvSpPr>
            <a:spLocks/>
          </p:cNvSpPr>
          <p:nvPr/>
        </p:nvSpPr>
        <p:spPr bwMode="auto">
          <a:xfrm>
            <a:off x="5501614" y="4154489"/>
            <a:ext cx="168540" cy="180975"/>
          </a:xfrm>
          <a:custGeom>
            <a:avLst/>
            <a:gdLst>
              <a:gd name="T0" fmla="*/ 51 w 106"/>
              <a:gd name="T1" fmla="*/ 108 h 114"/>
              <a:gd name="T2" fmla="*/ 49 w 106"/>
              <a:gd name="T3" fmla="*/ 105 h 114"/>
              <a:gd name="T4" fmla="*/ 36 w 106"/>
              <a:gd name="T5" fmla="*/ 99 h 114"/>
              <a:gd name="T6" fmla="*/ 31 w 106"/>
              <a:gd name="T7" fmla="*/ 84 h 114"/>
              <a:gd name="T8" fmla="*/ 28 w 106"/>
              <a:gd name="T9" fmla="*/ 80 h 114"/>
              <a:gd name="T10" fmla="*/ 25 w 106"/>
              <a:gd name="T11" fmla="*/ 77 h 114"/>
              <a:gd name="T12" fmla="*/ 15 w 106"/>
              <a:gd name="T13" fmla="*/ 69 h 114"/>
              <a:gd name="T14" fmla="*/ 7 w 106"/>
              <a:gd name="T15" fmla="*/ 52 h 114"/>
              <a:gd name="T16" fmla="*/ 0 w 106"/>
              <a:gd name="T17" fmla="*/ 36 h 114"/>
              <a:gd name="T18" fmla="*/ 19 w 106"/>
              <a:gd name="T19" fmla="*/ 41 h 114"/>
              <a:gd name="T20" fmla="*/ 32 w 106"/>
              <a:gd name="T21" fmla="*/ 29 h 114"/>
              <a:gd name="T22" fmla="*/ 46 w 106"/>
              <a:gd name="T23" fmla="*/ 16 h 114"/>
              <a:gd name="T24" fmla="*/ 51 w 106"/>
              <a:gd name="T25" fmla="*/ 6 h 114"/>
              <a:gd name="T26" fmla="*/ 62 w 106"/>
              <a:gd name="T27" fmla="*/ 2 h 114"/>
              <a:gd name="T28" fmla="*/ 72 w 106"/>
              <a:gd name="T29" fmla="*/ 0 h 114"/>
              <a:gd name="T30" fmla="*/ 72 w 106"/>
              <a:gd name="T31" fmla="*/ 6 h 114"/>
              <a:gd name="T32" fmla="*/ 79 w 106"/>
              <a:gd name="T33" fmla="*/ 6 h 114"/>
              <a:gd name="T34" fmla="*/ 92 w 106"/>
              <a:gd name="T35" fmla="*/ 11 h 114"/>
              <a:gd name="T36" fmla="*/ 105 w 106"/>
              <a:gd name="T37" fmla="*/ 18 h 114"/>
              <a:gd name="T38" fmla="*/ 105 w 106"/>
              <a:gd name="T39" fmla="*/ 39 h 114"/>
              <a:gd name="T40" fmla="*/ 102 w 106"/>
              <a:gd name="T41" fmla="*/ 52 h 114"/>
              <a:gd name="T42" fmla="*/ 103 w 106"/>
              <a:gd name="T43" fmla="*/ 68 h 114"/>
              <a:gd name="T44" fmla="*/ 99 w 106"/>
              <a:gd name="T45" fmla="*/ 82 h 114"/>
              <a:gd name="T46" fmla="*/ 95 w 106"/>
              <a:gd name="T47" fmla="*/ 96 h 114"/>
              <a:gd name="T48" fmla="*/ 88 w 106"/>
              <a:gd name="T49" fmla="*/ 104 h 114"/>
              <a:gd name="T50" fmla="*/ 79 w 106"/>
              <a:gd name="T51" fmla="*/ 113 h 114"/>
              <a:gd name="T52" fmla="*/ 66 w 106"/>
              <a:gd name="T53" fmla="*/ 111 h 114"/>
              <a:gd name="T54" fmla="*/ 53 w 106"/>
              <a:gd name="T55" fmla="*/ 109 h 114"/>
              <a:gd name="T56" fmla="*/ 51 w 106"/>
              <a:gd name="T57" fmla="*/ 10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6" h="114">
                <a:moveTo>
                  <a:pt x="51" y="108"/>
                </a:moveTo>
                <a:lnTo>
                  <a:pt x="49" y="105"/>
                </a:lnTo>
                <a:lnTo>
                  <a:pt x="36" y="99"/>
                </a:lnTo>
                <a:lnTo>
                  <a:pt x="31" y="84"/>
                </a:lnTo>
                <a:lnTo>
                  <a:pt x="28" y="80"/>
                </a:lnTo>
                <a:lnTo>
                  <a:pt x="25" y="77"/>
                </a:lnTo>
                <a:lnTo>
                  <a:pt x="15" y="69"/>
                </a:lnTo>
                <a:lnTo>
                  <a:pt x="7" y="52"/>
                </a:lnTo>
                <a:lnTo>
                  <a:pt x="0" y="36"/>
                </a:lnTo>
                <a:lnTo>
                  <a:pt x="19" y="41"/>
                </a:lnTo>
                <a:lnTo>
                  <a:pt x="32" y="29"/>
                </a:lnTo>
                <a:lnTo>
                  <a:pt x="46" y="16"/>
                </a:lnTo>
                <a:lnTo>
                  <a:pt x="51" y="6"/>
                </a:lnTo>
                <a:lnTo>
                  <a:pt x="62" y="2"/>
                </a:lnTo>
                <a:lnTo>
                  <a:pt x="72" y="0"/>
                </a:lnTo>
                <a:lnTo>
                  <a:pt x="72" y="6"/>
                </a:lnTo>
                <a:lnTo>
                  <a:pt x="79" y="6"/>
                </a:lnTo>
                <a:lnTo>
                  <a:pt x="92" y="11"/>
                </a:lnTo>
                <a:lnTo>
                  <a:pt x="105" y="18"/>
                </a:lnTo>
                <a:lnTo>
                  <a:pt x="105" y="39"/>
                </a:lnTo>
                <a:lnTo>
                  <a:pt x="102" y="52"/>
                </a:lnTo>
                <a:lnTo>
                  <a:pt x="103" y="68"/>
                </a:lnTo>
                <a:lnTo>
                  <a:pt x="99" y="82"/>
                </a:lnTo>
                <a:lnTo>
                  <a:pt x="95" y="96"/>
                </a:lnTo>
                <a:lnTo>
                  <a:pt x="88" y="104"/>
                </a:lnTo>
                <a:lnTo>
                  <a:pt x="79" y="113"/>
                </a:lnTo>
                <a:lnTo>
                  <a:pt x="66" y="111"/>
                </a:lnTo>
                <a:lnTo>
                  <a:pt x="53" y="109"/>
                </a:lnTo>
                <a:lnTo>
                  <a:pt x="51" y="10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01" name="Freeform 89"/>
          <p:cNvSpPr>
            <a:spLocks/>
          </p:cNvSpPr>
          <p:nvPr/>
        </p:nvSpPr>
        <p:spPr bwMode="auto">
          <a:xfrm>
            <a:off x="6192970" y="4271964"/>
            <a:ext cx="34396" cy="28575"/>
          </a:xfrm>
          <a:custGeom>
            <a:avLst/>
            <a:gdLst>
              <a:gd name="T0" fmla="*/ 16 w 22"/>
              <a:gd name="T1" fmla="*/ 0 h 18"/>
              <a:gd name="T2" fmla="*/ 0 w 22"/>
              <a:gd name="T3" fmla="*/ 17 h 18"/>
              <a:gd name="T4" fmla="*/ 21 w 22"/>
              <a:gd name="T5" fmla="*/ 8 h 18"/>
              <a:gd name="T6" fmla="*/ 16 w 2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16" y="0"/>
                </a:moveTo>
                <a:lnTo>
                  <a:pt x="0" y="17"/>
                </a:lnTo>
                <a:lnTo>
                  <a:pt x="21" y="8"/>
                </a:lnTo>
                <a:lnTo>
                  <a:pt x="16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63" name="Freeform 90"/>
          <p:cNvSpPr>
            <a:spLocks/>
          </p:cNvSpPr>
          <p:nvPr/>
        </p:nvSpPr>
        <p:spPr bwMode="auto">
          <a:xfrm>
            <a:off x="7348671" y="4027489"/>
            <a:ext cx="877094" cy="746125"/>
          </a:xfrm>
          <a:custGeom>
            <a:avLst/>
            <a:gdLst>
              <a:gd name="T0" fmla="*/ 2147483647 w 553"/>
              <a:gd name="T1" fmla="*/ 2147483647 h 470"/>
              <a:gd name="T2" fmla="*/ 2147483647 w 553"/>
              <a:gd name="T3" fmla="*/ 2147483647 h 470"/>
              <a:gd name="T4" fmla="*/ 2147483647 w 553"/>
              <a:gd name="T5" fmla="*/ 2147483647 h 470"/>
              <a:gd name="T6" fmla="*/ 2147483647 w 553"/>
              <a:gd name="T7" fmla="*/ 2147483647 h 470"/>
              <a:gd name="T8" fmla="*/ 2147483647 w 553"/>
              <a:gd name="T9" fmla="*/ 2147483647 h 470"/>
              <a:gd name="T10" fmla="*/ 2147483647 w 553"/>
              <a:gd name="T11" fmla="*/ 2147483647 h 470"/>
              <a:gd name="T12" fmla="*/ 2147483647 w 553"/>
              <a:gd name="T13" fmla="*/ 2147483647 h 470"/>
              <a:gd name="T14" fmla="*/ 2147483647 w 553"/>
              <a:gd name="T15" fmla="*/ 2147483647 h 470"/>
              <a:gd name="T16" fmla="*/ 2147483647 w 553"/>
              <a:gd name="T17" fmla="*/ 2147483647 h 470"/>
              <a:gd name="T18" fmla="*/ 2147483647 w 553"/>
              <a:gd name="T19" fmla="*/ 2147483647 h 470"/>
              <a:gd name="T20" fmla="*/ 2147483647 w 553"/>
              <a:gd name="T21" fmla="*/ 2147483647 h 470"/>
              <a:gd name="T22" fmla="*/ 2147483647 w 553"/>
              <a:gd name="T23" fmla="*/ 2147483647 h 470"/>
              <a:gd name="T24" fmla="*/ 2147483647 w 553"/>
              <a:gd name="T25" fmla="*/ 2147483647 h 470"/>
              <a:gd name="T26" fmla="*/ 2147483647 w 553"/>
              <a:gd name="T27" fmla="*/ 2147483647 h 470"/>
              <a:gd name="T28" fmla="*/ 2147483647 w 553"/>
              <a:gd name="T29" fmla="*/ 2147483647 h 470"/>
              <a:gd name="T30" fmla="*/ 2147483647 w 553"/>
              <a:gd name="T31" fmla="*/ 2147483647 h 470"/>
              <a:gd name="T32" fmla="*/ 2147483647 w 553"/>
              <a:gd name="T33" fmla="*/ 2147483647 h 470"/>
              <a:gd name="T34" fmla="*/ 2147483647 w 553"/>
              <a:gd name="T35" fmla="*/ 2147483647 h 470"/>
              <a:gd name="T36" fmla="*/ 2147483647 w 553"/>
              <a:gd name="T37" fmla="*/ 2147483647 h 470"/>
              <a:gd name="T38" fmla="*/ 2147483647 w 553"/>
              <a:gd name="T39" fmla="*/ 2147483647 h 470"/>
              <a:gd name="T40" fmla="*/ 2147483647 w 553"/>
              <a:gd name="T41" fmla="*/ 2147483647 h 470"/>
              <a:gd name="T42" fmla="*/ 2147483647 w 553"/>
              <a:gd name="T43" fmla="*/ 2147483647 h 470"/>
              <a:gd name="T44" fmla="*/ 2147483647 w 553"/>
              <a:gd name="T45" fmla="*/ 2147483647 h 470"/>
              <a:gd name="T46" fmla="*/ 2147483647 w 553"/>
              <a:gd name="T47" fmla="*/ 2147483647 h 470"/>
              <a:gd name="T48" fmla="*/ 2147483647 w 553"/>
              <a:gd name="T49" fmla="*/ 2147483647 h 470"/>
              <a:gd name="T50" fmla="*/ 2147483647 w 553"/>
              <a:gd name="T51" fmla="*/ 2147483647 h 470"/>
              <a:gd name="T52" fmla="*/ 2147483647 w 553"/>
              <a:gd name="T53" fmla="*/ 2147483647 h 470"/>
              <a:gd name="T54" fmla="*/ 2147483647 w 553"/>
              <a:gd name="T55" fmla="*/ 2147483647 h 470"/>
              <a:gd name="T56" fmla="*/ 2147483647 w 553"/>
              <a:gd name="T57" fmla="*/ 2147483647 h 470"/>
              <a:gd name="T58" fmla="*/ 2147483647 w 553"/>
              <a:gd name="T59" fmla="*/ 2147483647 h 470"/>
              <a:gd name="T60" fmla="*/ 2147483647 w 553"/>
              <a:gd name="T61" fmla="*/ 2147483647 h 470"/>
              <a:gd name="T62" fmla="*/ 2147483647 w 553"/>
              <a:gd name="T63" fmla="*/ 2147483647 h 470"/>
              <a:gd name="T64" fmla="*/ 2147483647 w 553"/>
              <a:gd name="T65" fmla="*/ 2147483647 h 470"/>
              <a:gd name="T66" fmla="*/ 2147483647 w 553"/>
              <a:gd name="T67" fmla="*/ 2147483647 h 470"/>
              <a:gd name="T68" fmla="*/ 2147483647 w 553"/>
              <a:gd name="T69" fmla="*/ 2147483647 h 470"/>
              <a:gd name="T70" fmla="*/ 2147483647 w 553"/>
              <a:gd name="T71" fmla="*/ 2147483647 h 470"/>
              <a:gd name="T72" fmla="*/ 2147483647 w 553"/>
              <a:gd name="T73" fmla="*/ 2147483647 h 470"/>
              <a:gd name="T74" fmla="*/ 2147483647 w 553"/>
              <a:gd name="T75" fmla="*/ 2147483647 h 470"/>
              <a:gd name="T76" fmla="*/ 2147483647 w 553"/>
              <a:gd name="T77" fmla="*/ 2147483647 h 470"/>
              <a:gd name="T78" fmla="*/ 2147483647 w 553"/>
              <a:gd name="T79" fmla="*/ 2147483647 h 470"/>
              <a:gd name="T80" fmla="*/ 2147483647 w 553"/>
              <a:gd name="T81" fmla="*/ 2147483647 h 470"/>
              <a:gd name="T82" fmla="*/ 2147483647 w 553"/>
              <a:gd name="T83" fmla="*/ 2147483647 h 470"/>
              <a:gd name="T84" fmla="*/ 2147483647 w 553"/>
              <a:gd name="T85" fmla="*/ 2147483647 h 470"/>
              <a:gd name="T86" fmla="*/ 2147483647 w 553"/>
              <a:gd name="T87" fmla="*/ 2147483647 h 470"/>
              <a:gd name="T88" fmla="*/ 2147483647 w 553"/>
              <a:gd name="T89" fmla="*/ 2147483647 h 470"/>
              <a:gd name="T90" fmla="*/ 2147483647 w 553"/>
              <a:gd name="T91" fmla="*/ 2147483647 h 470"/>
              <a:gd name="T92" fmla="*/ 2147483647 w 553"/>
              <a:gd name="T93" fmla="*/ 2147483647 h 470"/>
              <a:gd name="T94" fmla="*/ 2147483647 w 553"/>
              <a:gd name="T95" fmla="*/ 2147483647 h 470"/>
              <a:gd name="T96" fmla="*/ 2147483647 w 553"/>
              <a:gd name="T97" fmla="*/ 2147483647 h 470"/>
              <a:gd name="T98" fmla="*/ 2147483647 w 553"/>
              <a:gd name="T99" fmla="*/ 2147483647 h 470"/>
              <a:gd name="T100" fmla="*/ 2147483647 w 553"/>
              <a:gd name="T101" fmla="*/ 2147483647 h 470"/>
              <a:gd name="T102" fmla="*/ 2147483647 w 553"/>
              <a:gd name="T103" fmla="*/ 2147483647 h 470"/>
              <a:gd name="T104" fmla="*/ 2147483647 w 553"/>
              <a:gd name="T105" fmla="*/ 2147483647 h 470"/>
              <a:gd name="T106" fmla="*/ 2147483647 w 553"/>
              <a:gd name="T107" fmla="*/ 2147483647 h 470"/>
              <a:gd name="T108" fmla="*/ 2147483647 w 553"/>
              <a:gd name="T109" fmla="*/ 2147483647 h 470"/>
              <a:gd name="T110" fmla="*/ 2147483647 w 553"/>
              <a:gd name="T111" fmla="*/ 2147483647 h 4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53" h="470">
                <a:moveTo>
                  <a:pt x="323" y="10"/>
                </a:moveTo>
                <a:lnTo>
                  <a:pt x="317" y="9"/>
                </a:lnTo>
                <a:lnTo>
                  <a:pt x="313" y="7"/>
                </a:lnTo>
                <a:lnTo>
                  <a:pt x="312" y="9"/>
                </a:lnTo>
                <a:lnTo>
                  <a:pt x="308" y="8"/>
                </a:lnTo>
                <a:lnTo>
                  <a:pt x="313" y="12"/>
                </a:lnTo>
                <a:lnTo>
                  <a:pt x="320" y="16"/>
                </a:lnTo>
                <a:lnTo>
                  <a:pt x="316" y="22"/>
                </a:lnTo>
                <a:lnTo>
                  <a:pt x="313" y="24"/>
                </a:lnTo>
                <a:lnTo>
                  <a:pt x="300" y="22"/>
                </a:lnTo>
                <a:lnTo>
                  <a:pt x="295" y="25"/>
                </a:lnTo>
                <a:lnTo>
                  <a:pt x="292" y="30"/>
                </a:lnTo>
                <a:lnTo>
                  <a:pt x="290" y="28"/>
                </a:lnTo>
                <a:lnTo>
                  <a:pt x="287" y="31"/>
                </a:lnTo>
                <a:lnTo>
                  <a:pt x="282" y="40"/>
                </a:lnTo>
                <a:lnTo>
                  <a:pt x="282" y="44"/>
                </a:lnTo>
                <a:lnTo>
                  <a:pt x="276" y="48"/>
                </a:lnTo>
                <a:lnTo>
                  <a:pt x="269" y="61"/>
                </a:lnTo>
                <a:lnTo>
                  <a:pt x="273" y="63"/>
                </a:lnTo>
                <a:lnTo>
                  <a:pt x="276" y="66"/>
                </a:lnTo>
                <a:lnTo>
                  <a:pt x="272" y="71"/>
                </a:lnTo>
                <a:lnTo>
                  <a:pt x="276" y="76"/>
                </a:lnTo>
                <a:lnTo>
                  <a:pt x="265" y="68"/>
                </a:lnTo>
                <a:lnTo>
                  <a:pt x="264" y="70"/>
                </a:lnTo>
                <a:lnTo>
                  <a:pt x="255" y="67"/>
                </a:lnTo>
                <a:lnTo>
                  <a:pt x="251" y="75"/>
                </a:lnTo>
                <a:lnTo>
                  <a:pt x="250" y="75"/>
                </a:lnTo>
                <a:lnTo>
                  <a:pt x="247" y="77"/>
                </a:lnTo>
                <a:lnTo>
                  <a:pt x="247" y="74"/>
                </a:lnTo>
                <a:lnTo>
                  <a:pt x="251" y="64"/>
                </a:lnTo>
                <a:lnTo>
                  <a:pt x="237" y="48"/>
                </a:lnTo>
                <a:lnTo>
                  <a:pt x="235" y="53"/>
                </a:lnTo>
                <a:lnTo>
                  <a:pt x="229" y="55"/>
                </a:lnTo>
                <a:lnTo>
                  <a:pt x="229" y="54"/>
                </a:lnTo>
                <a:lnTo>
                  <a:pt x="225" y="55"/>
                </a:lnTo>
                <a:lnTo>
                  <a:pt x="221" y="55"/>
                </a:lnTo>
                <a:lnTo>
                  <a:pt x="220" y="63"/>
                </a:lnTo>
                <a:lnTo>
                  <a:pt x="217" y="59"/>
                </a:lnTo>
                <a:lnTo>
                  <a:pt x="211" y="67"/>
                </a:lnTo>
                <a:lnTo>
                  <a:pt x="211" y="73"/>
                </a:lnTo>
                <a:lnTo>
                  <a:pt x="206" y="71"/>
                </a:lnTo>
                <a:lnTo>
                  <a:pt x="208" y="79"/>
                </a:lnTo>
                <a:lnTo>
                  <a:pt x="202" y="76"/>
                </a:lnTo>
                <a:lnTo>
                  <a:pt x="198" y="82"/>
                </a:lnTo>
                <a:lnTo>
                  <a:pt x="199" y="84"/>
                </a:lnTo>
                <a:lnTo>
                  <a:pt x="200" y="84"/>
                </a:lnTo>
                <a:lnTo>
                  <a:pt x="196" y="87"/>
                </a:lnTo>
                <a:lnTo>
                  <a:pt x="196" y="92"/>
                </a:lnTo>
                <a:lnTo>
                  <a:pt x="200" y="92"/>
                </a:lnTo>
                <a:lnTo>
                  <a:pt x="191" y="92"/>
                </a:lnTo>
                <a:lnTo>
                  <a:pt x="189" y="92"/>
                </a:lnTo>
                <a:lnTo>
                  <a:pt x="186" y="90"/>
                </a:lnTo>
                <a:lnTo>
                  <a:pt x="184" y="95"/>
                </a:lnTo>
                <a:lnTo>
                  <a:pt x="186" y="101"/>
                </a:lnTo>
                <a:lnTo>
                  <a:pt x="182" y="105"/>
                </a:lnTo>
                <a:lnTo>
                  <a:pt x="182" y="118"/>
                </a:lnTo>
                <a:lnTo>
                  <a:pt x="178" y="106"/>
                </a:lnTo>
                <a:lnTo>
                  <a:pt x="174" y="94"/>
                </a:lnTo>
                <a:lnTo>
                  <a:pt x="169" y="98"/>
                </a:lnTo>
                <a:lnTo>
                  <a:pt x="160" y="111"/>
                </a:lnTo>
                <a:lnTo>
                  <a:pt x="160" y="122"/>
                </a:lnTo>
                <a:lnTo>
                  <a:pt x="147" y="138"/>
                </a:lnTo>
                <a:lnTo>
                  <a:pt x="137" y="144"/>
                </a:lnTo>
                <a:lnTo>
                  <a:pt x="126" y="151"/>
                </a:lnTo>
                <a:lnTo>
                  <a:pt x="110" y="155"/>
                </a:lnTo>
                <a:lnTo>
                  <a:pt x="98" y="160"/>
                </a:lnTo>
                <a:lnTo>
                  <a:pt x="85" y="163"/>
                </a:lnTo>
                <a:lnTo>
                  <a:pt x="81" y="161"/>
                </a:lnTo>
                <a:lnTo>
                  <a:pt x="62" y="174"/>
                </a:lnTo>
                <a:lnTo>
                  <a:pt x="44" y="188"/>
                </a:lnTo>
                <a:lnTo>
                  <a:pt x="37" y="193"/>
                </a:lnTo>
                <a:lnTo>
                  <a:pt x="38" y="183"/>
                </a:lnTo>
                <a:lnTo>
                  <a:pt x="32" y="199"/>
                </a:lnTo>
                <a:lnTo>
                  <a:pt x="25" y="217"/>
                </a:lnTo>
                <a:lnTo>
                  <a:pt x="24" y="231"/>
                </a:lnTo>
                <a:lnTo>
                  <a:pt x="25" y="243"/>
                </a:lnTo>
                <a:lnTo>
                  <a:pt x="27" y="254"/>
                </a:lnTo>
                <a:lnTo>
                  <a:pt x="23" y="258"/>
                </a:lnTo>
                <a:lnTo>
                  <a:pt x="23" y="253"/>
                </a:lnTo>
                <a:lnTo>
                  <a:pt x="18" y="245"/>
                </a:lnTo>
                <a:lnTo>
                  <a:pt x="18" y="262"/>
                </a:lnTo>
                <a:lnTo>
                  <a:pt x="16" y="255"/>
                </a:lnTo>
                <a:lnTo>
                  <a:pt x="14" y="254"/>
                </a:lnTo>
                <a:lnTo>
                  <a:pt x="16" y="270"/>
                </a:lnTo>
                <a:lnTo>
                  <a:pt x="18" y="285"/>
                </a:lnTo>
                <a:lnTo>
                  <a:pt x="19" y="300"/>
                </a:lnTo>
                <a:lnTo>
                  <a:pt x="22" y="314"/>
                </a:lnTo>
                <a:lnTo>
                  <a:pt x="20" y="326"/>
                </a:lnTo>
                <a:lnTo>
                  <a:pt x="19" y="337"/>
                </a:lnTo>
                <a:lnTo>
                  <a:pt x="18" y="349"/>
                </a:lnTo>
                <a:lnTo>
                  <a:pt x="16" y="362"/>
                </a:lnTo>
                <a:lnTo>
                  <a:pt x="6" y="379"/>
                </a:lnTo>
                <a:lnTo>
                  <a:pt x="0" y="380"/>
                </a:lnTo>
                <a:lnTo>
                  <a:pt x="0" y="389"/>
                </a:lnTo>
                <a:lnTo>
                  <a:pt x="9" y="396"/>
                </a:lnTo>
                <a:lnTo>
                  <a:pt x="18" y="402"/>
                </a:lnTo>
                <a:lnTo>
                  <a:pt x="36" y="400"/>
                </a:lnTo>
                <a:lnTo>
                  <a:pt x="51" y="394"/>
                </a:lnTo>
                <a:lnTo>
                  <a:pt x="55" y="393"/>
                </a:lnTo>
                <a:lnTo>
                  <a:pt x="63" y="385"/>
                </a:lnTo>
                <a:lnTo>
                  <a:pt x="79" y="385"/>
                </a:lnTo>
                <a:lnTo>
                  <a:pt x="93" y="385"/>
                </a:lnTo>
                <a:lnTo>
                  <a:pt x="111" y="384"/>
                </a:lnTo>
                <a:lnTo>
                  <a:pt x="124" y="370"/>
                </a:lnTo>
                <a:lnTo>
                  <a:pt x="141" y="363"/>
                </a:lnTo>
                <a:lnTo>
                  <a:pt x="159" y="357"/>
                </a:lnTo>
                <a:lnTo>
                  <a:pt x="176" y="354"/>
                </a:lnTo>
                <a:lnTo>
                  <a:pt x="191" y="349"/>
                </a:lnTo>
                <a:lnTo>
                  <a:pt x="209" y="347"/>
                </a:lnTo>
                <a:lnTo>
                  <a:pt x="226" y="344"/>
                </a:lnTo>
                <a:lnTo>
                  <a:pt x="235" y="347"/>
                </a:lnTo>
                <a:lnTo>
                  <a:pt x="253" y="355"/>
                </a:lnTo>
                <a:lnTo>
                  <a:pt x="257" y="359"/>
                </a:lnTo>
                <a:lnTo>
                  <a:pt x="260" y="363"/>
                </a:lnTo>
                <a:lnTo>
                  <a:pt x="261" y="370"/>
                </a:lnTo>
                <a:lnTo>
                  <a:pt x="263" y="382"/>
                </a:lnTo>
                <a:lnTo>
                  <a:pt x="264" y="394"/>
                </a:lnTo>
                <a:lnTo>
                  <a:pt x="261" y="394"/>
                </a:lnTo>
                <a:lnTo>
                  <a:pt x="268" y="399"/>
                </a:lnTo>
                <a:lnTo>
                  <a:pt x="270" y="397"/>
                </a:lnTo>
                <a:lnTo>
                  <a:pt x="286" y="383"/>
                </a:lnTo>
                <a:lnTo>
                  <a:pt x="303" y="369"/>
                </a:lnTo>
                <a:lnTo>
                  <a:pt x="308" y="361"/>
                </a:lnTo>
                <a:lnTo>
                  <a:pt x="304" y="374"/>
                </a:lnTo>
                <a:lnTo>
                  <a:pt x="295" y="387"/>
                </a:lnTo>
                <a:lnTo>
                  <a:pt x="286" y="399"/>
                </a:lnTo>
                <a:lnTo>
                  <a:pt x="279" y="405"/>
                </a:lnTo>
                <a:lnTo>
                  <a:pt x="288" y="405"/>
                </a:lnTo>
                <a:lnTo>
                  <a:pt x="300" y="389"/>
                </a:lnTo>
                <a:lnTo>
                  <a:pt x="304" y="397"/>
                </a:lnTo>
                <a:lnTo>
                  <a:pt x="292" y="410"/>
                </a:lnTo>
                <a:lnTo>
                  <a:pt x="301" y="410"/>
                </a:lnTo>
                <a:lnTo>
                  <a:pt x="303" y="411"/>
                </a:lnTo>
                <a:lnTo>
                  <a:pt x="307" y="418"/>
                </a:lnTo>
                <a:lnTo>
                  <a:pt x="301" y="434"/>
                </a:lnTo>
                <a:lnTo>
                  <a:pt x="303" y="450"/>
                </a:lnTo>
                <a:lnTo>
                  <a:pt x="314" y="457"/>
                </a:lnTo>
                <a:lnTo>
                  <a:pt x="325" y="460"/>
                </a:lnTo>
                <a:lnTo>
                  <a:pt x="334" y="464"/>
                </a:lnTo>
                <a:lnTo>
                  <a:pt x="353" y="457"/>
                </a:lnTo>
                <a:lnTo>
                  <a:pt x="353" y="454"/>
                </a:lnTo>
                <a:lnTo>
                  <a:pt x="362" y="450"/>
                </a:lnTo>
                <a:lnTo>
                  <a:pt x="356" y="458"/>
                </a:lnTo>
                <a:lnTo>
                  <a:pt x="358" y="458"/>
                </a:lnTo>
                <a:lnTo>
                  <a:pt x="364" y="458"/>
                </a:lnTo>
                <a:lnTo>
                  <a:pt x="366" y="466"/>
                </a:lnTo>
                <a:lnTo>
                  <a:pt x="370" y="469"/>
                </a:lnTo>
                <a:lnTo>
                  <a:pt x="374" y="462"/>
                </a:lnTo>
                <a:lnTo>
                  <a:pt x="399" y="449"/>
                </a:lnTo>
                <a:lnTo>
                  <a:pt x="412" y="448"/>
                </a:lnTo>
                <a:lnTo>
                  <a:pt x="427" y="444"/>
                </a:lnTo>
                <a:lnTo>
                  <a:pt x="435" y="434"/>
                </a:lnTo>
                <a:lnTo>
                  <a:pt x="449" y="418"/>
                </a:lnTo>
                <a:lnTo>
                  <a:pt x="463" y="400"/>
                </a:lnTo>
                <a:lnTo>
                  <a:pt x="476" y="383"/>
                </a:lnTo>
                <a:lnTo>
                  <a:pt x="482" y="378"/>
                </a:lnTo>
                <a:lnTo>
                  <a:pt x="497" y="365"/>
                </a:lnTo>
                <a:lnTo>
                  <a:pt x="504" y="359"/>
                </a:lnTo>
                <a:lnTo>
                  <a:pt x="514" y="345"/>
                </a:lnTo>
                <a:lnTo>
                  <a:pt x="524" y="329"/>
                </a:lnTo>
                <a:lnTo>
                  <a:pt x="535" y="314"/>
                </a:lnTo>
                <a:lnTo>
                  <a:pt x="544" y="297"/>
                </a:lnTo>
                <a:lnTo>
                  <a:pt x="545" y="287"/>
                </a:lnTo>
                <a:lnTo>
                  <a:pt x="545" y="275"/>
                </a:lnTo>
                <a:lnTo>
                  <a:pt x="548" y="263"/>
                </a:lnTo>
                <a:lnTo>
                  <a:pt x="552" y="250"/>
                </a:lnTo>
                <a:lnTo>
                  <a:pt x="550" y="239"/>
                </a:lnTo>
                <a:lnTo>
                  <a:pt x="546" y="230"/>
                </a:lnTo>
                <a:lnTo>
                  <a:pt x="540" y="220"/>
                </a:lnTo>
                <a:lnTo>
                  <a:pt x="532" y="211"/>
                </a:lnTo>
                <a:lnTo>
                  <a:pt x="535" y="191"/>
                </a:lnTo>
                <a:lnTo>
                  <a:pt x="533" y="194"/>
                </a:lnTo>
                <a:lnTo>
                  <a:pt x="527" y="189"/>
                </a:lnTo>
                <a:lnTo>
                  <a:pt x="526" y="194"/>
                </a:lnTo>
                <a:lnTo>
                  <a:pt x="520" y="191"/>
                </a:lnTo>
                <a:lnTo>
                  <a:pt x="520" y="178"/>
                </a:lnTo>
                <a:lnTo>
                  <a:pt x="515" y="164"/>
                </a:lnTo>
                <a:lnTo>
                  <a:pt x="517" y="160"/>
                </a:lnTo>
                <a:lnTo>
                  <a:pt x="513" y="155"/>
                </a:lnTo>
                <a:lnTo>
                  <a:pt x="504" y="144"/>
                </a:lnTo>
                <a:lnTo>
                  <a:pt x="488" y="132"/>
                </a:lnTo>
                <a:lnTo>
                  <a:pt x="488" y="116"/>
                </a:lnTo>
                <a:lnTo>
                  <a:pt x="487" y="101"/>
                </a:lnTo>
                <a:lnTo>
                  <a:pt x="485" y="89"/>
                </a:lnTo>
                <a:lnTo>
                  <a:pt x="487" y="74"/>
                </a:lnTo>
                <a:lnTo>
                  <a:pt x="484" y="67"/>
                </a:lnTo>
                <a:lnTo>
                  <a:pt x="476" y="57"/>
                </a:lnTo>
                <a:lnTo>
                  <a:pt x="467" y="59"/>
                </a:lnTo>
                <a:lnTo>
                  <a:pt x="466" y="47"/>
                </a:lnTo>
                <a:lnTo>
                  <a:pt x="466" y="36"/>
                </a:lnTo>
                <a:lnTo>
                  <a:pt x="463" y="22"/>
                </a:lnTo>
                <a:lnTo>
                  <a:pt x="461" y="12"/>
                </a:lnTo>
                <a:lnTo>
                  <a:pt x="457" y="4"/>
                </a:lnTo>
                <a:lnTo>
                  <a:pt x="456" y="0"/>
                </a:lnTo>
                <a:lnTo>
                  <a:pt x="449" y="14"/>
                </a:lnTo>
                <a:lnTo>
                  <a:pt x="445" y="20"/>
                </a:lnTo>
                <a:lnTo>
                  <a:pt x="443" y="29"/>
                </a:lnTo>
                <a:lnTo>
                  <a:pt x="445" y="30"/>
                </a:lnTo>
                <a:lnTo>
                  <a:pt x="445" y="33"/>
                </a:lnTo>
                <a:lnTo>
                  <a:pt x="440" y="38"/>
                </a:lnTo>
                <a:lnTo>
                  <a:pt x="440" y="46"/>
                </a:lnTo>
                <a:lnTo>
                  <a:pt x="437" y="46"/>
                </a:lnTo>
                <a:lnTo>
                  <a:pt x="436" y="59"/>
                </a:lnTo>
                <a:lnTo>
                  <a:pt x="435" y="73"/>
                </a:lnTo>
                <a:lnTo>
                  <a:pt x="425" y="92"/>
                </a:lnTo>
                <a:lnTo>
                  <a:pt x="415" y="111"/>
                </a:lnTo>
                <a:lnTo>
                  <a:pt x="405" y="112"/>
                </a:lnTo>
                <a:lnTo>
                  <a:pt x="395" y="106"/>
                </a:lnTo>
                <a:lnTo>
                  <a:pt x="382" y="95"/>
                </a:lnTo>
                <a:lnTo>
                  <a:pt x="366" y="85"/>
                </a:lnTo>
                <a:lnTo>
                  <a:pt x="358" y="75"/>
                </a:lnTo>
                <a:lnTo>
                  <a:pt x="351" y="66"/>
                </a:lnTo>
                <a:lnTo>
                  <a:pt x="360" y="49"/>
                </a:lnTo>
                <a:lnTo>
                  <a:pt x="364" y="40"/>
                </a:lnTo>
                <a:lnTo>
                  <a:pt x="366" y="41"/>
                </a:lnTo>
                <a:lnTo>
                  <a:pt x="370" y="35"/>
                </a:lnTo>
                <a:lnTo>
                  <a:pt x="377" y="25"/>
                </a:lnTo>
                <a:lnTo>
                  <a:pt x="370" y="20"/>
                </a:lnTo>
                <a:lnTo>
                  <a:pt x="364" y="28"/>
                </a:lnTo>
                <a:lnTo>
                  <a:pt x="364" y="23"/>
                </a:lnTo>
                <a:lnTo>
                  <a:pt x="360" y="23"/>
                </a:lnTo>
                <a:lnTo>
                  <a:pt x="361" y="20"/>
                </a:lnTo>
                <a:lnTo>
                  <a:pt x="349" y="23"/>
                </a:lnTo>
                <a:lnTo>
                  <a:pt x="340" y="22"/>
                </a:lnTo>
                <a:lnTo>
                  <a:pt x="333" y="17"/>
                </a:lnTo>
                <a:lnTo>
                  <a:pt x="323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64" name="Freeform 91"/>
          <p:cNvSpPr>
            <a:spLocks/>
          </p:cNvSpPr>
          <p:nvPr/>
        </p:nvSpPr>
        <p:spPr bwMode="auto">
          <a:xfrm>
            <a:off x="7862888" y="4816475"/>
            <a:ext cx="85990" cy="76200"/>
          </a:xfrm>
          <a:custGeom>
            <a:avLst/>
            <a:gdLst>
              <a:gd name="T0" fmla="*/ 2147483647 w 54"/>
              <a:gd name="T1" fmla="*/ 2147483647 h 48"/>
              <a:gd name="T2" fmla="*/ 2147483647 w 54"/>
              <a:gd name="T3" fmla="*/ 2147483647 h 48"/>
              <a:gd name="T4" fmla="*/ 0 w 54"/>
              <a:gd name="T5" fmla="*/ 2147483647 h 48"/>
              <a:gd name="T6" fmla="*/ 0 w 54"/>
              <a:gd name="T7" fmla="*/ 2147483647 h 48"/>
              <a:gd name="T8" fmla="*/ 0 w 54"/>
              <a:gd name="T9" fmla="*/ 2147483647 h 48"/>
              <a:gd name="T10" fmla="*/ 2147483647 w 54"/>
              <a:gd name="T11" fmla="*/ 2147483647 h 48"/>
              <a:gd name="T12" fmla="*/ 2147483647 w 54"/>
              <a:gd name="T13" fmla="*/ 2147483647 h 48"/>
              <a:gd name="T14" fmla="*/ 2147483647 w 54"/>
              <a:gd name="T15" fmla="*/ 2147483647 h 48"/>
              <a:gd name="T16" fmla="*/ 2147483647 w 54"/>
              <a:gd name="T17" fmla="*/ 2147483647 h 48"/>
              <a:gd name="T18" fmla="*/ 2147483647 w 54"/>
              <a:gd name="T19" fmla="*/ 0 h 48"/>
              <a:gd name="T20" fmla="*/ 2147483647 w 54"/>
              <a:gd name="T21" fmla="*/ 2147483647 h 48"/>
              <a:gd name="T22" fmla="*/ 2147483647 w 54"/>
              <a:gd name="T23" fmla="*/ 2147483647 h 48"/>
              <a:gd name="T24" fmla="*/ 2147483647 w 54"/>
              <a:gd name="T25" fmla="*/ 2147483647 h 48"/>
              <a:gd name="T26" fmla="*/ 2147483647 w 54"/>
              <a:gd name="T27" fmla="*/ 2147483647 h 48"/>
              <a:gd name="T28" fmla="*/ 2147483647 w 54"/>
              <a:gd name="T29" fmla="*/ 2147483647 h 48"/>
              <a:gd name="T30" fmla="*/ 2147483647 w 54"/>
              <a:gd name="T31" fmla="*/ 2147483647 h 48"/>
              <a:gd name="T32" fmla="*/ 2147483647 w 54"/>
              <a:gd name="T33" fmla="*/ 2147483647 h 48"/>
              <a:gd name="T34" fmla="*/ 2147483647 w 54"/>
              <a:gd name="T35" fmla="*/ 2147483647 h 48"/>
              <a:gd name="T36" fmla="*/ 2147483647 w 54"/>
              <a:gd name="T37" fmla="*/ 2147483647 h 48"/>
              <a:gd name="T38" fmla="*/ 2147483647 w 54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48">
                <a:moveTo>
                  <a:pt x="20" y="36"/>
                </a:moveTo>
                <a:lnTo>
                  <a:pt x="6" y="47"/>
                </a:lnTo>
                <a:lnTo>
                  <a:pt x="0" y="42"/>
                </a:lnTo>
                <a:lnTo>
                  <a:pt x="0" y="26"/>
                </a:lnTo>
                <a:lnTo>
                  <a:pt x="1" y="25"/>
                </a:lnTo>
                <a:lnTo>
                  <a:pt x="3" y="26"/>
                </a:lnTo>
                <a:lnTo>
                  <a:pt x="5" y="14"/>
                </a:lnTo>
                <a:lnTo>
                  <a:pt x="7" y="3"/>
                </a:lnTo>
                <a:lnTo>
                  <a:pt x="10" y="0"/>
                </a:lnTo>
                <a:lnTo>
                  <a:pt x="21" y="4"/>
                </a:lnTo>
                <a:lnTo>
                  <a:pt x="33" y="9"/>
                </a:lnTo>
                <a:lnTo>
                  <a:pt x="36" y="3"/>
                </a:lnTo>
                <a:lnTo>
                  <a:pt x="53" y="2"/>
                </a:lnTo>
                <a:lnTo>
                  <a:pt x="41" y="22"/>
                </a:lnTo>
                <a:lnTo>
                  <a:pt x="38" y="22"/>
                </a:lnTo>
                <a:lnTo>
                  <a:pt x="23" y="40"/>
                </a:lnTo>
                <a:lnTo>
                  <a:pt x="25" y="37"/>
                </a:lnTo>
                <a:lnTo>
                  <a:pt x="21" y="36"/>
                </a:lnTo>
                <a:lnTo>
                  <a:pt x="20" y="3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204" name="Freeform 92"/>
          <p:cNvSpPr>
            <a:spLocks/>
          </p:cNvSpPr>
          <p:nvPr/>
        </p:nvSpPr>
        <p:spPr bwMode="auto">
          <a:xfrm>
            <a:off x="8801894" y="4202114"/>
            <a:ext cx="32677" cy="28575"/>
          </a:xfrm>
          <a:custGeom>
            <a:avLst/>
            <a:gdLst>
              <a:gd name="T0" fmla="*/ 19 w 20"/>
              <a:gd name="T1" fmla="*/ 15 h 18"/>
              <a:gd name="T2" fmla="*/ 0 w 20"/>
              <a:gd name="T3" fmla="*/ 17 h 18"/>
              <a:gd name="T4" fmla="*/ 0 w 20"/>
              <a:gd name="T5" fmla="*/ 8 h 18"/>
              <a:gd name="T6" fmla="*/ 13 w 20"/>
              <a:gd name="T7" fmla="*/ 0 h 18"/>
              <a:gd name="T8" fmla="*/ 19 w 20"/>
              <a:gd name="T9" fmla="*/ 14 h 18"/>
              <a:gd name="T10" fmla="*/ 19 w 20"/>
              <a:gd name="T11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8">
                <a:moveTo>
                  <a:pt x="19" y="15"/>
                </a:moveTo>
                <a:lnTo>
                  <a:pt x="0" y="17"/>
                </a:lnTo>
                <a:lnTo>
                  <a:pt x="0" y="8"/>
                </a:lnTo>
                <a:lnTo>
                  <a:pt x="13" y="0"/>
                </a:lnTo>
                <a:lnTo>
                  <a:pt x="19" y="14"/>
                </a:lnTo>
                <a:lnTo>
                  <a:pt x="19" y="1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05" name="Freeform 93"/>
          <p:cNvSpPr>
            <a:spLocks/>
          </p:cNvSpPr>
          <p:nvPr/>
        </p:nvSpPr>
        <p:spPr bwMode="auto">
          <a:xfrm>
            <a:off x="8834571" y="4171951"/>
            <a:ext cx="36115" cy="28575"/>
          </a:xfrm>
          <a:custGeom>
            <a:avLst/>
            <a:gdLst>
              <a:gd name="T0" fmla="*/ 17 w 23"/>
              <a:gd name="T1" fmla="*/ 11 h 18"/>
              <a:gd name="T2" fmla="*/ 22 w 23"/>
              <a:gd name="T3" fmla="*/ 0 h 18"/>
              <a:gd name="T4" fmla="*/ 0 w 23"/>
              <a:gd name="T5" fmla="*/ 10 h 18"/>
              <a:gd name="T6" fmla="*/ 0 w 23"/>
              <a:gd name="T7" fmla="*/ 17 h 18"/>
              <a:gd name="T8" fmla="*/ 17 w 23"/>
              <a:gd name="T9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8">
                <a:moveTo>
                  <a:pt x="17" y="11"/>
                </a:moveTo>
                <a:lnTo>
                  <a:pt x="22" y="0"/>
                </a:lnTo>
                <a:lnTo>
                  <a:pt x="0" y="10"/>
                </a:lnTo>
                <a:lnTo>
                  <a:pt x="0" y="17"/>
                </a:lnTo>
                <a:lnTo>
                  <a:pt x="17" y="1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67" name="Freeform 94"/>
          <p:cNvSpPr>
            <a:spLocks/>
          </p:cNvSpPr>
          <p:nvPr/>
        </p:nvSpPr>
        <p:spPr bwMode="auto">
          <a:xfrm>
            <a:off x="8502650" y="4275138"/>
            <a:ext cx="49875" cy="57150"/>
          </a:xfrm>
          <a:custGeom>
            <a:avLst/>
            <a:gdLst>
              <a:gd name="T0" fmla="*/ 2147483647 w 31"/>
              <a:gd name="T1" fmla="*/ 2147483647 h 36"/>
              <a:gd name="T2" fmla="*/ 2147483647 w 31"/>
              <a:gd name="T3" fmla="*/ 2147483647 h 36"/>
              <a:gd name="T4" fmla="*/ 2147483647 w 31"/>
              <a:gd name="T5" fmla="*/ 2147483647 h 36"/>
              <a:gd name="T6" fmla="*/ 2147483647 w 31"/>
              <a:gd name="T7" fmla="*/ 2147483647 h 36"/>
              <a:gd name="T8" fmla="*/ 0 w 31"/>
              <a:gd name="T9" fmla="*/ 0 h 36"/>
              <a:gd name="T10" fmla="*/ 2147483647 w 31"/>
              <a:gd name="T11" fmla="*/ 2147483647 h 36"/>
              <a:gd name="T12" fmla="*/ 2147483647 w 31"/>
              <a:gd name="T13" fmla="*/ 2147483647 h 36"/>
              <a:gd name="T14" fmla="*/ 2147483647 w 31"/>
              <a:gd name="T15" fmla="*/ 2147483647 h 36"/>
              <a:gd name="T16" fmla="*/ 2147483647 w 3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" h="36">
                <a:moveTo>
                  <a:pt x="30" y="35"/>
                </a:moveTo>
                <a:lnTo>
                  <a:pt x="22" y="33"/>
                </a:lnTo>
                <a:lnTo>
                  <a:pt x="11" y="21"/>
                </a:lnTo>
                <a:lnTo>
                  <a:pt x="1" y="10"/>
                </a:lnTo>
                <a:lnTo>
                  <a:pt x="0" y="0"/>
                </a:lnTo>
                <a:lnTo>
                  <a:pt x="7" y="7"/>
                </a:lnTo>
                <a:lnTo>
                  <a:pt x="13" y="17"/>
                </a:lnTo>
                <a:lnTo>
                  <a:pt x="22" y="26"/>
                </a:lnTo>
                <a:lnTo>
                  <a:pt x="30" y="35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68" name="Freeform 95"/>
          <p:cNvSpPr>
            <a:spLocks/>
          </p:cNvSpPr>
          <p:nvPr/>
        </p:nvSpPr>
        <p:spPr bwMode="auto">
          <a:xfrm>
            <a:off x="8217165" y="4810126"/>
            <a:ext cx="251090" cy="161925"/>
          </a:xfrm>
          <a:custGeom>
            <a:avLst/>
            <a:gdLst>
              <a:gd name="T0" fmla="*/ 2147483647 w 158"/>
              <a:gd name="T1" fmla="*/ 2147483647 h 102"/>
              <a:gd name="T2" fmla="*/ 2147483647 w 158"/>
              <a:gd name="T3" fmla="*/ 2147483647 h 102"/>
              <a:gd name="T4" fmla="*/ 2147483647 w 158"/>
              <a:gd name="T5" fmla="*/ 2147483647 h 102"/>
              <a:gd name="T6" fmla="*/ 2147483647 w 158"/>
              <a:gd name="T7" fmla="*/ 2147483647 h 102"/>
              <a:gd name="T8" fmla="*/ 2147483647 w 158"/>
              <a:gd name="T9" fmla="*/ 2147483647 h 102"/>
              <a:gd name="T10" fmla="*/ 2147483647 w 158"/>
              <a:gd name="T11" fmla="*/ 2147483647 h 102"/>
              <a:gd name="T12" fmla="*/ 2147483647 w 158"/>
              <a:gd name="T13" fmla="*/ 2147483647 h 102"/>
              <a:gd name="T14" fmla="*/ 2147483647 w 158"/>
              <a:gd name="T15" fmla="*/ 2147483647 h 102"/>
              <a:gd name="T16" fmla="*/ 2147483647 w 158"/>
              <a:gd name="T17" fmla="*/ 2147483647 h 102"/>
              <a:gd name="T18" fmla="*/ 2147483647 w 158"/>
              <a:gd name="T19" fmla="*/ 2147483647 h 102"/>
              <a:gd name="T20" fmla="*/ 2147483647 w 158"/>
              <a:gd name="T21" fmla="*/ 2147483647 h 102"/>
              <a:gd name="T22" fmla="*/ 2147483647 w 158"/>
              <a:gd name="T23" fmla="*/ 2147483647 h 102"/>
              <a:gd name="T24" fmla="*/ 2147483647 w 158"/>
              <a:gd name="T25" fmla="*/ 2147483647 h 102"/>
              <a:gd name="T26" fmla="*/ 2147483647 w 158"/>
              <a:gd name="T27" fmla="*/ 2147483647 h 102"/>
              <a:gd name="T28" fmla="*/ 2147483647 w 158"/>
              <a:gd name="T29" fmla="*/ 2147483647 h 102"/>
              <a:gd name="T30" fmla="*/ 2147483647 w 158"/>
              <a:gd name="T31" fmla="*/ 2147483647 h 102"/>
              <a:gd name="T32" fmla="*/ 0 w 158"/>
              <a:gd name="T33" fmla="*/ 2147483647 h 102"/>
              <a:gd name="T34" fmla="*/ 2147483647 w 158"/>
              <a:gd name="T35" fmla="*/ 2147483647 h 102"/>
              <a:gd name="T36" fmla="*/ 2147483647 w 158"/>
              <a:gd name="T37" fmla="*/ 2147483647 h 102"/>
              <a:gd name="T38" fmla="*/ 2147483647 w 158"/>
              <a:gd name="T39" fmla="*/ 2147483647 h 102"/>
              <a:gd name="T40" fmla="*/ 2147483647 w 158"/>
              <a:gd name="T41" fmla="*/ 2147483647 h 102"/>
              <a:gd name="T42" fmla="*/ 2147483647 w 158"/>
              <a:gd name="T43" fmla="*/ 2147483647 h 102"/>
              <a:gd name="T44" fmla="*/ 2147483647 w 158"/>
              <a:gd name="T45" fmla="*/ 2147483647 h 102"/>
              <a:gd name="T46" fmla="*/ 2147483647 w 158"/>
              <a:gd name="T47" fmla="*/ 2147483647 h 102"/>
              <a:gd name="T48" fmla="*/ 2147483647 w 158"/>
              <a:gd name="T49" fmla="*/ 2147483647 h 102"/>
              <a:gd name="T50" fmla="*/ 2147483647 w 158"/>
              <a:gd name="T51" fmla="*/ 2147483647 h 102"/>
              <a:gd name="T52" fmla="*/ 2147483647 w 158"/>
              <a:gd name="T53" fmla="*/ 2147483647 h 102"/>
              <a:gd name="T54" fmla="*/ 2147483647 w 158"/>
              <a:gd name="T55" fmla="*/ 2147483647 h 102"/>
              <a:gd name="T56" fmla="*/ 2147483647 w 158"/>
              <a:gd name="T57" fmla="*/ 2147483647 h 102"/>
              <a:gd name="T58" fmla="*/ 2147483647 w 158"/>
              <a:gd name="T59" fmla="*/ 2147483647 h 102"/>
              <a:gd name="T60" fmla="*/ 2147483647 w 158"/>
              <a:gd name="T61" fmla="*/ 2147483647 h 102"/>
              <a:gd name="T62" fmla="*/ 2147483647 w 158"/>
              <a:gd name="T63" fmla="*/ 2147483647 h 102"/>
              <a:gd name="T64" fmla="*/ 2147483647 w 158"/>
              <a:gd name="T65" fmla="*/ 0 h 102"/>
              <a:gd name="T66" fmla="*/ 2147483647 w 158"/>
              <a:gd name="T67" fmla="*/ 2147483647 h 102"/>
              <a:gd name="T68" fmla="*/ 2147483647 w 158"/>
              <a:gd name="T69" fmla="*/ 2147483647 h 102"/>
              <a:gd name="T70" fmla="*/ 2147483647 w 158"/>
              <a:gd name="T71" fmla="*/ 2147483647 h 102"/>
              <a:gd name="T72" fmla="*/ 2147483647 w 158"/>
              <a:gd name="T73" fmla="*/ 2147483647 h 102"/>
              <a:gd name="T74" fmla="*/ 2147483647 w 158"/>
              <a:gd name="T75" fmla="*/ 2147483647 h 102"/>
              <a:gd name="T76" fmla="*/ 2147483647 w 158"/>
              <a:gd name="T77" fmla="*/ 2147483647 h 102"/>
              <a:gd name="T78" fmla="*/ 2147483647 w 158"/>
              <a:gd name="T79" fmla="*/ 2147483647 h 102"/>
              <a:gd name="T80" fmla="*/ 2147483647 w 158"/>
              <a:gd name="T81" fmla="*/ 2147483647 h 102"/>
              <a:gd name="T82" fmla="*/ 2147483647 w 158"/>
              <a:gd name="T83" fmla="*/ 2147483647 h 102"/>
              <a:gd name="T84" fmla="*/ 2147483647 w 158"/>
              <a:gd name="T85" fmla="*/ 2147483647 h 102"/>
              <a:gd name="T86" fmla="*/ 2147483647 w 158"/>
              <a:gd name="T87" fmla="*/ 2147483647 h 102"/>
              <a:gd name="T88" fmla="*/ 2147483647 w 158"/>
              <a:gd name="T89" fmla="*/ 2147483647 h 102"/>
              <a:gd name="T90" fmla="*/ 2147483647 w 158"/>
              <a:gd name="T91" fmla="*/ 2147483647 h 102"/>
              <a:gd name="T92" fmla="*/ 2147483647 w 158"/>
              <a:gd name="T93" fmla="*/ 2147483647 h 102"/>
              <a:gd name="T94" fmla="*/ 2147483647 w 158"/>
              <a:gd name="T95" fmla="*/ 2147483647 h 102"/>
              <a:gd name="T96" fmla="*/ 2147483647 w 158"/>
              <a:gd name="T97" fmla="*/ 2147483647 h 10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8" h="102">
                <a:moveTo>
                  <a:pt x="101" y="55"/>
                </a:moveTo>
                <a:lnTo>
                  <a:pt x="97" y="45"/>
                </a:lnTo>
                <a:lnTo>
                  <a:pt x="94" y="44"/>
                </a:lnTo>
                <a:lnTo>
                  <a:pt x="90" y="46"/>
                </a:lnTo>
                <a:lnTo>
                  <a:pt x="97" y="56"/>
                </a:lnTo>
                <a:lnTo>
                  <a:pt x="85" y="58"/>
                </a:lnTo>
                <a:lnTo>
                  <a:pt x="79" y="60"/>
                </a:lnTo>
                <a:lnTo>
                  <a:pt x="77" y="66"/>
                </a:lnTo>
                <a:lnTo>
                  <a:pt x="71" y="72"/>
                </a:lnTo>
                <a:lnTo>
                  <a:pt x="70" y="72"/>
                </a:lnTo>
                <a:lnTo>
                  <a:pt x="53" y="87"/>
                </a:lnTo>
                <a:lnTo>
                  <a:pt x="22" y="101"/>
                </a:lnTo>
                <a:lnTo>
                  <a:pt x="16" y="98"/>
                </a:lnTo>
                <a:lnTo>
                  <a:pt x="6" y="95"/>
                </a:lnTo>
                <a:lnTo>
                  <a:pt x="1" y="92"/>
                </a:lnTo>
                <a:lnTo>
                  <a:pt x="1" y="91"/>
                </a:lnTo>
                <a:lnTo>
                  <a:pt x="0" y="90"/>
                </a:lnTo>
                <a:lnTo>
                  <a:pt x="7" y="85"/>
                </a:lnTo>
                <a:lnTo>
                  <a:pt x="10" y="82"/>
                </a:lnTo>
                <a:lnTo>
                  <a:pt x="14" y="79"/>
                </a:lnTo>
                <a:lnTo>
                  <a:pt x="15" y="80"/>
                </a:lnTo>
                <a:lnTo>
                  <a:pt x="20" y="72"/>
                </a:lnTo>
                <a:lnTo>
                  <a:pt x="25" y="71"/>
                </a:lnTo>
                <a:lnTo>
                  <a:pt x="33" y="67"/>
                </a:lnTo>
                <a:lnTo>
                  <a:pt x="51" y="57"/>
                </a:lnTo>
                <a:lnTo>
                  <a:pt x="59" y="56"/>
                </a:lnTo>
                <a:lnTo>
                  <a:pt x="83" y="44"/>
                </a:lnTo>
                <a:lnTo>
                  <a:pt x="94" y="38"/>
                </a:lnTo>
                <a:lnTo>
                  <a:pt x="110" y="29"/>
                </a:lnTo>
                <a:lnTo>
                  <a:pt x="105" y="29"/>
                </a:lnTo>
                <a:lnTo>
                  <a:pt x="115" y="20"/>
                </a:lnTo>
                <a:lnTo>
                  <a:pt x="141" y="2"/>
                </a:lnTo>
                <a:lnTo>
                  <a:pt x="147" y="0"/>
                </a:lnTo>
                <a:lnTo>
                  <a:pt x="141" y="4"/>
                </a:lnTo>
                <a:lnTo>
                  <a:pt x="141" y="10"/>
                </a:lnTo>
                <a:lnTo>
                  <a:pt x="154" y="7"/>
                </a:lnTo>
                <a:lnTo>
                  <a:pt x="151" y="9"/>
                </a:lnTo>
                <a:lnTo>
                  <a:pt x="153" y="10"/>
                </a:lnTo>
                <a:lnTo>
                  <a:pt x="151" y="13"/>
                </a:lnTo>
                <a:lnTo>
                  <a:pt x="157" y="10"/>
                </a:lnTo>
                <a:lnTo>
                  <a:pt x="150" y="19"/>
                </a:lnTo>
                <a:lnTo>
                  <a:pt x="132" y="30"/>
                </a:lnTo>
                <a:lnTo>
                  <a:pt x="115" y="43"/>
                </a:lnTo>
                <a:lnTo>
                  <a:pt x="107" y="45"/>
                </a:lnTo>
                <a:lnTo>
                  <a:pt x="107" y="48"/>
                </a:lnTo>
                <a:lnTo>
                  <a:pt x="101" y="47"/>
                </a:lnTo>
                <a:lnTo>
                  <a:pt x="107" y="51"/>
                </a:lnTo>
                <a:lnTo>
                  <a:pt x="107" y="55"/>
                </a:lnTo>
                <a:lnTo>
                  <a:pt x="101" y="5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69" name="Freeform 96"/>
          <p:cNvSpPr>
            <a:spLocks/>
          </p:cNvSpPr>
          <p:nvPr/>
        </p:nvSpPr>
        <p:spPr bwMode="auto">
          <a:xfrm>
            <a:off x="8471694" y="4651376"/>
            <a:ext cx="144463" cy="188913"/>
          </a:xfrm>
          <a:custGeom>
            <a:avLst/>
            <a:gdLst>
              <a:gd name="T0" fmla="*/ 2147483647 w 91"/>
              <a:gd name="T1" fmla="*/ 2147483647 h 119"/>
              <a:gd name="T2" fmla="*/ 2147483647 w 91"/>
              <a:gd name="T3" fmla="*/ 2147483647 h 119"/>
              <a:gd name="T4" fmla="*/ 2147483647 w 91"/>
              <a:gd name="T5" fmla="*/ 2147483647 h 119"/>
              <a:gd name="T6" fmla="*/ 0 w 91"/>
              <a:gd name="T7" fmla="*/ 2147483647 h 119"/>
              <a:gd name="T8" fmla="*/ 2147483647 w 91"/>
              <a:gd name="T9" fmla="*/ 2147483647 h 119"/>
              <a:gd name="T10" fmla="*/ 2147483647 w 91"/>
              <a:gd name="T11" fmla="*/ 2147483647 h 119"/>
              <a:gd name="T12" fmla="*/ 2147483647 w 91"/>
              <a:gd name="T13" fmla="*/ 2147483647 h 119"/>
              <a:gd name="T14" fmla="*/ 2147483647 w 91"/>
              <a:gd name="T15" fmla="*/ 2147483647 h 119"/>
              <a:gd name="T16" fmla="*/ 2147483647 w 91"/>
              <a:gd name="T17" fmla="*/ 2147483647 h 119"/>
              <a:gd name="T18" fmla="*/ 2147483647 w 91"/>
              <a:gd name="T19" fmla="*/ 2147483647 h 119"/>
              <a:gd name="T20" fmla="*/ 2147483647 w 91"/>
              <a:gd name="T21" fmla="*/ 2147483647 h 119"/>
              <a:gd name="T22" fmla="*/ 2147483647 w 91"/>
              <a:gd name="T23" fmla="*/ 2147483647 h 119"/>
              <a:gd name="T24" fmla="*/ 2147483647 w 91"/>
              <a:gd name="T25" fmla="*/ 2147483647 h 119"/>
              <a:gd name="T26" fmla="*/ 2147483647 w 91"/>
              <a:gd name="T27" fmla="*/ 2147483647 h 119"/>
              <a:gd name="T28" fmla="*/ 2147483647 w 91"/>
              <a:gd name="T29" fmla="*/ 2147483647 h 119"/>
              <a:gd name="T30" fmla="*/ 2147483647 w 91"/>
              <a:gd name="T31" fmla="*/ 2147483647 h 119"/>
              <a:gd name="T32" fmla="*/ 2147483647 w 91"/>
              <a:gd name="T33" fmla="*/ 2147483647 h 119"/>
              <a:gd name="T34" fmla="*/ 2147483647 w 91"/>
              <a:gd name="T35" fmla="*/ 2147483647 h 119"/>
              <a:gd name="T36" fmla="*/ 2147483647 w 91"/>
              <a:gd name="T37" fmla="*/ 2147483647 h 119"/>
              <a:gd name="T38" fmla="*/ 2147483647 w 91"/>
              <a:gd name="T39" fmla="*/ 2147483647 h 119"/>
              <a:gd name="T40" fmla="*/ 2147483647 w 91"/>
              <a:gd name="T41" fmla="*/ 2147483647 h 119"/>
              <a:gd name="T42" fmla="*/ 2147483647 w 91"/>
              <a:gd name="T43" fmla="*/ 2147483647 h 119"/>
              <a:gd name="T44" fmla="*/ 2147483647 w 91"/>
              <a:gd name="T45" fmla="*/ 2147483647 h 119"/>
              <a:gd name="T46" fmla="*/ 2147483647 w 91"/>
              <a:gd name="T47" fmla="*/ 0 h 119"/>
              <a:gd name="T48" fmla="*/ 2147483647 w 91"/>
              <a:gd name="T49" fmla="*/ 2147483647 h 119"/>
              <a:gd name="T50" fmla="*/ 2147483647 w 91"/>
              <a:gd name="T51" fmla="*/ 2147483647 h 119"/>
              <a:gd name="T52" fmla="*/ 2147483647 w 91"/>
              <a:gd name="T53" fmla="*/ 2147483647 h 119"/>
              <a:gd name="T54" fmla="*/ 2147483647 w 91"/>
              <a:gd name="T55" fmla="*/ 2147483647 h 119"/>
              <a:gd name="T56" fmla="*/ 2147483647 w 91"/>
              <a:gd name="T57" fmla="*/ 2147483647 h 119"/>
              <a:gd name="T58" fmla="*/ 2147483647 w 91"/>
              <a:gd name="T59" fmla="*/ 2147483647 h 119"/>
              <a:gd name="T60" fmla="*/ 2147483647 w 91"/>
              <a:gd name="T61" fmla="*/ 2147483647 h 119"/>
              <a:gd name="T62" fmla="*/ 2147483647 w 91"/>
              <a:gd name="T63" fmla="*/ 2147483647 h 119"/>
              <a:gd name="T64" fmla="*/ 2147483647 w 91"/>
              <a:gd name="T65" fmla="*/ 2147483647 h 119"/>
              <a:gd name="T66" fmla="*/ 2147483647 w 91"/>
              <a:gd name="T67" fmla="*/ 2147483647 h 119"/>
              <a:gd name="T68" fmla="*/ 2147483647 w 91"/>
              <a:gd name="T69" fmla="*/ 2147483647 h 119"/>
              <a:gd name="T70" fmla="*/ 2147483647 w 91"/>
              <a:gd name="T71" fmla="*/ 2147483647 h 119"/>
              <a:gd name="T72" fmla="*/ 2147483647 w 91"/>
              <a:gd name="T73" fmla="*/ 2147483647 h 1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1" h="119">
                <a:moveTo>
                  <a:pt x="11" y="79"/>
                </a:moveTo>
                <a:lnTo>
                  <a:pt x="15" y="86"/>
                </a:lnTo>
                <a:lnTo>
                  <a:pt x="20" y="95"/>
                </a:lnTo>
                <a:lnTo>
                  <a:pt x="0" y="113"/>
                </a:lnTo>
                <a:lnTo>
                  <a:pt x="3" y="118"/>
                </a:lnTo>
                <a:lnTo>
                  <a:pt x="22" y="106"/>
                </a:lnTo>
                <a:lnTo>
                  <a:pt x="41" y="94"/>
                </a:lnTo>
                <a:lnTo>
                  <a:pt x="52" y="80"/>
                </a:lnTo>
                <a:lnTo>
                  <a:pt x="65" y="76"/>
                </a:lnTo>
                <a:lnTo>
                  <a:pt x="73" y="69"/>
                </a:lnTo>
                <a:lnTo>
                  <a:pt x="90" y="54"/>
                </a:lnTo>
                <a:lnTo>
                  <a:pt x="87" y="51"/>
                </a:lnTo>
                <a:lnTo>
                  <a:pt x="73" y="57"/>
                </a:lnTo>
                <a:lnTo>
                  <a:pt x="58" y="50"/>
                </a:lnTo>
                <a:lnTo>
                  <a:pt x="62" y="33"/>
                </a:lnTo>
                <a:lnTo>
                  <a:pt x="56" y="43"/>
                </a:lnTo>
                <a:lnTo>
                  <a:pt x="50" y="38"/>
                </a:lnTo>
                <a:lnTo>
                  <a:pt x="52" y="33"/>
                </a:lnTo>
                <a:lnTo>
                  <a:pt x="56" y="21"/>
                </a:lnTo>
                <a:lnTo>
                  <a:pt x="60" y="14"/>
                </a:lnTo>
                <a:lnTo>
                  <a:pt x="56" y="14"/>
                </a:lnTo>
                <a:lnTo>
                  <a:pt x="50" y="6"/>
                </a:lnTo>
                <a:lnTo>
                  <a:pt x="48" y="1"/>
                </a:lnTo>
                <a:lnTo>
                  <a:pt x="46" y="0"/>
                </a:lnTo>
                <a:lnTo>
                  <a:pt x="45" y="11"/>
                </a:lnTo>
                <a:lnTo>
                  <a:pt x="48" y="15"/>
                </a:lnTo>
                <a:lnTo>
                  <a:pt x="44" y="31"/>
                </a:lnTo>
                <a:lnTo>
                  <a:pt x="46" y="24"/>
                </a:lnTo>
                <a:lnTo>
                  <a:pt x="49" y="27"/>
                </a:lnTo>
                <a:lnTo>
                  <a:pt x="49" y="30"/>
                </a:lnTo>
                <a:lnTo>
                  <a:pt x="46" y="34"/>
                </a:lnTo>
                <a:lnTo>
                  <a:pt x="43" y="42"/>
                </a:lnTo>
                <a:lnTo>
                  <a:pt x="49" y="41"/>
                </a:lnTo>
                <a:lnTo>
                  <a:pt x="44" y="44"/>
                </a:lnTo>
                <a:lnTo>
                  <a:pt x="41" y="51"/>
                </a:lnTo>
                <a:lnTo>
                  <a:pt x="28" y="69"/>
                </a:lnTo>
                <a:lnTo>
                  <a:pt x="11" y="7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70" name="Freeform 97"/>
          <p:cNvSpPr>
            <a:spLocks/>
          </p:cNvSpPr>
          <p:nvPr/>
        </p:nvSpPr>
        <p:spPr bwMode="auto">
          <a:xfrm>
            <a:off x="8215445" y="4973639"/>
            <a:ext cx="3439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2147483647 w 22"/>
              <a:gd name="T5" fmla="*/ 0 h 18"/>
              <a:gd name="T6" fmla="*/ 0 w 22"/>
              <a:gd name="T7" fmla="*/ 2147483647 h 18"/>
              <a:gd name="T8" fmla="*/ 2147483647 w 2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18">
                <a:moveTo>
                  <a:pt x="21" y="8"/>
                </a:moveTo>
                <a:lnTo>
                  <a:pt x="21" y="5"/>
                </a:lnTo>
                <a:lnTo>
                  <a:pt x="10" y="0"/>
                </a:lnTo>
                <a:lnTo>
                  <a:pt x="0" y="17"/>
                </a:lnTo>
                <a:lnTo>
                  <a:pt x="21" y="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10" name="Freeform 98"/>
          <p:cNvSpPr>
            <a:spLocks/>
          </p:cNvSpPr>
          <p:nvPr/>
        </p:nvSpPr>
        <p:spPr bwMode="auto">
          <a:xfrm>
            <a:off x="6146535" y="4294189"/>
            <a:ext cx="36116" cy="28575"/>
          </a:xfrm>
          <a:custGeom>
            <a:avLst/>
            <a:gdLst>
              <a:gd name="T0" fmla="*/ 4 w 23"/>
              <a:gd name="T1" fmla="*/ 0 h 18"/>
              <a:gd name="T2" fmla="*/ 0 w 23"/>
              <a:gd name="T3" fmla="*/ 17 h 18"/>
              <a:gd name="T4" fmla="*/ 22 w 23"/>
              <a:gd name="T5" fmla="*/ 13 h 18"/>
              <a:gd name="T6" fmla="*/ 4 w 23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8">
                <a:moveTo>
                  <a:pt x="4" y="0"/>
                </a:moveTo>
                <a:lnTo>
                  <a:pt x="0" y="17"/>
                </a:lnTo>
                <a:lnTo>
                  <a:pt x="22" y="13"/>
                </a:lnTo>
                <a:lnTo>
                  <a:pt x="4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72" name="Freeform 99"/>
          <p:cNvSpPr>
            <a:spLocks/>
          </p:cNvSpPr>
          <p:nvPr/>
        </p:nvSpPr>
        <p:spPr bwMode="auto">
          <a:xfrm>
            <a:off x="8822532" y="4071938"/>
            <a:ext cx="32677" cy="30162"/>
          </a:xfrm>
          <a:custGeom>
            <a:avLst/>
            <a:gdLst>
              <a:gd name="T0" fmla="*/ 2147483647 w 21"/>
              <a:gd name="T1" fmla="*/ 0 h 19"/>
              <a:gd name="T2" fmla="*/ 2147483647 w 21"/>
              <a:gd name="T3" fmla="*/ 2147483647 h 19"/>
              <a:gd name="T4" fmla="*/ 2147483647 w 21"/>
              <a:gd name="T5" fmla="*/ 0 h 19"/>
              <a:gd name="T6" fmla="*/ 0 w 21"/>
              <a:gd name="T7" fmla="*/ 0 h 19"/>
              <a:gd name="T8" fmla="*/ 2147483647 w 2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9">
                <a:moveTo>
                  <a:pt x="20" y="0"/>
                </a:moveTo>
                <a:lnTo>
                  <a:pt x="10" y="18"/>
                </a:lnTo>
                <a:lnTo>
                  <a:pt x="10" y="0"/>
                </a:lnTo>
                <a:lnTo>
                  <a:pt x="0" y="0"/>
                </a:lnTo>
                <a:lnTo>
                  <a:pt x="2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12" name="Freeform 100"/>
          <p:cNvSpPr>
            <a:spLocks/>
          </p:cNvSpPr>
          <p:nvPr/>
        </p:nvSpPr>
        <p:spPr bwMode="auto">
          <a:xfrm>
            <a:off x="5883408" y="3243264"/>
            <a:ext cx="223573" cy="168275"/>
          </a:xfrm>
          <a:custGeom>
            <a:avLst/>
            <a:gdLst>
              <a:gd name="T0" fmla="*/ 5 w 141"/>
              <a:gd name="T1" fmla="*/ 38 h 106"/>
              <a:gd name="T2" fmla="*/ 0 w 141"/>
              <a:gd name="T3" fmla="*/ 44 h 106"/>
              <a:gd name="T4" fmla="*/ 0 w 141"/>
              <a:gd name="T5" fmla="*/ 62 h 106"/>
              <a:gd name="T6" fmla="*/ 6 w 141"/>
              <a:gd name="T7" fmla="*/ 83 h 106"/>
              <a:gd name="T8" fmla="*/ 12 w 141"/>
              <a:gd name="T9" fmla="*/ 105 h 106"/>
              <a:gd name="T10" fmla="*/ 29 w 141"/>
              <a:gd name="T11" fmla="*/ 102 h 106"/>
              <a:gd name="T12" fmla="*/ 47 w 141"/>
              <a:gd name="T13" fmla="*/ 92 h 106"/>
              <a:gd name="T14" fmla="*/ 61 w 141"/>
              <a:gd name="T15" fmla="*/ 87 h 106"/>
              <a:gd name="T16" fmla="*/ 75 w 141"/>
              <a:gd name="T17" fmla="*/ 82 h 106"/>
              <a:gd name="T18" fmla="*/ 86 w 141"/>
              <a:gd name="T19" fmla="*/ 77 h 106"/>
              <a:gd name="T20" fmla="*/ 96 w 141"/>
              <a:gd name="T21" fmla="*/ 72 h 106"/>
              <a:gd name="T22" fmla="*/ 106 w 141"/>
              <a:gd name="T23" fmla="*/ 67 h 106"/>
              <a:gd name="T24" fmla="*/ 116 w 141"/>
              <a:gd name="T25" fmla="*/ 61 h 106"/>
              <a:gd name="T26" fmla="*/ 127 w 141"/>
              <a:gd name="T27" fmla="*/ 56 h 106"/>
              <a:gd name="T28" fmla="*/ 128 w 141"/>
              <a:gd name="T29" fmla="*/ 49 h 106"/>
              <a:gd name="T30" fmla="*/ 140 w 141"/>
              <a:gd name="T31" fmla="*/ 38 h 106"/>
              <a:gd name="T32" fmla="*/ 131 w 141"/>
              <a:gd name="T33" fmla="*/ 23 h 106"/>
              <a:gd name="T34" fmla="*/ 122 w 141"/>
              <a:gd name="T35" fmla="*/ 6 h 106"/>
              <a:gd name="T36" fmla="*/ 123 w 141"/>
              <a:gd name="T37" fmla="*/ 0 h 106"/>
              <a:gd name="T38" fmla="*/ 113 w 141"/>
              <a:gd name="T39" fmla="*/ 3 h 106"/>
              <a:gd name="T40" fmla="*/ 101 w 141"/>
              <a:gd name="T41" fmla="*/ 6 h 106"/>
              <a:gd name="T42" fmla="*/ 91 w 141"/>
              <a:gd name="T43" fmla="*/ 8 h 106"/>
              <a:gd name="T44" fmla="*/ 79 w 141"/>
              <a:gd name="T45" fmla="*/ 12 h 106"/>
              <a:gd name="T46" fmla="*/ 73 w 141"/>
              <a:gd name="T47" fmla="*/ 23 h 106"/>
              <a:gd name="T48" fmla="*/ 65 w 141"/>
              <a:gd name="T49" fmla="*/ 34 h 106"/>
              <a:gd name="T50" fmla="*/ 56 w 141"/>
              <a:gd name="T51" fmla="*/ 45 h 106"/>
              <a:gd name="T52" fmla="*/ 48 w 141"/>
              <a:gd name="T53" fmla="*/ 56 h 106"/>
              <a:gd name="T54" fmla="*/ 48 w 141"/>
              <a:gd name="T55" fmla="*/ 38 h 106"/>
              <a:gd name="T56" fmla="*/ 34 w 141"/>
              <a:gd name="T57" fmla="*/ 33 h 106"/>
              <a:gd name="T58" fmla="*/ 23 w 141"/>
              <a:gd name="T59" fmla="*/ 27 h 106"/>
              <a:gd name="T60" fmla="*/ 7 w 141"/>
              <a:gd name="T61" fmla="*/ 24 h 106"/>
              <a:gd name="T62" fmla="*/ 5 w 141"/>
              <a:gd name="T63" fmla="*/ 3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" h="106">
                <a:moveTo>
                  <a:pt x="5" y="38"/>
                </a:moveTo>
                <a:lnTo>
                  <a:pt x="0" y="44"/>
                </a:lnTo>
                <a:lnTo>
                  <a:pt x="0" y="62"/>
                </a:lnTo>
                <a:lnTo>
                  <a:pt x="6" y="83"/>
                </a:lnTo>
                <a:lnTo>
                  <a:pt x="12" y="105"/>
                </a:lnTo>
                <a:lnTo>
                  <a:pt x="29" y="102"/>
                </a:lnTo>
                <a:lnTo>
                  <a:pt x="47" y="92"/>
                </a:lnTo>
                <a:lnTo>
                  <a:pt x="61" y="87"/>
                </a:lnTo>
                <a:lnTo>
                  <a:pt x="75" y="82"/>
                </a:lnTo>
                <a:lnTo>
                  <a:pt x="86" y="77"/>
                </a:lnTo>
                <a:lnTo>
                  <a:pt x="96" y="72"/>
                </a:lnTo>
                <a:lnTo>
                  <a:pt x="106" y="67"/>
                </a:lnTo>
                <a:lnTo>
                  <a:pt x="116" y="61"/>
                </a:lnTo>
                <a:lnTo>
                  <a:pt x="127" y="56"/>
                </a:lnTo>
                <a:lnTo>
                  <a:pt x="128" y="49"/>
                </a:lnTo>
                <a:lnTo>
                  <a:pt x="140" y="38"/>
                </a:lnTo>
                <a:lnTo>
                  <a:pt x="131" y="23"/>
                </a:lnTo>
                <a:lnTo>
                  <a:pt x="122" y="6"/>
                </a:lnTo>
                <a:lnTo>
                  <a:pt x="123" y="0"/>
                </a:lnTo>
                <a:lnTo>
                  <a:pt x="113" y="3"/>
                </a:lnTo>
                <a:lnTo>
                  <a:pt x="101" y="6"/>
                </a:lnTo>
                <a:lnTo>
                  <a:pt x="91" y="8"/>
                </a:lnTo>
                <a:lnTo>
                  <a:pt x="79" y="12"/>
                </a:lnTo>
                <a:lnTo>
                  <a:pt x="73" y="23"/>
                </a:lnTo>
                <a:lnTo>
                  <a:pt x="65" y="34"/>
                </a:lnTo>
                <a:lnTo>
                  <a:pt x="56" y="45"/>
                </a:lnTo>
                <a:lnTo>
                  <a:pt x="48" y="56"/>
                </a:lnTo>
                <a:lnTo>
                  <a:pt x="48" y="38"/>
                </a:lnTo>
                <a:lnTo>
                  <a:pt x="34" y="33"/>
                </a:lnTo>
                <a:lnTo>
                  <a:pt x="23" y="27"/>
                </a:lnTo>
                <a:lnTo>
                  <a:pt x="7" y="24"/>
                </a:lnTo>
                <a:lnTo>
                  <a:pt x="5" y="3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13" name="Freeform 101"/>
          <p:cNvSpPr>
            <a:spLocks/>
          </p:cNvSpPr>
          <p:nvPr/>
        </p:nvSpPr>
        <p:spPr bwMode="auto">
          <a:xfrm>
            <a:off x="8126017" y="3341689"/>
            <a:ext cx="36115" cy="28575"/>
          </a:xfrm>
          <a:custGeom>
            <a:avLst/>
            <a:gdLst>
              <a:gd name="T0" fmla="*/ 22 w 23"/>
              <a:gd name="T1" fmla="*/ 0 h 18"/>
              <a:gd name="T2" fmla="*/ 0 w 23"/>
              <a:gd name="T3" fmla="*/ 0 h 18"/>
              <a:gd name="T4" fmla="*/ 0 w 23"/>
              <a:gd name="T5" fmla="*/ 5 h 18"/>
              <a:gd name="T6" fmla="*/ 0 w 23"/>
              <a:gd name="T7" fmla="*/ 17 h 18"/>
              <a:gd name="T8" fmla="*/ 22 w 23"/>
              <a:gd name="T9" fmla="*/ 17 h 18"/>
              <a:gd name="T10" fmla="*/ 22 w 23"/>
              <a:gd name="T11" fmla="*/ 5 h 18"/>
              <a:gd name="T12" fmla="*/ 22 w 23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8">
                <a:moveTo>
                  <a:pt x="22" y="0"/>
                </a:moveTo>
                <a:lnTo>
                  <a:pt x="0" y="0"/>
                </a:lnTo>
                <a:lnTo>
                  <a:pt x="0" y="5"/>
                </a:lnTo>
                <a:lnTo>
                  <a:pt x="0" y="17"/>
                </a:lnTo>
                <a:lnTo>
                  <a:pt x="22" y="17"/>
                </a:lnTo>
                <a:lnTo>
                  <a:pt x="22" y="5"/>
                </a:lnTo>
                <a:lnTo>
                  <a:pt x="22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14" name="Freeform 102"/>
          <p:cNvSpPr>
            <a:spLocks/>
          </p:cNvSpPr>
          <p:nvPr/>
        </p:nvSpPr>
        <p:spPr bwMode="auto">
          <a:xfrm>
            <a:off x="8126017" y="3346451"/>
            <a:ext cx="36115" cy="30163"/>
          </a:xfrm>
          <a:custGeom>
            <a:avLst/>
            <a:gdLst>
              <a:gd name="T0" fmla="*/ 0 w 22"/>
              <a:gd name="T1" fmla="*/ 0 h 19"/>
              <a:gd name="T2" fmla="*/ 0 w 22"/>
              <a:gd name="T3" fmla="*/ 6 h 19"/>
              <a:gd name="T4" fmla="*/ 0 w 22"/>
              <a:gd name="T5" fmla="*/ 12 h 19"/>
              <a:gd name="T6" fmla="*/ 21 w 22"/>
              <a:gd name="T7" fmla="*/ 18 h 19"/>
              <a:gd name="T8" fmla="*/ 21 w 22"/>
              <a:gd name="T9" fmla="*/ 12 h 19"/>
              <a:gd name="T10" fmla="*/ 0 w 22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19">
                <a:moveTo>
                  <a:pt x="0" y="0"/>
                </a:moveTo>
                <a:lnTo>
                  <a:pt x="0" y="6"/>
                </a:lnTo>
                <a:lnTo>
                  <a:pt x="0" y="12"/>
                </a:lnTo>
                <a:lnTo>
                  <a:pt x="21" y="18"/>
                </a:lnTo>
                <a:lnTo>
                  <a:pt x="21" y="12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15" name="Freeform 103"/>
          <p:cNvSpPr>
            <a:spLocks/>
          </p:cNvSpPr>
          <p:nvPr/>
        </p:nvSpPr>
        <p:spPr bwMode="auto">
          <a:xfrm>
            <a:off x="8120857" y="3368676"/>
            <a:ext cx="32677" cy="30163"/>
          </a:xfrm>
          <a:custGeom>
            <a:avLst/>
            <a:gdLst>
              <a:gd name="T0" fmla="*/ 0 w 21"/>
              <a:gd name="T1" fmla="*/ 18 h 19"/>
              <a:gd name="T2" fmla="*/ 0 w 21"/>
              <a:gd name="T3" fmla="*/ 9 h 19"/>
              <a:gd name="T4" fmla="*/ 20 w 21"/>
              <a:gd name="T5" fmla="*/ 0 h 19"/>
              <a:gd name="T6" fmla="*/ 20 w 21"/>
              <a:gd name="T7" fmla="*/ 9 h 19"/>
              <a:gd name="T8" fmla="*/ 0 w 21"/>
              <a:gd name="T9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19">
                <a:moveTo>
                  <a:pt x="0" y="18"/>
                </a:moveTo>
                <a:lnTo>
                  <a:pt x="0" y="9"/>
                </a:lnTo>
                <a:lnTo>
                  <a:pt x="20" y="0"/>
                </a:lnTo>
                <a:lnTo>
                  <a:pt x="20" y="9"/>
                </a:lnTo>
                <a:lnTo>
                  <a:pt x="0" y="1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77" name="Freeform 104"/>
          <p:cNvSpPr>
            <a:spLocks/>
          </p:cNvSpPr>
          <p:nvPr/>
        </p:nvSpPr>
        <p:spPr bwMode="auto">
          <a:xfrm>
            <a:off x="8112258" y="3265488"/>
            <a:ext cx="36115" cy="30162"/>
          </a:xfrm>
          <a:custGeom>
            <a:avLst/>
            <a:gdLst>
              <a:gd name="T0" fmla="*/ 2147483647 w 23"/>
              <a:gd name="T1" fmla="*/ 2147483647 h 19"/>
              <a:gd name="T2" fmla="*/ 0 w 23"/>
              <a:gd name="T3" fmla="*/ 2147483647 h 19"/>
              <a:gd name="T4" fmla="*/ 2147483647 w 23"/>
              <a:gd name="T5" fmla="*/ 0 h 19"/>
              <a:gd name="T6" fmla="*/ 2147483647 w 23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9">
                <a:moveTo>
                  <a:pt x="22" y="9"/>
                </a:moveTo>
                <a:lnTo>
                  <a:pt x="0" y="18"/>
                </a:lnTo>
                <a:lnTo>
                  <a:pt x="22" y="0"/>
                </a:lnTo>
                <a:lnTo>
                  <a:pt x="22" y="9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17" name="Freeform 105"/>
          <p:cNvSpPr>
            <a:spLocks/>
          </p:cNvSpPr>
          <p:nvPr/>
        </p:nvSpPr>
        <p:spPr bwMode="auto">
          <a:xfrm>
            <a:off x="8107098" y="3249614"/>
            <a:ext cx="34396" cy="28575"/>
          </a:xfrm>
          <a:custGeom>
            <a:avLst/>
            <a:gdLst>
              <a:gd name="T0" fmla="*/ 21 w 22"/>
              <a:gd name="T1" fmla="*/ 17 h 18"/>
              <a:gd name="T2" fmla="*/ 21 w 22"/>
              <a:gd name="T3" fmla="*/ 0 h 18"/>
              <a:gd name="T4" fmla="*/ 0 w 22"/>
              <a:gd name="T5" fmla="*/ 0 h 18"/>
              <a:gd name="T6" fmla="*/ 21 w 22"/>
              <a:gd name="T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1" y="17"/>
                </a:moveTo>
                <a:lnTo>
                  <a:pt x="21" y="0"/>
                </a:lnTo>
                <a:lnTo>
                  <a:pt x="0" y="0"/>
                </a:lnTo>
                <a:lnTo>
                  <a:pt x="21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79" name="Line 106"/>
          <p:cNvSpPr>
            <a:spLocks noChangeShapeType="1"/>
          </p:cNvSpPr>
          <p:nvPr/>
        </p:nvSpPr>
        <p:spPr bwMode="auto">
          <a:xfrm>
            <a:off x="8120856" y="3314700"/>
            <a:ext cx="172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19" name="Freeform 107"/>
          <p:cNvSpPr>
            <a:spLocks/>
          </p:cNvSpPr>
          <p:nvPr/>
        </p:nvSpPr>
        <p:spPr bwMode="auto">
          <a:xfrm>
            <a:off x="6841331" y="3044826"/>
            <a:ext cx="110067" cy="150813"/>
          </a:xfrm>
          <a:custGeom>
            <a:avLst/>
            <a:gdLst>
              <a:gd name="T0" fmla="*/ 23 w 69"/>
              <a:gd name="T1" fmla="*/ 78 h 95"/>
              <a:gd name="T2" fmla="*/ 23 w 69"/>
              <a:gd name="T3" fmla="*/ 79 h 95"/>
              <a:gd name="T4" fmla="*/ 20 w 69"/>
              <a:gd name="T5" fmla="*/ 74 h 95"/>
              <a:gd name="T6" fmla="*/ 20 w 69"/>
              <a:gd name="T7" fmla="*/ 76 h 95"/>
              <a:gd name="T8" fmla="*/ 15 w 69"/>
              <a:gd name="T9" fmla="*/ 63 h 95"/>
              <a:gd name="T10" fmla="*/ 11 w 69"/>
              <a:gd name="T11" fmla="*/ 50 h 95"/>
              <a:gd name="T12" fmla="*/ 11 w 69"/>
              <a:gd name="T13" fmla="*/ 42 h 95"/>
              <a:gd name="T14" fmla="*/ 1 w 69"/>
              <a:gd name="T15" fmla="*/ 32 h 95"/>
              <a:gd name="T16" fmla="*/ 3 w 69"/>
              <a:gd name="T17" fmla="*/ 25 h 95"/>
              <a:gd name="T18" fmla="*/ 10 w 69"/>
              <a:gd name="T19" fmla="*/ 22 h 95"/>
              <a:gd name="T20" fmla="*/ 0 w 69"/>
              <a:gd name="T21" fmla="*/ 11 h 95"/>
              <a:gd name="T22" fmla="*/ 0 w 69"/>
              <a:gd name="T23" fmla="*/ 0 h 95"/>
              <a:gd name="T24" fmla="*/ 8 w 69"/>
              <a:gd name="T25" fmla="*/ 5 h 95"/>
              <a:gd name="T26" fmla="*/ 12 w 69"/>
              <a:gd name="T27" fmla="*/ 9 h 95"/>
              <a:gd name="T28" fmla="*/ 16 w 69"/>
              <a:gd name="T29" fmla="*/ 6 h 95"/>
              <a:gd name="T30" fmla="*/ 21 w 69"/>
              <a:gd name="T31" fmla="*/ 19 h 95"/>
              <a:gd name="T32" fmla="*/ 35 w 69"/>
              <a:gd name="T33" fmla="*/ 21 h 95"/>
              <a:gd name="T34" fmla="*/ 51 w 69"/>
              <a:gd name="T35" fmla="*/ 22 h 95"/>
              <a:gd name="T36" fmla="*/ 57 w 69"/>
              <a:gd name="T37" fmla="*/ 29 h 95"/>
              <a:gd name="T38" fmla="*/ 55 w 69"/>
              <a:gd name="T39" fmla="*/ 35 h 95"/>
              <a:gd name="T40" fmla="*/ 44 w 69"/>
              <a:gd name="T41" fmla="*/ 42 h 95"/>
              <a:gd name="T42" fmla="*/ 48 w 69"/>
              <a:gd name="T43" fmla="*/ 56 h 95"/>
              <a:gd name="T44" fmla="*/ 51 w 69"/>
              <a:gd name="T45" fmla="*/ 59 h 95"/>
              <a:gd name="T46" fmla="*/ 56 w 69"/>
              <a:gd name="T47" fmla="*/ 47 h 95"/>
              <a:gd name="T48" fmla="*/ 62 w 69"/>
              <a:gd name="T49" fmla="*/ 61 h 95"/>
              <a:gd name="T50" fmla="*/ 66 w 69"/>
              <a:gd name="T51" fmla="*/ 76 h 95"/>
              <a:gd name="T52" fmla="*/ 68 w 69"/>
              <a:gd name="T53" fmla="*/ 85 h 95"/>
              <a:gd name="T54" fmla="*/ 62 w 69"/>
              <a:gd name="T55" fmla="*/ 89 h 95"/>
              <a:gd name="T56" fmla="*/ 65 w 69"/>
              <a:gd name="T57" fmla="*/ 94 h 95"/>
              <a:gd name="T58" fmla="*/ 57 w 69"/>
              <a:gd name="T59" fmla="*/ 78 h 95"/>
              <a:gd name="T60" fmla="*/ 50 w 69"/>
              <a:gd name="T61" fmla="*/ 62 h 95"/>
              <a:gd name="T62" fmla="*/ 42 w 69"/>
              <a:gd name="T63" fmla="*/ 60 h 95"/>
              <a:gd name="T64" fmla="*/ 35 w 69"/>
              <a:gd name="T65" fmla="*/ 50 h 95"/>
              <a:gd name="T66" fmla="*/ 23 w 69"/>
              <a:gd name="T67" fmla="*/ 43 h 95"/>
              <a:gd name="T68" fmla="*/ 19 w 69"/>
              <a:gd name="T69" fmla="*/ 43 h 95"/>
              <a:gd name="T70" fmla="*/ 33 w 69"/>
              <a:gd name="T71" fmla="*/ 52 h 95"/>
              <a:gd name="T72" fmla="*/ 37 w 69"/>
              <a:gd name="T73" fmla="*/ 61 h 95"/>
              <a:gd name="T74" fmla="*/ 38 w 69"/>
              <a:gd name="T75" fmla="*/ 66 h 95"/>
              <a:gd name="T76" fmla="*/ 34 w 69"/>
              <a:gd name="T77" fmla="*/ 78 h 95"/>
              <a:gd name="T78" fmla="*/ 32 w 69"/>
              <a:gd name="T79" fmla="*/ 74 h 95"/>
              <a:gd name="T80" fmla="*/ 30 w 69"/>
              <a:gd name="T81" fmla="*/ 74 h 95"/>
              <a:gd name="T82" fmla="*/ 26 w 69"/>
              <a:gd name="T83" fmla="*/ 78 h 95"/>
              <a:gd name="T84" fmla="*/ 23 w 69"/>
              <a:gd name="T85" fmla="*/ 7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9" h="95">
                <a:moveTo>
                  <a:pt x="23" y="78"/>
                </a:moveTo>
                <a:lnTo>
                  <a:pt x="23" y="79"/>
                </a:lnTo>
                <a:lnTo>
                  <a:pt x="20" y="74"/>
                </a:lnTo>
                <a:lnTo>
                  <a:pt x="20" y="76"/>
                </a:lnTo>
                <a:lnTo>
                  <a:pt x="15" y="63"/>
                </a:lnTo>
                <a:lnTo>
                  <a:pt x="11" y="50"/>
                </a:lnTo>
                <a:lnTo>
                  <a:pt x="11" y="42"/>
                </a:lnTo>
                <a:lnTo>
                  <a:pt x="1" y="32"/>
                </a:lnTo>
                <a:lnTo>
                  <a:pt x="3" y="25"/>
                </a:lnTo>
                <a:lnTo>
                  <a:pt x="10" y="22"/>
                </a:lnTo>
                <a:lnTo>
                  <a:pt x="0" y="11"/>
                </a:lnTo>
                <a:lnTo>
                  <a:pt x="0" y="0"/>
                </a:lnTo>
                <a:lnTo>
                  <a:pt x="8" y="5"/>
                </a:lnTo>
                <a:lnTo>
                  <a:pt x="12" y="9"/>
                </a:lnTo>
                <a:lnTo>
                  <a:pt x="16" y="6"/>
                </a:lnTo>
                <a:lnTo>
                  <a:pt x="21" y="19"/>
                </a:lnTo>
                <a:lnTo>
                  <a:pt x="35" y="21"/>
                </a:lnTo>
                <a:lnTo>
                  <a:pt x="51" y="22"/>
                </a:lnTo>
                <a:lnTo>
                  <a:pt x="57" y="29"/>
                </a:lnTo>
                <a:lnTo>
                  <a:pt x="55" y="35"/>
                </a:lnTo>
                <a:lnTo>
                  <a:pt x="44" y="42"/>
                </a:lnTo>
                <a:lnTo>
                  <a:pt x="48" y="56"/>
                </a:lnTo>
                <a:lnTo>
                  <a:pt x="51" y="59"/>
                </a:lnTo>
                <a:lnTo>
                  <a:pt x="56" y="47"/>
                </a:lnTo>
                <a:lnTo>
                  <a:pt x="62" y="61"/>
                </a:lnTo>
                <a:lnTo>
                  <a:pt x="66" y="76"/>
                </a:lnTo>
                <a:lnTo>
                  <a:pt x="68" y="85"/>
                </a:lnTo>
                <a:lnTo>
                  <a:pt x="62" y="89"/>
                </a:lnTo>
                <a:lnTo>
                  <a:pt x="65" y="94"/>
                </a:lnTo>
                <a:lnTo>
                  <a:pt x="57" y="78"/>
                </a:lnTo>
                <a:lnTo>
                  <a:pt x="50" y="62"/>
                </a:lnTo>
                <a:lnTo>
                  <a:pt x="42" y="60"/>
                </a:lnTo>
                <a:lnTo>
                  <a:pt x="35" y="50"/>
                </a:lnTo>
                <a:lnTo>
                  <a:pt x="23" y="43"/>
                </a:lnTo>
                <a:lnTo>
                  <a:pt x="19" y="43"/>
                </a:lnTo>
                <a:lnTo>
                  <a:pt x="33" y="52"/>
                </a:lnTo>
                <a:lnTo>
                  <a:pt x="37" y="61"/>
                </a:lnTo>
                <a:lnTo>
                  <a:pt x="38" y="66"/>
                </a:lnTo>
                <a:lnTo>
                  <a:pt x="34" y="78"/>
                </a:lnTo>
                <a:lnTo>
                  <a:pt x="32" y="74"/>
                </a:lnTo>
                <a:lnTo>
                  <a:pt x="30" y="74"/>
                </a:lnTo>
                <a:lnTo>
                  <a:pt x="26" y="78"/>
                </a:lnTo>
                <a:lnTo>
                  <a:pt x="23" y="7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20" name="Freeform 108"/>
          <p:cNvSpPr>
            <a:spLocks/>
          </p:cNvSpPr>
          <p:nvPr/>
        </p:nvSpPr>
        <p:spPr bwMode="auto">
          <a:xfrm>
            <a:off x="6843051" y="3003551"/>
            <a:ext cx="73951" cy="36513"/>
          </a:xfrm>
          <a:custGeom>
            <a:avLst/>
            <a:gdLst>
              <a:gd name="T0" fmla="*/ 29 w 46"/>
              <a:gd name="T1" fmla="*/ 1 h 23"/>
              <a:gd name="T2" fmla="*/ 9 w 46"/>
              <a:gd name="T3" fmla="*/ 0 h 23"/>
              <a:gd name="T4" fmla="*/ 0 w 46"/>
              <a:gd name="T5" fmla="*/ 13 h 23"/>
              <a:gd name="T6" fmla="*/ 2 w 46"/>
              <a:gd name="T7" fmla="*/ 19 h 23"/>
              <a:gd name="T8" fmla="*/ 19 w 46"/>
              <a:gd name="T9" fmla="*/ 22 h 23"/>
              <a:gd name="T10" fmla="*/ 32 w 46"/>
              <a:gd name="T11" fmla="*/ 20 h 23"/>
              <a:gd name="T12" fmla="*/ 45 w 46"/>
              <a:gd name="T13" fmla="*/ 19 h 23"/>
              <a:gd name="T14" fmla="*/ 39 w 46"/>
              <a:gd name="T15" fmla="*/ 11 h 23"/>
              <a:gd name="T16" fmla="*/ 36 w 46"/>
              <a:gd name="T17" fmla="*/ 6 h 23"/>
              <a:gd name="T18" fmla="*/ 29 w 46"/>
              <a:gd name="T19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23">
                <a:moveTo>
                  <a:pt x="29" y="1"/>
                </a:moveTo>
                <a:lnTo>
                  <a:pt x="9" y="0"/>
                </a:lnTo>
                <a:lnTo>
                  <a:pt x="0" y="13"/>
                </a:lnTo>
                <a:lnTo>
                  <a:pt x="2" y="19"/>
                </a:lnTo>
                <a:lnTo>
                  <a:pt x="19" y="22"/>
                </a:lnTo>
                <a:lnTo>
                  <a:pt x="32" y="20"/>
                </a:lnTo>
                <a:lnTo>
                  <a:pt x="45" y="19"/>
                </a:lnTo>
                <a:lnTo>
                  <a:pt x="39" y="11"/>
                </a:lnTo>
                <a:lnTo>
                  <a:pt x="36" y="6"/>
                </a:lnTo>
                <a:lnTo>
                  <a:pt x="29" y="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21" name="Freeform 109"/>
          <p:cNvSpPr>
            <a:spLocks/>
          </p:cNvSpPr>
          <p:nvPr/>
        </p:nvSpPr>
        <p:spPr bwMode="auto">
          <a:xfrm>
            <a:off x="7188730" y="3357563"/>
            <a:ext cx="113506" cy="112712"/>
          </a:xfrm>
          <a:custGeom>
            <a:avLst/>
            <a:gdLst>
              <a:gd name="T0" fmla="*/ 50 w 72"/>
              <a:gd name="T1" fmla="*/ 51 h 71"/>
              <a:gd name="T2" fmla="*/ 55 w 72"/>
              <a:gd name="T3" fmla="*/ 64 h 71"/>
              <a:gd name="T4" fmla="*/ 45 w 72"/>
              <a:gd name="T5" fmla="*/ 62 h 71"/>
              <a:gd name="T6" fmla="*/ 40 w 72"/>
              <a:gd name="T7" fmla="*/ 64 h 71"/>
              <a:gd name="T8" fmla="*/ 32 w 72"/>
              <a:gd name="T9" fmla="*/ 70 h 71"/>
              <a:gd name="T10" fmla="*/ 25 w 72"/>
              <a:gd name="T11" fmla="*/ 67 h 71"/>
              <a:gd name="T12" fmla="*/ 20 w 72"/>
              <a:gd name="T13" fmla="*/ 65 h 71"/>
              <a:gd name="T14" fmla="*/ 19 w 72"/>
              <a:gd name="T15" fmla="*/ 58 h 71"/>
              <a:gd name="T16" fmla="*/ 15 w 72"/>
              <a:gd name="T17" fmla="*/ 62 h 71"/>
              <a:gd name="T18" fmla="*/ 11 w 72"/>
              <a:gd name="T19" fmla="*/ 51 h 71"/>
              <a:gd name="T20" fmla="*/ 10 w 72"/>
              <a:gd name="T21" fmla="*/ 50 h 71"/>
              <a:gd name="T22" fmla="*/ 6 w 72"/>
              <a:gd name="T23" fmla="*/ 36 h 71"/>
              <a:gd name="T24" fmla="*/ 0 w 72"/>
              <a:gd name="T25" fmla="*/ 23 h 71"/>
              <a:gd name="T26" fmla="*/ 8 w 72"/>
              <a:gd name="T27" fmla="*/ 6 h 71"/>
              <a:gd name="T28" fmla="*/ 24 w 72"/>
              <a:gd name="T29" fmla="*/ 6 h 71"/>
              <a:gd name="T30" fmla="*/ 36 w 72"/>
              <a:gd name="T31" fmla="*/ 5 h 71"/>
              <a:gd name="T32" fmla="*/ 48 w 72"/>
              <a:gd name="T33" fmla="*/ 11 h 71"/>
              <a:gd name="T34" fmla="*/ 48 w 72"/>
              <a:gd name="T35" fmla="*/ 7 h 71"/>
              <a:gd name="T36" fmla="*/ 54 w 72"/>
              <a:gd name="T37" fmla="*/ 4 h 71"/>
              <a:gd name="T38" fmla="*/ 58 w 72"/>
              <a:gd name="T39" fmla="*/ 5 h 71"/>
              <a:gd name="T40" fmla="*/ 68 w 72"/>
              <a:gd name="T41" fmla="*/ 0 h 71"/>
              <a:gd name="T42" fmla="*/ 68 w 72"/>
              <a:gd name="T43" fmla="*/ 15 h 71"/>
              <a:gd name="T44" fmla="*/ 69 w 72"/>
              <a:gd name="T45" fmla="*/ 28 h 71"/>
              <a:gd name="T46" fmla="*/ 71 w 72"/>
              <a:gd name="T47" fmla="*/ 39 h 71"/>
              <a:gd name="T48" fmla="*/ 58 w 72"/>
              <a:gd name="T49" fmla="*/ 47 h 71"/>
              <a:gd name="T50" fmla="*/ 50 w 72"/>
              <a:gd name="T51" fmla="*/ 5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" h="71">
                <a:moveTo>
                  <a:pt x="50" y="51"/>
                </a:moveTo>
                <a:lnTo>
                  <a:pt x="55" y="64"/>
                </a:lnTo>
                <a:lnTo>
                  <a:pt x="45" y="62"/>
                </a:lnTo>
                <a:lnTo>
                  <a:pt x="40" y="64"/>
                </a:lnTo>
                <a:lnTo>
                  <a:pt x="32" y="70"/>
                </a:lnTo>
                <a:lnTo>
                  <a:pt x="25" y="67"/>
                </a:lnTo>
                <a:lnTo>
                  <a:pt x="20" y="65"/>
                </a:lnTo>
                <a:lnTo>
                  <a:pt x="19" y="58"/>
                </a:lnTo>
                <a:lnTo>
                  <a:pt x="15" y="62"/>
                </a:lnTo>
                <a:lnTo>
                  <a:pt x="11" y="51"/>
                </a:lnTo>
                <a:lnTo>
                  <a:pt x="10" y="50"/>
                </a:lnTo>
                <a:lnTo>
                  <a:pt x="6" y="36"/>
                </a:lnTo>
                <a:lnTo>
                  <a:pt x="0" y="23"/>
                </a:lnTo>
                <a:lnTo>
                  <a:pt x="8" y="6"/>
                </a:lnTo>
                <a:lnTo>
                  <a:pt x="24" y="6"/>
                </a:lnTo>
                <a:lnTo>
                  <a:pt x="36" y="5"/>
                </a:lnTo>
                <a:lnTo>
                  <a:pt x="48" y="11"/>
                </a:lnTo>
                <a:lnTo>
                  <a:pt x="48" y="7"/>
                </a:lnTo>
                <a:lnTo>
                  <a:pt x="54" y="4"/>
                </a:lnTo>
                <a:lnTo>
                  <a:pt x="58" y="5"/>
                </a:lnTo>
                <a:lnTo>
                  <a:pt x="68" y="0"/>
                </a:lnTo>
                <a:lnTo>
                  <a:pt x="68" y="15"/>
                </a:lnTo>
                <a:lnTo>
                  <a:pt x="69" y="28"/>
                </a:lnTo>
                <a:lnTo>
                  <a:pt x="71" y="39"/>
                </a:lnTo>
                <a:lnTo>
                  <a:pt x="58" y="47"/>
                </a:lnTo>
                <a:lnTo>
                  <a:pt x="50" y="5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83" name="Freeform 110"/>
          <p:cNvSpPr>
            <a:spLocks/>
          </p:cNvSpPr>
          <p:nvPr/>
        </p:nvSpPr>
        <p:spPr bwMode="auto">
          <a:xfrm>
            <a:off x="8110538" y="3386138"/>
            <a:ext cx="36116" cy="30162"/>
          </a:xfrm>
          <a:custGeom>
            <a:avLst/>
            <a:gdLst>
              <a:gd name="T0" fmla="*/ 0 w 23"/>
              <a:gd name="T1" fmla="*/ 2147483647 h 19"/>
              <a:gd name="T2" fmla="*/ 0 w 23"/>
              <a:gd name="T3" fmla="*/ 2147483647 h 19"/>
              <a:gd name="T4" fmla="*/ 2147483647 w 23"/>
              <a:gd name="T5" fmla="*/ 0 h 19"/>
              <a:gd name="T6" fmla="*/ 2147483647 w 23"/>
              <a:gd name="T7" fmla="*/ 0 h 19"/>
              <a:gd name="T8" fmla="*/ 0 w 23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9">
                <a:moveTo>
                  <a:pt x="0" y="18"/>
                </a:moveTo>
                <a:lnTo>
                  <a:pt x="0" y="7"/>
                </a:lnTo>
                <a:lnTo>
                  <a:pt x="14" y="0"/>
                </a:lnTo>
                <a:lnTo>
                  <a:pt x="22" y="0"/>
                </a:lnTo>
                <a:lnTo>
                  <a:pt x="0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84" name="Freeform 111"/>
          <p:cNvSpPr>
            <a:spLocks/>
          </p:cNvSpPr>
          <p:nvPr/>
        </p:nvSpPr>
        <p:spPr bwMode="auto">
          <a:xfrm>
            <a:off x="7401984" y="3155951"/>
            <a:ext cx="37835" cy="28575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0 w 23"/>
              <a:gd name="T5" fmla="*/ 2147483647 h 18"/>
              <a:gd name="T6" fmla="*/ 2147483647 w 23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8">
                <a:moveTo>
                  <a:pt x="22" y="0"/>
                </a:moveTo>
                <a:lnTo>
                  <a:pt x="22" y="17"/>
                </a:lnTo>
                <a:lnTo>
                  <a:pt x="0" y="8"/>
                </a:lnTo>
                <a:lnTo>
                  <a:pt x="22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224" name="Freeform 112"/>
          <p:cNvSpPr>
            <a:spLocks/>
          </p:cNvSpPr>
          <p:nvPr/>
        </p:nvSpPr>
        <p:spPr bwMode="auto">
          <a:xfrm>
            <a:off x="7118219" y="3154364"/>
            <a:ext cx="180578" cy="223837"/>
          </a:xfrm>
          <a:custGeom>
            <a:avLst/>
            <a:gdLst>
              <a:gd name="T0" fmla="*/ 62 w 114"/>
              <a:gd name="T1" fmla="*/ 35 h 141"/>
              <a:gd name="T2" fmla="*/ 59 w 114"/>
              <a:gd name="T3" fmla="*/ 31 h 141"/>
              <a:gd name="T4" fmla="*/ 51 w 114"/>
              <a:gd name="T5" fmla="*/ 23 h 141"/>
              <a:gd name="T6" fmla="*/ 44 w 114"/>
              <a:gd name="T7" fmla="*/ 28 h 141"/>
              <a:gd name="T8" fmla="*/ 34 w 114"/>
              <a:gd name="T9" fmla="*/ 18 h 141"/>
              <a:gd name="T10" fmla="*/ 32 w 114"/>
              <a:gd name="T11" fmla="*/ 10 h 141"/>
              <a:gd name="T12" fmla="*/ 20 w 114"/>
              <a:gd name="T13" fmla="*/ 0 h 141"/>
              <a:gd name="T14" fmla="*/ 15 w 114"/>
              <a:gd name="T15" fmla="*/ 1 h 141"/>
              <a:gd name="T16" fmla="*/ 19 w 114"/>
              <a:gd name="T17" fmla="*/ 20 h 141"/>
              <a:gd name="T18" fmla="*/ 11 w 114"/>
              <a:gd name="T19" fmla="*/ 16 h 141"/>
              <a:gd name="T20" fmla="*/ 10 w 114"/>
              <a:gd name="T21" fmla="*/ 13 h 141"/>
              <a:gd name="T22" fmla="*/ 3 w 114"/>
              <a:gd name="T23" fmla="*/ 24 h 141"/>
              <a:gd name="T24" fmla="*/ 0 w 114"/>
              <a:gd name="T25" fmla="*/ 33 h 141"/>
              <a:gd name="T26" fmla="*/ 3 w 114"/>
              <a:gd name="T27" fmla="*/ 35 h 141"/>
              <a:gd name="T28" fmla="*/ 6 w 114"/>
              <a:gd name="T29" fmla="*/ 45 h 141"/>
              <a:gd name="T30" fmla="*/ 16 w 114"/>
              <a:gd name="T31" fmla="*/ 45 h 141"/>
              <a:gd name="T32" fmla="*/ 17 w 114"/>
              <a:gd name="T33" fmla="*/ 62 h 141"/>
              <a:gd name="T34" fmla="*/ 17 w 114"/>
              <a:gd name="T35" fmla="*/ 81 h 141"/>
              <a:gd name="T36" fmla="*/ 30 w 114"/>
              <a:gd name="T37" fmla="*/ 70 h 141"/>
              <a:gd name="T38" fmla="*/ 38 w 114"/>
              <a:gd name="T39" fmla="*/ 73 h 141"/>
              <a:gd name="T40" fmla="*/ 44 w 114"/>
              <a:gd name="T41" fmla="*/ 71 h 141"/>
              <a:gd name="T42" fmla="*/ 51 w 114"/>
              <a:gd name="T43" fmla="*/ 66 h 141"/>
              <a:gd name="T44" fmla="*/ 68 w 114"/>
              <a:gd name="T45" fmla="*/ 81 h 141"/>
              <a:gd name="T46" fmla="*/ 70 w 114"/>
              <a:gd name="T47" fmla="*/ 93 h 141"/>
              <a:gd name="T48" fmla="*/ 82 w 114"/>
              <a:gd name="T49" fmla="*/ 110 h 141"/>
              <a:gd name="T50" fmla="*/ 86 w 114"/>
              <a:gd name="T51" fmla="*/ 124 h 141"/>
              <a:gd name="T52" fmla="*/ 80 w 114"/>
              <a:gd name="T53" fmla="*/ 133 h 141"/>
              <a:gd name="T54" fmla="*/ 92 w 114"/>
              <a:gd name="T55" fmla="*/ 140 h 141"/>
              <a:gd name="T56" fmla="*/ 92 w 114"/>
              <a:gd name="T57" fmla="*/ 135 h 141"/>
              <a:gd name="T58" fmla="*/ 98 w 114"/>
              <a:gd name="T59" fmla="*/ 132 h 141"/>
              <a:gd name="T60" fmla="*/ 102 w 114"/>
              <a:gd name="T61" fmla="*/ 133 h 141"/>
              <a:gd name="T62" fmla="*/ 113 w 114"/>
              <a:gd name="T63" fmla="*/ 128 h 141"/>
              <a:gd name="T64" fmla="*/ 111 w 114"/>
              <a:gd name="T65" fmla="*/ 115 h 141"/>
              <a:gd name="T66" fmla="*/ 106 w 114"/>
              <a:gd name="T67" fmla="*/ 108 h 141"/>
              <a:gd name="T68" fmla="*/ 107 w 114"/>
              <a:gd name="T69" fmla="*/ 105 h 141"/>
              <a:gd name="T70" fmla="*/ 95 w 114"/>
              <a:gd name="T71" fmla="*/ 94 h 141"/>
              <a:gd name="T72" fmla="*/ 89 w 114"/>
              <a:gd name="T73" fmla="*/ 84 h 141"/>
              <a:gd name="T74" fmla="*/ 80 w 114"/>
              <a:gd name="T75" fmla="*/ 73 h 141"/>
              <a:gd name="T76" fmla="*/ 71 w 114"/>
              <a:gd name="T77" fmla="*/ 62 h 141"/>
              <a:gd name="T78" fmla="*/ 53 w 114"/>
              <a:gd name="T79" fmla="*/ 49 h 141"/>
              <a:gd name="T80" fmla="*/ 57 w 114"/>
              <a:gd name="T81" fmla="*/ 44 h 141"/>
              <a:gd name="T82" fmla="*/ 64 w 114"/>
              <a:gd name="T83" fmla="*/ 42 h 141"/>
              <a:gd name="T84" fmla="*/ 62 w 114"/>
              <a:gd name="T85" fmla="*/ 3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" h="141">
                <a:moveTo>
                  <a:pt x="62" y="35"/>
                </a:moveTo>
                <a:lnTo>
                  <a:pt x="59" y="31"/>
                </a:lnTo>
                <a:lnTo>
                  <a:pt x="51" y="23"/>
                </a:lnTo>
                <a:lnTo>
                  <a:pt x="44" y="28"/>
                </a:lnTo>
                <a:lnTo>
                  <a:pt x="34" y="18"/>
                </a:lnTo>
                <a:lnTo>
                  <a:pt x="32" y="10"/>
                </a:lnTo>
                <a:lnTo>
                  <a:pt x="20" y="0"/>
                </a:lnTo>
                <a:lnTo>
                  <a:pt x="15" y="1"/>
                </a:lnTo>
                <a:lnTo>
                  <a:pt x="19" y="20"/>
                </a:lnTo>
                <a:lnTo>
                  <a:pt x="11" y="16"/>
                </a:lnTo>
                <a:lnTo>
                  <a:pt x="10" y="13"/>
                </a:lnTo>
                <a:lnTo>
                  <a:pt x="3" y="24"/>
                </a:lnTo>
                <a:lnTo>
                  <a:pt x="0" y="33"/>
                </a:lnTo>
                <a:lnTo>
                  <a:pt x="3" y="35"/>
                </a:lnTo>
                <a:lnTo>
                  <a:pt x="6" y="45"/>
                </a:lnTo>
                <a:lnTo>
                  <a:pt x="16" y="45"/>
                </a:lnTo>
                <a:lnTo>
                  <a:pt x="17" y="62"/>
                </a:lnTo>
                <a:lnTo>
                  <a:pt x="17" y="81"/>
                </a:lnTo>
                <a:lnTo>
                  <a:pt x="30" y="70"/>
                </a:lnTo>
                <a:lnTo>
                  <a:pt x="38" y="73"/>
                </a:lnTo>
                <a:lnTo>
                  <a:pt x="44" y="71"/>
                </a:lnTo>
                <a:lnTo>
                  <a:pt x="51" y="66"/>
                </a:lnTo>
                <a:lnTo>
                  <a:pt x="68" y="81"/>
                </a:lnTo>
                <a:lnTo>
                  <a:pt x="70" y="93"/>
                </a:lnTo>
                <a:lnTo>
                  <a:pt x="82" y="110"/>
                </a:lnTo>
                <a:lnTo>
                  <a:pt x="86" y="124"/>
                </a:lnTo>
                <a:lnTo>
                  <a:pt x="80" y="133"/>
                </a:lnTo>
                <a:lnTo>
                  <a:pt x="92" y="140"/>
                </a:lnTo>
                <a:lnTo>
                  <a:pt x="92" y="135"/>
                </a:lnTo>
                <a:lnTo>
                  <a:pt x="98" y="132"/>
                </a:lnTo>
                <a:lnTo>
                  <a:pt x="102" y="133"/>
                </a:lnTo>
                <a:lnTo>
                  <a:pt x="113" y="128"/>
                </a:lnTo>
                <a:lnTo>
                  <a:pt x="111" y="115"/>
                </a:lnTo>
                <a:lnTo>
                  <a:pt x="106" y="108"/>
                </a:lnTo>
                <a:lnTo>
                  <a:pt x="107" y="105"/>
                </a:lnTo>
                <a:lnTo>
                  <a:pt x="95" y="94"/>
                </a:lnTo>
                <a:lnTo>
                  <a:pt x="89" y="84"/>
                </a:lnTo>
                <a:lnTo>
                  <a:pt x="80" y="73"/>
                </a:lnTo>
                <a:lnTo>
                  <a:pt x="71" y="62"/>
                </a:lnTo>
                <a:lnTo>
                  <a:pt x="53" y="49"/>
                </a:lnTo>
                <a:lnTo>
                  <a:pt x="57" y="44"/>
                </a:lnTo>
                <a:lnTo>
                  <a:pt x="64" y="42"/>
                </a:lnTo>
                <a:lnTo>
                  <a:pt x="62" y="3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25" name="Freeform 113"/>
          <p:cNvSpPr>
            <a:spLocks/>
          </p:cNvSpPr>
          <p:nvPr/>
        </p:nvSpPr>
        <p:spPr bwMode="auto">
          <a:xfrm>
            <a:off x="6942799" y="2992438"/>
            <a:ext cx="192617" cy="487362"/>
          </a:xfrm>
          <a:custGeom>
            <a:avLst/>
            <a:gdLst>
              <a:gd name="T0" fmla="*/ 66 w 122"/>
              <a:gd name="T1" fmla="*/ 74 h 307"/>
              <a:gd name="T2" fmla="*/ 65 w 122"/>
              <a:gd name="T3" fmla="*/ 61 h 307"/>
              <a:gd name="T4" fmla="*/ 74 w 122"/>
              <a:gd name="T5" fmla="*/ 42 h 307"/>
              <a:gd name="T6" fmla="*/ 69 w 122"/>
              <a:gd name="T7" fmla="*/ 15 h 307"/>
              <a:gd name="T8" fmla="*/ 51 w 122"/>
              <a:gd name="T9" fmla="*/ 0 h 307"/>
              <a:gd name="T10" fmla="*/ 48 w 122"/>
              <a:gd name="T11" fmla="*/ 13 h 307"/>
              <a:gd name="T12" fmla="*/ 50 w 122"/>
              <a:gd name="T13" fmla="*/ 22 h 307"/>
              <a:gd name="T14" fmla="*/ 25 w 122"/>
              <a:gd name="T15" fmla="*/ 34 h 307"/>
              <a:gd name="T16" fmla="*/ 25 w 122"/>
              <a:gd name="T17" fmla="*/ 56 h 307"/>
              <a:gd name="T18" fmla="*/ 10 w 122"/>
              <a:gd name="T19" fmla="*/ 75 h 307"/>
              <a:gd name="T20" fmla="*/ 9 w 122"/>
              <a:gd name="T21" fmla="*/ 109 h 307"/>
              <a:gd name="T22" fmla="*/ 3 w 122"/>
              <a:gd name="T23" fmla="*/ 109 h 307"/>
              <a:gd name="T24" fmla="*/ 0 w 122"/>
              <a:gd name="T25" fmla="*/ 122 h 307"/>
              <a:gd name="T26" fmla="*/ 10 w 122"/>
              <a:gd name="T27" fmla="*/ 137 h 307"/>
              <a:gd name="T28" fmla="*/ 16 w 122"/>
              <a:gd name="T29" fmla="*/ 144 h 307"/>
              <a:gd name="T30" fmla="*/ 23 w 122"/>
              <a:gd name="T31" fmla="*/ 144 h 307"/>
              <a:gd name="T32" fmla="*/ 24 w 122"/>
              <a:gd name="T33" fmla="*/ 153 h 307"/>
              <a:gd name="T34" fmla="*/ 29 w 122"/>
              <a:gd name="T35" fmla="*/ 154 h 307"/>
              <a:gd name="T36" fmla="*/ 39 w 122"/>
              <a:gd name="T37" fmla="*/ 179 h 307"/>
              <a:gd name="T38" fmla="*/ 39 w 122"/>
              <a:gd name="T39" fmla="*/ 207 h 307"/>
              <a:gd name="T40" fmla="*/ 46 w 122"/>
              <a:gd name="T41" fmla="*/ 208 h 307"/>
              <a:gd name="T42" fmla="*/ 51 w 122"/>
              <a:gd name="T43" fmla="*/ 209 h 307"/>
              <a:gd name="T44" fmla="*/ 54 w 122"/>
              <a:gd name="T45" fmla="*/ 210 h 307"/>
              <a:gd name="T46" fmla="*/ 65 w 122"/>
              <a:gd name="T47" fmla="*/ 197 h 307"/>
              <a:gd name="T48" fmla="*/ 73 w 122"/>
              <a:gd name="T49" fmla="*/ 186 h 307"/>
              <a:gd name="T50" fmla="*/ 84 w 122"/>
              <a:gd name="T51" fmla="*/ 199 h 307"/>
              <a:gd name="T52" fmla="*/ 96 w 122"/>
              <a:gd name="T53" fmla="*/ 247 h 307"/>
              <a:gd name="T54" fmla="*/ 100 w 122"/>
              <a:gd name="T55" fmla="*/ 255 h 307"/>
              <a:gd name="T56" fmla="*/ 108 w 122"/>
              <a:gd name="T57" fmla="*/ 278 h 307"/>
              <a:gd name="T58" fmla="*/ 106 w 122"/>
              <a:gd name="T59" fmla="*/ 306 h 307"/>
              <a:gd name="T60" fmla="*/ 114 w 122"/>
              <a:gd name="T61" fmla="*/ 290 h 307"/>
              <a:gd name="T62" fmla="*/ 115 w 122"/>
              <a:gd name="T63" fmla="*/ 264 h 307"/>
              <a:gd name="T64" fmla="*/ 104 w 122"/>
              <a:gd name="T65" fmla="*/ 239 h 307"/>
              <a:gd name="T66" fmla="*/ 97 w 122"/>
              <a:gd name="T67" fmla="*/ 220 h 307"/>
              <a:gd name="T68" fmla="*/ 101 w 122"/>
              <a:gd name="T69" fmla="*/ 202 h 307"/>
              <a:gd name="T70" fmla="*/ 87 w 122"/>
              <a:gd name="T71" fmla="*/ 184 h 307"/>
              <a:gd name="T72" fmla="*/ 81 w 122"/>
              <a:gd name="T73" fmla="*/ 166 h 307"/>
              <a:gd name="T74" fmla="*/ 96 w 122"/>
              <a:gd name="T75" fmla="*/ 145 h 307"/>
              <a:gd name="T76" fmla="*/ 110 w 122"/>
              <a:gd name="T77" fmla="*/ 135 h 307"/>
              <a:gd name="T78" fmla="*/ 121 w 122"/>
              <a:gd name="T79" fmla="*/ 115 h 307"/>
              <a:gd name="T80" fmla="*/ 108 w 122"/>
              <a:gd name="T81" fmla="*/ 116 h 307"/>
              <a:gd name="T82" fmla="*/ 92 w 122"/>
              <a:gd name="T83" fmla="*/ 104 h 307"/>
              <a:gd name="T84" fmla="*/ 86 w 122"/>
              <a:gd name="T85" fmla="*/ 85 h 307"/>
              <a:gd name="T86" fmla="*/ 81 w 122"/>
              <a:gd name="T87" fmla="*/ 73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307">
                <a:moveTo>
                  <a:pt x="81" y="73"/>
                </a:moveTo>
                <a:lnTo>
                  <a:pt x="66" y="74"/>
                </a:lnTo>
                <a:lnTo>
                  <a:pt x="66" y="68"/>
                </a:lnTo>
                <a:lnTo>
                  <a:pt x="65" y="61"/>
                </a:lnTo>
                <a:lnTo>
                  <a:pt x="72" y="49"/>
                </a:lnTo>
                <a:lnTo>
                  <a:pt x="74" y="42"/>
                </a:lnTo>
                <a:lnTo>
                  <a:pt x="70" y="29"/>
                </a:lnTo>
                <a:lnTo>
                  <a:pt x="69" y="15"/>
                </a:lnTo>
                <a:lnTo>
                  <a:pt x="63" y="11"/>
                </a:lnTo>
                <a:lnTo>
                  <a:pt x="51" y="0"/>
                </a:lnTo>
                <a:lnTo>
                  <a:pt x="50" y="4"/>
                </a:lnTo>
                <a:lnTo>
                  <a:pt x="48" y="13"/>
                </a:lnTo>
                <a:lnTo>
                  <a:pt x="46" y="18"/>
                </a:lnTo>
                <a:lnTo>
                  <a:pt x="50" y="22"/>
                </a:lnTo>
                <a:lnTo>
                  <a:pt x="39" y="20"/>
                </a:lnTo>
                <a:lnTo>
                  <a:pt x="25" y="34"/>
                </a:lnTo>
                <a:lnTo>
                  <a:pt x="25" y="49"/>
                </a:lnTo>
                <a:lnTo>
                  <a:pt x="25" y="56"/>
                </a:lnTo>
                <a:lnTo>
                  <a:pt x="19" y="75"/>
                </a:lnTo>
                <a:lnTo>
                  <a:pt x="10" y="75"/>
                </a:lnTo>
                <a:lnTo>
                  <a:pt x="9" y="91"/>
                </a:lnTo>
                <a:lnTo>
                  <a:pt x="9" y="109"/>
                </a:lnTo>
                <a:lnTo>
                  <a:pt x="5" y="107"/>
                </a:lnTo>
                <a:lnTo>
                  <a:pt x="3" y="109"/>
                </a:lnTo>
                <a:lnTo>
                  <a:pt x="5" y="118"/>
                </a:lnTo>
                <a:lnTo>
                  <a:pt x="0" y="122"/>
                </a:lnTo>
                <a:lnTo>
                  <a:pt x="9" y="136"/>
                </a:lnTo>
                <a:lnTo>
                  <a:pt x="10" y="137"/>
                </a:lnTo>
                <a:lnTo>
                  <a:pt x="14" y="134"/>
                </a:lnTo>
                <a:lnTo>
                  <a:pt x="16" y="144"/>
                </a:lnTo>
                <a:lnTo>
                  <a:pt x="18" y="144"/>
                </a:lnTo>
                <a:lnTo>
                  <a:pt x="23" y="144"/>
                </a:lnTo>
                <a:lnTo>
                  <a:pt x="28" y="150"/>
                </a:lnTo>
                <a:lnTo>
                  <a:pt x="24" y="153"/>
                </a:lnTo>
                <a:lnTo>
                  <a:pt x="28" y="159"/>
                </a:lnTo>
                <a:lnTo>
                  <a:pt x="29" y="154"/>
                </a:lnTo>
                <a:lnTo>
                  <a:pt x="34" y="166"/>
                </a:lnTo>
                <a:lnTo>
                  <a:pt x="39" y="179"/>
                </a:lnTo>
                <a:lnTo>
                  <a:pt x="39" y="194"/>
                </a:lnTo>
                <a:lnTo>
                  <a:pt x="39" y="207"/>
                </a:lnTo>
                <a:lnTo>
                  <a:pt x="43" y="198"/>
                </a:lnTo>
                <a:lnTo>
                  <a:pt x="46" y="208"/>
                </a:lnTo>
                <a:lnTo>
                  <a:pt x="48" y="210"/>
                </a:lnTo>
                <a:lnTo>
                  <a:pt x="51" y="209"/>
                </a:lnTo>
                <a:lnTo>
                  <a:pt x="54" y="208"/>
                </a:lnTo>
                <a:lnTo>
                  <a:pt x="54" y="210"/>
                </a:lnTo>
                <a:lnTo>
                  <a:pt x="64" y="202"/>
                </a:lnTo>
                <a:lnTo>
                  <a:pt x="65" y="197"/>
                </a:lnTo>
                <a:lnTo>
                  <a:pt x="69" y="199"/>
                </a:lnTo>
                <a:lnTo>
                  <a:pt x="73" y="186"/>
                </a:lnTo>
                <a:lnTo>
                  <a:pt x="78" y="194"/>
                </a:lnTo>
                <a:lnTo>
                  <a:pt x="84" y="199"/>
                </a:lnTo>
                <a:lnTo>
                  <a:pt x="90" y="223"/>
                </a:lnTo>
                <a:lnTo>
                  <a:pt x="96" y="247"/>
                </a:lnTo>
                <a:lnTo>
                  <a:pt x="97" y="241"/>
                </a:lnTo>
                <a:lnTo>
                  <a:pt x="100" y="255"/>
                </a:lnTo>
                <a:lnTo>
                  <a:pt x="105" y="266"/>
                </a:lnTo>
                <a:lnTo>
                  <a:pt x="108" y="278"/>
                </a:lnTo>
                <a:lnTo>
                  <a:pt x="108" y="291"/>
                </a:lnTo>
                <a:lnTo>
                  <a:pt x="106" y="306"/>
                </a:lnTo>
                <a:lnTo>
                  <a:pt x="110" y="301"/>
                </a:lnTo>
                <a:lnTo>
                  <a:pt x="114" y="290"/>
                </a:lnTo>
                <a:lnTo>
                  <a:pt x="119" y="281"/>
                </a:lnTo>
                <a:lnTo>
                  <a:pt x="115" y="264"/>
                </a:lnTo>
                <a:lnTo>
                  <a:pt x="111" y="249"/>
                </a:lnTo>
                <a:lnTo>
                  <a:pt x="104" y="239"/>
                </a:lnTo>
                <a:lnTo>
                  <a:pt x="97" y="228"/>
                </a:lnTo>
                <a:lnTo>
                  <a:pt x="97" y="220"/>
                </a:lnTo>
                <a:lnTo>
                  <a:pt x="99" y="213"/>
                </a:lnTo>
                <a:lnTo>
                  <a:pt x="101" y="202"/>
                </a:lnTo>
                <a:lnTo>
                  <a:pt x="99" y="202"/>
                </a:lnTo>
                <a:lnTo>
                  <a:pt x="87" y="184"/>
                </a:lnTo>
                <a:lnTo>
                  <a:pt x="77" y="166"/>
                </a:lnTo>
                <a:lnTo>
                  <a:pt x="81" y="166"/>
                </a:lnTo>
                <a:lnTo>
                  <a:pt x="82" y="147"/>
                </a:lnTo>
                <a:lnTo>
                  <a:pt x="96" y="145"/>
                </a:lnTo>
                <a:lnTo>
                  <a:pt x="101" y="137"/>
                </a:lnTo>
                <a:lnTo>
                  <a:pt x="110" y="135"/>
                </a:lnTo>
                <a:lnTo>
                  <a:pt x="114" y="126"/>
                </a:lnTo>
                <a:lnTo>
                  <a:pt x="121" y="115"/>
                </a:lnTo>
                <a:lnTo>
                  <a:pt x="117" y="113"/>
                </a:lnTo>
                <a:lnTo>
                  <a:pt x="108" y="116"/>
                </a:lnTo>
                <a:lnTo>
                  <a:pt x="100" y="107"/>
                </a:lnTo>
                <a:lnTo>
                  <a:pt x="92" y="104"/>
                </a:lnTo>
                <a:lnTo>
                  <a:pt x="95" y="91"/>
                </a:lnTo>
                <a:lnTo>
                  <a:pt x="86" y="85"/>
                </a:lnTo>
                <a:lnTo>
                  <a:pt x="82" y="74"/>
                </a:lnTo>
                <a:lnTo>
                  <a:pt x="81" y="7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26" name="Freeform 114"/>
          <p:cNvSpPr>
            <a:spLocks/>
          </p:cNvSpPr>
          <p:nvPr/>
        </p:nvSpPr>
        <p:spPr bwMode="auto">
          <a:xfrm>
            <a:off x="7563644" y="3252789"/>
            <a:ext cx="104908" cy="160337"/>
          </a:xfrm>
          <a:custGeom>
            <a:avLst/>
            <a:gdLst>
              <a:gd name="T0" fmla="*/ 11 w 66"/>
              <a:gd name="T1" fmla="*/ 63 h 101"/>
              <a:gd name="T2" fmla="*/ 11 w 66"/>
              <a:gd name="T3" fmla="*/ 69 h 101"/>
              <a:gd name="T4" fmla="*/ 1 w 66"/>
              <a:gd name="T5" fmla="*/ 52 h 101"/>
              <a:gd name="T6" fmla="*/ 0 w 66"/>
              <a:gd name="T7" fmla="*/ 40 h 101"/>
              <a:gd name="T8" fmla="*/ 6 w 66"/>
              <a:gd name="T9" fmla="*/ 41 h 101"/>
              <a:gd name="T10" fmla="*/ 5 w 66"/>
              <a:gd name="T11" fmla="*/ 24 h 101"/>
              <a:gd name="T12" fmla="*/ 2 w 66"/>
              <a:gd name="T13" fmla="*/ 7 h 101"/>
              <a:gd name="T14" fmla="*/ 5 w 66"/>
              <a:gd name="T15" fmla="*/ 0 h 101"/>
              <a:gd name="T16" fmla="*/ 24 w 66"/>
              <a:gd name="T17" fmla="*/ 4 h 101"/>
              <a:gd name="T18" fmla="*/ 25 w 66"/>
              <a:gd name="T19" fmla="*/ 8 h 101"/>
              <a:gd name="T20" fmla="*/ 29 w 66"/>
              <a:gd name="T21" fmla="*/ 21 h 101"/>
              <a:gd name="T22" fmla="*/ 31 w 66"/>
              <a:gd name="T23" fmla="*/ 31 h 101"/>
              <a:gd name="T24" fmla="*/ 29 w 66"/>
              <a:gd name="T25" fmla="*/ 41 h 101"/>
              <a:gd name="T26" fmla="*/ 24 w 66"/>
              <a:gd name="T27" fmla="*/ 48 h 101"/>
              <a:gd name="T28" fmla="*/ 24 w 66"/>
              <a:gd name="T29" fmla="*/ 60 h 101"/>
              <a:gd name="T30" fmla="*/ 31 w 66"/>
              <a:gd name="T31" fmla="*/ 76 h 101"/>
              <a:gd name="T32" fmla="*/ 35 w 66"/>
              <a:gd name="T33" fmla="*/ 76 h 101"/>
              <a:gd name="T34" fmla="*/ 35 w 66"/>
              <a:gd name="T35" fmla="*/ 74 h 101"/>
              <a:gd name="T36" fmla="*/ 44 w 66"/>
              <a:gd name="T37" fmla="*/ 73 h 101"/>
              <a:gd name="T38" fmla="*/ 50 w 66"/>
              <a:gd name="T39" fmla="*/ 81 h 101"/>
              <a:gd name="T40" fmla="*/ 52 w 66"/>
              <a:gd name="T41" fmla="*/ 76 h 101"/>
              <a:gd name="T42" fmla="*/ 57 w 66"/>
              <a:gd name="T43" fmla="*/ 82 h 101"/>
              <a:gd name="T44" fmla="*/ 54 w 66"/>
              <a:gd name="T45" fmla="*/ 83 h 101"/>
              <a:gd name="T46" fmla="*/ 61 w 66"/>
              <a:gd name="T47" fmla="*/ 92 h 101"/>
              <a:gd name="T48" fmla="*/ 65 w 66"/>
              <a:gd name="T49" fmla="*/ 93 h 101"/>
              <a:gd name="T50" fmla="*/ 61 w 66"/>
              <a:gd name="T51" fmla="*/ 100 h 101"/>
              <a:gd name="T52" fmla="*/ 61 w 66"/>
              <a:gd name="T53" fmla="*/ 95 h 101"/>
              <a:gd name="T54" fmla="*/ 52 w 66"/>
              <a:gd name="T55" fmla="*/ 90 h 101"/>
              <a:gd name="T56" fmla="*/ 44 w 66"/>
              <a:gd name="T57" fmla="*/ 82 h 101"/>
              <a:gd name="T58" fmla="*/ 39 w 66"/>
              <a:gd name="T59" fmla="*/ 79 h 101"/>
              <a:gd name="T60" fmla="*/ 43 w 66"/>
              <a:gd name="T61" fmla="*/ 91 h 101"/>
              <a:gd name="T62" fmla="*/ 29 w 66"/>
              <a:gd name="T63" fmla="*/ 77 h 101"/>
              <a:gd name="T64" fmla="*/ 20 w 66"/>
              <a:gd name="T65" fmla="*/ 82 h 101"/>
              <a:gd name="T66" fmla="*/ 15 w 66"/>
              <a:gd name="T67" fmla="*/ 79 h 101"/>
              <a:gd name="T68" fmla="*/ 15 w 66"/>
              <a:gd name="T69" fmla="*/ 72 h 101"/>
              <a:gd name="T70" fmla="*/ 16 w 66"/>
              <a:gd name="T71" fmla="*/ 64 h 101"/>
              <a:gd name="T72" fmla="*/ 11 w 66"/>
              <a:gd name="T73" fmla="*/ 6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6" h="101">
                <a:moveTo>
                  <a:pt x="11" y="63"/>
                </a:moveTo>
                <a:lnTo>
                  <a:pt x="11" y="69"/>
                </a:lnTo>
                <a:lnTo>
                  <a:pt x="1" y="52"/>
                </a:lnTo>
                <a:lnTo>
                  <a:pt x="0" y="40"/>
                </a:lnTo>
                <a:lnTo>
                  <a:pt x="6" y="41"/>
                </a:lnTo>
                <a:lnTo>
                  <a:pt x="5" y="24"/>
                </a:lnTo>
                <a:lnTo>
                  <a:pt x="2" y="7"/>
                </a:lnTo>
                <a:lnTo>
                  <a:pt x="5" y="0"/>
                </a:lnTo>
                <a:lnTo>
                  <a:pt x="24" y="4"/>
                </a:lnTo>
                <a:lnTo>
                  <a:pt x="25" y="8"/>
                </a:lnTo>
                <a:lnTo>
                  <a:pt x="29" y="21"/>
                </a:lnTo>
                <a:lnTo>
                  <a:pt x="31" y="31"/>
                </a:lnTo>
                <a:lnTo>
                  <a:pt x="29" y="41"/>
                </a:lnTo>
                <a:lnTo>
                  <a:pt x="24" y="48"/>
                </a:lnTo>
                <a:lnTo>
                  <a:pt x="24" y="60"/>
                </a:lnTo>
                <a:lnTo>
                  <a:pt x="31" y="76"/>
                </a:lnTo>
                <a:lnTo>
                  <a:pt x="35" y="76"/>
                </a:lnTo>
                <a:lnTo>
                  <a:pt x="35" y="74"/>
                </a:lnTo>
                <a:lnTo>
                  <a:pt x="44" y="73"/>
                </a:lnTo>
                <a:lnTo>
                  <a:pt x="50" y="81"/>
                </a:lnTo>
                <a:lnTo>
                  <a:pt x="52" y="76"/>
                </a:lnTo>
                <a:lnTo>
                  <a:pt x="57" y="82"/>
                </a:lnTo>
                <a:lnTo>
                  <a:pt x="54" y="83"/>
                </a:lnTo>
                <a:lnTo>
                  <a:pt x="61" y="92"/>
                </a:lnTo>
                <a:lnTo>
                  <a:pt x="65" y="93"/>
                </a:lnTo>
                <a:lnTo>
                  <a:pt x="61" y="100"/>
                </a:lnTo>
                <a:lnTo>
                  <a:pt x="61" y="95"/>
                </a:lnTo>
                <a:lnTo>
                  <a:pt x="52" y="90"/>
                </a:lnTo>
                <a:lnTo>
                  <a:pt x="44" y="82"/>
                </a:lnTo>
                <a:lnTo>
                  <a:pt x="39" y="79"/>
                </a:lnTo>
                <a:lnTo>
                  <a:pt x="43" y="91"/>
                </a:lnTo>
                <a:lnTo>
                  <a:pt x="29" y="77"/>
                </a:lnTo>
                <a:lnTo>
                  <a:pt x="20" y="82"/>
                </a:lnTo>
                <a:lnTo>
                  <a:pt x="15" y="79"/>
                </a:lnTo>
                <a:lnTo>
                  <a:pt x="15" y="72"/>
                </a:lnTo>
                <a:lnTo>
                  <a:pt x="16" y="64"/>
                </a:lnTo>
                <a:lnTo>
                  <a:pt x="11" y="6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27" name="Freeform 115"/>
          <p:cNvSpPr>
            <a:spLocks/>
          </p:cNvSpPr>
          <p:nvPr/>
        </p:nvSpPr>
        <p:spPr bwMode="auto">
          <a:xfrm>
            <a:off x="7632436" y="3487739"/>
            <a:ext cx="101468" cy="109537"/>
          </a:xfrm>
          <a:custGeom>
            <a:avLst/>
            <a:gdLst>
              <a:gd name="T0" fmla="*/ 48 w 64"/>
              <a:gd name="T1" fmla="*/ 68 h 69"/>
              <a:gd name="T2" fmla="*/ 46 w 64"/>
              <a:gd name="T3" fmla="*/ 61 h 69"/>
              <a:gd name="T4" fmla="*/ 43 w 64"/>
              <a:gd name="T5" fmla="*/ 62 h 69"/>
              <a:gd name="T6" fmla="*/ 28 w 64"/>
              <a:gd name="T7" fmla="*/ 55 h 69"/>
              <a:gd name="T8" fmla="*/ 30 w 64"/>
              <a:gd name="T9" fmla="*/ 39 h 69"/>
              <a:gd name="T10" fmla="*/ 21 w 64"/>
              <a:gd name="T11" fmla="*/ 31 h 69"/>
              <a:gd name="T12" fmla="*/ 18 w 64"/>
              <a:gd name="T13" fmla="*/ 36 h 69"/>
              <a:gd name="T14" fmla="*/ 15 w 64"/>
              <a:gd name="T15" fmla="*/ 35 h 69"/>
              <a:gd name="T16" fmla="*/ 12 w 64"/>
              <a:gd name="T17" fmla="*/ 37 h 69"/>
              <a:gd name="T18" fmla="*/ 9 w 64"/>
              <a:gd name="T19" fmla="*/ 33 h 69"/>
              <a:gd name="T20" fmla="*/ 2 w 64"/>
              <a:gd name="T21" fmla="*/ 42 h 69"/>
              <a:gd name="T22" fmla="*/ 0 w 64"/>
              <a:gd name="T23" fmla="*/ 46 h 69"/>
              <a:gd name="T24" fmla="*/ 1 w 64"/>
              <a:gd name="T25" fmla="*/ 34 h 69"/>
              <a:gd name="T26" fmla="*/ 11 w 64"/>
              <a:gd name="T27" fmla="*/ 24 h 69"/>
              <a:gd name="T28" fmla="*/ 20 w 64"/>
              <a:gd name="T29" fmla="*/ 17 h 69"/>
              <a:gd name="T30" fmla="*/ 23 w 64"/>
              <a:gd name="T31" fmla="*/ 26 h 69"/>
              <a:gd name="T32" fmla="*/ 29 w 64"/>
              <a:gd name="T33" fmla="*/ 23 h 69"/>
              <a:gd name="T34" fmla="*/ 33 w 64"/>
              <a:gd name="T35" fmla="*/ 19 h 69"/>
              <a:gd name="T36" fmla="*/ 36 w 64"/>
              <a:gd name="T37" fmla="*/ 12 h 69"/>
              <a:gd name="T38" fmla="*/ 42 w 64"/>
              <a:gd name="T39" fmla="*/ 14 h 69"/>
              <a:gd name="T40" fmla="*/ 45 w 64"/>
              <a:gd name="T41" fmla="*/ 12 h 69"/>
              <a:gd name="T42" fmla="*/ 43 w 64"/>
              <a:gd name="T43" fmla="*/ 0 h 69"/>
              <a:gd name="T44" fmla="*/ 54 w 64"/>
              <a:gd name="T45" fmla="*/ 7 h 69"/>
              <a:gd name="T46" fmla="*/ 56 w 64"/>
              <a:gd name="T47" fmla="*/ 19 h 69"/>
              <a:gd name="T48" fmla="*/ 63 w 64"/>
              <a:gd name="T49" fmla="*/ 39 h 69"/>
              <a:gd name="T50" fmla="*/ 59 w 64"/>
              <a:gd name="T51" fmla="*/ 48 h 69"/>
              <a:gd name="T52" fmla="*/ 59 w 64"/>
              <a:gd name="T53" fmla="*/ 55 h 69"/>
              <a:gd name="T54" fmla="*/ 52 w 64"/>
              <a:gd name="T55" fmla="*/ 41 h 69"/>
              <a:gd name="T56" fmla="*/ 47 w 64"/>
              <a:gd name="T57" fmla="*/ 45 h 69"/>
              <a:gd name="T58" fmla="*/ 51 w 64"/>
              <a:gd name="T59" fmla="*/ 56 h 69"/>
              <a:gd name="T60" fmla="*/ 48 w 64"/>
              <a:gd name="T61" fmla="*/ 6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4" h="69">
                <a:moveTo>
                  <a:pt x="48" y="68"/>
                </a:moveTo>
                <a:lnTo>
                  <a:pt x="46" y="61"/>
                </a:lnTo>
                <a:lnTo>
                  <a:pt x="43" y="62"/>
                </a:lnTo>
                <a:lnTo>
                  <a:pt x="28" y="55"/>
                </a:lnTo>
                <a:lnTo>
                  <a:pt x="30" y="39"/>
                </a:lnTo>
                <a:lnTo>
                  <a:pt x="21" y="31"/>
                </a:lnTo>
                <a:lnTo>
                  <a:pt x="18" y="36"/>
                </a:lnTo>
                <a:lnTo>
                  <a:pt x="15" y="35"/>
                </a:lnTo>
                <a:lnTo>
                  <a:pt x="12" y="37"/>
                </a:lnTo>
                <a:lnTo>
                  <a:pt x="9" y="33"/>
                </a:lnTo>
                <a:lnTo>
                  <a:pt x="2" y="42"/>
                </a:lnTo>
                <a:lnTo>
                  <a:pt x="0" y="46"/>
                </a:lnTo>
                <a:lnTo>
                  <a:pt x="1" y="34"/>
                </a:lnTo>
                <a:lnTo>
                  <a:pt x="11" y="24"/>
                </a:lnTo>
                <a:lnTo>
                  <a:pt x="20" y="17"/>
                </a:lnTo>
                <a:lnTo>
                  <a:pt x="23" y="26"/>
                </a:lnTo>
                <a:lnTo>
                  <a:pt x="29" y="23"/>
                </a:lnTo>
                <a:lnTo>
                  <a:pt x="33" y="19"/>
                </a:lnTo>
                <a:lnTo>
                  <a:pt x="36" y="12"/>
                </a:lnTo>
                <a:lnTo>
                  <a:pt x="42" y="14"/>
                </a:lnTo>
                <a:lnTo>
                  <a:pt x="45" y="12"/>
                </a:lnTo>
                <a:lnTo>
                  <a:pt x="43" y="0"/>
                </a:lnTo>
                <a:lnTo>
                  <a:pt x="54" y="7"/>
                </a:lnTo>
                <a:lnTo>
                  <a:pt x="56" y="19"/>
                </a:lnTo>
                <a:lnTo>
                  <a:pt x="63" y="39"/>
                </a:lnTo>
                <a:lnTo>
                  <a:pt x="59" y="48"/>
                </a:lnTo>
                <a:lnTo>
                  <a:pt x="59" y="55"/>
                </a:lnTo>
                <a:lnTo>
                  <a:pt x="52" y="41"/>
                </a:lnTo>
                <a:lnTo>
                  <a:pt x="47" y="45"/>
                </a:lnTo>
                <a:lnTo>
                  <a:pt x="51" y="56"/>
                </a:lnTo>
                <a:lnTo>
                  <a:pt x="48" y="6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28" name="Freeform 116"/>
          <p:cNvSpPr>
            <a:spLocks/>
          </p:cNvSpPr>
          <p:nvPr/>
        </p:nvSpPr>
        <p:spPr bwMode="auto">
          <a:xfrm>
            <a:off x="7635875" y="3460750"/>
            <a:ext cx="34396" cy="46038"/>
          </a:xfrm>
          <a:custGeom>
            <a:avLst/>
            <a:gdLst>
              <a:gd name="T0" fmla="*/ 21 w 22"/>
              <a:gd name="T1" fmla="*/ 0 h 29"/>
              <a:gd name="T2" fmla="*/ 15 w 22"/>
              <a:gd name="T3" fmla="*/ 20 h 29"/>
              <a:gd name="T4" fmla="*/ 15 w 22"/>
              <a:gd name="T5" fmla="*/ 28 h 29"/>
              <a:gd name="T6" fmla="*/ 0 w 22"/>
              <a:gd name="T7" fmla="*/ 18 h 29"/>
              <a:gd name="T8" fmla="*/ 5 w 22"/>
              <a:gd name="T9" fmla="*/ 12 h 29"/>
              <a:gd name="T10" fmla="*/ 9 w 22"/>
              <a:gd name="T11" fmla="*/ 0 h 29"/>
              <a:gd name="T12" fmla="*/ 21 w 22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9">
                <a:moveTo>
                  <a:pt x="21" y="0"/>
                </a:moveTo>
                <a:lnTo>
                  <a:pt x="15" y="20"/>
                </a:lnTo>
                <a:lnTo>
                  <a:pt x="15" y="28"/>
                </a:lnTo>
                <a:lnTo>
                  <a:pt x="0" y="18"/>
                </a:lnTo>
                <a:lnTo>
                  <a:pt x="5" y="12"/>
                </a:lnTo>
                <a:lnTo>
                  <a:pt x="9" y="0"/>
                </a:lnTo>
                <a:lnTo>
                  <a:pt x="21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90" name="Freeform 117"/>
          <p:cNvSpPr>
            <a:spLocks/>
          </p:cNvSpPr>
          <p:nvPr/>
        </p:nvSpPr>
        <p:spPr bwMode="auto">
          <a:xfrm>
            <a:off x="7668552" y="3414714"/>
            <a:ext cx="37835" cy="39687"/>
          </a:xfrm>
          <a:custGeom>
            <a:avLst/>
            <a:gdLst>
              <a:gd name="T0" fmla="*/ 2147483647 w 23"/>
              <a:gd name="T1" fmla="*/ 2147483647 h 25"/>
              <a:gd name="T2" fmla="*/ 2147483647 w 23"/>
              <a:gd name="T3" fmla="*/ 2147483647 h 25"/>
              <a:gd name="T4" fmla="*/ 0 w 23"/>
              <a:gd name="T5" fmla="*/ 2147483647 h 25"/>
              <a:gd name="T6" fmla="*/ 2147483647 w 23"/>
              <a:gd name="T7" fmla="*/ 0 h 25"/>
              <a:gd name="T8" fmla="*/ 2147483647 w 23"/>
              <a:gd name="T9" fmla="*/ 2147483647 h 25"/>
              <a:gd name="T10" fmla="*/ 2147483647 w 23"/>
              <a:gd name="T11" fmla="*/ 2147483647 h 25"/>
              <a:gd name="T12" fmla="*/ 2147483647 w 23"/>
              <a:gd name="T13" fmla="*/ 2147483647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" h="25">
                <a:moveTo>
                  <a:pt x="17" y="22"/>
                </a:moveTo>
                <a:lnTo>
                  <a:pt x="11" y="14"/>
                </a:lnTo>
                <a:lnTo>
                  <a:pt x="0" y="2"/>
                </a:lnTo>
                <a:lnTo>
                  <a:pt x="11" y="0"/>
                </a:lnTo>
                <a:lnTo>
                  <a:pt x="17" y="9"/>
                </a:lnTo>
                <a:lnTo>
                  <a:pt x="22" y="24"/>
                </a:lnTo>
                <a:lnTo>
                  <a:pt x="17" y="22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30" name="Freeform 118"/>
          <p:cNvSpPr>
            <a:spLocks/>
          </p:cNvSpPr>
          <p:nvPr/>
        </p:nvSpPr>
        <p:spPr bwMode="auto">
          <a:xfrm>
            <a:off x="7618677" y="3432176"/>
            <a:ext cx="36116" cy="36513"/>
          </a:xfrm>
          <a:custGeom>
            <a:avLst/>
            <a:gdLst>
              <a:gd name="T0" fmla="*/ 20 w 23"/>
              <a:gd name="T1" fmla="*/ 4 h 23"/>
              <a:gd name="T2" fmla="*/ 3 w 23"/>
              <a:gd name="T3" fmla="*/ 0 h 23"/>
              <a:gd name="T4" fmla="*/ 0 w 23"/>
              <a:gd name="T5" fmla="*/ 1 h 23"/>
              <a:gd name="T6" fmla="*/ 4 w 23"/>
              <a:gd name="T7" fmla="*/ 22 h 23"/>
              <a:gd name="T8" fmla="*/ 22 w 23"/>
              <a:gd name="T9" fmla="*/ 8 h 23"/>
              <a:gd name="T10" fmla="*/ 22 w 23"/>
              <a:gd name="T11" fmla="*/ 7 h 23"/>
              <a:gd name="T12" fmla="*/ 20 w 23"/>
              <a:gd name="T13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20" y="4"/>
                </a:moveTo>
                <a:lnTo>
                  <a:pt x="3" y="0"/>
                </a:lnTo>
                <a:lnTo>
                  <a:pt x="0" y="1"/>
                </a:lnTo>
                <a:lnTo>
                  <a:pt x="4" y="22"/>
                </a:lnTo>
                <a:lnTo>
                  <a:pt x="22" y="8"/>
                </a:lnTo>
                <a:lnTo>
                  <a:pt x="22" y="7"/>
                </a:lnTo>
                <a:lnTo>
                  <a:pt x="20" y="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92" name="Freeform 119"/>
          <p:cNvSpPr>
            <a:spLocks/>
          </p:cNvSpPr>
          <p:nvPr/>
        </p:nvSpPr>
        <p:spPr bwMode="auto">
          <a:xfrm>
            <a:off x="7524089" y="3446463"/>
            <a:ext cx="51594" cy="76200"/>
          </a:xfrm>
          <a:custGeom>
            <a:avLst/>
            <a:gdLst>
              <a:gd name="T0" fmla="*/ 2147483647 w 32"/>
              <a:gd name="T1" fmla="*/ 2147483647 h 48"/>
              <a:gd name="T2" fmla="*/ 2147483647 w 32"/>
              <a:gd name="T3" fmla="*/ 2147483647 h 48"/>
              <a:gd name="T4" fmla="*/ 2147483647 w 32"/>
              <a:gd name="T5" fmla="*/ 2147483647 h 48"/>
              <a:gd name="T6" fmla="*/ 0 w 32"/>
              <a:gd name="T7" fmla="*/ 2147483647 h 48"/>
              <a:gd name="T8" fmla="*/ 2147483647 w 32"/>
              <a:gd name="T9" fmla="*/ 2147483647 h 48"/>
              <a:gd name="T10" fmla="*/ 2147483647 w 32"/>
              <a:gd name="T11" fmla="*/ 2147483647 h 48"/>
              <a:gd name="T12" fmla="*/ 2147483647 w 32"/>
              <a:gd name="T13" fmla="*/ 2147483647 h 48"/>
              <a:gd name="T14" fmla="*/ 2147483647 w 32"/>
              <a:gd name="T15" fmla="*/ 2147483647 h 48"/>
              <a:gd name="T16" fmla="*/ 2147483647 w 32"/>
              <a:gd name="T17" fmla="*/ 2147483647 h 48"/>
              <a:gd name="T18" fmla="*/ 2147483647 w 32"/>
              <a:gd name="T19" fmla="*/ 0 h 48"/>
              <a:gd name="T20" fmla="*/ 2147483647 w 32"/>
              <a:gd name="T21" fmla="*/ 2147483647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" h="48">
                <a:moveTo>
                  <a:pt x="31" y="13"/>
                </a:moveTo>
                <a:lnTo>
                  <a:pt x="18" y="26"/>
                </a:lnTo>
                <a:lnTo>
                  <a:pt x="9" y="37"/>
                </a:lnTo>
                <a:lnTo>
                  <a:pt x="0" y="47"/>
                </a:lnTo>
                <a:lnTo>
                  <a:pt x="1" y="43"/>
                </a:lnTo>
                <a:lnTo>
                  <a:pt x="11" y="31"/>
                </a:lnTo>
                <a:lnTo>
                  <a:pt x="19" y="18"/>
                </a:lnTo>
                <a:lnTo>
                  <a:pt x="24" y="8"/>
                </a:lnTo>
                <a:lnTo>
                  <a:pt x="26" y="8"/>
                </a:lnTo>
                <a:lnTo>
                  <a:pt x="26" y="0"/>
                </a:lnTo>
                <a:lnTo>
                  <a:pt x="31" y="13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32" name="Freeform 120"/>
          <p:cNvSpPr>
            <a:spLocks/>
          </p:cNvSpPr>
          <p:nvPr/>
        </p:nvSpPr>
        <p:spPr bwMode="auto">
          <a:xfrm>
            <a:off x="7580842" y="3389314"/>
            <a:ext cx="34396" cy="33337"/>
          </a:xfrm>
          <a:custGeom>
            <a:avLst/>
            <a:gdLst>
              <a:gd name="T0" fmla="*/ 21 w 22"/>
              <a:gd name="T1" fmla="*/ 14 h 21"/>
              <a:gd name="T2" fmla="*/ 16 w 22"/>
              <a:gd name="T3" fmla="*/ 20 h 21"/>
              <a:gd name="T4" fmla="*/ 7 w 22"/>
              <a:gd name="T5" fmla="*/ 10 h 21"/>
              <a:gd name="T6" fmla="*/ 0 w 22"/>
              <a:gd name="T7" fmla="*/ 0 h 21"/>
              <a:gd name="T8" fmla="*/ 16 w 22"/>
              <a:gd name="T9" fmla="*/ 3 h 21"/>
              <a:gd name="T10" fmla="*/ 21 w 22"/>
              <a:gd name="T11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1">
                <a:moveTo>
                  <a:pt x="21" y="14"/>
                </a:moveTo>
                <a:lnTo>
                  <a:pt x="16" y="20"/>
                </a:lnTo>
                <a:lnTo>
                  <a:pt x="7" y="10"/>
                </a:lnTo>
                <a:lnTo>
                  <a:pt x="0" y="0"/>
                </a:lnTo>
                <a:lnTo>
                  <a:pt x="16" y="3"/>
                </a:lnTo>
                <a:lnTo>
                  <a:pt x="21" y="1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94" name="Freeform 121"/>
          <p:cNvSpPr>
            <a:spLocks/>
          </p:cNvSpPr>
          <p:nvPr/>
        </p:nvSpPr>
        <p:spPr bwMode="auto">
          <a:xfrm>
            <a:off x="7675431" y="3443288"/>
            <a:ext cx="32676" cy="38100"/>
          </a:xfrm>
          <a:custGeom>
            <a:avLst/>
            <a:gdLst>
              <a:gd name="T0" fmla="*/ 2147483647 w 20"/>
              <a:gd name="T1" fmla="*/ 2147483647 h 24"/>
              <a:gd name="T2" fmla="*/ 2147483647 w 20"/>
              <a:gd name="T3" fmla="*/ 2147483647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0 w 20"/>
              <a:gd name="T11" fmla="*/ 0 h 24"/>
              <a:gd name="T12" fmla="*/ 2147483647 w 20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4">
                <a:moveTo>
                  <a:pt x="12" y="3"/>
                </a:moveTo>
                <a:lnTo>
                  <a:pt x="19" y="18"/>
                </a:lnTo>
                <a:lnTo>
                  <a:pt x="13" y="20"/>
                </a:lnTo>
                <a:lnTo>
                  <a:pt x="12" y="23"/>
                </a:lnTo>
                <a:lnTo>
                  <a:pt x="5" y="7"/>
                </a:lnTo>
                <a:lnTo>
                  <a:pt x="0" y="0"/>
                </a:lnTo>
                <a:lnTo>
                  <a:pt x="12" y="3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95" name="Freeform 122"/>
          <p:cNvSpPr>
            <a:spLocks/>
          </p:cNvSpPr>
          <p:nvPr/>
        </p:nvSpPr>
        <p:spPr bwMode="auto">
          <a:xfrm>
            <a:off x="7646194" y="3417889"/>
            <a:ext cx="3439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2147483647 h 18"/>
              <a:gd name="T4" fmla="*/ 0 w 21"/>
              <a:gd name="T5" fmla="*/ 2147483647 h 18"/>
              <a:gd name="T6" fmla="*/ 2147483647 w 21"/>
              <a:gd name="T7" fmla="*/ 0 h 18"/>
              <a:gd name="T8" fmla="*/ 2147483647 w 21"/>
              <a:gd name="T9" fmla="*/ 2147483647 h 18"/>
              <a:gd name="T10" fmla="*/ 2147483647 w 21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4" y="6"/>
                </a:lnTo>
                <a:lnTo>
                  <a:pt x="0" y="10"/>
                </a:lnTo>
                <a:lnTo>
                  <a:pt x="2" y="0"/>
                </a:lnTo>
                <a:lnTo>
                  <a:pt x="20" y="15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35" name="Freeform 123"/>
          <p:cNvSpPr>
            <a:spLocks/>
          </p:cNvSpPr>
          <p:nvPr/>
        </p:nvSpPr>
        <p:spPr bwMode="auto">
          <a:xfrm>
            <a:off x="7666831" y="3479801"/>
            <a:ext cx="34396" cy="28575"/>
          </a:xfrm>
          <a:custGeom>
            <a:avLst/>
            <a:gdLst>
              <a:gd name="T0" fmla="*/ 20 w 21"/>
              <a:gd name="T1" fmla="*/ 17 h 18"/>
              <a:gd name="T2" fmla="*/ 17 w 21"/>
              <a:gd name="T3" fmla="*/ 0 h 18"/>
              <a:gd name="T4" fmla="*/ 0 w 21"/>
              <a:gd name="T5" fmla="*/ 17 h 18"/>
              <a:gd name="T6" fmla="*/ 20 w 21"/>
              <a:gd name="T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17" y="0"/>
                </a:lnTo>
                <a:lnTo>
                  <a:pt x="0" y="17"/>
                </a:lnTo>
                <a:lnTo>
                  <a:pt x="20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36" name="Freeform 124"/>
          <p:cNvSpPr>
            <a:spLocks/>
          </p:cNvSpPr>
          <p:nvPr/>
        </p:nvSpPr>
        <p:spPr bwMode="auto">
          <a:xfrm>
            <a:off x="7656512" y="3448050"/>
            <a:ext cx="34396" cy="50800"/>
          </a:xfrm>
          <a:custGeom>
            <a:avLst/>
            <a:gdLst>
              <a:gd name="T0" fmla="*/ 17 w 22"/>
              <a:gd name="T1" fmla="*/ 0 h 32"/>
              <a:gd name="T2" fmla="*/ 21 w 22"/>
              <a:gd name="T3" fmla="*/ 8 h 32"/>
              <a:gd name="T4" fmla="*/ 10 w 22"/>
              <a:gd name="T5" fmla="*/ 19 h 32"/>
              <a:gd name="T6" fmla="*/ 0 w 22"/>
              <a:gd name="T7" fmla="*/ 31 h 32"/>
              <a:gd name="T8" fmla="*/ 10 w 22"/>
              <a:gd name="T9" fmla="*/ 14 h 32"/>
              <a:gd name="T10" fmla="*/ 17 w 22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32">
                <a:moveTo>
                  <a:pt x="17" y="0"/>
                </a:moveTo>
                <a:lnTo>
                  <a:pt x="21" y="8"/>
                </a:lnTo>
                <a:lnTo>
                  <a:pt x="10" y="19"/>
                </a:lnTo>
                <a:lnTo>
                  <a:pt x="0" y="31"/>
                </a:lnTo>
                <a:lnTo>
                  <a:pt x="10" y="14"/>
                </a:lnTo>
                <a:lnTo>
                  <a:pt x="17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37" name="Freeform 125"/>
          <p:cNvSpPr>
            <a:spLocks/>
          </p:cNvSpPr>
          <p:nvPr/>
        </p:nvSpPr>
        <p:spPr bwMode="auto">
          <a:xfrm>
            <a:off x="7063185" y="3208338"/>
            <a:ext cx="192617" cy="385762"/>
          </a:xfrm>
          <a:custGeom>
            <a:avLst/>
            <a:gdLst>
              <a:gd name="T0" fmla="*/ 39 w 122"/>
              <a:gd name="T1" fmla="*/ 171 h 243"/>
              <a:gd name="T2" fmla="*/ 45 w 122"/>
              <a:gd name="T3" fmla="*/ 142 h 243"/>
              <a:gd name="T4" fmla="*/ 45 w 122"/>
              <a:gd name="T5" fmla="*/ 115 h 243"/>
              <a:gd name="T6" fmla="*/ 59 w 122"/>
              <a:gd name="T7" fmla="*/ 125 h 243"/>
              <a:gd name="T8" fmla="*/ 84 w 122"/>
              <a:gd name="T9" fmla="*/ 138 h 243"/>
              <a:gd name="T10" fmla="*/ 84 w 122"/>
              <a:gd name="T11" fmla="*/ 130 h 243"/>
              <a:gd name="T12" fmla="*/ 87 w 122"/>
              <a:gd name="T13" fmla="*/ 100 h 243"/>
              <a:gd name="T14" fmla="*/ 115 w 122"/>
              <a:gd name="T15" fmla="*/ 99 h 243"/>
              <a:gd name="T16" fmla="*/ 117 w 122"/>
              <a:gd name="T17" fmla="*/ 76 h 243"/>
              <a:gd name="T18" fmla="*/ 102 w 122"/>
              <a:gd name="T19" fmla="*/ 47 h 243"/>
              <a:gd name="T20" fmla="*/ 79 w 122"/>
              <a:gd name="T21" fmla="*/ 37 h 243"/>
              <a:gd name="T22" fmla="*/ 65 w 122"/>
              <a:gd name="T23" fmla="*/ 36 h 243"/>
              <a:gd name="T24" fmla="*/ 52 w 122"/>
              <a:gd name="T25" fmla="*/ 29 h 243"/>
              <a:gd name="T26" fmla="*/ 40 w 122"/>
              <a:gd name="T27" fmla="*/ 11 h 243"/>
              <a:gd name="T28" fmla="*/ 33 w 122"/>
              <a:gd name="T29" fmla="*/ 0 h 243"/>
              <a:gd name="T30" fmla="*/ 19 w 122"/>
              <a:gd name="T31" fmla="*/ 9 h 243"/>
              <a:gd name="T32" fmla="*/ 3 w 122"/>
              <a:gd name="T33" fmla="*/ 30 h 243"/>
              <a:gd name="T34" fmla="*/ 10 w 122"/>
              <a:gd name="T35" fmla="*/ 48 h 243"/>
              <a:gd name="T36" fmla="*/ 24 w 122"/>
              <a:gd name="T37" fmla="*/ 66 h 243"/>
              <a:gd name="T38" fmla="*/ 20 w 122"/>
              <a:gd name="T39" fmla="*/ 84 h 243"/>
              <a:gd name="T40" fmla="*/ 27 w 122"/>
              <a:gd name="T41" fmla="*/ 103 h 243"/>
              <a:gd name="T42" fmla="*/ 39 w 122"/>
              <a:gd name="T43" fmla="*/ 128 h 243"/>
              <a:gd name="T44" fmla="*/ 37 w 122"/>
              <a:gd name="T45" fmla="*/ 154 h 243"/>
              <a:gd name="T46" fmla="*/ 33 w 122"/>
              <a:gd name="T47" fmla="*/ 169 h 243"/>
              <a:gd name="T48" fmla="*/ 28 w 122"/>
              <a:gd name="T49" fmla="*/ 200 h 243"/>
              <a:gd name="T50" fmla="*/ 39 w 122"/>
              <a:gd name="T51" fmla="*/ 207 h 243"/>
              <a:gd name="T52" fmla="*/ 49 w 122"/>
              <a:gd name="T53" fmla="*/ 221 h 243"/>
              <a:gd name="T54" fmla="*/ 57 w 122"/>
              <a:gd name="T55" fmla="*/ 227 h 243"/>
              <a:gd name="T56" fmla="*/ 68 w 122"/>
              <a:gd name="T57" fmla="*/ 242 h 243"/>
              <a:gd name="T58" fmla="*/ 84 w 122"/>
              <a:gd name="T59" fmla="*/ 234 h 243"/>
              <a:gd name="T60" fmla="*/ 65 w 122"/>
              <a:gd name="T61" fmla="*/ 222 h 243"/>
              <a:gd name="T62" fmla="*/ 54 w 122"/>
              <a:gd name="T63" fmla="*/ 202 h 243"/>
              <a:gd name="T64" fmla="*/ 42 w 122"/>
              <a:gd name="T65" fmla="*/ 18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42" y="184"/>
                </a:moveTo>
                <a:lnTo>
                  <a:pt x="39" y="171"/>
                </a:lnTo>
                <a:lnTo>
                  <a:pt x="42" y="156"/>
                </a:lnTo>
                <a:lnTo>
                  <a:pt x="45" y="142"/>
                </a:lnTo>
                <a:lnTo>
                  <a:pt x="45" y="129"/>
                </a:lnTo>
                <a:lnTo>
                  <a:pt x="45" y="115"/>
                </a:lnTo>
                <a:lnTo>
                  <a:pt x="58" y="113"/>
                </a:lnTo>
                <a:lnTo>
                  <a:pt x="59" y="125"/>
                </a:lnTo>
                <a:lnTo>
                  <a:pt x="70" y="128"/>
                </a:lnTo>
                <a:lnTo>
                  <a:pt x="84" y="138"/>
                </a:lnTo>
                <a:lnTo>
                  <a:pt x="88" y="144"/>
                </a:lnTo>
                <a:lnTo>
                  <a:pt x="84" y="130"/>
                </a:lnTo>
                <a:lnTo>
                  <a:pt x="78" y="117"/>
                </a:lnTo>
                <a:lnTo>
                  <a:pt x="87" y="100"/>
                </a:lnTo>
                <a:lnTo>
                  <a:pt x="102" y="100"/>
                </a:lnTo>
                <a:lnTo>
                  <a:pt x="115" y="99"/>
                </a:lnTo>
                <a:lnTo>
                  <a:pt x="121" y="90"/>
                </a:lnTo>
                <a:lnTo>
                  <a:pt x="117" y="76"/>
                </a:lnTo>
                <a:lnTo>
                  <a:pt x="105" y="59"/>
                </a:lnTo>
                <a:lnTo>
                  <a:pt x="102" y="47"/>
                </a:lnTo>
                <a:lnTo>
                  <a:pt x="85" y="32"/>
                </a:lnTo>
                <a:lnTo>
                  <a:pt x="79" y="37"/>
                </a:lnTo>
                <a:lnTo>
                  <a:pt x="72" y="39"/>
                </a:lnTo>
                <a:lnTo>
                  <a:pt x="65" y="36"/>
                </a:lnTo>
                <a:lnTo>
                  <a:pt x="52" y="47"/>
                </a:lnTo>
                <a:lnTo>
                  <a:pt x="52" y="29"/>
                </a:lnTo>
                <a:lnTo>
                  <a:pt x="50" y="11"/>
                </a:lnTo>
                <a:lnTo>
                  <a:pt x="40" y="11"/>
                </a:lnTo>
                <a:lnTo>
                  <a:pt x="37" y="2"/>
                </a:lnTo>
                <a:lnTo>
                  <a:pt x="33" y="0"/>
                </a:lnTo>
                <a:lnTo>
                  <a:pt x="24" y="2"/>
                </a:lnTo>
                <a:lnTo>
                  <a:pt x="19" y="9"/>
                </a:lnTo>
                <a:lnTo>
                  <a:pt x="5" y="11"/>
                </a:lnTo>
                <a:lnTo>
                  <a:pt x="3" y="30"/>
                </a:lnTo>
                <a:lnTo>
                  <a:pt x="0" y="30"/>
                </a:lnTo>
                <a:lnTo>
                  <a:pt x="10" y="48"/>
                </a:lnTo>
                <a:lnTo>
                  <a:pt x="22" y="66"/>
                </a:lnTo>
                <a:lnTo>
                  <a:pt x="24" y="66"/>
                </a:lnTo>
                <a:lnTo>
                  <a:pt x="22" y="77"/>
                </a:lnTo>
                <a:lnTo>
                  <a:pt x="20" y="84"/>
                </a:lnTo>
                <a:lnTo>
                  <a:pt x="20" y="92"/>
                </a:lnTo>
                <a:lnTo>
                  <a:pt x="27" y="103"/>
                </a:lnTo>
                <a:lnTo>
                  <a:pt x="35" y="113"/>
                </a:lnTo>
                <a:lnTo>
                  <a:pt x="39" y="128"/>
                </a:lnTo>
                <a:lnTo>
                  <a:pt x="42" y="144"/>
                </a:lnTo>
                <a:lnTo>
                  <a:pt x="37" y="154"/>
                </a:lnTo>
                <a:lnTo>
                  <a:pt x="33" y="165"/>
                </a:lnTo>
                <a:lnTo>
                  <a:pt x="33" y="169"/>
                </a:lnTo>
                <a:lnTo>
                  <a:pt x="31" y="184"/>
                </a:lnTo>
                <a:lnTo>
                  <a:pt x="28" y="200"/>
                </a:lnTo>
                <a:lnTo>
                  <a:pt x="31" y="199"/>
                </a:lnTo>
                <a:lnTo>
                  <a:pt x="39" y="207"/>
                </a:lnTo>
                <a:lnTo>
                  <a:pt x="45" y="216"/>
                </a:lnTo>
                <a:lnTo>
                  <a:pt x="49" y="221"/>
                </a:lnTo>
                <a:lnTo>
                  <a:pt x="55" y="231"/>
                </a:lnTo>
                <a:lnTo>
                  <a:pt x="57" y="227"/>
                </a:lnTo>
                <a:lnTo>
                  <a:pt x="67" y="234"/>
                </a:lnTo>
                <a:lnTo>
                  <a:pt x="68" y="242"/>
                </a:lnTo>
                <a:lnTo>
                  <a:pt x="78" y="240"/>
                </a:lnTo>
                <a:lnTo>
                  <a:pt x="84" y="234"/>
                </a:lnTo>
                <a:lnTo>
                  <a:pt x="75" y="223"/>
                </a:lnTo>
                <a:lnTo>
                  <a:pt x="65" y="222"/>
                </a:lnTo>
                <a:lnTo>
                  <a:pt x="58" y="212"/>
                </a:lnTo>
                <a:lnTo>
                  <a:pt x="54" y="202"/>
                </a:lnTo>
                <a:lnTo>
                  <a:pt x="50" y="185"/>
                </a:lnTo>
                <a:lnTo>
                  <a:pt x="42" y="18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799" name="Freeform 126"/>
          <p:cNvSpPr>
            <a:spLocks/>
          </p:cNvSpPr>
          <p:nvPr/>
        </p:nvSpPr>
        <p:spPr bwMode="auto">
          <a:xfrm>
            <a:off x="7149175" y="3130551"/>
            <a:ext cx="194336" cy="385763"/>
          </a:xfrm>
          <a:custGeom>
            <a:avLst/>
            <a:gdLst>
              <a:gd name="T0" fmla="*/ 2147483647 w 123"/>
              <a:gd name="T1" fmla="*/ 2147483647 h 243"/>
              <a:gd name="T2" fmla="*/ 2147483647 w 123"/>
              <a:gd name="T3" fmla="*/ 2147483647 h 243"/>
              <a:gd name="T4" fmla="*/ 2147483647 w 123"/>
              <a:gd name="T5" fmla="*/ 2147483647 h 243"/>
              <a:gd name="T6" fmla="*/ 2147483647 w 123"/>
              <a:gd name="T7" fmla="*/ 2147483647 h 243"/>
              <a:gd name="T8" fmla="*/ 2147483647 w 123"/>
              <a:gd name="T9" fmla="*/ 2147483647 h 243"/>
              <a:gd name="T10" fmla="*/ 2147483647 w 123"/>
              <a:gd name="T11" fmla="*/ 2147483647 h 243"/>
              <a:gd name="T12" fmla="*/ 2147483647 w 123"/>
              <a:gd name="T13" fmla="*/ 2147483647 h 243"/>
              <a:gd name="T14" fmla="*/ 2147483647 w 123"/>
              <a:gd name="T15" fmla="*/ 2147483647 h 243"/>
              <a:gd name="T16" fmla="*/ 2147483647 w 123"/>
              <a:gd name="T17" fmla="*/ 2147483647 h 243"/>
              <a:gd name="T18" fmla="*/ 2147483647 w 123"/>
              <a:gd name="T19" fmla="*/ 2147483647 h 243"/>
              <a:gd name="T20" fmla="*/ 2147483647 w 123"/>
              <a:gd name="T21" fmla="*/ 2147483647 h 243"/>
              <a:gd name="T22" fmla="*/ 2147483647 w 123"/>
              <a:gd name="T23" fmla="*/ 2147483647 h 243"/>
              <a:gd name="T24" fmla="*/ 2147483647 w 123"/>
              <a:gd name="T25" fmla="*/ 2147483647 h 243"/>
              <a:gd name="T26" fmla="*/ 2147483647 w 123"/>
              <a:gd name="T27" fmla="*/ 2147483647 h 243"/>
              <a:gd name="T28" fmla="*/ 2147483647 w 123"/>
              <a:gd name="T29" fmla="*/ 2147483647 h 243"/>
              <a:gd name="T30" fmla="*/ 2147483647 w 123"/>
              <a:gd name="T31" fmla="*/ 2147483647 h 243"/>
              <a:gd name="T32" fmla="*/ 2147483647 w 123"/>
              <a:gd name="T33" fmla="*/ 2147483647 h 243"/>
              <a:gd name="T34" fmla="*/ 2147483647 w 123"/>
              <a:gd name="T35" fmla="*/ 2147483647 h 243"/>
              <a:gd name="T36" fmla="*/ 2147483647 w 123"/>
              <a:gd name="T37" fmla="*/ 2147483647 h 243"/>
              <a:gd name="T38" fmla="*/ 2147483647 w 123"/>
              <a:gd name="T39" fmla="*/ 2147483647 h 243"/>
              <a:gd name="T40" fmla="*/ 2147483647 w 123"/>
              <a:gd name="T41" fmla="*/ 2147483647 h 243"/>
              <a:gd name="T42" fmla="*/ 2147483647 w 123"/>
              <a:gd name="T43" fmla="*/ 2147483647 h 243"/>
              <a:gd name="T44" fmla="*/ 2147483647 w 123"/>
              <a:gd name="T45" fmla="*/ 2147483647 h 243"/>
              <a:gd name="T46" fmla="*/ 2147483647 w 123"/>
              <a:gd name="T47" fmla="*/ 2147483647 h 243"/>
              <a:gd name="T48" fmla="*/ 2147483647 w 123"/>
              <a:gd name="T49" fmla="*/ 2147483647 h 243"/>
              <a:gd name="T50" fmla="*/ 2147483647 w 123"/>
              <a:gd name="T51" fmla="*/ 2147483647 h 243"/>
              <a:gd name="T52" fmla="*/ 2147483647 w 123"/>
              <a:gd name="T53" fmla="*/ 2147483647 h 243"/>
              <a:gd name="T54" fmla="*/ 2147483647 w 123"/>
              <a:gd name="T55" fmla="*/ 2147483647 h 243"/>
              <a:gd name="T56" fmla="*/ 2147483647 w 123"/>
              <a:gd name="T57" fmla="*/ 2147483647 h 243"/>
              <a:gd name="T58" fmla="*/ 2147483647 w 123"/>
              <a:gd name="T59" fmla="*/ 2147483647 h 243"/>
              <a:gd name="T60" fmla="*/ 2147483647 w 123"/>
              <a:gd name="T61" fmla="*/ 2147483647 h 243"/>
              <a:gd name="T62" fmla="*/ 2147483647 w 123"/>
              <a:gd name="T63" fmla="*/ 2147483647 h 243"/>
              <a:gd name="T64" fmla="*/ 2147483647 w 123"/>
              <a:gd name="T65" fmla="*/ 2147483647 h 243"/>
              <a:gd name="T66" fmla="*/ 2147483647 w 123"/>
              <a:gd name="T67" fmla="*/ 2147483647 h 2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3" h="243">
                <a:moveTo>
                  <a:pt x="42" y="50"/>
                </a:moveTo>
                <a:lnTo>
                  <a:pt x="38" y="46"/>
                </a:lnTo>
                <a:lnTo>
                  <a:pt x="31" y="38"/>
                </a:lnTo>
                <a:lnTo>
                  <a:pt x="24" y="43"/>
                </a:lnTo>
                <a:lnTo>
                  <a:pt x="14" y="33"/>
                </a:lnTo>
                <a:lnTo>
                  <a:pt x="11" y="25"/>
                </a:lnTo>
                <a:lnTo>
                  <a:pt x="0" y="15"/>
                </a:lnTo>
                <a:lnTo>
                  <a:pt x="3" y="10"/>
                </a:lnTo>
                <a:lnTo>
                  <a:pt x="11" y="14"/>
                </a:lnTo>
                <a:lnTo>
                  <a:pt x="14" y="10"/>
                </a:lnTo>
                <a:lnTo>
                  <a:pt x="20" y="10"/>
                </a:lnTo>
                <a:lnTo>
                  <a:pt x="23" y="10"/>
                </a:lnTo>
                <a:lnTo>
                  <a:pt x="25" y="9"/>
                </a:lnTo>
                <a:lnTo>
                  <a:pt x="31" y="9"/>
                </a:lnTo>
                <a:lnTo>
                  <a:pt x="38" y="0"/>
                </a:lnTo>
                <a:lnTo>
                  <a:pt x="44" y="2"/>
                </a:lnTo>
                <a:lnTo>
                  <a:pt x="61" y="7"/>
                </a:lnTo>
                <a:lnTo>
                  <a:pt x="62" y="18"/>
                </a:lnTo>
                <a:lnTo>
                  <a:pt x="70" y="23"/>
                </a:lnTo>
                <a:lnTo>
                  <a:pt x="83" y="29"/>
                </a:lnTo>
                <a:lnTo>
                  <a:pt x="75" y="35"/>
                </a:lnTo>
                <a:lnTo>
                  <a:pt x="68" y="38"/>
                </a:lnTo>
                <a:lnTo>
                  <a:pt x="68" y="41"/>
                </a:lnTo>
                <a:lnTo>
                  <a:pt x="62" y="55"/>
                </a:lnTo>
                <a:lnTo>
                  <a:pt x="58" y="70"/>
                </a:lnTo>
                <a:lnTo>
                  <a:pt x="67" y="84"/>
                </a:lnTo>
                <a:lnTo>
                  <a:pt x="71" y="91"/>
                </a:lnTo>
                <a:lnTo>
                  <a:pt x="80" y="101"/>
                </a:lnTo>
                <a:lnTo>
                  <a:pt x="88" y="110"/>
                </a:lnTo>
                <a:lnTo>
                  <a:pt x="99" y="119"/>
                </a:lnTo>
                <a:lnTo>
                  <a:pt x="110" y="130"/>
                </a:lnTo>
                <a:lnTo>
                  <a:pt x="115" y="153"/>
                </a:lnTo>
                <a:lnTo>
                  <a:pt x="122" y="176"/>
                </a:lnTo>
                <a:lnTo>
                  <a:pt x="122" y="181"/>
                </a:lnTo>
                <a:lnTo>
                  <a:pt x="122" y="187"/>
                </a:lnTo>
                <a:lnTo>
                  <a:pt x="119" y="193"/>
                </a:lnTo>
                <a:lnTo>
                  <a:pt x="110" y="203"/>
                </a:lnTo>
                <a:lnTo>
                  <a:pt x="99" y="211"/>
                </a:lnTo>
                <a:lnTo>
                  <a:pt x="90" y="209"/>
                </a:lnTo>
                <a:lnTo>
                  <a:pt x="90" y="213"/>
                </a:lnTo>
                <a:lnTo>
                  <a:pt x="90" y="219"/>
                </a:lnTo>
                <a:lnTo>
                  <a:pt x="88" y="220"/>
                </a:lnTo>
                <a:lnTo>
                  <a:pt x="88" y="227"/>
                </a:lnTo>
                <a:lnTo>
                  <a:pt x="81" y="227"/>
                </a:lnTo>
                <a:lnTo>
                  <a:pt x="71" y="239"/>
                </a:lnTo>
                <a:lnTo>
                  <a:pt x="64" y="242"/>
                </a:lnTo>
                <a:lnTo>
                  <a:pt x="66" y="221"/>
                </a:lnTo>
                <a:lnTo>
                  <a:pt x="57" y="212"/>
                </a:lnTo>
                <a:lnTo>
                  <a:pt x="64" y="207"/>
                </a:lnTo>
                <a:lnTo>
                  <a:pt x="70" y="205"/>
                </a:lnTo>
                <a:lnTo>
                  <a:pt x="80" y="207"/>
                </a:lnTo>
                <a:lnTo>
                  <a:pt x="75" y="194"/>
                </a:lnTo>
                <a:lnTo>
                  <a:pt x="83" y="190"/>
                </a:lnTo>
                <a:lnTo>
                  <a:pt x="96" y="182"/>
                </a:lnTo>
                <a:lnTo>
                  <a:pt x="94" y="170"/>
                </a:lnTo>
                <a:lnTo>
                  <a:pt x="93" y="157"/>
                </a:lnTo>
                <a:lnTo>
                  <a:pt x="93" y="142"/>
                </a:lnTo>
                <a:lnTo>
                  <a:pt x="92" y="129"/>
                </a:lnTo>
                <a:lnTo>
                  <a:pt x="86" y="123"/>
                </a:lnTo>
                <a:lnTo>
                  <a:pt x="88" y="119"/>
                </a:lnTo>
                <a:lnTo>
                  <a:pt x="75" y="109"/>
                </a:lnTo>
                <a:lnTo>
                  <a:pt x="70" y="99"/>
                </a:lnTo>
                <a:lnTo>
                  <a:pt x="61" y="88"/>
                </a:lnTo>
                <a:lnTo>
                  <a:pt x="51" y="77"/>
                </a:lnTo>
                <a:lnTo>
                  <a:pt x="33" y="64"/>
                </a:lnTo>
                <a:lnTo>
                  <a:pt x="37" y="59"/>
                </a:lnTo>
                <a:lnTo>
                  <a:pt x="44" y="57"/>
                </a:lnTo>
                <a:lnTo>
                  <a:pt x="42" y="5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239" name="Freeform 127"/>
          <p:cNvSpPr>
            <a:spLocks/>
          </p:cNvSpPr>
          <p:nvPr/>
        </p:nvSpPr>
        <p:spPr bwMode="auto">
          <a:xfrm>
            <a:off x="6323675" y="2647951"/>
            <a:ext cx="173698" cy="130175"/>
          </a:xfrm>
          <a:custGeom>
            <a:avLst/>
            <a:gdLst>
              <a:gd name="T0" fmla="*/ 92 w 110"/>
              <a:gd name="T1" fmla="*/ 72 h 82"/>
              <a:gd name="T2" fmla="*/ 81 w 110"/>
              <a:gd name="T3" fmla="*/ 72 h 82"/>
              <a:gd name="T4" fmla="*/ 64 w 110"/>
              <a:gd name="T5" fmla="*/ 81 h 82"/>
              <a:gd name="T6" fmla="*/ 59 w 110"/>
              <a:gd name="T7" fmla="*/ 61 h 82"/>
              <a:gd name="T8" fmla="*/ 55 w 110"/>
              <a:gd name="T9" fmla="*/ 61 h 82"/>
              <a:gd name="T10" fmla="*/ 53 w 110"/>
              <a:gd name="T11" fmla="*/ 54 h 82"/>
              <a:gd name="T12" fmla="*/ 45 w 110"/>
              <a:gd name="T13" fmla="*/ 56 h 82"/>
              <a:gd name="T14" fmla="*/ 44 w 110"/>
              <a:gd name="T15" fmla="*/ 65 h 82"/>
              <a:gd name="T16" fmla="*/ 33 w 110"/>
              <a:gd name="T17" fmla="*/ 71 h 82"/>
              <a:gd name="T18" fmla="*/ 32 w 110"/>
              <a:gd name="T19" fmla="*/ 74 h 82"/>
              <a:gd name="T20" fmla="*/ 22 w 110"/>
              <a:gd name="T21" fmla="*/ 74 h 82"/>
              <a:gd name="T22" fmla="*/ 15 w 110"/>
              <a:gd name="T23" fmla="*/ 75 h 82"/>
              <a:gd name="T24" fmla="*/ 11 w 110"/>
              <a:gd name="T25" fmla="*/ 73 h 82"/>
              <a:gd name="T26" fmla="*/ 14 w 110"/>
              <a:gd name="T27" fmla="*/ 62 h 82"/>
              <a:gd name="T28" fmla="*/ 18 w 110"/>
              <a:gd name="T29" fmla="*/ 51 h 82"/>
              <a:gd name="T30" fmla="*/ 14 w 110"/>
              <a:gd name="T31" fmla="*/ 45 h 82"/>
              <a:gd name="T32" fmla="*/ 5 w 110"/>
              <a:gd name="T33" fmla="*/ 39 h 82"/>
              <a:gd name="T34" fmla="*/ 0 w 110"/>
              <a:gd name="T35" fmla="*/ 33 h 82"/>
              <a:gd name="T36" fmla="*/ 11 w 110"/>
              <a:gd name="T37" fmla="*/ 20 h 82"/>
              <a:gd name="T38" fmla="*/ 25 w 110"/>
              <a:gd name="T39" fmla="*/ 8 h 82"/>
              <a:gd name="T40" fmla="*/ 35 w 110"/>
              <a:gd name="T41" fmla="*/ 0 h 82"/>
              <a:gd name="T42" fmla="*/ 53 w 110"/>
              <a:gd name="T43" fmla="*/ 1 h 82"/>
              <a:gd name="T44" fmla="*/ 67 w 110"/>
              <a:gd name="T45" fmla="*/ 10 h 82"/>
              <a:gd name="T46" fmla="*/ 51 w 110"/>
              <a:gd name="T47" fmla="*/ 16 h 82"/>
              <a:gd name="T48" fmla="*/ 35 w 110"/>
              <a:gd name="T49" fmla="*/ 21 h 82"/>
              <a:gd name="T50" fmla="*/ 36 w 110"/>
              <a:gd name="T51" fmla="*/ 32 h 82"/>
              <a:gd name="T52" fmla="*/ 58 w 110"/>
              <a:gd name="T53" fmla="*/ 35 h 82"/>
              <a:gd name="T54" fmla="*/ 81 w 110"/>
              <a:gd name="T55" fmla="*/ 38 h 82"/>
              <a:gd name="T56" fmla="*/ 88 w 110"/>
              <a:gd name="T57" fmla="*/ 51 h 82"/>
              <a:gd name="T58" fmla="*/ 101 w 110"/>
              <a:gd name="T59" fmla="*/ 52 h 82"/>
              <a:gd name="T60" fmla="*/ 109 w 110"/>
              <a:gd name="T61" fmla="*/ 72 h 82"/>
              <a:gd name="T62" fmla="*/ 106 w 110"/>
              <a:gd name="T63" fmla="*/ 73 h 82"/>
              <a:gd name="T64" fmla="*/ 94 w 110"/>
              <a:gd name="T65" fmla="*/ 72 h 82"/>
              <a:gd name="T66" fmla="*/ 92 w 110"/>
              <a:gd name="T67" fmla="*/ 7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" h="82">
                <a:moveTo>
                  <a:pt x="92" y="72"/>
                </a:moveTo>
                <a:lnTo>
                  <a:pt x="81" y="72"/>
                </a:lnTo>
                <a:lnTo>
                  <a:pt x="64" y="81"/>
                </a:lnTo>
                <a:lnTo>
                  <a:pt x="59" y="61"/>
                </a:lnTo>
                <a:lnTo>
                  <a:pt x="55" y="61"/>
                </a:lnTo>
                <a:lnTo>
                  <a:pt x="53" y="54"/>
                </a:lnTo>
                <a:lnTo>
                  <a:pt x="45" y="56"/>
                </a:lnTo>
                <a:lnTo>
                  <a:pt x="44" y="65"/>
                </a:lnTo>
                <a:lnTo>
                  <a:pt x="33" y="71"/>
                </a:lnTo>
                <a:lnTo>
                  <a:pt x="32" y="74"/>
                </a:lnTo>
                <a:lnTo>
                  <a:pt x="22" y="74"/>
                </a:lnTo>
                <a:lnTo>
                  <a:pt x="15" y="75"/>
                </a:lnTo>
                <a:lnTo>
                  <a:pt x="11" y="73"/>
                </a:lnTo>
                <a:lnTo>
                  <a:pt x="14" y="62"/>
                </a:lnTo>
                <a:lnTo>
                  <a:pt x="18" y="51"/>
                </a:lnTo>
                <a:lnTo>
                  <a:pt x="14" y="45"/>
                </a:lnTo>
                <a:lnTo>
                  <a:pt x="5" y="39"/>
                </a:lnTo>
                <a:lnTo>
                  <a:pt x="0" y="33"/>
                </a:lnTo>
                <a:lnTo>
                  <a:pt x="11" y="20"/>
                </a:lnTo>
                <a:lnTo>
                  <a:pt x="25" y="8"/>
                </a:lnTo>
                <a:lnTo>
                  <a:pt x="35" y="0"/>
                </a:lnTo>
                <a:lnTo>
                  <a:pt x="53" y="1"/>
                </a:lnTo>
                <a:lnTo>
                  <a:pt x="67" y="10"/>
                </a:lnTo>
                <a:lnTo>
                  <a:pt x="51" y="16"/>
                </a:lnTo>
                <a:lnTo>
                  <a:pt x="35" y="21"/>
                </a:lnTo>
                <a:lnTo>
                  <a:pt x="36" y="32"/>
                </a:lnTo>
                <a:lnTo>
                  <a:pt x="58" y="35"/>
                </a:lnTo>
                <a:lnTo>
                  <a:pt x="81" y="38"/>
                </a:lnTo>
                <a:lnTo>
                  <a:pt x="88" y="51"/>
                </a:lnTo>
                <a:lnTo>
                  <a:pt x="101" y="52"/>
                </a:lnTo>
                <a:lnTo>
                  <a:pt x="109" y="72"/>
                </a:lnTo>
                <a:lnTo>
                  <a:pt x="106" y="73"/>
                </a:lnTo>
                <a:lnTo>
                  <a:pt x="94" y="72"/>
                </a:lnTo>
                <a:lnTo>
                  <a:pt x="92" y="7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40" name="Freeform 128"/>
          <p:cNvSpPr>
            <a:spLocks/>
          </p:cNvSpPr>
          <p:nvPr/>
        </p:nvSpPr>
        <p:spPr bwMode="auto">
          <a:xfrm>
            <a:off x="7549886" y="2727326"/>
            <a:ext cx="85990" cy="111125"/>
          </a:xfrm>
          <a:custGeom>
            <a:avLst/>
            <a:gdLst>
              <a:gd name="T0" fmla="*/ 29 w 54"/>
              <a:gd name="T1" fmla="*/ 67 h 70"/>
              <a:gd name="T2" fmla="*/ 29 w 54"/>
              <a:gd name="T3" fmla="*/ 65 h 70"/>
              <a:gd name="T4" fmla="*/ 24 w 54"/>
              <a:gd name="T5" fmla="*/ 66 h 70"/>
              <a:gd name="T6" fmla="*/ 21 w 54"/>
              <a:gd name="T7" fmla="*/ 69 h 70"/>
              <a:gd name="T8" fmla="*/ 19 w 54"/>
              <a:gd name="T9" fmla="*/ 66 h 70"/>
              <a:gd name="T10" fmla="*/ 19 w 54"/>
              <a:gd name="T11" fmla="*/ 64 h 70"/>
              <a:gd name="T12" fmla="*/ 19 w 54"/>
              <a:gd name="T13" fmla="*/ 63 h 70"/>
              <a:gd name="T14" fmla="*/ 16 w 54"/>
              <a:gd name="T15" fmla="*/ 59 h 70"/>
              <a:gd name="T16" fmla="*/ 12 w 54"/>
              <a:gd name="T17" fmla="*/ 50 h 70"/>
              <a:gd name="T18" fmla="*/ 12 w 54"/>
              <a:gd name="T19" fmla="*/ 44 h 70"/>
              <a:gd name="T20" fmla="*/ 12 w 54"/>
              <a:gd name="T21" fmla="*/ 43 h 70"/>
              <a:gd name="T22" fmla="*/ 3 w 54"/>
              <a:gd name="T23" fmla="*/ 32 h 70"/>
              <a:gd name="T24" fmla="*/ 2 w 54"/>
              <a:gd name="T25" fmla="*/ 30 h 70"/>
              <a:gd name="T26" fmla="*/ 2 w 54"/>
              <a:gd name="T27" fmla="*/ 27 h 70"/>
              <a:gd name="T28" fmla="*/ 9 w 54"/>
              <a:gd name="T29" fmla="*/ 30 h 70"/>
              <a:gd name="T30" fmla="*/ 9 w 54"/>
              <a:gd name="T31" fmla="*/ 27 h 70"/>
              <a:gd name="T32" fmla="*/ 1 w 54"/>
              <a:gd name="T33" fmla="*/ 15 h 70"/>
              <a:gd name="T34" fmla="*/ 0 w 54"/>
              <a:gd name="T35" fmla="*/ 13 h 70"/>
              <a:gd name="T36" fmla="*/ 0 w 54"/>
              <a:gd name="T37" fmla="*/ 9 h 70"/>
              <a:gd name="T38" fmla="*/ 10 w 54"/>
              <a:gd name="T39" fmla="*/ 4 h 70"/>
              <a:gd name="T40" fmla="*/ 15 w 54"/>
              <a:gd name="T41" fmla="*/ 0 h 70"/>
              <a:gd name="T42" fmla="*/ 29 w 54"/>
              <a:gd name="T43" fmla="*/ 15 h 70"/>
              <a:gd name="T44" fmla="*/ 43 w 54"/>
              <a:gd name="T45" fmla="*/ 31 h 70"/>
              <a:gd name="T46" fmla="*/ 53 w 54"/>
              <a:gd name="T47" fmla="*/ 54 h 70"/>
              <a:gd name="T48" fmla="*/ 45 w 54"/>
              <a:gd name="T49" fmla="*/ 58 h 70"/>
              <a:gd name="T50" fmla="*/ 40 w 54"/>
              <a:gd name="T51" fmla="*/ 62 h 70"/>
              <a:gd name="T52" fmla="*/ 36 w 54"/>
              <a:gd name="T53" fmla="*/ 61 h 70"/>
              <a:gd name="T54" fmla="*/ 34 w 54"/>
              <a:gd name="T55" fmla="*/ 63 h 70"/>
              <a:gd name="T56" fmla="*/ 33 w 54"/>
              <a:gd name="T57" fmla="*/ 64 h 70"/>
              <a:gd name="T58" fmla="*/ 32 w 54"/>
              <a:gd name="T59" fmla="*/ 65 h 70"/>
              <a:gd name="T60" fmla="*/ 29 w 54"/>
              <a:gd name="T61" fmla="*/ 6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4" h="70">
                <a:moveTo>
                  <a:pt x="29" y="67"/>
                </a:moveTo>
                <a:lnTo>
                  <a:pt x="29" y="65"/>
                </a:lnTo>
                <a:lnTo>
                  <a:pt x="24" y="66"/>
                </a:lnTo>
                <a:lnTo>
                  <a:pt x="21" y="69"/>
                </a:lnTo>
                <a:lnTo>
                  <a:pt x="19" y="66"/>
                </a:lnTo>
                <a:lnTo>
                  <a:pt x="19" y="64"/>
                </a:lnTo>
                <a:lnTo>
                  <a:pt x="19" y="63"/>
                </a:lnTo>
                <a:lnTo>
                  <a:pt x="16" y="59"/>
                </a:lnTo>
                <a:lnTo>
                  <a:pt x="12" y="50"/>
                </a:lnTo>
                <a:lnTo>
                  <a:pt x="12" y="44"/>
                </a:lnTo>
                <a:lnTo>
                  <a:pt x="12" y="43"/>
                </a:lnTo>
                <a:lnTo>
                  <a:pt x="3" y="32"/>
                </a:lnTo>
                <a:lnTo>
                  <a:pt x="2" y="30"/>
                </a:lnTo>
                <a:lnTo>
                  <a:pt x="2" y="27"/>
                </a:lnTo>
                <a:lnTo>
                  <a:pt x="9" y="30"/>
                </a:lnTo>
                <a:lnTo>
                  <a:pt x="9" y="27"/>
                </a:lnTo>
                <a:lnTo>
                  <a:pt x="1" y="15"/>
                </a:lnTo>
                <a:lnTo>
                  <a:pt x="0" y="13"/>
                </a:lnTo>
                <a:lnTo>
                  <a:pt x="0" y="9"/>
                </a:lnTo>
                <a:lnTo>
                  <a:pt x="10" y="4"/>
                </a:lnTo>
                <a:lnTo>
                  <a:pt x="15" y="0"/>
                </a:lnTo>
                <a:lnTo>
                  <a:pt x="29" y="15"/>
                </a:lnTo>
                <a:lnTo>
                  <a:pt x="43" y="31"/>
                </a:lnTo>
                <a:lnTo>
                  <a:pt x="53" y="54"/>
                </a:lnTo>
                <a:lnTo>
                  <a:pt x="45" y="58"/>
                </a:lnTo>
                <a:lnTo>
                  <a:pt x="40" y="62"/>
                </a:lnTo>
                <a:lnTo>
                  <a:pt x="36" y="61"/>
                </a:lnTo>
                <a:lnTo>
                  <a:pt x="34" y="63"/>
                </a:lnTo>
                <a:lnTo>
                  <a:pt x="33" y="64"/>
                </a:lnTo>
                <a:lnTo>
                  <a:pt x="32" y="65"/>
                </a:lnTo>
                <a:lnTo>
                  <a:pt x="29" y="6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02" name="Freeform 129"/>
          <p:cNvSpPr>
            <a:spLocks/>
          </p:cNvSpPr>
          <p:nvPr/>
        </p:nvSpPr>
        <p:spPr bwMode="auto">
          <a:xfrm>
            <a:off x="7678871" y="2652714"/>
            <a:ext cx="187457" cy="212725"/>
          </a:xfrm>
          <a:custGeom>
            <a:avLst/>
            <a:gdLst>
              <a:gd name="T0" fmla="*/ 2147483647 w 118"/>
              <a:gd name="T1" fmla="*/ 2147483647 h 134"/>
              <a:gd name="T2" fmla="*/ 2147483647 w 118"/>
              <a:gd name="T3" fmla="*/ 2147483647 h 134"/>
              <a:gd name="T4" fmla="*/ 2147483647 w 118"/>
              <a:gd name="T5" fmla="*/ 2147483647 h 134"/>
              <a:gd name="T6" fmla="*/ 2147483647 w 118"/>
              <a:gd name="T7" fmla="*/ 2147483647 h 134"/>
              <a:gd name="T8" fmla="*/ 2147483647 w 118"/>
              <a:gd name="T9" fmla="*/ 2147483647 h 134"/>
              <a:gd name="T10" fmla="*/ 2147483647 w 118"/>
              <a:gd name="T11" fmla="*/ 2147483647 h 134"/>
              <a:gd name="T12" fmla="*/ 2147483647 w 118"/>
              <a:gd name="T13" fmla="*/ 2147483647 h 134"/>
              <a:gd name="T14" fmla="*/ 2147483647 w 118"/>
              <a:gd name="T15" fmla="*/ 2147483647 h 134"/>
              <a:gd name="T16" fmla="*/ 2147483647 w 118"/>
              <a:gd name="T17" fmla="*/ 2147483647 h 134"/>
              <a:gd name="T18" fmla="*/ 2147483647 w 118"/>
              <a:gd name="T19" fmla="*/ 2147483647 h 134"/>
              <a:gd name="T20" fmla="*/ 2147483647 w 118"/>
              <a:gd name="T21" fmla="*/ 2147483647 h 134"/>
              <a:gd name="T22" fmla="*/ 2147483647 w 118"/>
              <a:gd name="T23" fmla="*/ 2147483647 h 134"/>
              <a:gd name="T24" fmla="*/ 2147483647 w 118"/>
              <a:gd name="T25" fmla="*/ 2147483647 h 134"/>
              <a:gd name="T26" fmla="*/ 2147483647 w 118"/>
              <a:gd name="T27" fmla="*/ 2147483647 h 134"/>
              <a:gd name="T28" fmla="*/ 2147483647 w 118"/>
              <a:gd name="T29" fmla="*/ 2147483647 h 134"/>
              <a:gd name="T30" fmla="*/ 2147483647 w 118"/>
              <a:gd name="T31" fmla="*/ 2147483647 h 134"/>
              <a:gd name="T32" fmla="*/ 2147483647 w 118"/>
              <a:gd name="T33" fmla="*/ 2147483647 h 134"/>
              <a:gd name="T34" fmla="*/ 2147483647 w 118"/>
              <a:gd name="T35" fmla="*/ 2147483647 h 134"/>
              <a:gd name="T36" fmla="*/ 2147483647 w 118"/>
              <a:gd name="T37" fmla="*/ 2147483647 h 134"/>
              <a:gd name="T38" fmla="*/ 0 w 118"/>
              <a:gd name="T39" fmla="*/ 2147483647 h 134"/>
              <a:gd name="T40" fmla="*/ 2147483647 w 118"/>
              <a:gd name="T41" fmla="*/ 2147483647 h 134"/>
              <a:gd name="T42" fmla="*/ 2147483647 w 118"/>
              <a:gd name="T43" fmla="*/ 2147483647 h 134"/>
              <a:gd name="T44" fmla="*/ 2147483647 w 118"/>
              <a:gd name="T45" fmla="*/ 2147483647 h 134"/>
              <a:gd name="T46" fmla="*/ 2147483647 w 118"/>
              <a:gd name="T47" fmla="*/ 2147483647 h 134"/>
              <a:gd name="T48" fmla="*/ 2147483647 w 118"/>
              <a:gd name="T49" fmla="*/ 2147483647 h 134"/>
              <a:gd name="T50" fmla="*/ 2147483647 w 118"/>
              <a:gd name="T51" fmla="*/ 2147483647 h 134"/>
              <a:gd name="T52" fmla="*/ 2147483647 w 118"/>
              <a:gd name="T53" fmla="*/ 2147483647 h 134"/>
              <a:gd name="T54" fmla="*/ 2147483647 w 118"/>
              <a:gd name="T55" fmla="*/ 2147483647 h 134"/>
              <a:gd name="T56" fmla="*/ 2147483647 w 118"/>
              <a:gd name="T57" fmla="*/ 2147483647 h 134"/>
              <a:gd name="T58" fmla="*/ 2147483647 w 118"/>
              <a:gd name="T59" fmla="*/ 2147483647 h 134"/>
              <a:gd name="T60" fmla="*/ 2147483647 w 118"/>
              <a:gd name="T61" fmla="*/ 2147483647 h 134"/>
              <a:gd name="T62" fmla="*/ 2147483647 w 118"/>
              <a:gd name="T63" fmla="*/ 2147483647 h 134"/>
              <a:gd name="T64" fmla="*/ 2147483647 w 118"/>
              <a:gd name="T65" fmla="*/ 2147483647 h 134"/>
              <a:gd name="T66" fmla="*/ 2147483647 w 118"/>
              <a:gd name="T67" fmla="*/ 2147483647 h 134"/>
              <a:gd name="T68" fmla="*/ 2147483647 w 118"/>
              <a:gd name="T69" fmla="*/ 2147483647 h 134"/>
              <a:gd name="T70" fmla="*/ 2147483647 w 118"/>
              <a:gd name="T71" fmla="*/ 2147483647 h 134"/>
              <a:gd name="T72" fmla="*/ 2147483647 w 118"/>
              <a:gd name="T73" fmla="*/ 2147483647 h 134"/>
              <a:gd name="T74" fmla="*/ 2147483647 w 118"/>
              <a:gd name="T75" fmla="*/ 2147483647 h 134"/>
              <a:gd name="T76" fmla="*/ 2147483647 w 118"/>
              <a:gd name="T77" fmla="*/ 2147483647 h 134"/>
              <a:gd name="T78" fmla="*/ 2147483647 w 118"/>
              <a:gd name="T79" fmla="*/ 2147483647 h 134"/>
              <a:gd name="T80" fmla="*/ 2147483647 w 118"/>
              <a:gd name="T81" fmla="*/ 2147483647 h 134"/>
              <a:gd name="T82" fmla="*/ 2147483647 w 118"/>
              <a:gd name="T83" fmla="*/ 2147483647 h 134"/>
              <a:gd name="T84" fmla="*/ 2147483647 w 118"/>
              <a:gd name="T85" fmla="*/ 2147483647 h 134"/>
              <a:gd name="T86" fmla="*/ 2147483647 w 118"/>
              <a:gd name="T87" fmla="*/ 0 h 134"/>
              <a:gd name="T88" fmla="*/ 2147483647 w 118"/>
              <a:gd name="T89" fmla="*/ 2147483647 h 134"/>
              <a:gd name="T90" fmla="*/ 2147483647 w 118"/>
              <a:gd name="T91" fmla="*/ 2147483647 h 134"/>
              <a:gd name="T92" fmla="*/ 2147483647 w 118"/>
              <a:gd name="T93" fmla="*/ 2147483647 h 134"/>
              <a:gd name="T94" fmla="*/ 2147483647 w 118"/>
              <a:gd name="T95" fmla="*/ 2147483647 h 134"/>
              <a:gd name="T96" fmla="*/ 2147483647 w 118"/>
              <a:gd name="T97" fmla="*/ 2147483647 h 134"/>
              <a:gd name="T98" fmla="*/ 2147483647 w 118"/>
              <a:gd name="T99" fmla="*/ 2147483647 h 134"/>
              <a:gd name="T100" fmla="*/ 2147483647 w 118"/>
              <a:gd name="T101" fmla="*/ 2147483647 h 134"/>
              <a:gd name="T102" fmla="*/ 2147483647 w 118"/>
              <a:gd name="T103" fmla="*/ 2147483647 h 134"/>
              <a:gd name="T104" fmla="*/ 2147483647 w 118"/>
              <a:gd name="T105" fmla="*/ 2147483647 h 13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8" h="134">
                <a:moveTo>
                  <a:pt x="109" y="100"/>
                </a:moveTo>
                <a:lnTo>
                  <a:pt x="106" y="97"/>
                </a:lnTo>
                <a:lnTo>
                  <a:pt x="106" y="102"/>
                </a:lnTo>
                <a:lnTo>
                  <a:pt x="101" y="105"/>
                </a:lnTo>
                <a:lnTo>
                  <a:pt x="100" y="112"/>
                </a:lnTo>
                <a:lnTo>
                  <a:pt x="96" y="104"/>
                </a:lnTo>
                <a:lnTo>
                  <a:pt x="93" y="113"/>
                </a:lnTo>
                <a:lnTo>
                  <a:pt x="79" y="112"/>
                </a:lnTo>
                <a:lnTo>
                  <a:pt x="74" y="110"/>
                </a:lnTo>
                <a:lnTo>
                  <a:pt x="70" y="105"/>
                </a:lnTo>
                <a:lnTo>
                  <a:pt x="72" y="114"/>
                </a:lnTo>
                <a:lnTo>
                  <a:pt x="75" y="118"/>
                </a:lnTo>
                <a:lnTo>
                  <a:pt x="70" y="125"/>
                </a:lnTo>
                <a:lnTo>
                  <a:pt x="67" y="133"/>
                </a:lnTo>
                <a:lnTo>
                  <a:pt x="54" y="122"/>
                </a:lnTo>
                <a:lnTo>
                  <a:pt x="53" y="111"/>
                </a:lnTo>
                <a:lnTo>
                  <a:pt x="37" y="113"/>
                </a:lnTo>
                <a:lnTo>
                  <a:pt x="19" y="118"/>
                </a:lnTo>
                <a:lnTo>
                  <a:pt x="14" y="124"/>
                </a:lnTo>
                <a:lnTo>
                  <a:pt x="0" y="122"/>
                </a:lnTo>
                <a:lnTo>
                  <a:pt x="2" y="115"/>
                </a:lnTo>
                <a:lnTo>
                  <a:pt x="11" y="108"/>
                </a:lnTo>
                <a:lnTo>
                  <a:pt x="19" y="98"/>
                </a:lnTo>
                <a:lnTo>
                  <a:pt x="33" y="97"/>
                </a:lnTo>
                <a:lnTo>
                  <a:pt x="45" y="97"/>
                </a:lnTo>
                <a:lnTo>
                  <a:pt x="49" y="98"/>
                </a:lnTo>
                <a:lnTo>
                  <a:pt x="55" y="94"/>
                </a:lnTo>
                <a:lnTo>
                  <a:pt x="53" y="84"/>
                </a:lnTo>
                <a:lnTo>
                  <a:pt x="53" y="71"/>
                </a:lnTo>
                <a:lnTo>
                  <a:pt x="58" y="68"/>
                </a:lnTo>
                <a:lnTo>
                  <a:pt x="58" y="72"/>
                </a:lnTo>
                <a:lnTo>
                  <a:pt x="63" y="78"/>
                </a:lnTo>
                <a:lnTo>
                  <a:pt x="68" y="71"/>
                </a:lnTo>
                <a:lnTo>
                  <a:pt x="75" y="63"/>
                </a:lnTo>
                <a:lnTo>
                  <a:pt x="76" y="51"/>
                </a:lnTo>
                <a:lnTo>
                  <a:pt x="79" y="40"/>
                </a:lnTo>
                <a:lnTo>
                  <a:pt x="71" y="27"/>
                </a:lnTo>
                <a:lnTo>
                  <a:pt x="66" y="11"/>
                </a:lnTo>
                <a:lnTo>
                  <a:pt x="67" y="5"/>
                </a:lnTo>
                <a:lnTo>
                  <a:pt x="74" y="8"/>
                </a:lnTo>
                <a:lnTo>
                  <a:pt x="78" y="6"/>
                </a:lnTo>
                <a:lnTo>
                  <a:pt x="75" y="3"/>
                </a:lnTo>
                <a:lnTo>
                  <a:pt x="70" y="3"/>
                </a:lnTo>
                <a:lnTo>
                  <a:pt x="72" y="0"/>
                </a:lnTo>
                <a:lnTo>
                  <a:pt x="78" y="2"/>
                </a:lnTo>
                <a:lnTo>
                  <a:pt x="89" y="17"/>
                </a:lnTo>
                <a:lnTo>
                  <a:pt x="104" y="31"/>
                </a:lnTo>
                <a:lnTo>
                  <a:pt x="105" y="50"/>
                </a:lnTo>
                <a:lnTo>
                  <a:pt x="101" y="57"/>
                </a:lnTo>
                <a:lnTo>
                  <a:pt x="109" y="77"/>
                </a:lnTo>
                <a:lnTo>
                  <a:pt x="117" y="94"/>
                </a:lnTo>
                <a:lnTo>
                  <a:pt x="113" y="109"/>
                </a:lnTo>
                <a:lnTo>
                  <a:pt x="109" y="10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03" name="Freeform 130"/>
          <p:cNvSpPr>
            <a:spLocks/>
          </p:cNvSpPr>
          <p:nvPr/>
        </p:nvSpPr>
        <p:spPr bwMode="auto">
          <a:xfrm>
            <a:off x="7744223" y="2549526"/>
            <a:ext cx="108346" cy="104775"/>
          </a:xfrm>
          <a:custGeom>
            <a:avLst/>
            <a:gdLst>
              <a:gd name="T0" fmla="*/ 2147483647 w 68"/>
              <a:gd name="T1" fmla="*/ 2147483647 h 66"/>
              <a:gd name="T2" fmla="*/ 2147483647 w 68"/>
              <a:gd name="T3" fmla="*/ 2147483647 h 66"/>
              <a:gd name="T4" fmla="*/ 2147483647 w 68"/>
              <a:gd name="T5" fmla="*/ 2147483647 h 66"/>
              <a:gd name="T6" fmla="*/ 0 w 68"/>
              <a:gd name="T7" fmla="*/ 0 h 66"/>
              <a:gd name="T8" fmla="*/ 2147483647 w 68"/>
              <a:gd name="T9" fmla="*/ 2147483647 h 66"/>
              <a:gd name="T10" fmla="*/ 2147483647 w 68"/>
              <a:gd name="T11" fmla="*/ 2147483647 h 66"/>
              <a:gd name="T12" fmla="*/ 2147483647 w 68"/>
              <a:gd name="T13" fmla="*/ 2147483647 h 66"/>
              <a:gd name="T14" fmla="*/ 2147483647 w 68"/>
              <a:gd name="T15" fmla="*/ 2147483647 h 66"/>
              <a:gd name="T16" fmla="*/ 2147483647 w 68"/>
              <a:gd name="T17" fmla="*/ 2147483647 h 66"/>
              <a:gd name="T18" fmla="*/ 2147483647 w 68"/>
              <a:gd name="T19" fmla="*/ 2147483647 h 66"/>
              <a:gd name="T20" fmla="*/ 2147483647 w 68"/>
              <a:gd name="T21" fmla="*/ 2147483647 h 66"/>
              <a:gd name="T22" fmla="*/ 2147483647 w 68"/>
              <a:gd name="T23" fmla="*/ 2147483647 h 66"/>
              <a:gd name="T24" fmla="*/ 2147483647 w 68"/>
              <a:gd name="T25" fmla="*/ 2147483647 h 66"/>
              <a:gd name="T26" fmla="*/ 2147483647 w 68"/>
              <a:gd name="T27" fmla="*/ 2147483647 h 66"/>
              <a:gd name="T28" fmla="*/ 2147483647 w 68"/>
              <a:gd name="T29" fmla="*/ 2147483647 h 66"/>
              <a:gd name="T30" fmla="*/ 2147483647 w 68"/>
              <a:gd name="T31" fmla="*/ 2147483647 h 66"/>
              <a:gd name="T32" fmla="*/ 2147483647 w 68"/>
              <a:gd name="T33" fmla="*/ 2147483647 h 66"/>
              <a:gd name="T34" fmla="*/ 2147483647 w 68"/>
              <a:gd name="T35" fmla="*/ 2147483647 h 66"/>
              <a:gd name="T36" fmla="*/ 2147483647 w 68"/>
              <a:gd name="T37" fmla="*/ 2147483647 h 66"/>
              <a:gd name="T38" fmla="*/ 2147483647 w 68"/>
              <a:gd name="T39" fmla="*/ 2147483647 h 66"/>
              <a:gd name="T40" fmla="*/ 2147483647 w 68"/>
              <a:gd name="T41" fmla="*/ 2147483647 h 66"/>
              <a:gd name="T42" fmla="*/ 2147483647 w 68"/>
              <a:gd name="T43" fmla="*/ 2147483647 h 66"/>
              <a:gd name="T44" fmla="*/ 2147483647 w 68"/>
              <a:gd name="T45" fmla="*/ 2147483647 h 66"/>
              <a:gd name="T46" fmla="*/ 2147483647 w 68"/>
              <a:gd name="T47" fmla="*/ 2147483647 h 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8" h="66">
                <a:moveTo>
                  <a:pt x="52" y="24"/>
                </a:moveTo>
                <a:lnTo>
                  <a:pt x="39" y="21"/>
                </a:lnTo>
                <a:lnTo>
                  <a:pt x="20" y="10"/>
                </a:lnTo>
                <a:lnTo>
                  <a:pt x="0" y="0"/>
                </a:lnTo>
                <a:lnTo>
                  <a:pt x="2" y="8"/>
                </a:lnTo>
                <a:lnTo>
                  <a:pt x="10" y="21"/>
                </a:lnTo>
                <a:lnTo>
                  <a:pt x="15" y="35"/>
                </a:lnTo>
                <a:lnTo>
                  <a:pt x="6" y="35"/>
                </a:lnTo>
                <a:lnTo>
                  <a:pt x="5" y="36"/>
                </a:lnTo>
                <a:lnTo>
                  <a:pt x="5" y="44"/>
                </a:lnTo>
                <a:lnTo>
                  <a:pt x="7" y="54"/>
                </a:lnTo>
                <a:lnTo>
                  <a:pt x="16" y="65"/>
                </a:lnTo>
                <a:lnTo>
                  <a:pt x="20" y="62"/>
                </a:lnTo>
                <a:lnTo>
                  <a:pt x="27" y="61"/>
                </a:lnTo>
                <a:lnTo>
                  <a:pt x="11" y="50"/>
                </a:lnTo>
                <a:lnTo>
                  <a:pt x="18" y="49"/>
                </a:lnTo>
                <a:lnTo>
                  <a:pt x="23" y="46"/>
                </a:lnTo>
                <a:lnTo>
                  <a:pt x="50" y="56"/>
                </a:lnTo>
                <a:lnTo>
                  <a:pt x="50" y="52"/>
                </a:lnTo>
                <a:lnTo>
                  <a:pt x="56" y="41"/>
                </a:lnTo>
                <a:lnTo>
                  <a:pt x="67" y="35"/>
                </a:lnTo>
                <a:lnTo>
                  <a:pt x="60" y="31"/>
                </a:lnTo>
                <a:lnTo>
                  <a:pt x="55" y="19"/>
                </a:lnTo>
                <a:lnTo>
                  <a:pt x="52" y="2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04" name="Freeform 131"/>
          <p:cNvSpPr>
            <a:spLocks/>
          </p:cNvSpPr>
          <p:nvPr/>
        </p:nvSpPr>
        <p:spPr bwMode="auto">
          <a:xfrm>
            <a:off x="7659953" y="2851150"/>
            <a:ext cx="58473" cy="76200"/>
          </a:xfrm>
          <a:custGeom>
            <a:avLst/>
            <a:gdLst>
              <a:gd name="T0" fmla="*/ 2147483647 w 37"/>
              <a:gd name="T1" fmla="*/ 2147483647 h 48"/>
              <a:gd name="T2" fmla="*/ 2147483647 w 37"/>
              <a:gd name="T3" fmla="*/ 2147483647 h 48"/>
              <a:gd name="T4" fmla="*/ 2147483647 w 37"/>
              <a:gd name="T5" fmla="*/ 2147483647 h 48"/>
              <a:gd name="T6" fmla="*/ 2147483647 w 37"/>
              <a:gd name="T7" fmla="*/ 2147483647 h 48"/>
              <a:gd name="T8" fmla="*/ 2147483647 w 37"/>
              <a:gd name="T9" fmla="*/ 2147483647 h 48"/>
              <a:gd name="T10" fmla="*/ 2147483647 w 37"/>
              <a:gd name="T11" fmla="*/ 2147483647 h 48"/>
              <a:gd name="T12" fmla="*/ 2147483647 w 37"/>
              <a:gd name="T13" fmla="*/ 2147483647 h 48"/>
              <a:gd name="T14" fmla="*/ 2147483647 w 37"/>
              <a:gd name="T15" fmla="*/ 2147483647 h 48"/>
              <a:gd name="T16" fmla="*/ 2147483647 w 37"/>
              <a:gd name="T17" fmla="*/ 2147483647 h 48"/>
              <a:gd name="T18" fmla="*/ 2147483647 w 37"/>
              <a:gd name="T19" fmla="*/ 2147483647 h 48"/>
              <a:gd name="T20" fmla="*/ 2147483647 w 37"/>
              <a:gd name="T21" fmla="*/ 2147483647 h 48"/>
              <a:gd name="T22" fmla="*/ 2147483647 w 37"/>
              <a:gd name="T23" fmla="*/ 2147483647 h 48"/>
              <a:gd name="T24" fmla="*/ 2147483647 w 37"/>
              <a:gd name="T25" fmla="*/ 2147483647 h 48"/>
              <a:gd name="T26" fmla="*/ 2147483647 w 37"/>
              <a:gd name="T27" fmla="*/ 2147483647 h 48"/>
              <a:gd name="T28" fmla="*/ 0 w 37"/>
              <a:gd name="T29" fmla="*/ 2147483647 h 48"/>
              <a:gd name="T30" fmla="*/ 2147483647 w 37"/>
              <a:gd name="T31" fmla="*/ 0 h 48"/>
              <a:gd name="T32" fmla="*/ 2147483647 w 37"/>
              <a:gd name="T33" fmla="*/ 2147483647 h 48"/>
              <a:gd name="T34" fmla="*/ 2147483647 w 37"/>
              <a:gd name="T35" fmla="*/ 2147483647 h 48"/>
              <a:gd name="T36" fmla="*/ 2147483647 w 37"/>
              <a:gd name="T37" fmla="*/ 2147483647 h 48"/>
              <a:gd name="T38" fmla="*/ 2147483647 w 37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7" h="48">
                <a:moveTo>
                  <a:pt x="36" y="16"/>
                </a:moveTo>
                <a:lnTo>
                  <a:pt x="34" y="28"/>
                </a:lnTo>
                <a:lnTo>
                  <a:pt x="33" y="40"/>
                </a:lnTo>
                <a:lnTo>
                  <a:pt x="28" y="47"/>
                </a:lnTo>
                <a:lnTo>
                  <a:pt x="24" y="37"/>
                </a:lnTo>
                <a:lnTo>
                  <a:pt x="25" y="44"/>
                </a:lnTo>
                <a:lnTo>
                  <a:pt x="21" y="40"/>
                </a:lnTo>
                <a:lnTo>
                  <a:pt x="16" y="28"/>
                </a:lnTo>
                <a:lnTo>
                  <a:pt x="17" y="20"/>
                </a:lnTo>
                <a:lnTo>
                  <a:pt x="8" y="13"/>
                </a:lnTo>
                <a:lnTo>
                  <a:pt x="13" y="20"/>
                </a:lnTo>
                <a:lnTo>
                  <a:pt x="6" y="20"/>
                </a:lnTo>
                <a:lnTo>
                  <a:pt x="4" y="15"/>
                </a:lnTo>
                <a:lnTo>
                  <a:pt x="5" y="15"/>
                </a:lnTo>
                <a:lnTo>
                  <a:pt x="0" y="8"/>
                </a:lnTo>
                <a:lnTo>
                  <a:pt x="14" y="0"/>
                </a:lnTo>
                <a:lnTo>
                  <a:pt x="22" y="5"/>
                </a:lnTo>
                <a:lnTo>
                  <a:pt x="26" y="7"/>
                </a:lnTo>
                <a:lnTo>
                  <a:pt x="28" y="9"/>
                </a:lnTo>
                <a:lnTo>
                  <a:pt x="36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05" name="Freeform 132"/>
          <p:cNvSpPr>
            <a:spLocks/>
          </p:cNvSpPr>
          <p:nvPr/>
        </p:nvSpPr>
        <p:spPr bwMode="auto">
          <a:xfrm>
            <a:off x="7713267" y="2841626"/>
            <a:ext cx="51594" cy="41275"/>
          </a:xfrm>
          <a:custGeom>
            <a:avLst/>
            <a:gdLst>
              <a:gd name="T0" fmla="*/ 2147483647 w 32"/>
              <a:gd name="T1" fmla="*/ 2147483647 h 26"/>
              <a:gd name="T2" fmla="*/ 2147483647 w 32"/>
              <a:gd name="T3" fmla="*/ 2147483647 h 26"/>
              <a:gd name="T4" fmla="*/ 2147483647 w 32"/>
              <a:gd name="T5" fmla="*/ 2147483647 h 26"/>
              <a:gd name="T6" fmla="*/ 2147483647 w 32"/>
              <a:gd name="T7" fmla="*/ 2147483647 h 26"/>
              <a:gd name="T8" fmla="*/ 2147483647 w 32"/>
              <a:gd name="T9" fmla="*/ 2147483647 h 26"/>
              <a:gd name="T10" fmla="*/ 0 w 32"/>
              <a:gd name="T11" fmla="*/ 2147483647 h 26"/>
              <a:gd name="T12" fmla="*/ 2147483647 w 32"/>
              <a:gd name="T13" fmla="*/ 2147483647 h 26"/>
              <a:gd name="T14" fmla="*/ 2147483647 w 32"/>
              <a:gd name="T15" fmla="*/ 2147483647 h 26"/>
              <a:gd name="T16" fmla="*/ 2147483647 w 32"/>
              <a:gd name="T17" fmla="*/ 0 h 26"/>
              <a:gd name="T18" fmla="*/ 2147483647 w 32"/>
              <a:gd name="T19" fmla="*/ 2147483647 h 26"/>
              <a:gd name="T20" fmla="*/ 2147483647 w 32"/>
              <a:gd name="T21" fmla="*/ 2147483647 h 26"/>
              <a:gd name="T22" fmla="*/ 2147483647 w 32"/>
              <a:gd name="T23" fmla="*/ 2147483647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2" h="26">
                <a:moveTo>
                  <a:pt x="23" y="15"/>
                </a:moveTo>
                <a:lnTo>
                  <a:pt x="13" y="15"/>
                </a:lnTo>
                <a:lnTo>
                  <a:pt x="12" y="25"/>
                </a:lnTo>
                <a:lnTo>
                  <a:pt x="4" y="19"/>
                </a:lnTo>
                <a:lnTo>
                  <a:pt x="2" y="14"/>
                </a:lnTo>
                <a:lnTo>
                  <a:pt x="0" y="14"/>
                </a:lnTo>
                <a:lnTo>
                  <a:pt x="7" y="4"/>
                </a:lnTo>
                <a:lnTo>
                  <a:pt x="14" y="3"/>
                </a:lnTo>
                <a:lnTo>
                  <a:pt x="21" y="0"/>
                </a:lnTo>
                <a:lnTo>
                  <a:pt x="27" y="3"/>
                </a:lnTo>
                <a:lnTo>
                  <a:pt x="31" y="7"/>
                </a:lnTo>
                <a:lnTo>
                  <a:pt x="23" y="1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06" name="Freeform 133"/>
          <p:cNvSpPr>
            <a:spLocks/>
          </p:cNvSpPr>
          <p:nvPr/>
        </p:nvSpPr>
        <p:spPr bwMode="auto">
          <a:xfrm>
            <a:off x="7678871" y="3036888"/>
            <a:ext cx="36115" cy="30162"/>
          </a:xfrm>
          <a:custGeom>
            <a:avLst/>
            <a:gdLst>
              <a:gd name="T0" fmla="*/ 0 w 23"/>
              <a:gd name="T1" fmla="*/ 2147483647 h 19"/>
              <a:gd name="T2" fmla="*/ 2147483647 w 23"/>
              <a:gd name="T3" fmla="*/ 2147483647 h 19"/>
              <a:gd name="T4" fmla="*/ 2147483647 w 23"/>
              <a:gd name="T5" fmla="*/ 0 h 19"/>
              <a:gd name="T6" fmla="*/ 0 w 23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9">
                <a:moveTo>
                  <a:pt x="0" y="18"/>
                </a:moveTo>
                <a:lnTo>
                  <a:pt x="22" y="1"/>
                </a:lnTo>
                <a:lnTo>
                  <a:pt x="17" y="0"/>
                </a:lnTo>
                <a:lnTo>
                  <a:pt x="0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07" name="Freeform 134"/>
          <p:cNvSpPr>
            <a:spLocks/>
          </p:cNvSpPr>
          <p:nvPr/>
        </p:nvSpPr>
        <p:spPr bwMode="auto">
          <a:xfrm>
            <a:off x="7783777" y="2736851"/>
            <a:ext cx="32677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0 h 18"/>
              <a:gd name="T4" fmla="*/ 0 w 21"/>
              <a:gd name="T5" fmla="*/ 2147483647 h 18"/>
              <a:gd name="T6" fmla="*/ 2147483647 w 21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6" y="0"/>
                </a:lnTo>
                <a:lnTo>
                  <a:pt x="0" y="17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47" name="Freeform 135"/>
          <p:cNvSpPr>
            <a:spLocks/>
          </p:cNvSpPr>
          <p:nvPr/>
        </p:nvSpPr>
        <p:spPr bwMode="auto">
          <a:xfrm>
            <a:off x="7677150" y="2889251"/>
            <a:ext cx="34396" cy="30163"/>
          </a:xfrm>
          <a:custGeom>
            <a:avLst/>
            <a:gdLst>
              <a:gd name="T0" fmla="*/ 14 w 22"/>
              <a:gd name="T1" fmla="*/ 0 h 19"/>
              <a:gd name="T2" fmla="*/ 21 w 22"/>
              <a:gd name="T3" fmla="*/ 18 h 19"/>
              <a:gd name="T4" fmla="*/ 0 w 22"/>
              <a:gd name="T5" fmla="*/ 18 h 19"/>
              <a:gd name="T6" fmla="*/ 14 w 22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9">
                <a:moveTo>
                  <a:pt x="14" y="0"/>
                </a:moveTo>
                <a:lnTo>
                  <a:pt x="21" y="18"/>
                </a:lnTo>
                <a:lnTo>
                  <a:pt x="0" y="18"/>
                </a:lnTo>
                <a:lnTo>
                  <a:pt x="14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48" name="Freeform 136"/>
          <p:cNvSpPr>
            <a:spLocks/>
          </p:cNvSpPr>
          <p:nvPr/>
        </p:nvSpPr>
        <p:spPr bwMode="auto">
          <a:xfrm>
            <a:off x="7474215" y="2614614"/>
            <a:ext cx="101468" cy="134937"/>
          </a:xfrm>
          <a:custGeom>
            <a:avLst/>
            <a:gdLst>
              <a:gd name="T0" fmla="*/ 16 w 64"/>
              <a:gd name="T1" fmla="*/ 56 h 85"/>
              <a:gd name="T2" fmla="*/ 9 w 64"/>
              <a:gd name="T3" fmla="*/ 53 h 85"/>
              <a:gd name="T4" fmla="*/ 0 w 64"/>
              <a:gd name="T5" fmla="*/ 46 h 85"/>
              <a:gd name="T6" fmla="*/ 9 w 64"/>
              <a:gd name="T7" fmla="*/ 37 h 85"/>
              <a:gd name="T8" fmla="*/ 16 w 64"/>
              <a:gd name="T9" fmla="*/ 23 h 85"/>
              <a:gd name="T10" fmla="*/ 20 w 64"/>
              <a:gd name="T11" fmla="*/ 20 h 85"/>
              <a:gd name="T12" fmla="*/ 36 w 64"/>
              <a:gd name="T13" fmla="*/ 24 h 85"/>
              <a:gd name="T14" fmla="*/ 30 w 64"/>
              <a:gd name="T15" fmla="*/ 16 h 85"/>
              <a:gd name="T16" fmla="*/ 36 w 64"/>
              <a:gd name="T17" fmla="*/ 15 h 85"/>
              <a:gd name="T18" fmla="*/ 43 w 64"/>
              <a:gd name="T19" fmla="*/ 8 h 85"/>
              <a:gd name="T20" fmla="*/ 43 w 64"/>
              <a:gd name="T21" fmla="*/ 0 h 85"/>
              <a:gd name="T22" fmla="*/ 59 w 64"/>
              <a:gd name="T23" fmla="*/ 8 h 85"/>
              <a:gd name="T24" fmla="*/ 60 w 64"/>
              <a:gd name="T25" fmla="*/ 10 h 85"/>
              <a:gd name="T26" fmla="*/ 54 w 64"/>
              <a:gd name="T27" fmla="*/ 19 h 85"/>
              <a:gd name="T28" fmla="*/ 60 w 64"/>
              <a:gd name="T29" fmla="*/ 35 h 85"/>
              <a:gd name="T30" fmla="*/ 52 w 64"/>
              <a:gd name="T31" fmla="*/ 45 h 85"/>
              <a:gd name="T32" fmla="*/ 45 w 64"/>
              <a:gd name="T33" fmla="*/ 54 h 85"/>
              <a:gd name="T34" fmla="*/ 48 w 64"/>
              <a:gd name="T35" fmla="*/ 62 h 85"/>
              <a:gd name="T36" fmla="*/ 63 w 64"/>
              <a:gd name="T37" fmla="*/ 71 h 85"/>
              <a:gd name="T38" fmla="*/ 57 w 64"/>
              <a:gd name="T39" fmla="*/ 75 h 85"/>
              <a:gd name="T40" fmla="*/ 47 w 64"/>
              <a:gd name="T41" fmla="*/ 80 h 85"/>
              <a:gd name="T42" fmla="*/ 47 w 64"/>
              <a:gd name="T43" fmla="*/ 84 h 85"/>
              <a:gd name="T44" fmla="*/ 34 w 64"/>
              <a:gd name="T45" fmla="*/ 81 h 85"/>
              <a:gd name="T46" fmla="*/ 30 w 64"/>
              <a:gd name="T47" fmla="*/ 84 h 85"/>
              <a:gd name="T48" fmla="*/ 25 w 64"/>
              <a:gd name="T49" fmla="*/ 80 h 85"/>
              <a:gd name="T50" fmla="*/ 19 w 64"/>
              <a:gd name="T51" fmla="*/ 77 h 85"/>
              <a:gd name="T52" fmla="*/ 23 w 64"/>
              <a:gd name="T53" fmla="*/ 70 h 85"/>
              <a:gd name="T54" fmla="*/ 25 w 64"/>
              <a:gd name="T55" fmla="*/ 70 h 85"/>
              <a:gd name="T56" fmla="*/ 19 w 64"/>
              <a:gd name="T57" fmla="*/ 65 h 85"/>
              <a:gd name="T58" fmla="*/ 16 w 64"/>
              <a:gd name="T59" fmla="*/ 5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4" h="85">
                <a:moveTo>
                  <a:pt x="16" y="56"/>
                </a:moveTo>
                <a:lnTo>
                  <a:pt x="9" y="53"/>
                </a:lnTo>
                <a:lnTo>
                  <a:pt x="0" y="46"/>
                </a:lnTo>
                <a:lnTo>
                  <a:pt x="9" y="37"/>
                </a:lnTo>
                <a:lnTo>
                  <a:pt x="16" y="23"/>
                </a:lnTo>
                <a:lnTo>
                  <a:pt x="20" y="20"/>
                </a:lnTo>
                <a:lnTo>
                  <a:pt x="36" y="24"/>
                </a:lnTo>
                <a:lnTo>
                  <a:pt x="30" y="16"/>
                </a:lnTo>
                <a:lnTo>
                  <a:pt x="36" y="15"/>
                </a:lnTo>
                <a:lnTo>
                  <a:pt x="43" y="8"/>
                </a:lnTo>
                <a:lnTo>
                  <a:pt x="43" y="0"/>
                </a:lnTo>
                <a:lnTo>
                  <a:pt x="59" y="8"/>
                </a:lnTo>
                <a:lnTo>
                  <a:pt x="60" y="10"/>
                </a:lnTo>
                <a:lnTo>
                  <a:pt x="54" y="19"/>
                </a:lnTo>
                <a:lnTo>
                  <a:pt x="60" y="35"/>
                </a:lnTo>
                <a:lnTo>
                  <a:pt x="52" y="45"/>
                </a:lnTo>
                <a:lnTo>
                  <a:pt x="45" y="54"/>
                </a:lnTo>
                <a:lnTo>
                  <a:pt x="48" y="62"/>
                </a:lnTo>
                <a:lnTo>
                  <a:pt x="63" y="71"/>
                </a:lnTo>
                <a:lnTo>
                  <a:pt x="57" y="75"/>
                </a:lnTo>
                <a:lnTo>
                  <a:pt x="47" y="80"/>
                </a:lnTo>
                <a:lnTo>
                  <a:pt x="47" y="84"/>
                </a:lnTo>
                <a:lnTo>
                  <a:pt x="34" y="81"/>
                </a:lnTo>
                <a:lnTo>
                  <a:pt x="30" y="84"/>
                </a:lnTo>
                <a:lnTo>
                  <a:pt x="25" y="80"/>
                </a:lnTo>
                <a:lnTo>
                  <a:pt x="19" y="77"/>
                </a:lnTo>
                <a:lnTo>
                  <a:pt x="23" y="70"/>
                </a:lnTo>
                <a:lnTo>
                  <a:pt x="25" y="70"/>
                </a:lnTo>
                <a:lnTo>
                  <a:pt x="19" y="65"/>
                </a:lnTo>
                <a:lnTo>
                  <a:pt x="16" y="5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10" name="Freeform 137"/>
          <p:cNvSpPr>
            <a:spLocks/>
          </p:cNvSpPr>
          <p:nvPr/>
        </p:nvSpPr>
        <p:spPr bwMode="auto">
          <a:xfrm>
            <a:off x="6048508" y="3062289"/>
            <a:ext cx="115226" cy="92075"/>
          </a:xfrm>
          <a:custGeom>
            <a:avLst/>
            <a:gdLst>
              <a:gd name="T0" fmla="*/ 2147483647 w 73"/>
              <a:gd name="T1" fmla="*/ 2147483647 h 58"/>
              <a:gd name="T2" fmla="*/ 0 w 73"/>
              <a:gd name="T3" fmla="*/ 2147483647 h 58"/>
              <a:gd name="T4" fmla="*/ 2147483647 w 73"/>
              <a:gd name="T5" fmla="*/ 2147483647 h 58"/>
              <a:gd name="T6" fmla="*/ 2147483647 w 73"/>
              <a:gd name="T7" fmla="*/ 2147483647 h 58"/>
              <a:gd name="T8" fmla="*/ 2147483647 w 73"/>
              <a:gd name="T9" fmla="*/ 2147483647 h 58"/>
              <a:gd name="T10" fmla="*/ 2147483647 w 73"/>
              <a:gd name="T11" fmla="*/ 2147483647 h 58"/>
              <a:gd name="T12" fmla="*/ 2147483647 w 73"/>
              <a:gd name="T13" fmla="*/ 2147483647 h 58"/>
              <a:gd name="T14" fmla="*/ 2147483647 w 73"/>
              <a:gd name="T15" fmla="*/ 2147483647 h 58"/>
              <a:gd name="T16" fmla="*/ 2147483647 w 73"/>
              <a:gd name="T17" fmla="*/ 2147483647 h 58"/>
              <a:gd name="T18" fmla="*/ 2147483647 w 73"/>
              <a:gd name="T19" fmla="*/ 2147483647 h 58"/>
              <a:gd name="T20" fmla="*/ 2147483647 w 73"/>
              <a:gd name="T21" fmla="*/ 2147483647 h 58"/>
              <a:gd name="T22" fmla="*/ 2147483647 w 73"/>
              <a:gd name="T23" fmla="*/ 2147483647 h 58"/>
              <a:gd name="T24" fmla="*/ 2147483647 w 73"/>
              <a:gd name="T25" fmla="*/ 2147483647 h 58"/>
              <a:gd name="T26" fmla="*/ 2147483647 w 73"/>
              <a:gd name="T27" fmla="*/ 2147483647 h 58"/>
              <a:gd name="T28" fmla="*/ 2147483647 w 73"/>
              <a:gd name="T29" fmla="*/ 0 h 58"/>
              <a:gd name="T30" fmla="*/ 2147483647 w 73"/>
              <a:gd name="T31" fmla="*/ 2147483647 h 58"/>
              <a:gd name="T32" fmla="*/ 2147483647 w 73"/>
              <a:gd name="T33" fmla="*/ 2147483647 h 58"/>
              <a:gd name="T34" fmla="*/ 2147483647 w 73"/>
              <a:gd name="T35" fmla="*/ 2147483647 h 58"/>
              <a:gd name="T36" fmla="*/ 2147483647 w 73"/>
              <a:gd name="T37" fmla="*/ 2147483647 h 58"/>
              <a:gd name="T38" fmla="*/ 2147483647 w 73"/>
              <a:gd name="T39" fmla="*/ 2147483647 h 58"/>
              <a:gd name="T40" fmla="*/ 2147483647 w 73"/>
              <a:gd name="T41" fmla="*/ 2147483647 h 58"/>
              <a:gd name="T42" fmla="*/ 2147483647 w 73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3" h="58">
                <a:moveTo>
                  <a:pt x="1" y="21"/>
                </a:moveTo>
                <a:lnTo>
                  <a:pt x="0" y="22"/>
                </a:lnTo>
                <a:lnTo>
                  <a:pt x="1" y="27"/>
                </a:lnTo>
                <a:lnTo>
                  <a:pt x="10" y="33"/>
                </a:lnTo>
                <a:lnTo>
                  <a:pt x="14" y="48"/>
                </a:lnTo>
                <a:lnTo>
                  <a:pt x="35" y="51"/>
                </a:lnTo>
                <a:lnTo>
                  <a:pt x="56" y="57"/>
                </a:lnTo>
                <a:lnTo>
                  <a:pt x="58" y="52"/>
                </a:lnTo>
                <a:lnTo>
                  <a:pt x="61" y="32"/>
                </a:lnTo>
                <a:lnTo>
                  <a:pt x="68" y="30"/>
                </a:lnTo>
                <a:lnTo>
                  <a:pt x="65" y="16"/>
                </a:lnTo>
                <a:lnTo>
                  <a:pt x="66" y="19"/>
                </a:lnTo>
                <a:lnTo>
                  <a:pt x="72" y="16"/>
                </a:lnTo>
                <a:lnTo>
                  <a:pt x="68" y="2"/>
                </a:lnTo>
                <a:lnTo>
                  <a:pt x="64" y="0"/>
                </a:lnTo>
                <a:lnTo>
                  <a:pt x="52" y="16"/>
                </a:lnTo>
                <a:lnTo>
                  <a:pt x="39" y="30"/>
                </a:lnTo>
                <a:lnTo>
                  <a:pt x="18" y="31"/>
                </a:lnTo>
                <a:lnTo>
                  <a:pt x="9" y="30"/>
                </a:lnTo>
                <a:lnTo>
                  <a:pt x="3" y="26"/>
                </a:lnTo>
                <a:lnTo>
                  <a:pt x="2" y="21"/>
                </a:lnTo>
                <a:lnTo>
                  <a:pt x="1" y="2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250" name="Freeform 138"/>
          <p:cNvSpPr>
            <a:spLocks/>
          </p:cNvSpPr>
          <p:nvPr/>
        </p:nvSpPr>
        <p:spPr bwMode="auto">
          <a:xfrm>
            <a:off x="7534408" y="3079750"/>
            <a:ext cx="36115" cy="88900"/>
          </a:xfrm>
          <a:custGeom>
            <a:avLst/>
            <a:gdLst>
              <a:gd name="T0" fmla="*/ 14 w 23"/>
              <a:gd name="T1" fmla="*/ 55 h 56"/>
              <a:gd name="T2" fmla="*/ 1 w 23"/>
              <a:gd name="T3" fmla="*/ 40 h 56"/>
              <a:gd name="T4" fmla="*/ 0 w 23"/>
              <a:gd name="T5" fmla="*/ 22 h 56"/>
              <a:gd name="T6" fmla="*/ 5 w 23"/>
              <a:gd name="T7" fmla="*/ 11 h 56"/>
              <a:gd name="T8" fmla="*/ 13 w 23"/>
              <a:gd name="T9" fmla="*/ 0 h 56"/>
              <a:gd name="T10" fmla="*/ 22 w 23"/>
              <a:gd name="T11" fmla="*/ 3 h 56"/>
              <a:gd name="T12" fmla="*/ 20 w 23"/>
              <a:gd name="T13" fmla="*/ 16 h 56"/>
              <a:gd name="T14" fmla="*/ 19 w 23"/>
              <a:gd name="T15" fmla="*/ 28 h 56"/>
              <a:gd name="T16" fmla="*/ 16 w 23"/>
              <a:gd name="T17" fmla="*/ 40 h 56"/>
              <a:gd name="T18" fmla="*/ 14 w 23"/>
              <a:gd name="T1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56">
                <a:moveTo>
                  <a:pt x="14" y="55"/>
                </a:moveTo>
                <a:lnTo>
                  <a:pt x="1" y="40"/>
                </a:lnTo>
                <a:lnTo>
                  <a:pt x="0" y="22"/>
                </a:lnTo>
                <a:lnTo>
                  <a:pt x="5" y="11"/>
                </a:lnTo>
                <a:lnTo>
                  <a:pt x="13" y="0"/>
                </a:lnTo>
                <a:lnTo>
                  <a:pt x="22" y="3"/>
                </a:lnTo>
                <a:lnTo>
                  <a:pt x="20" y="16"/>
                </a:lnTo>
                <a:lnTo>
                  <a:pt x="19" y="28"/>
                </a:lnTo>
                <a:lnTo>
                  <a:pt x="16" y="40"/>
                </a:lnTo>
                <a:lnTo>
                  <a:pt x="14" y="5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51" name="Freeform 139"/>
          <p:cNvSpPr>
            <a:spLocks/>
          </p:cNvSpPr>
          <p:nvPr/>
        </p:nvSpPr>
        <p:spPr bwMode="auto">
          <a:xfrm>
            <a:off x="6653875" y="2943226"/>
            <a:ext cx="178858" cy="104775"/>
          </a:xfrm>
          <a:custGeom>
            <a:avLst/>
            <a:gdLst>
              <a:gd name="T0" fmla="*/ 63 w 113"/>
              <a:gd name="T1" fmla="*/ 52 h 66"/>
              <a:gd name="T2" fmla="*/ 47 w 113"/>
              <a:gd name="T3" fmla="*/ 48 h 66"/>
              <a:gd name="T4" fmla="*/ 34 w 113"/>
              <a:gd name="T5" fmla="*/ 45 h 66"/>
              <a:gd name="T6" fmla="*/ 17 w 113"/>
              <a:gd name="T7" fmla="*/ 35 h 66"/>
              <a:gd name="T8" fmla="*/ 1 w 113"/>
              <a:gd name="T9" fmla="*/ 28 h 66"/>
              <a:gd name="T10" fmla="*/ 0 w 113"/>
              <a:gd name="T11" fmla="*/ 17 h 66"/>
              <a:gd name="T12" fmla="*/ 8 w 113"/>
              <a:gd name="T13" fmla="*/ 3 h 66"/>
              <a:gd name="T14" fmla="*/ 8 w 113"/>
              <a:gd name="T15" fmla="*/ 4 h 66"/>
              <a:gd name="T16" fmla="*/ 15 w 113"/>
              <a:gd name="T17" fmla="*/ 0 h 66"/>
              <a:gd name="T18" fmla="*/ 25 w 113"/>
              <a:gd name="T19" fmla="*/ 5 h 66"/>
              <a:gd name="T20" fmla="*/ 43 w 113"/>
              <a:gd name="T21" fmla="*/ 20 h 66"/>
              <a:gd name="T22" fmla="*/ 48 w 113"/>
              <a:gd name="T23" fmla="*/ 19 h 66"/>
              <a:gd name="T24" fmla="*/ 52 w 113"/>
              <a:gd name="T25" fmla="*/ 23 h 66"/>
              <a:gd name="T26" fmla="*/ 64 w 113"/>
              <a:gd name="T27" fmla="*/ 30 h 66"/>
              <a:gd name="T28" fmla="*/ 67 w 113"/>
              <a:gd name="T29" fmla="*/ 32 h 66"/>
              <a:gd name="T30" fmla="*/ 80 w 113"/>
              <a:gd name="T31" fmla="*/ 39 h 66"/>
              <a:gd name="T32" fmla="*/ 91 w 113"/>
              <a:gd name="T33" fmla="*/ 41 h 66"/>
              <a:gd name="T34" fmla="*/ 108 w 113"/>
              <a:gd name="T35" fmla="*/ 42 h 66"/>
              <a:gd name="T36" fmla="*/ 112 w 113"/>
              <a:gd name="T37" fmla="*/ 65 h 66"/>
              <a:gd name="T38" fmla="*/ 98 w 113"/>
              <a:gd name="T39" fmla="*/ 63 h 66"/>
              <a:gd name="T40" fmla="*/ 80 w 113"/>
              <a:gd name="T41" fmla="*/ 62 h 66"/>
              <a:gd name="T42" fmla="*/ 70 w 113"/>
              <a:gd name="T43" fmla="*/ 59 h 66"/>
              <a:gd name="T44" fmla="*/ 63 w 113"/>
              <a:gd name="T45" fmla="*/ 5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3" h="66">
                <a:moveTo>
                  <a:pt x="63" y="52"/>
                </a:moveTo>
                <a:lnTo>
                  <a:pt x="47" y="48"/>
                </a:lnTo>
                <a:lnTo>
                  <a:pt x="34" y="45"/>
                </a:lnTo>
                <a:lnTo>
                  <a:pt x="17" y="35"/>
                </a:lnTo>
                <a:lnTo>
                  <a:pt x="1" y="28"/>
                </a:lnTo>
                <a:lnTo>
                  <a:pt x="0" y="17"/>
                </a:lnTo>
                <a:lnTo>
                  <a:pt x="8" y="3"/>
                </a:lnTo>
                <a:lnTo>
                  <a:pt x="8" y="4"/>
                </a:lnTo>
                <a:lnTo>
                  <a:pt x="15" y="0"/>
                </a:lnTo>
                <a:lnTo>
                  <a:pt x="25" y="5"/>
                </a:lnTo>
                <a:lnTo>
                  <a:pt x="43" y="20"/>
                </a:lnTo>
                <a:lnTo>
                  <a:pt x="48" y="19"/>
                </a:lnTo>
                <a:lnTo>
                  <a:pt x="52" y="23"/>
                </a:lnTo>
                <a:lnTo>
                  <a:pt x="64" y="30"/>
                </a:lnTo>
                <a:lnTo>
                  <a:pt x="67" y="32"/>
                </a:lnTo>
                <a:lnTo>
                  <a:pt x="80" y="39"/>
                </a:lnTo>
                <a:lnTo>
                  <a:pt x="91" y="41"/>
                </a:lnTo>
                <a:lnTo>
                  <a:pt x="108" y="42"/>
                </a:lnTo>
                <a:lnTo>
                  <a:pt x="112" y="65"/>
                </a:lnTo>
                <a:lnTo>
                  <a:pt x="98" y="63"/>
                </a:lnTo>
                <a:lnTo>
                  <a:pt x="80" y="62"/>
                </a:lnTo>
                <a:lnTo>
                  <a:pt x="70" y="59"/>
                </a:lnTo>
                <a:lnTo>
                  <a:pt x="63" y="5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52" name="Freeform 140"/>
          <p:cNvSpPr>
            <a:spLocks/>
          </p:cNvSpPr>
          <p:nvPr/>
        </p:nvSpPr>
        <p:spPr bwMode="auto">
          <a:xfrm>
            <a:off x="6215328" y="2733676"/>
            <a:ext cx="278606" cy="238125"/>
          </a:xfrm>
          <a:custGeom>
            <a:avLst/>
            <a:gdLst>
              <a:gd name="T0" fmla="*/ 1 w 176"/>
              <a:gd name="T1" fmla="*/ 64 h 150"/>
              <a:gd name="T2" fmla="*/ 0 w 176"/>
              <a:gd name="T3" fmla="*/ 68 h 150"/>
              <a:gd name="T4" fmla="*/ 0 w 176"/>
              <a:gd name="T5" fmla="*/ 75 h 150"/>
              <a:gd name="T6" fmla="*/ 5 w 176"/>
              <a:gd name="T7" fmla="*/ 79 h 150"/>
              <a:gd name="T8" fmla="*/ 3 w 176"/>
              <a:gd name="T9" fmla="*/ 83 h 150"/>
              <a:gd name="T10" fmla="*/ 7 w 176"/>
              <a:gd name="T11" fmla="*/ 96 h 150"/>
              <a:gd name="T12" fmla="*/ 9 w 176"/>
              <a:gd name="T13" fmla="*/ 111 h 150"/>
              <a:gd name="T14" fmla="*/ 22 w 176"/>
              <a:gd name="T15" fmla="*/ 115 h 150"/>
              <a:gd name="T16" fmla="*/ 25 w 176"/>
              <a:gd name="T17" fmla="*/ 122 h 150"/>
              <a:gd name="T18" fmla="*/ 15 w 176"/>
              <a:gd name="T19" fmla="*/ 141 h 150"/>
              <a:gd name="T20" fmla="*/ 27 w 176"/>
              <a:gd name="T21" fmla="*/ 144 h 150"/>
              <a:gd name="T22" fmla="*/ 38 w 176"/>
              <a:gd name="T23" fmla="*/ 149 h 150"/>
              <a:gd name="T24" fmla="*/ 59 w 176"/>
              <a:gd name="T25" fmla="*/ 149 h 150"/>
              <a:gd name="T26" fmla="*/ 72 w 176"/>
              <a:gd name="T27" fmla="*/ 144 h 150"/>
              <a:gd name="T28" fmla="*/ 88 w 176"/>
              <a:gd name="T29" fmla="*/ 141 h 150"/>
              <a:gd name="T30" fmla="*/ 86 w 176"/>
              <a:gd name="T31" fmla="*/ 133 h 150"/>
              <a:gd name="T32" fmla="*/ 90 w 176"/>
              <a:gd name="T33" fmla="*/ 120 h 150"/>
              <a:gd name="T34" fmla="*/ 102 w 176"/>
              <a:gd name="T35" fmla="*/ 115 h 150"/>
              <a:gd name="T36" fmla="*/ 106 w 176"/>
              <a:gd name="T37" fmla="*/ 111 h 150"/>
              <a:gd name="T38" fmla="*/ 119 w 176"/>
              <a:gd name="T39" fmla="*/ 111 h 150"/>
              <a:gd name="T40" fmla="*/ 120 w 176"/>
              <a:gd name="T41" fmla="*/ 92 h 150"/>
              <a:gd name="T42" fmla="*/ 130 w 176"/>
              <a:gd name="T43" fmla="*/ 83 h 150"/>
              <a:gd name="T44" fmla="*/ 123 w 176"/>
              <a:gd name="T45" fmla="*/ 74 h 150"/>
              <a:gd name="T46" fmla="*/ 134 w 176"/>
              <a:gd name="T47" fmla="*/ 73 h 150"/>
              <a:gd name="T48" fmla="*/ 137 w 176"/>
              <a:gd name="T49" fmla="*/ 66 h 150"/>
              <a:gd name="T50" fmla="*/ 141 w 176"/>
              <a:gd name="T51" fmla="*/ 53 h 150"/>
              <a:gd name="T52" fmla="*/ 133 w 176"/>
              <a:gd name="T53" fmla="*/ 39 h 150"/>
              <a:gd name="T54" fmla="*/ 141 w 176"/>
              <a:gd name="T55" fmla="*/ 30 h 150"/>
              <a:gd name="T56" fmla="*/ 155 w 176"/>
              <a:gd name="T57" fmla="*/ 26 h 150"/>
              <a:gd name="T58" fmla="*/ 172 w 176"/>
              <a:gd name="T59" fmla="*/ 22 h 150"/>
              <a:gd name="T60" fmla="*/ 171 w 176"/>
              <a:gd name="T61" fmla="*/ 19 h 150"/>
              <a:gd name="T62" fmla="*/ 175 w 176"/>
              <a:gd name="T63" fmla="*/ 19 h 150"/>
              <a:gd name="T64" fmla="*/ 163 w 176"/>
              <a:gd name="T65" fmla="*/ 18 h 150"/>
              <a:gd name="T66" fmla="*/ 160 w 176"/>
              <a:gd name="T67" fmla="*/ 18 h 150"/>
              <a:gd name="T68" fmla="*/ 150 w 176"/>
              <a:gd name="T69" fmla="*/ 18 h 150"/>
              <a:gd name="T70" fmla="*/ 133 w 176"/>
              <a:gd name="T71" fmla="*/ 26 h 150"/>
              <a:gd name="T72" fmla="*/ 128 w 176"/>
              <a:gd name="T73" fmla="*/ 7 h 150"/>
              <a:gd name="T74" fmla="*/ 124 w 176"/>
              <a:gd name="T75" fmla="*/ 7 h 150"/>
              <a:gd name="T76" fmla="*/ 121 w 176"/>
              <a:gd name="T77" fmla="*/ 0 h 150"/>
              <a:gd name="T78" fmla="*/ 114 w 176"/>
              <a:gd name="T79" fmla="*/ 2 h 150"/>
              <a:gd name="T80" fmla="*/ 112 w 176"/>
              <a:gd name="T81" fmla="*/ 11 h 150"/>
              <a:gd name="T82" fmla="*/ 102 w 176"/>
              <a:gd name="T83" fmla="*/ 17 h 150"/>
              <a:gd name="T84" fmla="*/ 101 w 176"/>
              <a:gd name="T85" fmla="*/ 20 h 150"/>
              <a:gd name="T86" fmla="*/ 90 w 176"/>
              <a:gd name="T87" fmla="*/ 20 h 150"/>
              <a:gd name="T88" fmla="*/ 84 w 176"/>
              <a:gd name="T89" fmla="*/ 21 h 150"/>
              <a:gd name="T90" fmla="*/ 80 w 176"/>
              <a:gd name="T91" fmla="*/ 19 h 150"/>
              <a:gd name="T92" fmla="*/ 67 w 176"/>
              <a:gd name="T93" fmla="*/ 17 h 150"/>
              <a:gd name="T94" fmla="*/ 54 w 176"/>
              <a:gd name="T95" fmla="*/ 14 h 150"/>
              <a:gd name="T96" fmla="*/ 49 w 176"/>
              <a:gd name="T97" fmla="*/ 19 h 150"/>
              <a:gd name="T98" fmla="*/ 45 w 176"/>
              <a:gd name="T99" fmla="*/ 23 h 150"/>
              <a:gd name="T100" fmla="*/ 40 w 176"/>
              <a:gd name="T101" fmla="*/ 36 h 150"/>
              <a:gd name="T102" fmla="*/ 28 w 176"/>
              <a:gd name="T103" fmla="*/ 43 h 150"/>
              <a:gd name="T104" fmla="*/ 24 w 176"/>
              <a:gd name="T105" fmla="*/ 51 h 150"/>
              <a:gd name="T106" fmla="*/ 16 w 176"/>
              <a:gd name="T107" fmla="*/ 50 h 150"/>
              <a:gd name="T108" fmla="*/ 3 w 176"/>
              <a:gd name="T109" fmla="*/ 46 h 150"/>
              <a:gd name="T110" fmla="*/ 1 w 176"/>
              <a:gd name="T111" fmla="*/ 64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50">
                <a:moveTo>
                  <a:pt x="1" y="64"/>
                </a:moveTo>
                <a:lnTo>
                  <a:pt x="0" y="68"/>
                </a:lnTo>
                <a:lnTo>
                  <a:pt x="0" y="75"/>
                </a:lnTo>
                <a:lnTo>
                  <a:pt x="5" y="79"/>
                </a:lnTo>
                <a:lnTo>
                  <a:pt x="3" y="83"/>
                </a:lnTo>
                <a:lnTo>
                  <a:pt x="7" y="96"/>
                </a:lnTo>
                <a:lnTo>
                  <a:pt x="9" y="111"/>
                </a:lnTo>
                <a:lnTo>
                  <a:pt x="22" y="115"/>
                </a:lnTo>
                <a:lnTo>
                  <a:pt x="25" y="122"/>
                </a:lnTo>
                <a:lnTo>
                  <a:pt x="15" y="141"/>
                </a:lnTo>
                <a:lnTo>
                  <a:pt x="27" y="144"/>
                </a:lnTo>
                <a:lnTo>
                  <a:pt x="38" y="149"/>
                </a:lnTo>
                <a:lnTo>
                  <a:pt x="59" y="149"/>
                </a:lnTo>
                <a:lnTo>
                  <a:pt x="72" y="144"/>
                </a:lnTo>
                <a:lnTo>
                  <a:pt x="88" y="141"/>
                </a:lnTo>
                <a:lnTo>
                  <a:pt x="86" y="133"/>
                </a:lnTo>
                <a:lnTo>
                  <a:pt x="90" y="120"/>
                </a:lnTo>
                <a:lnTo>
                  <a:pt x="102" y="115"/>
                </a:lnTo>
                <a:lnTo>
                  <a:pt x="106" y="111"/>
                </a:lnTo>
                <a:lnTo>
                  <a:pt x="119" y="111"/>
                </a:lnTo>
                <a:lnTo>
                  <a:pt x="120" y="92"/>
                </a:lnTo>
                <a:lnTo>
                  <a:pt x="130" y="83"/>
                </a:lnTo>
                <a:lnTo>
                  <a:pt x="123" y="74"/>
                </a:lnTo>
                <a:lnTo>
                  <a:pt x="134" y="73"/>
                </a:lnTo>
                <a:lnTo>
                  <a:pt x="137" y="66"/>
                </a:lnTo>
                <a:lnTo>
                  <a:pt x="141" y="53"/>
                </a:lnTo>
                <a:lnTo>
                  <a:pt x="133" y="39"/>
                </a:lnTo>
                <a:lnTo>
                  <a:pt x="141" y="30"/>
                </a:lnTo>
                <a:lnTo>
                  <a:pt x="155" y="26"/>
                </a:lnTo>
                <a:lnTo>
                  <a:pt x="172" y="22"/>
                </a:lnTo>
                <a:lnTo>
                  <a:pt x="171" y="19"/>
                </a:lnTo>
                <a:lnTo>
                  <a:pt x="175" y="19"/>
                </a:lnTo>
                <a:lnTo>
                  <a:pt x="163" y="18"/>
                </a:lnTo>
                <a:lnTo>
                  <a:pt x="160" y="18"/>
                </a:lnTo>
                <a:lnTo>
                  <a:pt x="150" y="18"/>
                </a:lnTo>
                <a:lnTo>
                  <a:pt x="133" y="26"/>
                </a:lnTo>
                <a:lnTo>
                  <a:pt x="128" y="7"/>
                </a:lnTo>
                <a:lnTo>
                  <a:pt x="124" y="7"/>
                </a:lnTo>
                <a:lnTo>
                  <a:pt x="121" y="0"/>
                </a:lnTo>
                <a:lnTo>
                  <a:pt x="114" y="2"/>
                </a:lnTo>
                <a:lnTo>
                  <a:pt x="112" y="11"/>
                </a:lnTo>
                <a:lnTo>
                  <a:pt x="102" y="17"/>
                </a:lnTo>
                <a:lnTo>
                  <a:pt x="101" y="20"/>
                </a:lnTo>
                <a:lnTo>
                  <a:pt x="90" y="20"/>
                </a:lnTo>
                <a:lnTo>
                  <a:pt x="84" y="21"/>
                </a:lnTo>
                <a:lnTo>
                  <a:pt x="80" y="19"/>
                </a:lnTo>
                <a:lnTo>
                  <a:pt x="67" y="17"/>
                </a:lnTo>
                <a:lnTo>
                  <a:pt x="54" y="14"/>
                </a:lnTo>
                <a:lnTo>
                  <a:pt x="49" y="19"/>
                </a:lnTo>
                <a:lnTo>
                  <a:pt x="45" y="23"/>
                </a:lnTo>
                <a:lnTo>
                  <a:pt x="40" y="36"/>
                </a:lnTo>
                <a:lnTo>
                  <a:pt x="28" y="43"/>
                </a:lnTo>
                <a:lnTo>
                  <a:pt x="24" y="51"/>
                </a:lnTo>
                <a:lnTo>
                  <a:pt x="16" y="50"/>
                </a:lnTo>
                <a:lnTo>
                  <a:pt x="3" y="46"/>
                </a:lnTo>
                <a:lnTo>
                  <a:pt x="1" y="6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14" name="Freeform 141"/>
          <p:cNvSpPr>
            <a:spLocks/>
          </p:cNvSpPr>
          <p:nvPr/>
        </p:nvSpPr>
        <p:spPr bwMode="auto">
          <a:xfrm>
            <a:off x="6452658" y="2346325"/>
            <a:ext cx="1121304" cy="865188"/>
          </a:xfrm>
          <a:custGeom>
            <a:avLst/>
            <a:gdLst>
              <a:gd name="T0" fmla="*/ 2147483647 w 706"/>
              <a:gd name="T1" fmla="*/ 2147483647 h 545"/>
              <a:gd name="T2" fmla="*/ 2147483647 w 706"/>
              <a:gd name="T3" fmla="*/ 2147483647 h 545"/>
              <a:gd name="T4" fmla="*/ 2147483647 w 706"/>
              <a:gd name="T5" fmla="*/ 2147483647 h 545"/>
              <a:gd name="T6" fmla="*/ 2147483647 w 706"/>
              <a:gd name="T7" fmla="*/ 2147483647 h 545"/>
              <a:gd name="T8" fmla="*/ 2147483647 w 706"/>
              <a:gd name="T9" fmla="*/ 2147483647 h 545"/>
              <a:gd name="T10" fmla="*/ 2147483647 w 706"/>
              <a:gd name="T11" fmla="*/ 2147483647 h 545"/>
              <a:gd name="T12" fmla="*/ 2147483647 w 706"/>
              <a:gd name="T13" fmla="*/ 2147483647 h 545"/>
              <a:gd name="T14" fmla="*/ 2147483647 w 706"/>
              <a:gd name="T15" fmla="*/ 2147483647 h 545"/>
              <a:gd name="T16" fmla="*/ 2147483647 w 706"/>
              <a:gd name="T17" fmla="*/ 2147483647 h 545"/>
              <a:gd name="T18" fmla="*/ 2147483647 w 706"/>
              <a:gd name="T19" fmla="*/ 2147483647 h 545"/>
              <a:gd name="T20" fmla="*/ 2147483647 w 706"/>
              <a:gd name="T21" fmla="*/ 2147483647 h 545"/>
              <a:gd name="T22" fmla="*/ 2147483647 w 706"/>
              <a:gd name="T23" fmla="*/ 2147483647 h 545"/>
              <a:gd name="T24" fmla="*/ 2147483647 w 706"/>
              <a:gd name="T25" fmla="*/ 2147483647 h 545"/>
              <a:gd name="T26" fmla="*/ 2147483647 w 706"/>
              <a:gd name="T27" fmla="*/ 2147483647 h 545"/>
              <a:gd name="T28" fmla="*/ 2147483647 w 706"/>
              <a:gd name="T29" fmla="*/ 2147483647 h 545"/>
              <a:gd name="T30" fmla="*/ 2147483647 w 706"/>
              <a:gd name="T31" fmla="*/ 2147483647 h 545"/>
              <a:gd name="T32" fmla="*/ 2147483647 w 706"/>
              <a:gd name="T33" fmla="*/ 2147483647 h 545"/>
              <a:gd name="T34" fmla="*/ 2147483647 w 706"/>
              <a:gd name="T35" fmla="*/ 2147483647 h 545"/>
              <a:gd name="T36" fmla="*/ 2147483647 w 706"/>
              <a:gd name="T37" fmla="*/ 2147483647 h 545"/>
              <a:gd name="T38" fmla="*/ 2147483647 w 706"/>
              <a:gd name="T39" fmla="*/ 2147483647 h 545"/>
              <a:gd name="T40" fmla="*/ 2147483647 w 706"/>
              <a:gd name="T41" fmla="*/ 2147483647 h 545"/>
              <a:gd name="T42" fmla="*/ 2147483647 w 706"/>
              <a:gd name="T43" fmla="*/ 2147483647 h 545"/>
              <a:gd name="T44" fmla="*/ 2147483647 w 706"/>
              <a:gd name="T45" fmla="*/ 2147483647 h 545"/>
              <a:gd name="T46" fmla="*/ 2147483647 w 706"/>
              <a:gd name="T47" fmla="*/ 2147483647 h 545"/>
              <a:gd name="T48" fmla="*/ 2147483647 w 706"/>
              <a:gd name="T49" fmla="*/ 2147483647 h 545"/>
              <a:gd name="T50" fmla="*/ 2147483647 w 706"/>
              <a:gd name="T51" fmla="*/ 2147483647 h 545"/>
              <a:gd name="T52" fmla="*/ 2147483647 w 706"/>
              <a:gd name="T53" fmla="*/ 2147483647 h 545"/>
              <a:gd name="T54" fmla="*/ 2147483647 w 706"/>
              <a:gd name="T55" fmla="*/ 2147483647 h 545"/>
              <a:gd name="T56" fmla="*/ 2147483647 w 706"/>
              <a:gd name="T57" fmla="*/ 2147483647 h 545"/>
              <a:gd name="T58" fmla="*/ 2147483647 w 706"/>
              <a:gd name="T59" fmla="*/ 2147483647 h 545"/>
              <a:gd name="T60" fmla="*/ 2147483647 w 706"/>
              <a:gd name="T61" fmla="*/ 2147483647 h 545"/>
              <a:gd name="T62" fmla="*/ 2147483647 w 706"/>
              <a:gd name="T63" fmla="*/ 2147483647 h 545"/>
              <a:gd name="T64" fmla="*/ 2147483647 w 706"/>
              <a:gd name="T65" fmla="*/ 2147483647 h 545"/>
              <a:gd name="T66" fmla="*/ 2147483647 w 706"/>
              <a:gd name="T67" fmla="*/ 2147483647 h 545"/>
              <a:gd name="T68" fmla="*/ 2147483647 w 706"/>
              <a:gd name="T69" fmla="*/ 2147483647 h 545"/>
              <a:gd name="T70" fmla="*/ 2147483647 w 706"/>
              <a:gd name="T71" fmla="*/ 2147483647 h 545"/>
              <a:gd name="T72" fmla="*/ 2147483647 w 706"/>
              <a:gd name="T73" fmla="*/ 2147483647 h 545"/>
              <a:gd name="T74" fmla="*/ 2147483647 w 706"/>
              <a:gd name="T75" fmla="*/ 2147483647 h 545"/>
              <a:gd name="T76" fmla="*/ 2147483647 w 706"/>
              <a:gd name="T77" fmla="*/ 2147483647 h 545"/>
              <a:gd name="T78" fmla="*/ 2147483647 w 706"/>
              <a:gd name="T79" fmla="*/ 2147483647 h 545"/>
              <a:gd name="T80" fmla="*/ 2147483647 w 706"/>
              <a:gd name="T81" fmla="*/ 2147483647 h 545"/>
              <a:gd name="T82" fmla="*/ 2147483647 w 706"/>
              <a:gd name="T83" fmla="*/ 2147483647 h 545"/>
              <a:gd name="T84" fmla="*/ 2147483647 w 706"/>
              <a:gd name="T85" fmla="*/ 2147483647 h 545"/>
              <a:gd name="T86" fmla="*/ 2147483647 w 706"/>
              <a:gd name="T87" fmla="*/ 2147483647 h 545"/>
              <a:gd name="T88" fmla="*/ 2147483647 w 706"/>
              <a:gd name="T89" fmla="*/ 2147483647 h 545"/>
              <a:gd name="T90" fmla="*/ 2147483647 w 706"/>
              <a:gd name="T91" fmla="*/ 2147483647 h 545"/>
              <a:gd name="T92" fmla="*/ 2147483647 w 706"/>
              <a:gd name="T93" fmla="*/ 2147483647 h 545"/>
              <a:gd name="T94" fmla="*/ 2147483647 w 706"/>
              <a:gd name="T95" fmla="*/ 2147483647 h 545"/>
              <a:gd name="T96" fmla="*/ 2147483647 w 706"/>
              <a:gd name="T97" fmla="*/ 2147483647 h 545"/>
              <a:gd name="T98" fmla="*/ 2147483647 w 706"/>
              <a:gd name="T99" fmla="*/ 2147483647 h 545"/>
              <a:gd name="T100" fmla="*/ 2147483647 w 706"/>
              <a:gd name="T101" fmla="*/ 2147483647 h 545"/>
              <a:gd name="T102" fmla="*/ 2147483647 w 706"/>
              <a:gd name="T103" fmla="*/ 2147483647 h 545"/>
              <a:gd name="T104" fmla="*/ 2147483647 w 706"/>
              <a:gd name="T105" fmla="*/ 2147483647 h 545"/>
              <a:gd name="T106" fmla="*/ 2147483647 w 706"/>
              <a:gd name="T107" fmla="*/ 2147483647 h 545"/>
              <a:gd name="T108" fmla="*/ 2147483647 w 706"/>
              <a:gd name="T109" fmla="*/ 2147483647 h 545"/>
              <a:gd name="T110" fmla="*/ 2147483647 w 706"/>
              <a:gd name="T111" fmla="*/ 2147483647 h 545"/>
              <a:gd name="T112" fmla="*/ 2147483647 w 706"/>
              <a:gd name="T113" fmla="*/ 2147483647 h 545"/>
              <a:gd name="T114" fmla="*/ 2147483647 w 706"/>
              <a:gd name="T115" fmla="*/ 2147483647 h 54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06" h="545">
                <a:moveTo>
                  <a:pt x="315" y="396"/>
                </a:moveTo>
                <a:lnTo>
                  <a:pt x="306" y="406"/>
                </a:lnTo>
                <a:lnTo>
                  <a:pt x="295" y="415"/>
                </a:lnTo>
                <a:lnTo>
                  <a:pt x="282" y="420"/>
                </a:lnTo>
                <a:lnTo>
                  <a:pt x="276" y="415"/>
                </a:lnTo>
                <a:lnTo>
                  <a:pt x="255" y="413"/>
                </a:lnTo>
                <a:lnTo>
                  <a:pt x="246" y="428"/>
                </a:lnTo>
                <a:lnTo>
                  <a:pt x="241" y="415"/>
                </a:lnTo>
                <a:lnTo>
                  <a:pt x="235" y="418"/>
                </a:lnTo>
                <a:lnTo>
                  <a:pt x="218" y="417"/>
                </a:lnTo>
                <a:lnTo>
                  <a:pt x="206" y="415"/>
                </a:lnTo>
                <a:lnTo>
                  <a:pt x="193" y="408"/>
                </a:lnTo>
                <a:lnTo>
                  <a:pt x="191" y="406"/>
                </a:lnTo>
                <a:lnTo>
                  <a:pt x="178" y="399"/>
                </a:lnTo>
                <a:lnTo>
                  <a:pt x="174" y="395"/>
                </a:lnTo>
                <a:lnTo>
                  <a:pt x="169" y="396"/>
                </a:lnTo>
                <a:lnTo>
                  <a:pt x="151" y="381"/>
                </a:lnTo>
                <a:lnTo>
                  <a:pt x="140" y="376"/>
                </a:lnTo>
                <a:lnTo>
                  <a:pt x="134" y="380"/>
                </a:lnTo>
                <a:lnTo>
                  <a:pt x="134" y="379"/>
                </a:lnTo>
                <a:lnTo>
                  <a:pt x="120" y="369"/>
                </a:lnTo>
                <a:lnTo>
                  <a:pt x="103" y="359"/>
                </a:lnTo>
                <a:lnTo>
                  <a:pt x="96" y="358"/>
                </a:lnTo>
                <a:lnTo>
                  <a:pt x="91" y="340"/>
                </a:lnTo>
                <a:lnTo>
                  <a:pt x="99" y="342"/>
                </a:lnTo>
                <a:lnTo>
                  <a:pt x="102" y="334"/>
                </a:lnTo>
                <a:lnTo>
                  <a:pt x="92" y="322"/>
                </a:lnTo>
                <a:lnTo>
                  <a:pt x="92" y="316"/>
                </a:lnTo>
                <a:lnTo>
                  <a:pt x="98" y="313"/>
                </a:lnTo>
                <a:lnTo>
                  <a:pt x="100" y="305"/>
                </a:lnTo>
                <a:lnTo>
                  <a:pt x="103" y="292"/>
                </a:lnTo>
                <a:lnTo>
                  <a:pt x="92" y="287"/>
                </a:lnTo>
                <a:lnTo>
                  <a:pt x="81" y="285"/>
                </a:lnTo>
                <a:lnTo>
                  <a:pt x="71" y="292"/>
                </a:lnTo>
                <a:lnTo>
                  <a:pt x="52" y="286"/>
                </a:lnTo>
                <a:lnTo>
                  <a:pt x="42" y="281"/>
                </a:lnTo>
                <a:lnTo>
                  <a:pt x="36" y="270"/>
                </a:lnTo>
                <a:lnTo>
                  <a:pt x="21" y="266"/>
                </a:lnTo>
                <a:lnTo>
                  <a:pt x="20" y="263"/>
                </a:lnTo>
                <a:lnTo>
                  <a:pt x="24" y="263"/>
                </a:lnTo>
                <a:lnTo>
                  <a:pt x="27" y="262"/>
                </a:lnTo>
                <a:lnTo>
                  <a:pt x="19" y="242"/>
                </a:lnTo>
                <a:lnTo>
                  <a:pt x="6" y="241"/>
                </a:lnTo>
                <a:lnTo>
                  <a:pt x="0" y="228"/>
                </a:lnTo>
                <a:lnTo>
                  <a:pt x="3" y="215"/>
                </a:lnTo>
                <a:lnTo>
                  <a:pt x="12" y="210"/>
                </a:lnTo>
                <a:lnTo>
                  <a:pt x="19" y="210"/>
                </a:lnTo>
                <a:lnTo>
                  <a:pt x="27" y="211"/>
                </a:lnTo>
                <a:lnTo>
                  <a:pt x="34" y="200"/>
                </a:lnTo>
                <a:lnTo>
                  <a:pt x="49" y="196"/>
                </a:lnTo>
                <a:lnTo>
                  <a:pt x="59" y="189"/>
                </a:lnTo>
                <a:lnTo>
                  <a:pt x="68" y="180"/>
                </a:lnTo>
                <a:lnTo>
                  <a:pt x="64" y="172"/>
                </a:lnTo>
                <a:lnTo>
                  <a:pt x="68" y="169"/>
                </a:lnTo>
                <a:lnTo>
                  <a:pt x="68" y="165"/>
                </a:lnTo>
                <a:lnTo>
                  <a:pt x="61" y="153"/>
                </a:lnTo>
                <a:lnTo>
                  <a:pt x="56" y="141"/>
                </a:lnTo>
                <a:lnTo>
                  <a:pt x="49" y="137"/>
                </a:lnTo>
                <a:lnTo>
                  <a:pt x="63" y="131"/>
                </a:lnTo>
                <a:lnTo>
                  <a:pt x="81" y="133"/>
                </a:lnTo>
                <a:lnTo>
                  <a:pt x="74" y="127"/>
                </a:lnTo>
                <a:lnTo>
                  <a:pt x="73" y="112"/>
                </a:lnTo>
                <a:lnTo>
                  <a:pt x="72" y="99"/>
                </a:lnTo>
                <a:lnTo>
                  <a:pt x="92" y="102"/>
                </a:lnTo>
                <a:lnTo>
                  <a:pt x="103" y="101"/>
                </a:lnTo>
                <a:lnTo>
                  <a:pt x="98" y="83"/>
                </a:lnTo>
                <a:lnTo>
                  <a:pt x="103" y="80"/>
                </a:lnTo>
                <a:lnTo>
                  <a:pt x="108" y="69"/>
                </a:lnTo>
                <a:lnTo>
                  <a:pt x="118" y="68"/>
                </a:lnTo>
                <a:lnTo>
                  <a:pt x="120" y="70"/>
                </a:lnTo>
                <a:lnTo>
                  <a:pt x="123" y="76"/>
                </a:lnTo>
                <a:lnTo>
                  <a:pt x="143" y="87"/>
                </a:lnTo>
                <a:lnTo>
                  <a:pt x="152" y="89"/>
                </a:lnTo>
                <a:lnTo>
                  <a:pt x="171" y="102"/>
                </a:lnTo>
                <a:lnTo>
                  <a:pt x="175" y="117"/>
                </a:lnTo>
                <a:lnTo>
                  <a:pt x="180" y="130"/>
                </a:lnTo>
                <a:lnTo>
                  <a:pt x="194" y="132"/>
                </a:lnTo>
                <a:lnTo>
                  <a:pt x="209" y="134"/>
                </a:lnTo>
                <a:lnTo>
                  <a:pt x="227" y="140"/>
                </a:lnTo>
                <a:lnTo>
                  <a:pt x="245" y="147"/>
                </a:lnTo>
                <a:lnTo>
                  <a:pt x="256" y="160"/>
                </a:lnTo>
                <a:lnTo>
                  <a:pt x="268" y="172"/>
                </a:lnTo>
                <a:lnTo>
                  <a:pt x="286" y="173"/>
                </a:lnTo>
                <a:lnTo>
                  <a:pt x="303" y="174"/>
                </a:lnTo>
                <a:lnTo>
                  <a:pt x="321" y="175"/>
                </a:lnTo>
                <a:lnTo>
                  <a:pt x="338" y="177"/>
                </a:lnTo>
                <a:lnTo>
                  <a:pt x="343" y="180"/>
                </a:lnTo>
                <a:lnTo>
                  <a:pt x="358" y="184"/>
                </a:lnTo>
                <a:lnTo>
                  <a:pt x="375" y="188"/>
                </a:lnTo>
                <a:lnTo>
                  <a:pt x="384" y="191"/>
                </a:lnTo>
                <a:lnTo>
                  <a:pt x="393" y="185"/>
                </a:lnTo>
                <a:lnTo>
                  <a:pt x="402" y="179"/>
                </a:lnTo>
                <a:lnTo>
                  <a:pt x="418" y="178"/>
                </a:lnTo>
                <a:lnTo>
                  <a:pt x="433" y="177"/>
                </a:lnTo>
                <a:lnTo>
                  <a:pt x="445" y="167"/>
                </a:lnTo>
                <a:lnTo>
                  <a:pt x="457" y="157"/>
                </a:lnTo>
                <a:lnTo>
                  <a:pt x="448" y="148"/>
                </a:lnTo>
                <a:lnTo>
                  <a:pt x="446" y="133"/>
                </a:lnTo>
                <a:lnTo>
                  <a:pt x="463" y="138"/>
                </a:lnTo>
                <a:lnTo>
                  <a:pt x="476" y="132"/>
                </a:lnTo>
                <a:lnTo>
                  <a:pt x="489" y="127"/>
                </a:lnTo>
                <a:lnTo>
                  <a:pt x="490" y="117"/>
                </a:lnTo>
                <a:lnTo>
                  <a:pt x="504" y="109"/>
                </a:lnTo>
                <a:lnTo>
                  <a:pt x="526" y="109"/>
                </a:lnTo>
                <a:lnTo>
                  <a:pt x="522" y="100"/>
                </a:lnTo>
                <a:lnTo>
                  <a:pt x="495" y="86"/>
                </a:lnTo>
                <a:lnTo>
                  <a:pt x="489" y="92"/>
                </a:lnTo>
                <a:lnTo>
                  <a:pt x="485" y="89"/>
                </a:lnTo>
                <a:lnTo>
                  <a:pt x="472" y="89"/>
                </a:lnTo>
                <a:lnTo>
                  <a:pt x="460" y="83"/>
                </a:lnTo>
                <a:lnTo>
                  <a:pt x="464" y="82"/>
                </a:lnTo>
                <a:lnTo>
                  <a:pt x="463" y="69"/>
                </a:lnTo>
                <a:lnTo>
                  <a:pt x="460" y="57"/>
                </a:lnTo>
                <a:lnTo>
                  <a:pt x="479" y="60"/>
                </a:lnTo>
                <a:lnTo>
                  <a:pt x="489" y="49"/>
                </a:lnTo>
                <a:lnTo>
                  <a:pt x="484" y="37"/>
                </a:lnTo>
                <a:lnTo>
                  <a:pt x="484" y="18"/>
                </a:lnTo>
                <a:lnTo>
                  <a:pt x="475" y="13"/>
                </a:lnTo>
                <a:lnTo>
                  <a:pt x="470" y="9"/>
                </a:lnTo>
                <a:lnTo>
                  <a:pt x="479" y="1"/>
                </a:lnTo>
                <a:lnTo>
                  <a:pt x="493" y="1"/>
                </a:lnTo>
                <a:lnTo>
                  <a:pt x="510" y="0"/>
                </a:lnTo>
                <a:lnTo>
                  <a:pt x="541" y="10"/>
                </a:lnTo>
                <a:lnTo>
                  <a:pt x="552" y="21"/>
                </a:lnTo>
                <a:lnTo>
                  <a:pt x="565" y="33"/>
                </a:lnTo>
                <a:lnTo>
                  <a:pt x="578" y="44"/>
                </a:lnTo>
                <a:lnTo>
                  <a:pt x="591" y="56"/>
                </a:lnTo>
                <a:lnTo>
                  <a:pt x="604" y="61"/>
                </a:lnTo>
                <a:lnTo>
                  <a:pt x="626" y="68"/>
                </a:lnTo>
                <a:lnTo>
                  <a:pt x="640" y="74"/>
                </a:lnTo>
                <a:lnTo>
                  <a:pt x="654" y="91"/>
                </a:lnTo>
                <a:lnTo>
                  <a:pt x="674" y="88"/>
                </a:lnTo>
                <a:lnTo>
                  <a:pt x="693" y="81"/>
                </a:lnTo>
                <a:lnTo>
                  <a:pt x="701" y="96"/>
                </a:lnTo>
                <a:lnTo>
                  <a:pt x="703" y="115"/>
                </a:lnTo>
                <a:lnTo>
                  <a:pt x="705" y="134"/>
                </a:lnTo>
                <a:lnTo>
                  <a:pt x="689" y="132"/>
                </a:lnTo>
                <a:lnTo>
                  <a:pt x="686" y="139"/>
                </a:lnTo>
                <a:lnTo>
                  <a:pt x="694" y="154"/>
                </a:lnTo>
                <a:lnTo>
                  <a:pt x="703" y="170"/>
                </a:lnTo>
                <a:lnTo>
                  <a:pt x="698" y="173"/>
                </a:lnTo>
                <a:lnTo>
                  <a:pt x="702" y="177"/>
                </a:lnTo>
                <a:lnTo>
                  <a:pt x="686" y="169"/>
                </a:lnTo>
                <a:lnTo>
                  <a:pt x="686" y="177"/>
                </a:lnTo>
                <a:lnTo>
                  <a:pt x="679" y="184"/>
                </a:lnTo>
                <a:lnTo>
                  <a:pt x="674" y="185"/>
                </a:lnTo>
                <a:lnTo>
                  <a:pt x="679" y="193"/>
                </a:lnTo>
                <a:lnTo>
                  <a:pt x="663" y="189"/>
                </a:lnTo>
                <a:lnTo>
                  <a:pt x="659" y="192"/>
                </a:lnTo>
                <a:lnTo>
                  <a:pt x="652" y="206"/>
                </a:lnTo>
                <a:lnTo>
                  <a:pt x="643" y="215"/>
                </a:lnTo>
                <a:lnTo>
                  <a:pt x="636" y="219"/>
                </a:lnTo>
                <a:lnTo>
                  <a:pt x="630" y="225"/>
                </a:lnTo>
                <a:lnTo>
                  <a:pt x="622" y="231"/>
                </a:lnTo>
                <a:lnTo>
                  <a:pt x="612" y="236"/>
                </a:lnTo>
                <a:lnTo>
                  <a:pt x="617" y="228"/>
                </a:lnTo>
                <a:lnTo>
                  <a:pt x="608" y="224"/>
                </a:lnTo>
                <a:lnTo>
                  <a:pt x="612" y="206"/>
                </a:lnTo>
                <a:lnTo>
                  <a:pt x="602" y="203"/>
                </a:lnTo>
                <a:lnTo>
                  <a:pt x="595" y="204"/>
                </a:lnTo>
                <a:lnTo>
                  <a:pt x="590" y="215"/>
                </a:lnTo>
                <a:lnTo>
                  <a:pt x="582" y="226"/>
                </a:lnTo>
                <a:lnTo>
                  <a:pt x="573" y="232"/>
                </a:lnTo>
                <a:lnTo>
                  <a:pt x="566" y="234"/>
                </a:lnTo>
                <a:lnTo>
                  <a:pt x="570" y="244"/>
                </a:lnTo>
                <a:lnTo>
                  <a:pt x="588" y="250"/>
                </a:lnTo>
                <a:lnTo>
                  <a:pt x="595" y="263"/>
                </a:lnTo>
                <a:lnTo>
                  <a:pt x="605" y="262"/>
                </a:lnTo>
                <a:lnTo>
                  <a:pt x="615" y="253"/>
                </a:lnTo>
                <a:lnTo>
                  <a:pt x="632" y="260"/>
                </a:lnTo>
                <a:lnTo>
                  <a:pt x="640" y="262"/>
                </a:lnTo>
                <a:lnTo>
                  <a:pt x="641" y="270"/>
                </a:lnTo>
                <a:lnTo>
                  <a:pt x="632" y="269"/>
                </a:lnTo>
                <a:lnTo>
                  <a:pt x="624" y="274"/>
                </a:lnTo>
                <a:lnTo>
                  <a:pt x="621" y="282"/>
                </a:lnTo>
                <a:lnTo>
                  <a:pt x="618" y="287"/>
                </a:lnTo>
                <a:lnTo>
                  <a:pt x="614" y="304"/>
                </a:lnTo>
                <a:lnTo>
                  <a:pt x="633" y="316"/>
                </a:lnTo>
                <a:lnTo>
                  <a:pt x="643" y="328"/>
                </a:lnTo>
                <a:lnTo>
                  <a:pt x="652" y="342"/>
                </a:lnTo>
                <a:lnTo>
                  <a:pt x="667" y="355"/>
                </a:lnTo>
                <a:lnTo>
                  <a:pt x="645" y="347"/>
                </a:lnTo>
                <a:lnTo>
                  <a:pt x="646" y="350"/>
                </a:lnTo>
                <a:lnTo>
                  <a:pt x="659" y="358"/>
                </a:lnTo>
                <a:lnTo>
                  <a:pt x="672" y="367"/>
                </a:lnTo>
                <a:lnTo>
                  <a:pt x="659" y="377"/>
                </a:lnTo>
                <a:lnTo>
                  <a:pt x="654" y="379"/>
                </a:lnTo>
                <a:lnTo>
                  <a:pt x="662" y="380"/>
                </a:lnTo>
                <a:lnTo>
                  <a:pt x="671" y="379"/>
                </a:lnTo>
                <a:lnTo>
                  <a:pt x="680" y="385"/>
                </a:lnTo>
                <a:lnTo>
                  <a:pt x="675" y="391"/>
                </a:lnTo>
                <a:lnTo>
                  <a:pt x="680" y="391"/>
                </a:lnTo>
                <a:lnTo>
                  <a:pt x="680" y="394"/>
                </a:lnTo>
                <a:lnTo>
                  <a:pt x="675" y="397"/>
                </a:lnTo>
                <a:lnTo>
                  <a:pt x="677" y="399"/>
                </a:lnTo>
                <a:lnTo>
                  <a:pt x="677" y="405"/>
                </a:lnTo>
                <a:lnTo>
                  <a:pt x="675" y="405"/>
                </a:lnTo>
                <a:lnTo>
                  <a:pt x="680" y="410"/>
                </a:lnTo>
                <a:lnTo>
                  <a:pt x="676" y="410"/>
                </a:lnTo>
                <a:lnTo>
                  <a:pt x="668" y="416"/>
                </a:lnTo>
                <a:lnTo>
                  <a:pt x="672" y="420"/>
                </a:lnTo>
                <a:lnTo>
                  <a:pt x="670" y="429"/>
                </a:lnTo>
                <a:lnTo>
                  <a:pt x="664" y="439"/>
                </a:lnTo>
                <a:lnTo>
                  <a:pt x="662" y="441"/>
                </a:lnTo>
                <a:lnTo>
                  <a:pt x="666" y="445"/>
                </a:lnTo>
                <a:lnTo>
                  <a:pt x="659" y="448"/>
                </a:lnTo>
                <a:lnTo>
                  <a:pt x="658" y="448"/>
                </a:lnTo>
                <a:lnTo>
                  <a:pt x="664" y="450"/>
                </a:lnTo>
                <a:lnTo>
                  <a:pt x="664" y="459"/>
                </a:lnTo>
                <a:lnTo>
                  <a:pt x="662" y="458"/>
                </a:lnTo>
                <a:lnTo>
                  <a:pt x="662" y="461"/>
                </a:lnTo>
                <a:lnTo>
                  <a:pt x="659" y="465"/>
                </a:lnTo>
                <a:lnTo>
                  <a:pt x="657" y="468"/>
                </a:lnTo>
                <a:lnTo>
                  <a:pt x="655" y="472"/>
                </a:lnTo>
                <a:lnTo>
                  <a:pt x="649" y="473"/>
                </a:lnTo>
                <a:lnTo>
                  <a:pt x="648" y="476"/>
                </a:lnTo>
                <a:lnTo>
                  <a:pt x="649" y="478"/>
                </a:lnTo>
                <a:lnTo>
                  <a:pt x="644" y="484"/>
                </a:lnTo>
                <a:lnTo>
                  <a:pt x="633" y="493"/>
                </a:lnTo>
                <a:lnTo>
                  <a:pt x="633" y="496"/>
                </a:lnTo>
                <a:lnTo>
                  <a:pt x="630" y="499"/>
                </a:lnTo>
                <a:lnTo>
                  <a:pt x="622" y="500"/>
                </a:lnTo>
                <a:lnTo>
                  <a:pt x="621" y="501"/>
                </a:lnTo>
                <a:lnTo>
                  <a:pt x="619" y="502"/>
                </a:lnTo>
                <a:lnTo>
                  <a:pt x="612" y="503"/>
                </a:lnTo>
                <a:lnTo>
                  <a:pt x="610" y="502"/>
                </a:lnTo>
                <a:lnTo>
                  <a:pt x="606" y="507"/>
                </a:lnTo>
                <a:lnTo>
                  <a:pt x="605" y="509"/>
                </a:lnTo>
                <a:lnTo>
                  <a:pt x="601" y="508"/>
                </a:lnTo>
                <a:lnTo>
                  <a:pt x="593" y="497"/>
                </a:lnTo>
                <a:lnTo>
                  <a:pt x="591" y="500"/>
                </a:lnTo>
                <a:lnTo>
                  <a:pt x="593" y="512"/>
                </a:lnTo>
                <a:lnTo>
                  <a:pt x="591" y="509"/>
                </a:lnTo>
                <a:lnTo>
                  <a:pt x="591" y="514"/>
                </a:lnTo>
                <a:lnTo>
                  <a:pt x="587" y="513"/>
                </a:lnTo>
                <a:lnTo>
                  <a:pt x="582" y="520"/>
                </a:lnTo>
                <a:lnTo>
                  <a:pt x="579" y="516"/>
                </a:lnTo>
                <a:lnTo>
                  <a:pt x="578" y="519"/>
                </a:lnTo>
                <a:lnTo>
                  <a:pt x="573" y="519"/>
                </a:lnTo>
                <a:lnTo>
                  <a:pt x="565" y="523"/>
                </a:lnTo>
                <a:lnTo>
                  <a:pt x="559" y="525"/>
                </a:lnTo>
                <a:lnTo>
                  <a:pt x="555" y="527"/>
                </a:lnTo>
                <a:lnTo>
                  <a:pt x="553" y="535"/>
                </a:lnTo>
                <a:lnTo>
                  <a:pt x="557" y="544"/>
                </a:lnTo>
                <a:lnTo>
                  <a:pt x="551" y="541"/>
                </a:lnTo>
                <a:lnTo>
                  <a:pt x="547" y="525"/>
                </a:lnTo>
                <a:lnTo>
                  <a:pt x="542" y="522"/>
                </a:lnTo>
                <a:lnTo>
                  <a:pt x="537" y="523"/>
                </a:lnTo>
                <a:lnTo>
                  <a:pt x="531" y="521"/>
                </a:lnTo>
                <a:lnTo>
                  <a:pt x="528" y="519"/>
                </a:lnTo>
                <a:lnTo>
                  <a:pt x="526" y="521"/>
                </a:lnTo>
                <a:lnTo>
                  <a:pt x="521" y="523"/>
                </a:lnTo>
                <a:lnTo>
                  <a:pt x="508" y="517"/>
                </a:lnTo>
                <a:lnTo>
                  <a:pt x="500" y="512"/>
                </a:lnTo>
                <a:lnTo>
                  <a:pt x="499" y="501"/>
                </a:lnTo>
                <a:lnTo>
                  <a:pt x="482" y="496"/>
                </a:lnTo>
                <a:lnTo>
                  <a:pt x="477" y="494"/>
                </a:lnTo>
                <a:lnTo>
                  <a:pt x="470" y="503"/>
                </a:lnTo>
                <a:lnTo>
                  <a:pt x="464" y="503"/>
                </a:lnTo>
                <a:lnTo>
                  <a:pt x="462" y="504"/>
                </a:lnTo>
                <a:lnTo>
                  <a:pt x="459" y="504"/>
                </a:lnTo>
                <a:lnTo>
                  <a:pt x="453" y="504"/>
                </a:lnTo>
                <a:lnTo>
                  <a:pt x="450" y="508"/>
                </a:lnTo>
                <a:lnTo>
                  <a:pt x="442" y="504"/>
                </a:lnTo>
                <a:lnTo>
                  <a:pt x="439" y="509"/>
                </a:lnTo>
                <a:lnTo>
                  <a:pt x="433" y="510"/>
                </a:lnTo>
                <a:lnTo>
                  <a:pt x="437" y="529"/>
                </a:lnTo>
                <a:lnTo>
                  <a:pt x="429" y="525"/>
                </a:lnTo>
                <a:lnTo>
                  <a:pt x="428" y="522"/>
                </a:lnTo>
                <a:lnTo>
                  <a:pt x="424" y="521"/>
                </a:lnTo>
                <a:lnTo>
                  <a:pt x="415" y="523"/>
                </a:lnTo>
                <a:lnTo>
                  <a:pt x="408" y="514"/>
                </a:lnTo>
                <a:lnTo>
                  <a:pt x="400" y="511"/>
                </a:lnTo>
                <a:lnTo>
                  <a:pt x="402" y="498"/>
                </a:lnTo>
                <a:lnTo>
                  <a:pt x="393" y="493"/>
                </a:lnTo>
                <a:lnTo>
                  <a:pt x="389" y="482"/>
                </a:lnTo>
                <a:lnTo>
                  <a:pt x="388" y="481"/>
                </a:lnTo>
                <a:lnTo>
                  <a:pt x="374" y="482"/>
                </a:lnTo>
                <a:lnTo>
                  <a:pt x="374" y="475"/>
                </a:lnTo>
                <a:lnTo>
                  <a:pt x="373" y="469"/>
                </a:lnTo>
                <a:lnTo>
                  <a:pt x="379" y="457"/>
                </a:lnTo>
                <a:lnTo>
                  <a:pt x="382" y="449"/>
                </a:lnTo>
                <a:lnTo>
                  <a:pt x="378" y="436"/>
                </a:lnTo>
                <a:lnTo>
                  <a:pt x="377" y="422"/>
                </a:lnTo>
                <a:lnTo>
                  <a:pt x="370" y="419"/>
                </a:lnTo>
                <a:lnTo>
                  <a:pt x="358" y="407"/>
                </a:lnTo>
                <a:lnTo>
                  <a:pt x="357" y="411"/>
                </a:lnTo>
                <a:lnTo>
                  <a:pt x="342" y="407"/>
                </a:lnTo>
                <a:lnTo>
                  <a:pt x="343" y="399"/>
                </a:lnTo>
                <a:lnTo>
                  <a:pt x="337" y="398"/>
                </a:lnTo>
                <a:lnTo>
                  <a:pt x="338" y="395"/>
                </a:lnTo>
                <a:lnTo>
                  <a:pt x="333" y="394"/>
                </a:lnTo>
                <a:lnTo>
                  <a:pt x="326" y="397"/>
                </a:lnTo>
                <a:lnTo>
                  <a:pt x="315" y="39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5" name="Freeform 142"/>
          <p:cNvSpPr>
            <a:spLocks/>
          </p:cNvSpPr>
          <p:nvPr/>
        </p:nvSpPr>
        <p:spPr bwMode="auto">
          <a:xfrm>
            <a:off x="7309115" y="3217863"/>
            <a:ext cx="48154" cy="44450"/>
          </a:xfrm>
          <a:custGeom>
            <a:avLst/>
            <a:gdLst>
              <a:gd name="T0" fmla="*/ 2147483647 w 31"/>
              <a:gd name="T1" fmla="*/ 0 h 28"/>
              <a:gd name="T2" fmla="*/ 2147483647 w 31"/>
              <a:gd name="T3" fmla="*/ 2147483647 h 28"/>
              <a:gd name="T4" fmla="*/ 0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0 h 28"/>
              <a:gd name="T18" fmla="*/ 2147483647 w 31"/>
              <a:gd name="T19" fmla="*/ 0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" h="28">
                <a:moveTo>
                  <a:pt x="22" y="0"/>
                </a:moveTo>
                <a:lnTo>
                  <a:pt x="9" y="2"/>
                </a:lnTo>
                <a:lnTo>
                  <a:pt x="0" y="9"/>
                </a:lnTo>
                <a:lnTo>
                  <a:pt x="1" y="22"/>
                </a:lnTo>
                <a:lnTo>
                  <a:pt x="11" y="27"/>
                </a:lnTo>
                <a:lnTo>
                  <a:pt x="16" y="25"/>
                </a:lnTo>
                <a:lnTo>
                  <a:pt x="24" y="16"/>
                </a:lnTo>
                <a:lnTo>
                  <a:pt x="30" y="5"/>
                </a:lnTo>
                <a:lnTo>
                  <a:pt x="28" y="0"/>
                </a:lnTo>
                <a:lnTo>
                  <a:pt x="22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6" name="Freeform 143"/>
          <p:cNvSpPr>
            <a:spLocks/>
          </p:cNvSpPr>
          <p:nvPr/>
        </p:nvSpPr>
        <p:spPr bwMode="auto">
          <a:xfrm>
            <a:off x="5627159" y="2803526"/>
            <a:ext cx="42995" cy="28575"/>
          </a:xfrm>
          <a:custGeom>
            <a:avLst/>
            <a:gdLst>
              <a:gd name="T0" fmla="*/ 2147483647 w 27"/>
              <a:gd name="T1" fmla="*/ 0 h 18"/>
              <a:gd name="T2" fmla="*/ 2147483647 w 27"/>
              <a:gd name="T3" fmla="*/ 2147483647 h 18"/>
              <a:gd name="T4" fmla="*/ 0 w 27"/>
              <a:gd name="T5" fmla="*/ 2147483647 h 18"/>
              <a:gd name="T6" fmla="*/ 2147483647 w 27"/>
              <a:gd name="T7" fmla="*/ 2147483647 h 18"/>
              <a:gd name="T8" fmla="*/ 2147483647 w 27"/>
              <a:gd name="T9" fmla="*/ 2147483647 h 18"/>
              <a:gd name="T10" fmla="*/ 2147483647 w 27"/>
              <a:gd name="T11" fmla="*/ 2147483647 h 18"/>
              <a:gd name="T12" fmla="*/ 2147483647 w 27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8">
                <a:moveTo>
                  <a:pt x="26" y="0"/>
                </a:moveTo>
                <a:lnTo>
                  <a:pt x="9" y="6"/>
                </a:lnTo>
                <a:lnTo>
                  <a:pt x="0" y="10"/>
                </a:lnTo>
                <a:lnTo>
                  <a:pt x="3" y="17"/>
                </a:lnTo>
                <a:lnTo>
                  <a:pt x="19" y="12"/>
                </a:lnTo>
                <a:lnTo>
                  <a:pt x="18" y="8"/>
                </a:lnTo>
                <a:lnTo>
                  <a:pt x="26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56" name="Freeform 144"/>
          <p:cNvSpPr>
            <a:spLocks/>
          </p:cNvSpPr>
          <p:nvPr/>
        </p:nvSpPr>
        <p:spPr bwMode="auto">
          <a:xfrm>
            <a:off x="5852452" y="2698750"/>
            <a:ext cx="450585" cy="382588"/>
          </a:xfrm>
          <a:custGeom>
            <a:avLst/>
            <a:gdLst>
              <a:gd name="T0" fmla="*/ 31 w 283"/>
              <a:gd name="T1" fmla="*/ 97 h 241"/>
              <a:gd name="T2" fmla="*/ 33 w 283"/>
              <a:gd name="T3" fmla="*/ 73 h 241"/>
              <a:gd name="T4" fmla="*/ 24 w 283"/>
              <a:gd name="T5" fmla="*/ 61 h 241"/>
              <a:gd name="T6" fmla="*/ 3 w 283"/>
              <a:gd name="T7" fmla="*/ 30 h 241"/>
              <a:gd name="T8" fmla="*/ 0 w 283"/>
              <a:gd name="T9" fmla="*/ 4 h 241"/>
              <a:gd name="T10" fmla="*/ 6 w 283"/>
              <a:gd name="T11" fmla="*/ 1 h 241"/>
              <a:gd name="T12" fmla="*/ 23 w 283"/>
              <a:gd name="T13" fmla="*/ 12 h 241"/>
              <a:gd name="T14" fmla="*/ 47 w 283"/>
              <a:gd name="T15" fmla="*/ 0 h 241"/>
              <a:gd name="T16" fmla="*/ 50 w 283"/>
              <a:gd name="T17" fmla="*/ 11 h 241"/>
              <a:gd name="T18" fmla="*/ 69 w 283"/>
              <a:gd name="T19" fmla="*/ 35 h 241"/>
              <a:gd name="T20" fmla="*/ 95 w 283"/>
              <a:gd name="T21" fmla="*/ 47 h 241"/>
              <a:gd name="T22" fmla="*/ 120 w 283"/>
              <a:gd name="T23" fmla="*/ 49 h 241"/>
              <a:gd name="T24" fmla="*/ 133 w 283"/>
              <a:gd name="T25" fmla="*/ 44 h 241"/>
              <a:gd name="T26" fmla="*/ 134 w 283"/>
              <a:gd name="T27" fmla="*/ 40 h 241"/>
              <a:gd name="T28" fmla="*/ 159 w 283"/>
              <a:gd name="T29" fmla="*/ 27 h 241"/>
              <a:gd name="T30" fmla="*/ 192 w 283"/>
              <a:gd name="T31" fmla="*/ 33 h 241"/>
              <a:gd name="T32" fmla="*/ 214 w 283"/>
              <a:gd name="T33" fmla="*/ 49 h 241"/>
              <a:gd name="T34" fmla="*/ 231 w 283"/>
              <a:gd name="T35" fmla="*/ 68 h 241"/>
              <a:gd name="T36" fmla="*/ 227 w 283"/>
              <a:gd name="T37" fmla="*/ 89 h 241"/>
              <a:gd name="T38" fmla="*/ 232 w 283"/>
              <a:gd name="T39" fmla="*/ 101 h 241"/>
              <a:gd name="T40" fmla="*/ 235 w 283"/>
              <a:gd name="T41" fmla="*/ 117 h 241"/>
              <a:gd name="T42" fmla="*/ 249 w 283"/>
              <a:gd name="T43" fmla="*/ 137 h 241"/>
              <a:gd name="T44" fmla="*/ 243 w 283"/>
              <a:gd name="T45" fmla="*/ 163 h 241"/>
              <a:gd name="T46" fmla="*/ 262 w 283"/>
              <a:gd name="T47" fmla="*/ 184 h 241"/>
              <a:gd name="T48" fmla="*/ 276 w 283"/>
              <a:gd name="T49" fmla="*/ 206 h 241"/>
              <a:gd name="T50" fmla="*/ 282 w 283"/>
              <a:gd name="T51" fmla="*/ 216 h 241"/>
              <a:gd name="T52" fmla="*/ 265 w 283"/>
              <a:gd name="T53" fmla="*/ 227 h 241"/>
              <a:gd name="T54" fmla="*/ 248 w 283"/>
              <a:gd name="T55" fmla="*/ 237 h 241"/>
              <a:gd name="T56" fmla="*/ 218 w 283"/>
              <a:gd name="T57" fmla="*/ 233 h 241"/>
              <a:gd name="T58" fmla="*/ 199 w 283"/>
              <a:gd name="T59" fmla="*/ 218 h 241"/>
              <a:gd name="T60" fmla="*/ 182 w 283"/>
              <a:gd name="T61" fmla="*/ 212 h 241"/>
              <a:gd name="T62" fmla="*/ 150 w 283"/>
              <a:gd name="T63" fmla="*/ 212 h 241"/>
              <a:gd name="T64" fmla="*/ 125 w 283"/>
              <a:gd name="T65" fmla="*/ 195 h 241"/>
              <a:gd name="T66" fmla="*/ 108 w 283"/>
              <a:gd name="T67" fmla="*/ 175 h 241"/>
              <a:gd name="T68" fmla="*/ 90 w 283"/>
              <a:gd name="T69" fmla="*/ 157 h 241"/>
              <a:gd name="T70" fmla="*/ 84 w 283"/>
              <a:gd name="T71" fmla="*/ 152 h 241"/>
              <a:gd name="T72" fmla="*/ 78 w 283"/>
              <a:gd name="T73" fmla="*/ 161 h 241"/>
              <a:gd name="T74" fmla="*/ 69 w 283"/>
              <a:gd name="T75" fmla="*/ 143 h 241"/>
              <a:gd name="T76" fmla="*/ 64 w 283"/>
              <a:gd name="T77" fmla="*/ 130 h 241"/>
              <a:gd name="T78" fmla="*/ 49 w 283"/>
              <a:gd name="T79" fmla="*/ 11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3" h="241">
                <a:moveTo>
                  <a:pt x="38" y="109"/>
                </a:moveTo>
                <a:lnTo>
                  <a:pt x="31" y="97"/>
                </a:lnTo>
                <a:lnTo>
                  <a:pt x="29" y="89"/>
                </a:lnTo>
                <a:lnTo>
                  <a:pt x="33" y="73"/>
                </a:lnTo>
                <a:lnTo>
                  <a:pt x="33" y="65"/>
                </a:lnTo>
                <a:lnTo>
                  <a:pt x="24" y="61"/>
                </a:lnTo>
                <a:lnTo>
                  <a:pt x="12" y="42"/>
                </a:lnTo>
                <a:lnTo>
                  <a:pt x="3" y="30"/>
                </a:lnTo>
                <a:lnTo>
                  <a:pt x="1" y="14"/>
                </a:lnTo>
                <a:lnTo>
                  <a:pt x="0" y="4"/>
                </a:lnTo>
                <a:lnTo>
                  <a:pt x="5" y="0"/>
                </a:lnTo>
                <a:lnTo>
                  <a:pt x="6" y="1"/>
                </a:lnTo>
                <a:lnTo>
                  <a:pt x="7" y="4"/>
                </a:lnTo>
                <a:lnTo>
                  <a:pt x="23" y="12"/>
                </a:lnTo>
                <a:lnTo>
                  <a:pt x="33" y="9"/>
                </a:lnTo>
                <a:lnTo>
                  <a:pt x="47" y="0"/>
                </a:lnTo>
                <a:lnTo>
                  <a:pt x="51" y="9"/>
                </a:lnTo>
                <a:lnTo>
                  <a:pt x="50" y="11"/>
                </a:lnTo>
                <a:lnTo>
                  <a:pt x="62" y="20"/>
                </a:lnTo>
                <a:lnTo>
                  <a:pt x="69" y="35"/>
                </a:lnTo>
                <a:lnTo>
                  <a:pt x="84" y="42"/>
                </a:lnTo>
                <a:lnTo>
                  <a:pt x="95" y="47"/>
                </a:lnTo>
                <a:lnTo>
                  <a:pt x="108" y="51"/>
                </a:lnTo>
                <a:lnTo>
                  <a:pt x="120" y="49"/>
                </a:lnTo>
                <a:lnTo>
                  <a:pt x="129" y="47"/>
                </a:lnTo>
                <a:lnTo>
                  <a:pt x="133" y="44"/>
                </a:lnTo>
                <a:lnTo>
                  <a:pt x="129" y="38"/>
                </a:lnTo>
                <a:lnTo>
                  <a:pt x="134" y="40"/>
                </a:lnTo>
                <a:lnTo>
                  <a:pt x="144" y="29"/>
                </a:lnTo>
                <a:lnTo>
                  <a:pt x="159" y="27"/>
                </a:lnTo>
                <a:lnTo>
                  <a:pt x="170" y="24"/>
                </a:lnTo>
                <a:lnTo>
                  <a:pt x="192" y="33"/>
                </a:lnTo>
                <a:lnTo>
                  <a:pt x="203" y="41"/>
                </a:lnTo>
                <a:lnTo>
                  <a:pt x="214" y="49"/>
                </a:lnTo>
                <a:lnTo>
                  <a:pt x="226" y="50"/>
                </a:lnTo>
                <a:lnTo>
                  <a:pt x="231" y="68"/>
                </a:lnTo>
                <a:lnTo>
                  <a:pt x="228" y="86"/>
                </a:lnTo>
                <a:lnTo>
                  <a:pt x="227" y="89"/>
                </a:lnTo>
                <a:lnTo>
                  <a:pt x="227" y="97"/>
                </a:lnTo>
                <a:lnTo>
                  <a:pt x="232" y="101"/>
                </a:lnTo>
                <a:lnTo>
                  <a:pt x="231" y="104"/>
                </a:lnTo>
                <a:lnTo>
                  <a:pt x="235" y="117"/>
                </a:lnTo>
                <a:lnTo>
                  <a:pt x="236" y="132"/>
                </a:lnTo>
                <a:lnTo>
                  <a:pt x="249" y="137"/>
                </a:lnTo>
                <a:lnTo>
                  <a:pt x="253" y="143"/>
                </a:lnTo>
                <a:lnTo>
                  <a:pt x="243" y="163"/>
                </a:lnTo>
                <a:lnTo>
                  <a:pt x="253" y="174"/>
                </a:lnTo>
                <a:lnTo>
                  <a:pt x="262" y="184"/>
                </a:lnTo>
                <a:lnTo>
                  <a:pt x="272" y="189"/>
                </a:lnTo>
                <a:lnTo>
                  <a:pt x="276" y="206"/>
                </a:lnTo>
                <a:lnTo>
                  <a:pt x="282" y="208"/>
                </a:lnTo>
                <a:lnTo>
                  <a:pt x="282" y="216"/>
                </a:lnTo>
                <a:lnTo>
                  <a:pt x="269" y="220"/>
                </a:lnTo>
                <a:lnTo>
                  <a:pt x="265" y="227"/>
                </a:lnTo>
                <a:lnTo>
                  <a:pt x="263" y="240"/>
                </a:lnTo>
                <a:lnTo>
                  <a:pt x="248" y="237"/>
                </a:lnTo>
                <a:lnTo>
                  <a:pt x="234" y="235"/>
                </a:lnTo>
                <a:lnTo>
                  <a:pt x="218" y="233"/>
                </a:lnTo>
                <a:lnTo>
                  <a:pt x="204" y="230"/>
                </a:lnTo>
                <a:lnTo>
                  <a:pt x="199" y="218"/>
                </a:lnTo>
                <a:lnTo>
                  <a:pt x="194" y="207"/>
                </a:lnTo>
                <a:lnTo>
                  <a:pt x="182" y="212"/>
                </a:lnTo>
                <a:lnTo>
                  <a:pt x="170" y="217"/>
                </a:lnTo>
                <a:lnTo>
                  <a:pt x="150" y="212"/>
                </a:lnTo>
                <a:lnTo>
                  <a:pt x="138" y="204"/>
                </a:lnTo>
                <a:lnTo>
                  <a:pt x="125" y="195"/>
                </a:lnTo>
                <a:lnTo>
                  <a:pt x="115" y="184"/>
                </a:lnTo>
                <a:lnTo>
                  <a:pt x="108" y="175"/>
                </a:lnTo>
                <a:lnTo>
                  <a:pt x="97" y="156"/>
                </a:lnTo>
                <a:lnTo>
                  <a:pt x="90" y="157"/>
                </a:lnTo>
                <a:lnTo>
                  <a:pt x="84" y="153"/>
                </a:lnTo>
                <a:lnTo>
                  <a:pt x="84" y="152"/>
                </a:lnTo>
                <a:lnTo>
                  <a:pt x="81" y="158"/>
                </a:lnTo>
                <a:lnTo>
                  <a:pt x="78" y="161"/>
                </a:lnTo>
                <a:lnTo>
                  <a:pt x="73" y="154"/>
                </a:lnTo>
                <a:lnTo>
                  <a:pt x="69" y="143"/>
                </a:lnTo>
                <a:lnTo>
                  <a:pt x="64" y="143"/>
                </a:lnTo>
                <a:lnTo>
                  <a:pt x="64" y="130"/>
                </a:lnTo>
                <a:lnTo>
                  <a:pt x="60" y="123"/>
                </a:lnTo>
                <a:lnTo>
                  <a:pt x="49" y="115"/>
                </a:lnTo>
                <a:lnTo>
                  <a:pt x="38" y="10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57" name="Freeform 145"/>
          <p:cNvSpPr>
            <a:spLocks/>
          </p:cNvSpPr>
          <p:nvPr/>
        </p:nvSpPr>
        <p:spPr bwMode="auto">
          <a:xfrm>
            <a:off x="5761302" y="2762250"/>
            <a:ext cx="220133" cy="215900"/>
          </a:xfrm>
          <a:custGeom>
            <a:avLst/>
            <a:gdLst>
              <a:gd name="T0" fmla="*/ 89 w 139"/>
              <a:gd name="T1" fmla="*/ 57 h 136"/>
              <a:gd name="T2" fmla="*/ 88 w 139"/>
              <a:gd name="T3" fmla="*/ 49 h 136"/>
              <a:gd name="T4" fmla="*/ 92 w 139"/>
              <a:gd name="T5" fmla="*/ 33 h 136"/>
              <a:gd name="T6" fmla="*/ 92 w 139"/>
              <a:gd name="T7" fmla="*/ 25 h 136"/>
              <a:gd name="T8" fmla="*/ 83 w 139"/>
              <a:gd name="T9" fmla="*/ 21 h 136"/>
              <a:gd name="T10" fmla="*/ 71 w 139"/>
              <a:gd name="T11" fmla="*/ 2 h 136"/>
              <a:gd name="T12" fmla="*/ 62 w 139"/>
              <a:gd name="T13" fmla="*/ 3 h 136"/>
              <a:gd name="T14" fmla="*/ 59 w 139"/>
              <a:gd name="T15" fmla="*/ 0 h 136"/>
              <a:gd name="T16" fmla="*/ 42 w 139"/>
              <a:gd name="T17" fmla="*/ 0 h 136"/>
              <a:gd name="T18" fmla="*/ 40 w 139"/>
              <a:gd name="T19" fmla="*/ 3 h 136"/>
              <a:gd name="T20" fmla="*/ 27 w 139"/>
              <a:gd name="T21" fmla="*/ 15 h 136"/>
              <a:gd name="T22" fmla="*/ 27 w 139"/>
              <a:gd name="T23" fmla="*/ 31 h 136"/>
              <a:gd name="T24" fmla="*/ 28 w 139"/>
              <a:gd name="T25" fmla="*/ 46 h 136"/>
              <a:gd name="T26" fmla="*/ 14 w 139"/>
              <a:gd name="T27" fmla="*/ 56 h 136"/>
              <a:gd name="T28" fmla="*/ 0 w 139"/>
              <a:gd name="T29" fmla="*/ 64 h 136"/>
              <a:gd name="T30" fmla="*/ 9 w 139"/>
              <a:gd name="T31" fmla="*/ 83 h 136"/>
              <a:gd name="T32" fmla="*/ 22 w 139"/>
              <a:gd name="T33" fmla="*/ 89 h 136"/>
              <a:gd name="T34" fmla="*/ 35 w 139"/>
              <a:gd name="T35" fmla="*/ 96 h 136"/>
              <a:gd name="T36" fmla="*/ 49 w 139"/>
              <a:gd name="T37" fmla="*/ 102 h 136"/>
              <a:gd name="T38" fmla="*/ 61 w 139"/>
              <a:gd name="T39" fmla="*/ 108 h 136"/>
              <a:gd name="T40" fmla="*/ 63 w 139"/>
              <a:gd name="T41" fmla="*/ 113 h 136"/>
              <a:gd name="T42" fmla="*/ 71 w 139"/>
              <a:gd name="T43" fmla="*/ 114 h 136"/>
              <a:gd name="T44" fmla="*/ 71 w 139"/>
              <a:gd name="T45" fmla="*/ 126 h 136"/>
              <a:gd name="T46" fmla="*/ 88 w 139"/>
              <a:gd name="T47" fmla="*/ 133 h 136"/>
              <a:gd name="T48" fmla="*/ 97 w 139"/>
              <a:gd name="T49" fmla="*/ 128 h 136"/>
              <a:gd name="T50" fmla="*/ 111 w 139"/>
              <a:gd name="T51" fmla="*/ 135 h 136"/>
              <a:gd name="T52" fmla="*/ 118 w 139"/>
              <a:gd name="T53" fmla="*/ 122 h 136"/>
              <a:gd name="T54" fmla="*/ 130 w 139"/>
              <a:gd name="T55" fmla="*/ 120 h 136"/>
              <a:gd name="T56" fmla="*/ 138 w 139"/>
              <a:gd name="T57" fmla="*/ 120 h 136"/>
              <a:gd name="T58" fmla="*/ 132 w 139"/>
              <a:gd name="T59" fmla="*/ 114 h 136"/>
              <a:gd name="T60" fmla="*/ 128 w 139"/>
              <a:gd name="T61" fmla="*/ 103 h 136"/>
              <a:gd name="T62" fmla="*/ 123 w 139"/>
              <a:gd name="T63" fmla="*/ 103 h 136"/>
              <a:gd name="T64" fmla="*/ 123 w 139"/>
              <a:gd name="T65" fmla="*/ 90 h 136"/>
              <a:gd name="T66" fmla="*/ 119 w 139"/>
              <a:gd name="T67" fmla="*/ 83 h 136"/>
              <a:gd name="T68" fmla="*/ 108 w 139"/>
              <a:gd name="T69" fmla="*/ 75 h 136"/>
              <a:gd name="T70" fmla="*/ 97 w 139"/>
              <a:gd name="T71" fmla="*/ 69 h 136"/>
              <a:gd name="T72" fmla="*/ 89 w 139"/>
              <a:gd name="T73" fmla="*/ 5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36">
                <a:moveTo>
                  <a:pt x="89" y="57"/>
                </a:moveTo>
                <a:lnTo>
                  <a:pt x="88" y="49"/>
                </a:lnTo>
                <a:lnTo>
                  <a:pt x="92" y="33"/>
                </a:lnTo>
                <a:lnTo>
                  <a:pt x="92" y="25"/>
                </a:lnTo>
                <a:lnTo>
                  <a:pt x="83" y="21"/>
                </a:lnTo>
                <a:lnTo>
                  <a:pt x="71" y="2"/>
                </a:lnTo>
                <a:lnTo>
                  <a:pt x="62" y="3"/>
                </a:lnTo>
                <a:lnTo>
                  <a:pt x="59" y="0"/>
                </a:lnTo>
                <a:lnTo>
                  <a:pt x="42" y="0"/>
                </a:lnTo>
                <a:lnTo>
                  <a:pt x="40" y="3"/>
                </a:lnTo>
                <a:lnTo>
                  <a:pt x="27" y="15"/>
                </a:lnTo>
                <a:lnTo>
                  <a:pt x="27" y="31"/>
                </a:lnTo>
                <a:lnTo>
                  <a:pt x="28" y="46"/>
                </a:lnTo>
                <a:lnTo>
                  <a:pt x="14" y="56"/>
                </a:lnTo>
                <a:lnTo>
                  <a:pt x="0" y="64"/>
                </a:lnTo>
                <a:lnTo>
                  <a:pt x="9" y="83"/>
                </a:lnTo>
                <a:lnTo>
                  <a:pt x="22" y="89"/>
                </a:lnTo>
                <a:lnTo>
                  <a:pt x="35" y="96"/>
                </a:lnTo>
                <a:lnTo>
                  <a:pt x="49" y="102"/>
                </a:lnTo>
                <a:lnTo>
                  <a:pt x="61" y="108"/>
                </a:lnTo>
                <a:lnTo>
                  <a:pt x="63" y="113"/>
                </a:lnTo>
                <a:lnTo>
                  <a:pt x="71" y="114"/>
                </a:lnTo>
                <a:lnTo>
                  <a:pt x="71" y="126"/>
                </a:lnTo>
                <a:lnTo>
                  <a:pt x="88" y="133"/>
                </a:lnTo>
                <a:lnTo>
                  <a:pt x="97" y="128"/>
                </a:lnTo>
                <a:lnTo>
                  <a:pt x="111" y="135"/>
                </a:lnTo>
                <a:lnTo>
                  <a:pt x="118" y="122"/>
                </a:lnTo>
                <a:lnTo>
                  <a:pt x="130" y="120"/>
                </a:lnTo>
                <a:lnTo>
                  <a:pt x="138" y="120"/>
                </a:lnTo>
                <a:lnTo>
                  <a:pt x="132" y="114"/>
                </a:lnTo>
                <a:lnTo>
                  <a:pt x="128" y="103"/>
                </a:lnTo>
                <a:lnTo>
                  <a:pt x="123" y="103"/>
                </a:lnTo>
                <a:lnTo>
                  <a:pt x="123" y="90"/>
                </a:lnTo>
                <a:lnTo>
                  <a:pt x="119" y="83"/>
                </a:lnTo>
                <a:lnTo>
                  <a:pt x="108" y="75"/>
                </a:lnTo>
                <a:lnTo>
                  <a:pt x="97" y="69"/>
                </a:lnTo>
                <a:lnTo>
                  <a:pt x="89" y="5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19" name="Freeform 146"/>
          <p:cNvSpPr>
            <a:spLocks/>
          </p:cNvSpPr>
          <p:nvPr/>
        </p:nvSpPr>
        <p:spPr bwMode="auto">
          <a:xfrm>
            <a:off x="5272882" y="2444750"/>
            <a:ext cx="115227" cy="44450"/>
          </a:xfrm>
          <a:custGeom>
            <a:avLst/>
            <a:gdLst>
              <a:gd name="T0" fmla="*/ 2147483647 w 72"/>
              <a:gd name="T1" fmla="*/ 0 h 28"/>
              <a:gd name="T2" fmla="*/ 2147483647 w 72"/>
              <a:gd name="T3" fmla="*/ 2147483647 h 28"/>
              <a:gd name="T4" fmla="*/ 2147483647 w 72"/>
              <a:gd name="T5" fmla="*/ 2147483647 h 28"/>
              <a:gd name="T6" fmla="*/ 2147483647 w 72"/>
              <a:gd name="T7" fmla="*/ 2147483647 h 28"/>
              <a:gd name="T8" fmla="*/ 2147483647 w 72"/>
              <a:gd name="T9" fmla="*/ 2147483647 h 28"/>
              <a:gd name="T10" fmla="*/ 2147483647 w 72"/>
              <a:gd name="T11" fmla="*/ 2147483647 h 28"/>
              <a:gd name="T12" fmla="*/ 2147483647 w 72"/>
              <a:gd name="T13" fmla="*/ 2147483647 h 28"/>
              <a:gd name="T14" fmla="*/ 2147483647 w 72"/>
              <a:gd name="T15" fmla="*/ 2147483647 h 28"/>
              <a:gd name="T16" fmla="*/ 0 w 72"/>
              <a:gd name="T17" fmla="*/ 2147483647 h 28"/>
              <a:gd name="T18" fmla="*/ 2147483647 w 72"/>
              <a:gd name="T19" fmla="*/ 2147483647 h 28"/>
              <a:gd name="T20" fmla="*/ 2147483647 w 72"/>
              <a:gd name="T21" fmla="*/ 2147483647 h 28"/>
              <a:gd name="T22" fmla="*/ 2147483647 w 72"/>
              <a:gd name="T23" fmla="*/ 2147483647 h 28"/>
              <a:gd name="T24" fmla="*/ 2147483647 w 72"/>
              <a:gd name="T25" fmla="*/ 2147483647 h 28"/>
              <a:gd name="T26" fmla="*/ 2147483647 w 72"/>
              <a:gd name="T27" fmla="*/ 2147483647 h 28"/>
              <a:gd name="T28" fmla="*/ 2147483647 w 72"/>
              <a:gd name="T29" fmla="*/ 2147483647 h 28"/>
              <a:gd name="T30" fmla="*/ 2147483647 w 72"/>
              <a:gd name="T31" fmla="*/ 2147483647 h 28"/>
              <a:gd name="T32" fmla="*/ 2147483647 w 72"/>
              <a:gd name="T33" fmla="*/ 2147483647 h 28"/>
              <a:gd name="T34" fmla="*/ 2147483647 w 72"/>
              <a:gd name="T35" fmla="*/ 0 h 28"/>
              <a:gd name="T36" fmla="*/ 2147483647 w 72"/>
              <a:gd name="T37" fmla="*/ 0 h 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2" h="28">
                <a:moveTo>
                  <a:pt x="25" y="0"/>
                </a:moveTo>
                <a:lnTo>
                  <a:pt x="24" y="1"/>
                </a:lnTo>
                <a:lnTo>
                  <a:pt x="21" y="4"/>
                </a:lnTo>
                <a:lnTo>
                  <a:pt x="18" y="6"/>
                </a:lnTo>
                <a:lnTo>
                  <a:pt x="18" y="7"/>
                </a:lnTo>
                <a:lnTo>
                  <a:pt x="14" y="10"/>
                </a:lnTo>
                <a:lnTo>
                  <a:pt x="7" y="14"/>
                </a:lnTo>
                <a:lnTo>
                  <a:pt x="2" y="14"/>
                </a:lnTo>
                <a:lnTo>
                  <a:pt x="0" y="12"/>
                </a:lnTo>
                <a:lnTo>
                  <a:pt x="7" y="24"/>
                </a:lnTo>
                <a:lnTo>
                  <a:pt x="11" y="27"/>
                </a:lnTo>
                <a:lnTo>
                  <a:pt x="25" y="27"/>
                </a:lnTo>
                <a:lnTo>
                  <a:pt x="46" y="18"/>
                </a:lnTo>
                <a:lnTo>
                  <a:pt x="67" y="18"/>
                </a:lnTo>
                <a:lnTo>
                  <a:pt x="71" y="7"/>
                </a:lnTo>
                <a:lnTo>
                  <a:pt x="51" y="3"/>
                </a:lnTo>
                <a:lnTo>
                  <a:pt x="42" y="4"/>
                </a:lnTo>
                <a:lnTo>
                  <a:pt x="38" y="0"/>
                </a:lnTo>
                <a:lnTo>
                  <a:pt x="25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20" name="Freeform 147"/>
          <p:cNvSpPr>
            <a:spLocks/>
          </p:cNvSpPr>
          <p:nvPr/>
        </p:nvSpPr>
        <p:spPr bwMode="auto">
          <a:xfrm>
            <a:off x="5221288" y="2511425"/>
            <a:ext cx="60193" cy="39688"/>
          </a:xfrm>
          <a:custGeom>
            <a:avLst/>
            <a:gdLst>
              <a:gd name="T0" fmla="*/ 2147483647 w 38"/>
              <a:gd name="T1" fmla="*/ 2147483647 h 25"/>
              <a:gd name="T2" fmla="*/ 2147483647 w 38"/>
              <a:gd name="T3" fmla="*/ 2147483647 h 25"/>
              <a:gd name="T4" fmla="*/ 2147483647 w 38"/>
              <a:gd name="T5" fmla="*/ 2147483647 h 25"/>
              <a:gd name="T6" fmla="*/ 2147483647 w 38"/>
              <a:gd name="T7" fmla="*/ 2147483647 h 25"/>
              <a:gd name="T8" fmla="*/ 2147483647 w 38"/>
              <a:gd name="T9" fmla="*/ 2147483647 h 25"/>
              <a:gd name="T10" fmla="*/ 2147483647 w 38"/>
              <a:gd name="T11" fmla="*/ 2147483647 h 25"/>
              <a:gd name="T12" fmla="*/ 2147483647 w 38"/>
              <a:gd name="T13" fmla="*/ 2147483647 h 25"/>
              <a:gd name="T14" fmla="*/ 2147483647 w 38"/>
              <a:gd name="T15" fmla="*/ 2147483647 h 25"/>
              <a:gd name="T16" fmla="*/ 2147483647 w 38"/>
              <a:gd name="T17" fmla="*/ 2147483647 h 25"/>
              <a:gd name="T18" fmla="*/ 2147483647 w 38"/>
              <a:gd name="T19" fmla="*/ 2147483647 h 25"/>
              <a:gd name="T20" fmla="*/ 2147483647 w 38"/>
              <a:gd name="T21" fmla="*/ 2147483647 h 25"/>
              <a:gd name="T22" fmla="*/ 2147483647 w 38"/>
              <a:gd name="T23" fmla="*/ 2147483647 h 25"/>
              <a:gd name="T24" fmla="*/ 2147483647 w 38"/>
              <a:gd name="T25" fmla="*/ 2147483647 h 25"/>
              <a:gd name="T26" fmla="*/ 2147483647 w 38"/>
              <a:gd name="T27" fmla="*/ 2147483647 h 25"/>
              <a:gd name="T28" fmla="*/ 2147483647 w 38"/>
              <a:gd name="T29" fmla="*/ 2147483647 h 25"/>
              <a:gd name="T30" fmla="*/ 2147483647 w 38"/>
              <a:gd name="T31" fmla="*/ 2147483647 h 25"/>
              <a:gd name="T32" fmla="*/ 2147483647 w 38"/>
              <a:gd name="T33" fmla="*/ 2147483647 h 25"/>
              <a:gd name="T34" fmla="*/ 2147483647 w 38"/>
              <a:gd name="T35" fmla="*/ 2147483647 h 25"/>
              <a:gd name="T36" fmla="*/ 2147483647 w 38"/>
              <a:gd name="T37" fmla="*/ 2147483647 h 25"/>
              <a:gd name="T38" fmla="*/ 2147483647 w 38"/>
              <a:gd name="T39" fmla="*/ 2147483647 h 25"/>
              <a:gd name="T40" fmla="*/ 2147483647 w 38"/>
              <a:gd name="T41" fmla="*/ 2147483647 h 25"/>
              <a:gd name="T42" fmla="*/ 2147483647 w 38"/>
              <a:gd name="T43" fmla="*/ 0 h 25"/>
              <a:gd name="T44" fmla="*/ 2147483647 w 38"/>
              <a:gd name="T45" fmla="*/ 2147483647 h 25"/>
              <a:gd name="T46" fmla="*/ 2147483647 w 38"/>
              <a:gd name="T47" fmla="*/ 2147483647 h 25"/>
              <a:gd name="T48" fmla="*/ 0 w 38"/>
              <a:gd name="T49" fmla="*/ 2147483647 h 25"/>
              <a:gd name="T50" fmla="*/ 2147483647 w 38"/>
              <a:gd name="T51" fmla="*/ 2147483647 h 25"/>
              <a:gd name="T52" fmla="*/ 2147483647 w 38"/>
              <a:gd name="T53" fmla="*/ 2147483647 h 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8" h="25">
                <a:moveTo>
                  <a:pt x="5" y="24"/>
                </a:moveTo>
                <a:lnTo>
                  <a:pt x="11" y="24"/>
                </a:lnTo>
                <a:lnTo>
                  <a:pt x="13" y="20"/>
                </a:lnTo>
                <a:lnTo>
                  <a:pt x="15" y="22"/>
                </a:lnTo>
                <a:lnTo>
                  <a:pt x="19" y="24"/>
                </a:lnTo>
                <a:lnTo>
                  <a:pt x="22" y="24"/>
                </a:lnTo>
                <a:lnTo>
                  <a:pt x="22" y="20"/>
                </a:lnTo>
                <a:lnTo>
                  <a:pt x="22" y="19"/>
                </a:lnTo>
                <a:lnTo>
                  <a:pt x="26" y="17"/>
                </a:lnTo>
                <a:lnTo>
                  <a:pt x="27" y="17"/>
                </a:lnTo>
                <a:lnTo>
                  <a:pt x="26" y="15"/>
                </a:lnTo>
                <a:lnTo>
                  <a:pt x="26" y="14"/>
                </a:lnTo>
                <a:lnTo>
                  <a:pt x="26" y="12"/>
                </a:lnTo>
                <a:lnTo>
                  <a:pt x="29" y="9"/>
                </a:lnTo>
                <a:lnTo>
                  <a:pt x="30" y="7"/>
                </a:lnTo>
                <a:lnTo>
                  <a:pt x="34" y="7"/>
                </a:lnTo>
                <a:lnTo>
                  <a:pt x="34" y="6"/>
                </a:lnTo>
                <a:lnTo>
                  <a:pt x="35" y="6"/>
                </a:lnTo>
                <a:lnTo>
                  <a:pt x="37" y="5"/>
                </a:lnTo>
                <a:lnTo>
                  <a:pt x="33" y="3"/>
                </a:lnTo>
                <a:lnTo>
                  <a:pt x="31" y="0"/>
                </a:lnTo>
                <a:lnTo>
                  <a:pt x="6" y="7"/>
                </a:lnTo>
                <a:lnTo>
                  <a:pt x="1" y="6"/>
                </a:lnTo>
                <a:lnTo>
                  <a:pt x="0" y="12"/>
                </a:lnTo>
                <a:lnTo>
                  <a:pt x="2" y="22"/>
                </a:lnTo>
                <a:lnTo>
                  <a:pt x="5" y="2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21" name="Freeform 148"/>
          <p:cNvSpPr>
            <a:spLocks/>
          </p:cNvSpPr>
          <p:nvPr/>
        </p:nvSpPr>
        <p:spPr bwMode="auto">
          <a:xfrm>
            <a:off x="5149056" y="1973264"/>
            <a:ext cx="206375" cy="325437"/>
          </a:xfrm>
          <a:custGeom>
            <a:avLst/>
            <a:gdLst>
              <a:gd name="T0" fmla="*/ 2147483647 w 129"/>
              <a:gd name="T1" fmla="*/ 2147483647 h 205"/>
              <a:gd name="T2" fmla="*/ 2147483647 w 129"/>
              <a:gd name="T3" fmla="*/ 2147483647 h 205"/>
              <a:gd name="T4" fmla="*/ 2147483647 w 129"/>
              <a:gd name="T5" fmla="*/ 2147483647 h 205"/>
              <a:gd name="T6" fmla="*/ 2147483647 w 129"/>
              <a:gd name="T7" fmla="*/ 2147483647 h 205"/>
              <a:gd name="T8" fmla="*/ 2147483647 w 129"/>
              <a:gd name="T9" fmla="*/ 2147483647 h 205"/>
              <a:gd name="T10" fmla="*/ 2147483647 w 129"/>
              <a:gd name="T11" fmla="*/ 2147483647 h 205"/>
              <a:gd name="T12" fmla="*/ 2147483647 w 129"/>
              <a:gd name="T13" fmla="*/ 2147483647 h 205"/>
              <a:gd name="T14" fmla="*/ 2147483647 w 129"/>
              <a:gd name="T15" fmla="*/ 2147483647 h 205"/>
              <a:gd name="T16" fmla="*/ 2147483647 w 129"/>
              <a:gd name="T17" fmla="*/ 2147483647 h 205"/>
              <a:gd name="T18" fmla="*/ 2147483647 w 129"/>
              <a:gd name="T19" fmla="*/ 2147483647 h 205"/>
              <a:gd name="T20" fmla="*/ 2147483647 w 129"/>
              <a:gd name="T21" fmla="*/ 2147483647 h 205"/>
              <a:gd name="T22" fmla="*/ 2147483647 w 129"/>
              <a:gd name="T23" fmla="*/ 2147483647 h 205"/>
              <a:gd name="T24" fmla="*/ 2147483647 w 129"/>
              <a:gd name="T25" fmla="*/ 2147483647 h 205"/>
              <a:gd name="T26" fmla="*/ 2147483647 w 129"/>
              <a:gd name="T27" fmla="*/ 2147483647 h 205"/>
              <a:gd name="T28" fmla="*/ 2147483647 w 129"/>
              <a:gd name="T29" fmla="*/ 2147483647 h 205"/>
              <a:gd name="T30" fmla="*/ 2147483647 w 129"/>
              <a:gd name="T31" fmla="*/ 2147483647 h 205"/>
              <a:gd name="T32" fmla="*/ 2147483647 w 129"/>
              <a:gd name="T33" fmla="*/ 2147483647 h 205"/>
              <a:gd name="T34" fmla="*/ 0 w 129"/>
              <a:gd name="T35" fmla="*/ 2147483647 h 205"/>
              <a:gd name="T36" fmla="*/ 2147483647 w 129"/>
              <a:gd name="T37" fmla="*/ 2147483647 h 205"/>
              <a:gd name="T38" fmla="*/ 2147483647 w 129"/>
              <a:gd name="T39" fmla="*/ 2147483647 h 205"/>
              <a:gd name="T40" fmla="*/ 2147483647 w 129"/>
              <a:gd name="T41" fmla="*/ 2147483647 h 205"/>
              <a:gd name="T42" fmla="*/ 2147483647 w 129"/>
              <a:gd name="T43" fmla="*/ 2147483647 h 205"/>
              <a:gd name="T44" fmla="*/ 2147483647 w 129"/>
              <a:gd name="T45" fmla="*/ 2147483647 h 205"/>
              <a:gd name="T46" fmla="*/ 2147483647 w 129"/>
              <a:gd name="T47" fmla="*/ 2147483647 h 205"/>
              <a:gd name="T48" fmla="*/ 2147483647 w 129"/>
              <a:gd name="T49" fmla="*/ 2147483647 h 205"/>
              <a:gd name="T50" fmla="*/ 2147483647 w 129"/>
              <a:gd name="T51" fmla="*/ 2147483647 h 205"/>
              <a:gd name="T52" fmla="*/ 2147483647 w 129"/>
              <a:gd name="T53" fmla="*/ 2147483647 h 205"/>
              <a:gd name="T54" fmla="*/ 2147483647 w 129"/>
              <a:gd name="T55" fmla="*/ 0 h 205"/>
              <a:gd name="T56" fmla="*/ 2147483647 w 129"/>
              <a:gd name="T57" fmla="*/ 2147483647 h 205"/>
              <a:gd name="T58" fmla="*/ 2147483647 w 129"/>
              <a:gd name="T59" fmla="*/ 2147483647 h 205"/>
              <a:gd name="T60" fmla="*/ 2147483647 w 129"/>
              <a:gd name="T61" fmla="*/ 2147483647 h 205"/>
              <a:gd name="T62" fmla="*/ 2147483647 w 129"/>
              <a:gd name="T63" fmla="*/ 2147483647 h 205"/>
              <a:gd name="T64" fmla="*/ 2147483647 w 129"/>
              <a:gd name="T65" fmla="*/ 2147483647 h 2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9" h="205">
                <a:moveTo>
                  <a:pt x="100" y="68"/>
                </a:moveTo>
                <a:lnTo>
                  <a:pt x="89" y="79"/>
                </a:lnTo>
                <a:lnTo>
                  <a:pt x="78" y="85"/>
                </a:lnTo>
                <a:lnTo>
                  <a:pt x="74" y="88"/>
                </a:lnTo>
                <a:lnTo>
                  <a:pt x="68" y="88"/>
                </a:lnTo>
                <a:lnTo>
                  <a:pt x="67" y="95"/>
                </a:lnTo>
                <a:lnTo>
                  <a:pt x="64" y="98"/>
                </a:lnTo>
                <a:lnTo>
                  <a:pt x="63" y="107"/>
                </a:lnTo>
                <a:lnTo>
                  <a:pt x="67" y="122"/>
                </a:lnTo>
                <a:lnTo>
                  <a:pt x="78" y="130"/>
                </a:lnTo>
                <a:lnTo>
                  <a:pt x="85" y="136"/>
                </a:lnTo>
                <a:lnTo>
                  <a:pt x="73" y="142"/>
                </a:lnTo>
                <a:lnTo>
                  <a:pt x="68" y="138"/>
                </a:lnTo>
                <a:lnTo>
                  <a:pt x="69" y="139"/>
                </a:lnTo>
                <a:lnTo>
                  <a:pt x="55" y="141"/>
                </a:lnTo>
                <a:lnTo>
                  <a:pt x="81" y="143"/>
                </a:lnTo>
                <a:lnTo>
                  <a:pt x="73" y="149"/>
                </a:lnTo>
                <a:lnTo>
                  <a:pt x="72" y="147"/>
                </a:lnTo>
                <a:lnTo>
                  <a:pt x="64" y="154"/>
                </a:lnTo>
                <a:lnTo>
                  <a:pt x="59" y="154"/>
                </a:lnTo>
                <a:lnTo>
                  <a:pt x="63" y="157"/>
                </a:lnTo>
                <a:lnTo>
                  <a:pt x="63" y="158"/>
                </a:lnTo>
                <a:lnTo>
                  <a:pt x="62" y="163"/>
                </a:lnTo>
                <a:lnTo>
                  <a:pt x="64" y="168"/>
                </a:lnTo>
                <a:lnTo>
                  <a:pt x="62" y="168"/>
                </a:lnTo>
                <a:lnTo>
                  <a:pt x="60" y="180"/>
                </a:lnTo>
                <a:lnTo>
                  <a:pt x="58" y="192"/>
                </a:lnTo>
                <a:lnTo>
                  <a:pt x="40" y="195"/>
                </a:lnTo>
                <a:lnTo>
                  <a:pt x="38" y="204"/>
                </a:lnTo>
                <a:lnTo>
                  <a:pt x="25" y="204"/>
                </a:lnTo>
                <a:lnTo>
                  <a:pt x="20" y="192"/>
                </a:lnTo>
                <a:lnTo>
                  <a:pt x="18" y="182"/>
                </a:lnTo>
                <a:lnTo>
                  <a:pt x="7" y="166"/>
                </a:lnTo>
                <a:lnTo>
                  <a:pt x="7" y="160"/>
                </a:lnTo>
                <a:lnTo>
                  <a:pt x="5" y="159"/>
                </a:lnTo>
                <a:lnTo>
                  <a:pt x="0" y="150"/>
                </a:lnTo>
                <a:lnTo>
                  <a:pt x="2" y="148"/>
                </a:lnTo>
                <a:lnTo>
                  <a:pt x="9" y="135"/>
                </a:lnTo>
                <a:lnTo>
                  <a:pt x="11" y="121"/>
                </a:lnTo>
                <a:lnTo>
                  <a:pt x="11" y="117"/>
                </a:lnTo>
                <a:lnTo>
                  <a:pt x="15" y="111"/>
                </a:lnTo>
                <a:lnTo>
                  <a:pt x="7" y="107"/>
                </a:lnTo>
                <a:lnTo>
                  <a:pt x="7" y="92"/>
                </a:lnTo>
                <a:lnTo>
                  <a:pt x="6" y="78"/>
                </a:lnTo>
                <a:lnTo>
                  <a:pt x="16" y="71"/>
                </a:lnTo>
                <a:lnTo>
                  <a:pt x="25" y="70"/>
                </a:lnTo>
                <a:lnTo>
                  <a:pt x="19" y="65"/>
                </a:lnTo>
                <a:lnTo>
                  <a:pt x="28" y="46"/>
                </a:lnTo>
                <a:lnTo>
                  <a:pt x="27" y="42"/>
                </a:lnTo>
                <a:lnTo>
                  <a:pt x="36" y="40"/>
                </a:lnTo>
                <a:lnTo>
                  <a:pt x="40" y="32"/>
                </a:lnTo>
                <a:lnTo>
                  <a:pt x="46" y="17"/>
                </a:lnTo>
                <a:lnTo>
                  <a:pt x="59" y="13"/>
                </a:lnTo>
                <a:lnTo>
                  <a:pt x="60" y="7"/>
                </a:lnTo>
                <a:lnTo>
                  <a:pt x="78" y="8"/>
                </a:lnTo>
                <a:lnTo>
                  <a:pt x="78" y="0"/>
                </a:lnTo>
                <a:lnTo>
                  <a:pt x="82" y="0"/>
                </a:lnTo>
                <a:lnTo>
                  <a:pt x="112" y="14"/>
                </a:lnTo>
                <a:lnTo>
                  <a:pt x="122" y="33"/>
                </a:lnTo>
                <a:lnTo>
                  <a:pt x="128" y="46"/>
                </a:lnTo>
                <a:lnTo>
                  <a:pt x="112" y="46"/>
                </a:lnTo>
                <a:lnTo>
                  <a:pt x="109" y="47"/>
                </a:lnTo>
                <a:lnTo>
                  <a:pt x="108" y="49"/>
                </a:lnTo>
                <a:lnTo>
                  <a:pt x="106" y="49"/>
                </a:lnTo>
                <a:lnTo>
                  <a:pt x="99" y="54"/>
                </a:lnTo>
                <a:lnTo>
                  <a:pt x="98" y="60"/>
                </a:lnTo>
                <a:lnTo>
                  <a:pt x="100" y="6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2" name="Freeform 149"/>
          <p:cNvSpPr>
            <a:spLocks/>
          </p:cNvSpPr>
          <p:nvPr/>
        </p:nvSpPr>
        <p:spPr bwMode="auto">
          <a:xfrm>
            <a:off x="5279760" y="2238376"/>
            <a:ext cx="34396" cy="28575"/>
          </a:xfrm>
          <a:custGeom>
            <a:avLst/>
            <a:gdLst>
              <a:gd name="T0" fmla="*/ 2147483647 w 22"/>
              <a:gd name="T1" fmla="*/ 0 h 18"/>
              <a:gd name="T2" fmla="*/ 2147483647 w 22"/>
              <a:gd name="T3" fmla="*/ 2147483647 h 18"/>
              <a:gd name="T4" fmla="*/ 2147483647 w 22"/>
              <a:gd name="T5" fmla="*/ 2147483647 h 18"/>
              <a:gd name="T6" fmla="*/ 2147483647 w 22"/>
              <a:gd name="T7" fmla="*/ 2147483647 h 18"/>
              <a:gd name="T8" fmla="*/ 0 w 22"/>
              <a:gd name="T9" fmla="*/ 2147483647 h 18"/>
              <a:gd name="T10" fmla="*/ 2147483647 w 22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" h="18">
                <a:moveTo>
                  <a:pt x="21" y="0"/>
                </a:moveTo>
                <a:lnTo>
                  <a:pt x="21" y="4"/>
                </a:lnTo>
                <a:lnTo>
                  <a:pt x="12" y="14"/>
                </a:lnTo>
                <a:lnTo>
                  <a:pt x="8" y="17"/>
                </a:lnTo>
                <a:lnTo>
                  <a:pt x="0" y="8"/>
                </a:lnTo>
                <a:lnTo>
                  <a:pt x="21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23" name="Freeform 150"/>
          <p:cNvSpPr>
            <a:spLocks/>
          </p:cNvSpPr>
          <p:nvPr/>
        </p:nvSpPr>
        <p:spPr bwMode="auto">
          <a:xfrm>
            <a:off x="5073386" y="2492375"/>
            <a:ext cx="85990" cy="46038"/>
          </a:xfrm>
          <a:custGeom>
            <a:avLst/>
            <a:gdLst>
              <a:gd name="T0" fmla="*/ 2147483647 w 54"/>
              <a:gd name="T1" fmla="*/ 2147483647 h 29"/>
              <a:gd name="T2" fmla="*/ 2147483647 w 54"/>
              <a:gd name="T3" fmla="*/ 2147483647 h 29"/>
              <a:gd name="T4" fmla="*/ 2147483647 w 54"/>
              <a:gd name="T5" fmla="*/ 2147483647 h 29"/>
              <a:gd name="T6" fmla="*/ 2147483647 w 54"/>
              <a:gd name="T7" fmla="*/ 2147483647 h 29"/>
              <a:gd name="T8" fmla="*/ 2147483647 w 54"/>
              <a:gd name="T9" fmla="*/ 2147483647 h 29"/>
              <a:gd name="T10" fmla="*/ 2147483647 w 54"/>
              <a:gd name="T11" fmla="*/ 2147483647 h 29"/>
              <a:gd name="T12" fmla="*/ 2147483647 w 54"/>
              <a:gd name="T13" fmla="*/ 2147483647 h 29"/>
              <a:gd name="T14" fmla="*/ 2147483647 w 54"/>
              <a:gd name="T15" fmla="*/ 2147483647 h 29"/>
              <a:gd name="T16" fmla="*/ 0 w 54"/>
              <a:gd name="T17" fmla="*/ 2147483647 h 29"/>
              <a:gd name="T18" fmla="*/ 2147483647 w 54"/>
              <a:gd name="T19" fmla="*/ 2147483647 h 29"/>
              <a:gd name="T20" fmla="*/ 2147483647 w 54"/>
              <a:gd name="T21" fmla="*/ 2147483647 h 29"/>
              <a:gd name="T22" fmla="*/ 2147483647 w 54"/>
              <a:gd name="T23" fmla="*/ 2147483647 h 29"/>
              <a:gd name="T24" fmla="*/ 2147483647 w 54"/>
              <a:gd name="T25" fmla="*/ 0 h 29"/>
              <a:gd name="T26" fmla="*/ 2147483647 w 54"/>
              <a:gd name="T27" fmla="*/ 2147483647 h 29"/>
              <a:gd name="T28" fmla="*/ 2147483647 w 54"/>
              <a:gd name="T29" fmla="*/ 2147483647 h 29"/>
              <a:gd name="T30" fmla="*/ 2147483647 w 54"/>
              <a:gd name="T31" fmla="*/ 2147483647 h 29"/>
              <a:gd name="T32" fmla="*/ 2147483647 w 54"/>
              <a:gd name="T33" fmla="*/ 2147483647 h 29"/>
              <a:gd name="T34" fmla="*/ 2147483647 w 54"/>
              <a:gd name="T35" fmla="*/ 2147483647 h 29"/>
              <a:gd name="T36" fmla="*/ 2147483647 w 54"/>
              <a:gd name="T37" fmla="*/ 2147483647 h 29"/>
              <a:gd name="T38" fmla="*/ 2147483647 w 54"/>
              <a:gd name="T39" fmla="*/ 2147483647 h 29"/>
              <a:gd name="T40" fmla="*/ 2147483647 w 54"/>
              <a:gd name="T41" fmla="*/ 2147483647 h 2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4" h="29">
                <a:moveTo>
                  <a:pt x="50" y="17"/>
                </a:moveTo>
                <a:lnTo>
                  <a:pt x="47" y="20"/>
                </a:lnTo>
                <a:lnTo>
                  <a:pt x="38" y="20"/>
                </a:lnTo>
                <a:lnTo>
                  <a:pt x="34" y="28"/>
                </a:lnTo>
                <a:lnTo>
                  <a:pt x="25" y="20"/>
                </a:lnTo>
                <a:lnTo>
                  <a:pt x="18" y="26"/>
                </a:lnTo>
                <a:lnTo>
                  <a:pt x="11" y="28"/>
                </a:lnTo>
                <a:lnTo>
                  <a:pt x="5" y="19"/>
                </a:lnTo>
                <a:lnTo>
                  <a:pt x="0" y="21"/>
                </a:lnTo>
                <a:lnTo>
                  <a:pt x="10" y="5"/>
                </a:lnTo>
                <a:lnTo>
                  <a:pt x="12" y="4"/>
                </a:lnTo>
                <a:lnTo>
                  <a:pt x="16" y="1"/>
                </a:lnTo>
                <a:lnTo>
                  <a:pt x="29" y="0"/>
                </a:lnTo>
                <a:lnTo>
                  <a:pt x="41" y="3"/>
                </a:lnTo>
                <a:lnTo>
                  <a:pt x="41" y="6"/>
                </a:lnTo>
                <a:lnTo>
                  <a:pt x="41" y="8"/>
                </a:lnTo>
                <a:lnTo>
                  <a:pt x="40" y="9"/>
                </a:lnTo>
                <a:lnTo>
                  <a:pt x="43" y="9"/>
                </a:lnTo>
                <a:lnTo>
                  <a:pt x="53" y="11"/>
                </a:lnTo>
                <a:lnTo>
                  <a:pt x="53" y="14"/>
                </a:lnTo>
                <a:lnTo>
                  <a:pt x="50" y="1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24" name="Freeform 151"/>
          <p:cNvSpPr>
            <a:spLocks/>
          </p:cNvSpPr>
          <p:nvPr/>
        </p:nvSpPr>
        <p:spPr bwMode="auto">
          <a:xfrm>
            <a:off x="5381229" y="2368551"/>
            <a:ext cx="355996" cy="207963"/>
          </a:xfrm>
          <a:custGeom>
            <a:avLst/>
            <a:gdLst>
              <a:gd name="T0" fmla="*/ 2147483647 w 224"/>
              <a:gd name="T1" fmla="*/ 0 h 131"/>
              <a:gd name="T2" fmla="*/ 2147483647 w 224"/>
              <a:gd name="T3" fmla="*/ 2147483647 h 131"/>
              <a:gd name="T4" fmla="*/ 2147483647 w 224"/>
              <a:gd name="T5" fmla="*/ 2147483647 h 131"/>
              <a:gd name="T6" fmla="*/ 2147483647 w 224"/>
              <a:gd name="T7" fmla="*/ 2147483647 h 131"/>
              <a:gd name="T8" fmla="*/ 2147483647 w 224"/>
              <a:gd name="T9" fmla="*/ 2147483647 h 131"/>
              <a:gd name="T10" fmla="*/ 2147483647 w 224"/>
              <a:gd name="T11" fmla="*/ 2147483647 h 131"/>
              <a:gd name="T12" fmla="*/ 2147483647 w 224"/>
              <a:gd name="T13" fmla="*/ 2147483647 h 131"/>
              <a:gd name="T14" fmla="*/ 2147483647 w 224"/>
              <a:gd name="T15" fmla="*/ 2147483647 h 131"/>
              <a:gd name="T16" fmla="*/ 2147483647 w 224"/>
              <a:gd name="T17" fmla="*/ 2147483647 h 131"/>
              <a:gd name="T18" fmla="*/ 2147483647 w 224"/>
              <a:gd name="T19" fmla="*/ 2147483647 h 131"/>
              <a:gd name="T20" fmla="*/ 2147483647 w 224"/>
              <a:gd name="T21" fmla="*/ 2147483647 h 131"/>
              <a:gd name="T22" fmla="*/ 2147483647 w 224"/>
              <a:gd name="T23" fmla="*/ 2147483647 h 131"/>
              <a:gd name="T24" fmla="*/ 0 w 224"/>
              <a:gd name="T25" fmla="*/ 2147483647 h 131"/>
              <a:gd name="T26" fmla="*/ 2147483647 w 224"/>
              <a:gd name="T27" fmla="*/ 2147483647 h 131"/>
              <a:gd name="T28" fmla="*/ 2147483647 w 224"/>
              <a:gd name="T29" fmla="*/ 2147483647 h 131"/>
              <a:gd name="T30" fmla="*/ 2147483647 w 224"/>
              <a:gd name="T31" fmla="*/ 2147483647 h 131"/>
              <a:gd name="T32" fmla="*/ 2147483647 w 224"/>
              <a:gd name="T33" fmla="*/ 2147483647 h 131"/>
              <a:gd name="T34" fmla="*/ 2147483647 w 224"/>
              <a:gd name="T35" fmla="*/ 2147483647 h 131"/>
              <a:gd name="T36" fmla="*/ 2147483647 w 224"/>
              <a:gd name="T37" fmla="*/ 2147483647 h 131"/>
              <a:gd name="T38" fmla="*/ 2147483647 w 224"/>
              <a:gd name="T39" fmla="*/ 2147483647 h 131"/>
              <a:gd name="T40" fmla="*/ 2147483647 w 224"/>
              <a:gd name="T41" fmla="*/ 2147483647 h 131"/>
              <a:gd name="T42" fmla="*/ 2147483647 w 224"/>
              <a:gd name="T43" fmla="*/ 2147483647 h 131"/>
              <a:gd name="T44" fmla="*/ 2147483647 w 224"/>
              <a:gd name="T45" fmla="*/ 2147483647 h 131"/>
              <a:gd name="T46" fmla="*/ 2147483647 w 224"/>
              <a:gd name="T47" fmla="*/ 2147483647 h 131"/>
              <a:gd name="T48" fmla="*/ 2147483647 w 224"/>
              <a:gd name="T49" fmla="*/ 2147483647 h 131"/>
              <a:gd name="T50" fmla="*/ 2147483647 w 224"/>
              <a:gd name="T51" fmla="*/ 2147483647 h 131"/>
              <a:gd name="T52" fmla="*/ 2147483647 w 224"/>
              <a:gd name="T53" fmla="*/ 2147483647 h 131"/>
              <a:gd name="T54" fmla="*/ 2147483647 w 224"/>
              <a:gd name="T55" fmla="*/ 2147483647 h 131"/>
              <a:gd name="T56" fmla="*/ 2147483647 w 224"/>
              <a:gd name="T57" fmla="*/ 2147483647 h 131"/>
              <a:gd name="T58" fmla="*/ 2147483647 w 224"/>
              <a:gd name="T59" fmla="*/ 2147483647 h 131"/>
              <a:gd name="T60" fmla="*/ 2147483647 w 224"/>
              <a:gd name="T61" fmla="*/ 2147483647 h 131"/>
              <a:gd name="T62" fmla="*/ 2147483647 w 224"/>
              <a:gd name="T63" fmla="*/ 2147483647 h 131"/>
              <a:gd name="T64" fmla="*/ 2147483647 w 224"/>
              <a:gd name="T65" fmla="*/ 2147483647 h 131"/>
              <a:gd name="T66" fmla="*/ 2147483647 w 224"/>
              <a:gd name="T67" fmla="*/ 2147483647 h 131"/>
              <a:gd name="T68" fmla="*/ 2147483647 w 224"/>
              <a:gd name="T69" fmla="*/ 2147483647 h 131"/>
              <a:gd name="T70" fmla="*/ 2147483647 w 224"/>
              <a:gd name="T71" fmla="*/ 2147483647 h 131"/>
              <a:gd name="T72" fmla="*/ 2147483647 w 224"/>
              <a:gd name="T73" fmla="*/ 2147483647 h 131"/>
              <a:gd name="T74" fmla="*/ 2147483647 w 224"/>
              <a:gd name="T75" fmla="*/ 2147483647 h 131"/>
              <a:gd name="T76" fmla="*/ 2147483647 w 224"/>
              <a:gd name="T77" fmla="*/ 2147483647 h 131"/>
              <a:gd name="T78" fmla="*/ 2147483647 w 224"/>
              <a:gd name="T79" fmla="*/ 2147483647 h 131"/>
              <a:gd name="T80" fmla="*/ 2147483647 w 224"/>
              <a:gd name="T81" fmla="*/ 2147483647 h 131"/>
              <a:gd name="T82" fmla="*/ 2147483647 w 224"/>
              <a:gd name="T83" fmla="*/ 2147483647 h 131"/>
              <a:gd name="T84" fmla="*/ 2147483647 w 224"/>
              <a:gd name="T85" fmla="*/ 2147483647 h 131"/>
              <a:gd name="T86" fmla="*/ 2147483647 w 224"/>
              <a:gd name="T87" fmla="*/ 2147483647 h 131"/>
              <a:gd name="T88" fmla="*/ 2147483647 w 224"/>
              <a:gd name="T89" fmla="*/ 2147483647 h 131"/>
              <a:gd name="T90" fmla="*/ 2147483647 w 224"/>
              <a:gd name="T91" fmla="*/ 2147483647 h 131"/>
              <a:gd name="T92" fmla="*/ 2147483647 w 224"/>
              <a:gd name="T93" fmla="*/ 2147483647 h 131"/>
              <a:gd name="T94" fmla="*/ 2147483647 w 224"/>
              <a:gd name="T95" fmla="*/ 2147483647 h 131"/>
              <a:gd name="T96" fmla="*/ 2147483647 w 224"/>
              <a:gd name="T97" fmla="*/ 2147483647 h 131"/>
              <a:gd name="T98" fmla="*/ 2147483647 w 224"/>
              <a:gd name="T99" fmla="*/ 2147483647 h 131"/>
              <a:gd name="T100" fmla="*/ 2147483647 w 224"/>
              <a:gd name="T101" fmla="*/ 2147483647 h 131"/>
              <a:gd name="T102" fmla="*/ 2147483647 w 224"/>
              <a:gd name="T103" fmla="*/ 2147483647 h 131"/>
              <a:gd name="T104" fmla="*/ 2147483647 w 224"/>
              <a:gd name="T105" fmla="*/ 2147483647 h 131"/>
              <a:gd name="T106" fmla="*/ 2147483647 w 224"/>
              <a:gd name="T107" fmla="*/ 2147483647 h 131"/>
              <a:gd name="T108" fmla="*/ 2147483647 w 224"/>
              <a:gd name="T109" fmla="*/ 2147483647 h 131"/>
              <a:gd name="T110" fmla="*/ 2147483647 w 224"/>
              <a:gd name="T111" fmla="*/ 0 h 13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24" h="131">
                <a:moveTo>
                  <a:pt x="117" y="0"/>
                </a:moveTo>
                <a:lnTo>
                  <a:pt x="106" y="3"/>
                </a:lnTo>
                <a:lnTo>
                  <a:pt x="94" y="11"/>
                </a:lnTo>
                <a:lnTo>
                  <a:pt x="95" y="17"/>
                </a:lnTo>
                <a:lnTo>
                  <a:pt x="73" y="13"/>
                </a:lnTo>
                <a:lnTo>
                  <a:pt x="52" y="9"/>
                </a:lnTo>
                <a:lnTo>
                  <a:pt x="32" y="9"/>
                </a:lnTo>
                <a:lnTo>
                  <a:pt x="11" y="9"/>
                </a:lnTo>
                <a:lnTo>
                  <a:pt x="18" y="26"/>
                </a:lnTo>
                <a:lnTo>
                  <a:pt x="15" y="33"/>
                </a:lnTo>
                <a:lnTo>
                  <a:pt x="5" y="50"/>
                </a:lnTo>
                <a:lnTo>
                  <a:pt x="3" y="55"/>
                </a:lnTo>
                <a:lnTo>
                  <a:pt x="0" y="66"/>
                </a:lnTo>
                <a:lnTo>
                  <a:pt x="10" y="73"/>
                </a:lnTo>
                <a:lnTo>
                  <a:pt x="33" y="75"/>
                </a:lnTo>
                <a:lnTo>
                  <a:pt x="54" y="68"/>
                </a:lnTo>
                <a:lnTo>
                  <a:pt x="65" y="60"/>
                </a:lnTo>
                <a:lnTo>
                  <a:pt x="68" y="61"/>
                </a:lnTo>
                <a:lnTo>
                  <a:pt x="78" y="71"/>
                </a:lnTo>
                <a:lnTo>
                  <a:pt x="87" y="81"/>
                </a:lnTo>
                <a:lnTo>
                  <a:pt x="97" y="88"/>
                </a:lnTo>
                <a:lnTo>
                  <a:pt x="108" y="98"/>
                </a:lnTo>
                <a:lnTo>
                  <a:pt x="117" y="93"/>
                </a:lnTo>
                <a:lnTo>
                  <a:pt x="121" y="95"/>
                </a:lnTo>
                <a:lnTo>
                  <a:pt x="119" y="86"/>
                </a:lnTo>
                <a:lnTo>
                  <a:pt x="122" y="93"/>
                </a:lnTo>
                <a:lnTo>
                  <a:pt x="131" y="95"/>
                </a:lnTo>
                <a:lnTo>
                  <a:pt x="118" y="96"/>
                </a:lnTo>
                <a:lnTo>
                  <a:pt x="125" y="98"/>
                </a:lnTo>
                <a:lnTo>
                  <a:pt x="135" y="102"/>
                </a:lnTo>
                <a:lnTo>
                  <a:pt x="146" y="105"/>
                </a:lnTo>
                <a:lnTo>
                  <a:pt x="134" y="113"/>
                </a:lnTo>
                <a:lnTo>
                  <a:pt x="141" y="118"/>
                </a:lnTo>
                <a:lnTo>
                  <a:pt x="148" y="124"/>
                </a:lnTo>
                <a:lnTo>
                  <a:pt x="149" y="130"/>
                </a:lnTo>
                <a:lnTo>
                  <a:pt x="167" y="123"/>
                </a:lnTo>
                <a:lnTo>
                  <a:pt x="176" y="120"/>
                </a:lnTo>
                <a:lnTo>
                  <a:pt x="183" y="117"/>
                </a:lnTo>
                <a:lnTo>
                  <a:pt x="172" y="115"/>
                </a:lnTo>
                <a:lnTo>
                  <a:pt x="161" y="106"/>
                </a:lnTo>
                <a:lnTo>
                  <a:pt x="163" y="98"/>
                </a:lnTo>
                <a:lnTo>
                  <a:pt x="162" y="102"/>
                </a:lnTo>
                <a:lnTo>
                  <a:pt x="166" y="98"/>
                </a:lnTo>
                <a:lnTo>
                  <a:pt x="183" y="93"/>
                </a:lnTo>
                <a:lnTo>
                  <a:pt x="202" y="85"/>
                </a:lnTo>
                <a:lnTo>
                  <a:pt x="208" y="84"/>
                </a:lnTo>
                <a:lnTo>
                  <a:pt x="212" y="74"/>
                </a:lnTo>
                <a:lnTo>
                  <a:pt x="223" y="69"/>
                </a:lnTo>
                <a:lnTo>
                  <a:pt x="215" y="46"/>
                </a:lnTo>
                <a:lnTo>
                  <a:pt x="197" y="41"/>
                </a:lnTo>
                <a:lnTo>
                  <a:pt x="177" y="34"/>
                </a:lnTo>
                <a:lnTo>
                  <a:pt x="170" y="35"/>
                </a:lnTo>
                <a:lnTo>
                  <a:pt x="154" y="22"/>
                </a:lnTo>
                <a:lnTo>
                  <a:pt x="139" y="7"/>
                </a:lnTo>
                <a:lnTo>
                  <a:pt x="137" y="2"/>
                </a:lnTo>
                <a:lnTo>
                  <a:pt x="117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25" name="Freeform 152"/>
          <p:cNvSpPr>
            <a:spLocks/>
          </p:cNvSpPr>
          <p:nvPr/>
        </p:nvSpPr>
        <p:spPr bwMode="auto">
          <a:xfrm>
            <a:off x="5321036" y="2532064"/>
            <a:ext cx="89429" cy="111125"/>
          </a:xfrm>
          <a:custGeom>
            <a:avLst/>
            <a:gdLst>
              <a:gd name="T0" fmla="*/ 2147483647 w 56"/>
              <a:gd name="T1" fmla="*/ 2147483647 h 70"/>
              <a:gd name="T2" fmla="*/ 2147483647 w 56"/>
              <a:gd name="T3" fmla="*/ 2147483647 h 70"/>
              <a:gd name="T4" fmla="*/ 2147483647 w 56"/>
              <a:gd name="T5" fmla="*/ 2147483647 h 70"/>
              <a:gd name="T6" fmla="*/ 2147483647 w 56"/>
              <a:gd name="T7" fmla="*/ 2147483647 h 70"/>
              <a:gd name="T8" fmla="*/ 2147483647 w 56"/>
              <a:gd name="T9" fmla="*/ 2147483647 h 70"/>
              <a:gd name="T10" fmla="*/ 2147483647 w 56"/>
              <a:gd name="T11" fmla="*/ 2147483647 h 70"/>
              <a:gd name="T12" fmla="*/ 2147483647 w 56"/>
              <a:gd name="T13" fmla="*/ 2147483647 h 70"/>
              <a:gd name="T14" fmla="*/ 2147483647 w 56"/>
              <a:gd name="T15" fmla="*/ 2147483647 h 70"/>
              <a:gd name="T16" fmla="*/ 2147483647 w 56"/>
              <a:gd name="T17" fmla="*/ 2147483647 h 70"/>
              <a:gd name="T18" fmla="*/ 2147483647 w 56"/>
              <a:gd name="T19" fmla="*/ 2147483647 h 70"/>
              <a:gd name="T20" fmla="*/ 2147483647 w 56"/>
              <a:gd name="T21" fmla="*/ 2147483647 h 70"/>
              <a:gd name="T22" fmla="*/ 2147483647 w 56"/>
              <a:gd name="T23" fmla="*/ 2147483647 h 70"/>
              <a:gd name="T24" fmla="*/ 2147483647 w 56"/>
              <a:gd name="T25" fmla="*/ 2147483647 h 70"/>
              <a:gd name="T26" fmla="*/ 2147483647 w 56"/>
              <a:gd name="T27" fmla="*/ 2147483647 h 70"/>
              <a:gd name="T28" fmla="*/ 2147483647 w 56"/>
              <a:gd name="T29" fmla="*/ 2147483647 h 70"/>
              <a:gd name="T30" fmla="*/ 2147483647 w 56"/>
              <a:gd name="T31" fmla="*/ 2147483647 h 70"/>
              <a:gd name="T32" fmla="*/ 2147483647 w 56"/>
              <a:gd name="T33" fmla="*/ 2147483647 h 70"/>
              <a:gd name="T34" fmla="*/ 2147483647 w 56"/>
              <a:gd name="T35" fmla="*/ 2147483647 h 70"/>
              <a:gd name="T36" fmla="*/ 2147483647 w 56"/>
              <a:gd name="T37" fmla="*/ 2147483647 h 70"/>
              <a:gd name="T38" fmla="*/ 0 w 56"/>
              <a:gd name="T39" fmla="*/ 2147483647 h 70"/>
              <a:gd name="T40" fmla="*/ 2147483647 w 56"/>
              <a:gd name="T41" fmla="*/ 2147483647 h 70"/>
              <a:gd name="T42" fmla="*/ 0 w 56"/>
              <a:gd name="T43" fmla="*/ 2147483647 h 70"/>
              <a:gd name="T44" fmla="*/ 0 w 56"/>
              <a:gd name="T45" fmla="*/ 2147483647 h 70"/>
              <a:gd name="T46" fmla="*/ 2147483647 w 56"/>
              <a:gd name="T47" fmla="*/ 2147483647 h 70"/>
              <a:gd name="T48" fmla="*/ 2147483647 w 56"/>
              <a:gd name="T49" fmla="*/ 2147483647 h 70"/>
              <a:gd name="T50" fmla="*/ 2147483647 w 56"/>
              <a:gd name="T51" fmla="*/ 2147483647 h 70"/>
              <a:gd name="T52" fmla="*/ 2147483647 w 56"/>
              <a:gd name="T53" fmla="*/ 2147483647 h 70"/>
              <a:gd name="T54" fmla="*/ 2147483647 w 56"/>
              <a:gd name="T55" fmla="*/ 2147483647 h 70"/>
              <a:gd name="T56" fmla="*/ 2147483647 w 56"/>
              <a:gd name="T57" fmla="*/ 2147483647 h 70"/>
              <a:gd name="T58" fmla="*/ 2147483647 w 56"/>
              <a:gd name="T59" fmla="*/ 2147483647 h 70"/>
              <a:gd name="T60" fmla="*/ 2147483647 w 56"/>
              <a:gd name="T61" fmla="*/ 2147483647 h 70"/>
              <a:gd name="T62" fmla="*/ 2147483647 w 56"/>
              <a:gd name="T63" fmla="*/ 2147483647 h 70"/>
              <a:gd name="T64" fmla="*/ 2147483647 w 56"/>
              <a:gd name="T65" fmla="*/ 2147483647 h 70"/>
              <a:gd name="T66" fmla="*/ 2147483647 w 56"/>
              <a:gd name="T67" fmla="*/ 2147483647 h 70"/>
              <a:gd name="T68" fmla="*/ 2147483647 w 56"/>
              <a:gd name="T69" fmla="*/ 2147483647 h 70"/>
              <a:gd name="T70" fmla="*/ 2147483647 w 56"/>
              <a:gd name="T71" fmla="*/ 2147483647 h 70"/>
              <a:gd name="T72" fmla="*/ 2147483647 w 56"/>
              <a:gd name="T73" fmla="*/ 2147483647 h 70"/>
              <a:gd name="T74" fmla="*/ 2147483647 w 56"/>
              <a:gd name="T75" fmla="*/ 2147483647 h 70"/>
              <a:gd name="T76" fmla="*/ 2147483647 w 56"/>
              <a:gd name="T77" fmla="*/ 2147483647 h 70"/>
              <a:gd name="T78" fmla="*/ 2147483647 w 56"/>
              <a:gd name="T79" fmla="*/ 2147483647 h 70"/>
              <a:gd name="T80" fmla="*/ 2147483647 w 56"/>
              <a:gd name="T81" fmla="*/ 2147483647 h 70"/>
              <a:gd name="T82" fmla="*/ 2147483647 w 56"/>
              <a:gd name="T83" fmla="*/ 2147483647 h 70"/>
              <a:gd name="T84" fmla="*/ 2147483647 w 56"/>
              <a:gd name="T85" fmla="*/ 2147483647 h 70"/>
              <a:gd name="T86" fmla="*/ 2147483647 w 56"/>
              <a:gd name="T87" fmla="*/ 2147483647 h 70"/>
              <a:gd name="T88" fmla="*/ 2147483647 w 56"/>
              <a:gd name="T89" fmla="*/ 2147483647 h 70"/>
              <a:gd name="T90" fmla="*/ 2147483647 w 56"/>
              <a:gd name="T91" fmla="*/ 2147483647 h 70"/>
              <a:gd name="T92" fmla="*/ 2147483647 w 56"/>
              <a:gd name="T93" fmla="*/ 2147483647 h 70"/>
              <a:gd name="T94" fmla="*/ 2147483647 w 56"/>
              <a:gd name="T95" fmla="*/ 0 h 70"/>
              <a:gd name="T96" fmla="*/ 2147483647 w 56"/>
              <a:gd name="T97" fmla="*/ 2147483647 h 70"/>
              <a:gd name="T98" fmla="*/ 2147483647 w 56"/>
              <a:gd name="T99" fmla="*/ 2147483647 h 70"/>
              <a:gd name="T100" fmla="*/ 2147483647 w 56"/>
              <a:gd name="T101" fmla="*/ 2147483647 h 70"/>
              <a:gd name="T102" fmla="*/ 2147483647 w 56"/>
              <a:gd name="T103" fmla="*/ 2147483647 h 70"/>
              <a:gd name="T104" fmla="*/ 2147483647 w 56"/>
              <a:gd name="T105" fmla="*/ 2147483647 h 70"/>
              <a:gd name="T106" fmla="*/ 2147483647 w 56"/>
              <a:gd name="T107" fmla="*/ 2147483647 h 7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6" h="70">
                <a:moveTo>
                  <a:pt x="8" y="14"/>
                </a:moveTo>
                <a:lnTo>
                  <a:pt x="10" y="15"/>
                </a:lnTo>
                <a:lnTo>
                  <a:pt x="5" y="16"/>
                </a:lnTo>
                <a:lnTo>
                  <a:pt x="3" y="20"/>
                </a:lnTo>
                <a:lnTo>
                  <a:pt x="8" y="20"/>
                </a:lnTo>
                <a:lnTo>
                  <a:pt x="8" y="22"/>
                </a:lnTo>
                <a:lnTo>
                  <a:pt x="7" y="24"/>
                </a:lnTo>
                <a:lnTo>
                  <a:pt x="5" y="26"/>
                </a:lnTo>
                <a:lnTo>
                  <a:pt x="6" y="28"/>
                </a:lnTo>
                <a:lnTo>
                  <a:pt x="8" y="30"/>
                </a:lnTo>
                <a:lnTo>
                  <a:pt x="12" y="33"/>
                </a:lnTo>
                <a:lnTo>
                  <a:pt x="8" y="35"/>
                </a:lnTo>
                <a:lnTo>
                  <a:pt x="12" y="37"/>
                </a:lnTo>
                <a:lnTo>
                  <a:pt x="12" y="42"/>
                </a:lnTo>
                <a:lnTo>
                  <a:pt x="5" y="43"/>
                </a:lnTo>
                <a:lnTo>
                  <a:pt x="8" y="45"/>
                </a:lnTo>
                <a:lnTo>
                  <a:pt x="6" y="47"/>
                </a:lnTo>
                <a:lnTo>
                  <a:pt x="3" y="45"/>
                </a:lnTo>
                <a:lnTo>
                  <a:pt x="2" y="50"/>
                </a:lnTo>
                <a:lnTo>
                  <a:pt x="0" y="51"/>
                </a:lnTo>
                <a:lnTo>
                  <a:pt x="2" y="56"/>
                </a:lnTo>
                <a:lnTo>
                  <a:pt x="0" y="57"/>
                </a:lnTo>
                <a:lnTo>
                  <a:pt x="0" y="60"/>
                </a:lnTo>
                <a:lnTo>
                  <a:pt x="8" y="64"/>
                </a:lnTo>
                <a:lnTo>
                  <a:pt x="12" y="69"/>
                </a:lnTo>
                <a:lnTo>
                  <a:pt x="15" y="58"/>
                </a:lnTo>
                <a:lnTo>
                  <a:pt x="21" y="61"/>
                </a:lnTo>
                <a:lnTo>
                  <a:pt x="26" y="67"/>
                </a:lnTo>
                <a:lnTo>
                  <a:pt x="29" y="67"/>
                </a:lnTo>
                <a:lnTo>
                  <a:pt x="29" y="65"/>
                </a:lnTo>
                <a:lnTo>
                  <a:pt x="33" y="64"/>
                </a:lnTo>
                <a:lnTo>
                  <a:pt x="35" y="65"/>
                </a:lnTo>
                <a:lnTo>
                  <a:pt x="38" y="62"/>
                </a:lnTo>
                <a:lnTo>
                  <a:pt x="39" y="63"/>
                </a:lnTo>
                <a:lnTo>
                  <a:pt x="42" y="63"/>
                </a:lnTo>
                <a:lnTo>
                  <a:pt x="43" y="62"/>
                </a:lnTo>
                <a:lnTo>
                  <a:pt x="48" y="61"/>
                </a:lnTo>
                <a:lnTo>
                  <a:pt x="52" y="65"/>
                </a:lnTo>
                <a:lnTo>
                  <a:pt x="53" y="63"/>
                </a:lnTo>
                <a:lnTo>
                  <a:pt x="49" y="58"/>
                </a:lnTo>
                <a:lnTo>
                  <a:pt x="55" y="50"/>
                </a:lnTo>
                <a:lnTo>
                  <a:pt x="49" y="40"/>
                </a:lnTo>
                <a:lnTo>
                  <a:pt x="51" y="31"/>
                </a:lnTo>
                <a:lnTo>
                  <a:pt x="49" y="25"/>
                </a:lnTo>
                <a:lnTo>
                  <a:pt x="44" y="23"/>
                </a:lnTo>
                <a:lnTo>
                  <a:pt x="42" y="23"/>
                </a:lnTo>
                <a:lnTo>
                  <a:pt x="35" y="20"/>
                </a:lnTo>
                <a:lnTo>
                  <a:pt x="17" y="0"/>
                </a:lnTo>
                <a:lnTo>
                  <a:pt x="1" y="3"/>
                </a:lnTo>
                <a:lnTo>
                  <a:pt x="3" y="9"/>
                </a:lnTo>
                <a:lnTo>
                  <a:pt x="5" y="10"/>
                </a:lnTo>
                <a:lnTo>
                  <a:pt x="3" y="11"/>
                </a:lnTo>
                <a:lnTo>
                  <a:pt x="5" y="12"/>
                </a:lnTo>
                <a:lnTo>
                  <a:pt x="8" y="1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26" name="Freeform 153"/>
          <p:cNvSpPr>
            <a:spLocks/>
          </p:cNvSpPr>
          <p:nvPr/>
        </p:nvSpPr>
        <p:spPr bwMode="auto">
          <a:xfrm>
            <a:off x="5042429" y="1930400"/>
            <a:ext cx="398992" cy="300038"/>
          </a:xfrm>
          <a:custGeom>
            <a:avLst/>
            <a:gdLst>
              <a:gd name="T0" fmla="*/ 2147483647 w 252"/>
              <a:gd name="T1" fmla="*/ 2147483647 h 189"/>
              <a:gd name="T2" fmla="*/ 2147483647 w 252"/>
              <a:gd name="T3" fmla="*/ 2147483647 h 189"/>
              <a:gd name="T4" fmla="*/ 2147483647 w 252"/>
              <a:gd name="T5" fmla="*/ 2147483647 h 189"/>
              <a:gd name="T6" fmla="*/ 2147483647 w 252"/>
              <a:gd name="T7" fmla="*/ 2147483647 h 189"/>
              <a:gd name="T8" fmla="*/ 2147483647 w 252"/>
              <a:gd name="T9" fmla="*/ 2147483647 h 189"/>
              <a:gd name="T10" fmla="*/ 2147483647 w 252"/>
              <a:gd name="T11" fmla="*/ 2147483647 h 189"/>
              <a:gd name="T12" fmla="*/ 2147483647 w 252"/>
              <a:gd name="T13" fmla="*/ 2147483647 h 189"/>
              <a:gd name="T14" fmla="*/ 2147483647 w 252"/>
              <a:gd name="T15" fmla="*/ 2147483647 h 189"/>
              <a:gd name="T16" fmla="*/ 2147483647 w 252"/>
              <a:gd name="T17" fmla="*/ 2147483647 h 189"/>
              <a:gd name="T18" fmla="*/ 2147483647 w 252"/>
              <a:gd name="T19" fmla="*/ 2147483647 h 189"/>
              <a:gd name="T20" fmla="*/ 2147483647 w 252"/>
              <a:gd name="T21" fmla="*/ 2147483647 h 189"/>
              <a:gd name="T22" fmla="*/ 2147483647 w 252"/>
              <a:gd name="T23" fmla="*/ 2147483647 h 189"/>
              <a:gd name="T24" fmla="*/ 2147483647 w 252"/>
              <a:gd name="T25" fmla="*/ 2147483647 h 189"/>
              <a:gd name="T26" fmla="*/ 2147483647 w 252"/>
              <a:gd name="T27" fmla="*/ 2147483647 h 189"/>
              <a:gd name="T28" fmla="*/ 2147483647 w 252"/>
              <a:gd name="T29" fmla="*/ 2147483647 h 189"/>
              <a:gd name="T30" fmla="*/ 2147483647 w 252"/>
              <a:gd name="T31" fmla="*/ 2147483647 h 189"/>
              <a:gd name="T32" fmla="*/ 2147483647 w 252"/>
              <a:gd name="T33" fmla="*/ 2147483647 h 189"/>
              <a:gd name="T34" fmla="*/ 2147483647 w 252"/>
              <a:gd name="T35" fmla="*/ 2147483647 h 189"/>
              <a:gd name="T36" fmla="*/ 2147483647 w 252"/>
              <a:gd name="T37" fmla="*/ 2147483647 h 189"/>
              <a:gd name="T38" fmla="*/ 2147483647 w 252"/>
              <a:gd name="T39" fmla="*/ 2147483647 h 189"/>
              <a:gd name="T40" fmla="*/ 2147483647 w 252"/>
              <a:gd name="T41" fmla="*/ 2147483647 h 189"/>
              <a:gd name="T42" fmla="*/ 2147483647 w 252"/>
              <a:gd name="T43" fmla="*/ 2147483647 h 189"/>
              <a:gd name="T44" fmla="*/ 2147483647 w 252"/>
              <a:gd name="T45" fmla="*/ 2147483647 h 189"/>
              <a:gd name="T46" fmla="*/ 2147483647 w 252"/>
              <a:gd name="T47" fmla="*/ 2147483647 h 189"/>
              <a:gd name="T48" fmla="*/ 2147483647 w 252"/>
              <a:gd name="T49" fmla="*/ 2147483647 h 189"/>
              <a:gd name="T50" fmla="*/ 2147483647 w 252"/>
              <a:gd name="T51" fmla="*/ 2147483647 h 189"/>
              <a:gd name="T52" fmla="*/ 2147483647 w 252"/>
              <a:gd name="T53" fmla="*/ 2147483647 h 189"/>
              <a:gd name="T54" fmla="*/ 2147483647 w 252"/>
              <a:gd name="T55" fmla="*/ 2147483647 h 189"/>
              <a:gd name="T56" fmla="*/ 2147483647 w 252"/>
              <a:gd name="T57" fmla="*/ 2147483647 h 189"/>
              <a:gd name="T58" fmla="*/ 2147483647 w 252"/>
              <a:gd name="T59" fmla="*/ 2147483647 h 189"/>
              <a:gd name="T60" fmla="*/ 0 w 252"/>
              <a:gd name="T61" fmla="*/ 2147483647 h 189"/>
              <a:gd name="T62" fmla="*/ 0 w 252"/>
              <a:gd name="T63" fmla="*/ 2147483647 h 189"/>
              <a:gd name="T64" fmla="*/ 2147483647 w 252"/>
              <a:gd name="T65" fmla="*/ 2147483647 h 189"/>
              <a:gd name="T66" fmla="*/ 2147483647 w 252"/>
              <a:gd name="T67" fmla="*/ 2147483647 h 189"/>
              <a:gd name="T68" fmla="*/ 2147483647 w 252"/>
              <a:gd name="T69" fmla="*/ 2147483647 h 189"/>
              <a:gd name="T70" fmla="*/ 2147483647 w 252"/>
              <a:gd name="T71" fmla="*/ 2147483647 h 189"/>
              <a:gd name="T72" fmla="*/ 2147483647 w 252"/>
              <a:gd name="T73" fmla="*/ 2147483647 h 189"/>
              <a:gd name="T74" fmla="*/ 2147483647 w 252"/>
              <a:gd name="T75" fmla="*/ 2147483647 h 189"/>
              <a:gd name="T76" fmla="*/ 2147483647 w 252"/>
              <a:gd name="T77" fmla="*/ 2147483647 h 189"/>
              <a:gd name="T78" fmla="*/ 2147483647 w 252"/>
              <a:gd name="T79" fmla="*/ 2147483647 h 189"/>
              <a:gd name="T80" fmla="*/ 2147483647 w 252"/>
              <a:gd name="T81" fmla="*/ 2147483647 h 189"/>
              <a:gd name="T82" fmla="*/ 2147483647 w 252"/>
              <a:gd name="T83" fmla="*/ 2147483647 h 189"/>
              <a:gd name="T84" fmla="*/ 2147483647 w 252"/>
              <a:gd name="T85" fmla="*/ 2147483647 h 189"/>
              <a:gd name="T86" fmla="*/ 2147483647 w 252"/>
              <a:gd name="T87" fmla="*/ 2147483647 h 189"/>
              <a:gd name="T88" fmla="*/ 2147483647 w 252"/>
              <a:gd name="T89" fmla="*/ 2147483647 h 189"/>
              <a:gd name="T90" fmla="*/ 2147483647 w 252"/>
              <a:gd name="T91" fmla="*/ 2147483647 h 189"/>
              <a:gd name="T92" fmla="*/ 2147483647 w 252"/>
              <a:gd name="T93" fmla="*/ 2147483647 h 189"/>
              <a:gd name="T94" fmla="*/ 2147483647 w 252"/>
              <a:gd name="T95" fmla="*/ 2147483647 h 189"/>
              <a:gd name="T96" fmla="*/ 2147483647 w 252"/>
              <a:gd name="T97" fmla="*/ 2147483647 h 189"/>
              <a:gd name="T98" fmla="*/ 2147483647 w 252"/>
              <a:gd name="T99" fmla="*/ 2147483647 h 189"/>
              <a:gd name="T100" fmla="*/ 2147483647 w 252"/>
              <a:gd name="T101" fmla="*/ 2147483647 h 189"/>
              <a:gd name="T102" fmla="*/ 2147483647 w 252"/>
              <a:gd name="T103" fmla="*/ 2147483647 h 189"/>
              <a:gd name="T104" fmla="*/ 2147483647 w 252"/>
              <a:gd name="T105" fmla="*/ 2147483647 h 189"/>
              <a:gd name="T106" fmla="*/ 2147483647 w 252"/>
              <a:gd name="T107" fmla="*/ 2147483647 h 189"/>
              <a:gd name="T108" fmla="*/ 2147483647 w 252"/>
              <a:gd name="T109" fmla="*/ 2147483647 h 189"/>
              <a:gd name="T110" fmla="*/ 2147483647 w 252"/>
              <a:gd name="T111" fmla="*/ 2147483647 h 189"/>
              <a:gd name="T112" fmla="*/ 2147483647 w 252"/>
              <a:gd name="T113" fmla="*/ 2147483647 h 189"/>
              <a:gd name="T114" fmla="*/ 2147483647 w 252"/>
              <a:gd name="T115" fmla="*/ 2147483647 h 189"/>
              <a:gd name="T116" fmla="*/ 2147483647 w 252"/>
              <a:gd name="T117" fmla="*/ 2147483647 h 189"/>
              <a:gd name="T118" fmla="*/ 2147483647 w 252"/>
              <a:gd name="T119" fmla="*/ 2147483647 h 189"/>
              <a:gd name="T120" fmla="*/ 2147483647 w 252"/>
              <a:gd name="T121" fmla="*/ 2147483647 h 1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52" h="189">
                <a:moveTo>
                  <a:pt x="148" y="19"/>
                </a:moveTo>
                <a:lnTo>
                  <a:pt x="148" y="20"/>
                </a:lnTo>
                <a:lnTo>
                  <a:pt x="144" y="23"/>
                </a:lnTo>
                <a:lnTo>
                  <a:pt x="144" y="15"/>
                </a:lnTo>
                <a:lnTo>
                  <a:pt x="142" y="20"/>
                </a:lnTo>
                <a:lnTo>
                  <a:pt x="140" y="21"/>
                </a:lnTo>
                <a:lnTo>
                  <a:pt x="139" y="16"/>
                </a:lnTo>
                <a:lnTo>
                  <a:pt x="136" y="20"/>
                </a:lnTo>
                <a:lnTo>
                  <a:pt x="136" y="23"/>
                </a:lnTo>
                <a:lnTo>
                  <a:pt x="128" y="22"/>
                </a:lnTo>
                <a:lnTo>
                  <a:pt x="130" y="23"/>
                </a:lnTo>
                <a:lnTo>
                  <a:pt x="126" y="22"/>
                </a:lnTo>
                <a:lnTo>
                  <a:pt x="123" y="25"/>
                </a:lnTo>
                <a:lnTo>
                  <a:pt x="123" y="32"/>
                </a:lnTo>
                <a:lnTo>
                  <a:pt x="120" y="32"/>
                </a:lnTo>
                <a:lnTo>
                  <a:pt x="110" y="35"/>
                </a:lnTo>
                <a:lnTo>
                  <a:pt x="122" y="36"/>
                </a:lnTo>
                <a:lnTo>
                  <a:pt x="119" y="39"/>
                </a:lnTo>
                <a:lnTo>
                  <a:pt x="111" y="38"/>
                </a:lnTo>
                <a:lnTo>
                  <a:pt x="110" y="39"/>
                </a:lnTo>
                <a:lnTo>
                  <a:pt x="109" y="42"/>
                </a:lnTo>
                <a:lnTo>
                  <a:pt x="108" y="44"/>
                </a:lnTo>
                <a:lnTo>
                  <a:pt x="105" y="41"/>
                </a:lnTo>
                <a:lnTo>
                  <a:pt x="102" y="42"/>
                </a:lnTo>
                <a:lnTo>
                  <a:pt x="95" y="48"/>
                </a:lnTo>
                <a:lnTo>
                  <a:pt x="105" y="46"/>
                </a:lnTo>
                <a:lnTo>
                  <a:pt x="101" y="48"/>
                </a:lnTo>
                <a:lnTo>
                  <a:pt x="102" y="50"/>
                </a:lnTo>
                <a:lnTo>
                  <a:pt x="102" y="51"/>
                </a:lnTo>
                <a:lnTo>
                  <a:pt x="96" y="50"/>
                </a:lnTo>
                <a:lnTo>
                  <a:pt x="95" y="52"/>
                </a:lnTo>
                <a:lnTo>
                  <a:pt x="102" y="55"/>
                </a:lnTo>
                <a:lnTo>
                  <a:pt x="93" y="56"/>
                </a:lnTo>
                <a:lnTo>
                  <a:pt x="86" y="59"/>
                </a:lnTo>
                <a:lnTo>
                  <a:pt x="81" y="63"/>
                </a:lnTo>
                <a:lnTo>
                  <a:pt x="82" y="63"/>
                </a:lnTo>
                <a:lnTo>
                  <a:pt x="78" y="65"/>
                </a:lnTo>
                <a:lnTo>
                  <a:pt x="81" y="66"/>
                </a:lnTo>
                <a:lnTo>
                  <a:pt x="87" y="66"/>
                </a:lnTo>
                <a:lnTo>
                  <a:pt x="77" y="71"/>
                </a:lnTo>
                <a:lnTo>
                  <a:pt x="75" y="74"/>
                </a:lnTo>
                <a:lnTo>
                  <a:pt x="75" y="77"/>
                </a:lnTo>
                <a:lnTo>
                  <a:pt x="75" y="82"/>
                </a:lnTo>
                <a:lnTo>
                  <a:pt x="77" y="82"/>
                </a:lnTo>
                <a:lnTo>
                  <a:pt x="65" y="86"/>
                </a:lnTo>
                <a:lnTo>
                  <a:pt x="65" y="87"/>
                </a:lnTo>
                <a:lnTo>
                  <a:pt x="69" y="86"/>
                </a:lnTo>
                <a:lnTo>
                  <a:pt x="66" y="91"/>
                </a:lnTo>
                <a:lnTo>
                  <a:pt x="61" y="92"/>
                </a:lnTo>
                <a:lnTo>
                  <a:pt x="57" y="94"/>
                </a:lnTo>
                <a:lnTo>
                  <a:pt x="51" y="100"/>
                </a:lnTo>
                <a:lnTo>
                  <a:pt x="48" y="104"/>
                </a:lnTo>
                <a:lnTo>
                  <a:pt x="52" y="106"/>
                </a:lnTo>
                <a:lnTo>
                  <a:pt x="57" y="102"/>
                </a:lnTo>
                <a:lnTo>
                  <a:pt x="64" y="100"/>
                </a:lnTo>
                <a:lnTo>
                  <a:pt x="63" y="104"/>
                </a:lnTo>
                <a:lnTo>
                  <a:pt x="55" y="108"/>
                </a:lnTo>
                <a:lnTo>
                  <a:pt x="50" y="108"/>
                </a:lnTo>
                <a:lnTo>
                  <a:pt x="42" y="106"/>
                </a:lnTo>
                <a:lnTo>
                  <a:pt x="41" y="108"/>
                </a:lnTo>
                <a:lnTo>
                  <a:pt x="34" y="112"/>
                </a:lnTo>
                <a:lnTo>
                  <a:pt x="33" y="114"/>
                </a:lnTo>
                <a:lnTo>
                  <a:pt x="34" y="116"/>
                </a:lnTo>
                <a:lnTo>
                  <a:pt x="30" y="115"/>
                </a:lnTo>
                <a:lnTo>
                  <a:pt x="34" y="118"/>
                </a:lnTo>
                <a:lnTo>
                  <a:pt x="20" y="115"/>
                </a:lnTo>
                <a:lnTo>
                  <a:pt x="19" y="118"/>
                </a:lnTo>
                <a:lnTo>
                  <a:pt x="24" y="118"/>
                </a:lnTo>
                <a:lnTo>
                  <a:pt x="27" y="118"/>
                </a:lnTo>
                <a:lnTo>
                  <a:pt x="23" y="121"/>
                </a:lnTo>
                <a:lnTo>
                  <a:pt x="14" y="122"/>
                </a:lnTo>
                <a:lnTo>
                  <a:pt x="20" y="125"/>
                </a:lnTo>
                <a:lnTo>
                  <a:pt x="19" y="126"/>
                </a:lnTo>
                <a:lnTo>
                  <a:pt x="14" y="124"/>
                </a:lnTo>
                <a:lnTo>
                  <a:pt x="14" y="126"/>
                </a:lnTo>
                <a:lnTo>
                  <a:pt x="7" y="126"/>
                </a:lnTo>
                <a:lnTo>
                  <a:pt x="9" y="127"/>
                </a:lnTo>
                <a:lnTo>
                  <a:pt x="3" y="128"/>
                </a:lnTo>
                <a:lnTo>
                  <a:pt x="0" y="127"/>
                </a:lnTo>
                <a:lnTo>
                  <a:pt x="0" y="131"/>
                </a:lnTo>
                <a:lnTo>
                  <a:pt x="15" y="132"/>
                </a:lnTo>
                <a:lnTo>
                  <a:pt x="0" y="133"/>
                </a:lnTo>
                <a:lnTo>
                  <a:pt x="5" y="137"/>
                </a:lnTo>
                <a:lnTo>
                  <a:pt x="1" y="138"/>
                </a:lnTo>
                <a:lnTo>
                  <a:pt x="2" y="138"/>
                </a:lnTo>
                <a:lnTo>
                  <a:pt x="0" y="142"/>
                </a:lnTo>
                <a:lnTo>
                  <a:pt x="15" y="141"/>
                </a:lnTo>
                <a:lnTo>
                  <a:pt x="23" y="139"/>
                </a:lnTo>
                <a:lnTo>
                  <a:pt x="24" y="138"/>
                </a:lnTo>
                <a:lnTo>
                  <a:pt x="25" y="143"/>
                </a:lnTo>
                <a:lnTo>
                  <a:pt x="23" y="145"/>
                </a:lnTo>
                <a:lnTo>
                  <a:pt x="14" y="143"/>
                </a:lnTo>
                <a:lnTo>
                  <a:pt x="0" y="145"/>
                </a:lnTo>
                <a:lnTo>
                  <a:pt x="2" y="146"/>
                </a:lnTo>
                <a:lnTo>
                  <a:pt x="2" y="148"/>
                </a:lnTo>
                <a:lnTo>
                  <a:pt x="0" y="149"/>
                </a:lnTo>
                <a:lnTo>
                  <a:pt x="6" y="149"/>
                </a:lnTo>
                <a:lnTo>
                  <a:pt x="5" y="153"/>
                </a:lnTo>
                <a:lnTo>
                  <a:pt x="1" y="156"/>
                </a:lnTo>
                <a:lnTo>
                  <a:pt x="6" y="155"/>
                </a:lnTo>
                <a:lnTo>
                  <a:pt x="9" y="158"/>
                </a:lnTo>
                <a:lnTo>
                  <a:pt x="14" y="153"/>
                </a:lnTo>
                <a:lnTo>
                  <a:pt x="19" y="153"/>
                </a:lnTo>
                <a:lnTo>
                  <a:pt x="15" y="157"/>
                </a:lnTo>
                <a:lnTo>
                  <a:pt x="15" y="154"/>
                </a:lnTo>
                <a:lnTo>
                  <a:pt x="9" y="163"/>
                </a:lnTo>
                <a:lnTo>
                  <a:pt x="11" y="163"/>
                </a:lnTo>
                <a:lnTo>
                  <a:pt x="5" y="165"/>
                </a:lnTo>
                <a:lnTo>
                  <a:pt x="5" y="169"/>
                </a:lnTo>
                <a:lnTo>
                  <a:pt x="9" y="168"/>
                </a:lnTo>
                <a:lnTo>
                  <a:pt x="14" y="167"/>
                </a:lnTo>
                <a:lnTo>
                  <a:pt x="14" y="169"/>
                </a:lnTo>
                <a:lnTo>
                  <a:pt x="12" y="175"/>
                </a:lnTo>
                <a:lnTo>
                  <a:pt x="7" y="175"/>
                </a:lnTo>
                <a:lnTo>
                  <a:pt x="7" y="183"/>
                </a:lnTo>
                <a:lnTo>
                  <a:pt x="18" y="188"/>
                </a:lnTo>
                <a:lnTo>
                  <a:pt x="33" y="188"/>
                </a:lnTo>
                <a:lnTo>
                  <a:pt x="51" y="173"/>
                </a:lnTo>
                <a:lnTo>
                  <a:pt x="57" y="173"/>
                </a:lnTo>
                <a:lnTo>
                  <a:pt x="59" y="165"/>
                </a:lnTo>
                <a:lnTo>
                  <a:pt x="63" y="162"/>
                </a:lnTo>
                <a:lnTo>
                  <a:pt x="65" y="172"/>
                </a:lnTo>
                <a:lnTo>
                  <a:pt x="70" y="175"/>
                </a:lnTo>
                <a:lnTo>
                  <a:pt x="77" y="162"/>
                </a:lnTo>
                <a:lnTo>
                  <a:pt x="79" y="148"/>
                </a:lnTo>
                <a:lnTo>
                  <a:pt x="79" y="143"/>
                </a:lnTo>
                <a:lnTo>
                  <a:pt x="83" y="138"/>
                </a:lnTo>
                <a:lnTo>
                  <a:pt x="75" y="133"/>
                </a:lnTo>
                <a:lnTo>
                  <a:pt x="75" y="118"/>
                </a:lnTo>
                <a:lnTo>
                  <a:pt x="74" y="104"/>
                </a:lnTo>
                <a:lnTo>
                  <a:pt x="84" y="98"/>
                </a:lnTo>
                <a:lnTo>
                  <a:pt x="93" y="97"/>
                </a:lnTo>
                <a:lnTo>
                  <a:pt x="87" y="91"/>
                </a:lnTo>
                <a:lnTo>
                  <a:pt x="96" y="73"/>
                </a:lnTo>
                <a:lnTo>
                  <a:pt x="95" y="69"/>
                </a:lnTo>
                <a:lnTo>
                  <a:pt x="104" y="66"/>
                </a:lnTo>
                <a:lnTo>
                  <a:pt x="108" y="59"/>
                </a:lnTo>
                <a:lnTo>
                  <a:pt x="114" y="44"/>
                </a:lnTo>
                <a:lnTo>
                  <a:pt x="127" y="39"/>
                </a:lnTo>
                <a:lnTo>
                  <a:pt x="128" y="34"/>
                </a:lnTo>
                <a:lnTo>
                  <a:pt x="146" y="35"/>
                </a:lnTo>
                <a:lnTo>
                  <a:pt x="146" y="27"/>
                </a:lnTo>
                <a:lnTo>
                  <a:pt x="150" y="27"/>
                </a:lnTo>
                <a:lnTo>
                  <a:pt x="157" y="23"/>
                </a:lnTo>
                <a:lnTo>
                  <a:pt x="168" y="30"/>
                </a:lnTo>
                <a:lnTo>
                  <a:pt x="180" y="32"/>
                </a:lnTo>
                <a:lnTo>
                  <a:pt x="193" y="33"/>
                </a:lnTo>
                <a:lnTo>
                  <a:pt x="199" y="30"/>
                </a:lnTo>
                <a:lnTo>
                  <a:pt x="203" y="19"/>
                </a:lnTo>
                <a:lnTo>
                  <a:pt x="217" y="14"/>
                </a:lnTo>
                <a:lnTo>
                  <a:pt x="234" y="18"/>
                </a:lnTo>
                <a:lnTo>
                  <a:pt x="234" y="27"/>
                </a:lnTo>
                <a:lnTo>
                  <a:pt x="244" y="21"/>
                </a:lnTo>
                <a:lnTo>
                  <a:pt x="251" y="20"/>
                </a:lnTo>
                <a:lnTo>
                  <a:pt x="251" y="16"/>
                </a:lnTo>
                <a:lnTo>
                  <a:pt x="245" y="16"/>
                </a:lnTo>
                <a:lnTo>
                  <a:pt x="239" y="16"/>
                </a:lnTo>
                <a:lnTo>
                  <a:pt x="231" y="11"/>
                </a:lnTo>
                <a:lnTo>
                  <a:pt x="251" y="10"/>
                </a:lnTo>
                <a:lnTo>
                  <a:pt x="240" y="5"/>
                </a:lnTo>
                <a:lnTo>
                  <a:pt x="231" y="3"/>
                </a:lnTo>
                <a:lnTo>
                  <a:pt x="225" y="5"/>
                </a:lnTo>
                <a:lnTo>
                  <a:pt x="223" y="11"/>
                </a:lnTo>
                <a:lnTo>
                  <a:pt x="221" y="6"/>
                </a:lnTo>
                <a:lnTo>
                  <a:pt x="221" y="5"/>
                </a:lnTo>
                <a:lnTo>
                  <a:pt x="220" y="4"/>
                </a:lnTo>
                <a:lnTo>
                  <a:pt x="217" y="0"/>
                </a:lnTo>
                <a:lnTo>
                  <a:pt x="212" y="2"/>
                </a:lnTo>
                <a:lnTo>
                  <a:pt x="207" y="9"/>
                </a:lnTo>
                <a:lnTo>
                  <a:pt x="203" y="2"/>
                </a:lnTo>
                <a:lnTo>
                  <a:pt x="191" y="12"/>
                </a:lnTo>
                <a:lnTo>
                  <a:pt x="196" y="4"/>
                </a:lnTo>
                <a:lnTo>
                  <a:pt x="193" y="3"/>
                </a:lnTo>
                <a:lnTo>
                  <a:pt x="186" y="3"/>
                </a:lnTo>
                <a:lnTo>
                  <a:pt x="185" y="5"/>
                </a:lnTo>
                <a:lnTo>
                  <a:pt x="173" y="12"/>
                </a:lnTo>
                <a:lnTo>
                  <a:pt x="167" y="12"/>
                </a:lnTo>
                <a:lnTo>
                  <a:pt x="167" y="10"/>
                </a:lnTo>
                <a:lnTo>
                  <a:pt x="157" y="11"/>
                </a:lnTo>
                <a:lnTo>
                  <a:pt x="163" y="14"/>
                </a:lnTo>
                <a:lnTo>
                  <a:pt x="162" y="16"/>
                </a:lnTo>
                <a:lnTo>
                  <a:pt x="155" y="16"/>
                </a:lnTo>
                <a:lnTo>
                  <a:pt x="148" y="1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27" name="Freeform 154"/>
          <p:cNvSpPr>
            <a:spLocks/>
          </p:cNvSpPr>
          <p:nvPr/>
        </p:nvSpPr>
        <p:spPr bwMode="auto">
          <a:xfrm>
            <a:off x="5104342" y="1749426"/>
            <a:ext cx="151342" cy="68263"/>
          </a:xfrm>
          <a:custGeom>
            <a:avLst/>
            <a:gdLst>
              <a:gd name="T0" fmla="*/ 2147483647 w 96"/>
              <a:gd name="T1" fmla="*/ 2147483647 h 43"/>
              <a:gd name="T2" fmla="*/ 2147483647 w 96"/>
              <a:gd name="T3" fmla="*/ 2147483647 h 43"/>
              <a:gd name="T4" fmla="*/ 0 w 96"/>
              <a:gd name="T5" fmla="*/ 2147483647 h 43"/>
              <a:gd name="T6" fmla="*/ 2147483647 w 96"/>
              <a:gd name="T7" fmla="*/ 2147483647 h 43"/>
              <a:gd name="T8" fmla="*/ 2147483647 w 96"/>
              <a:gd name="T9" fmla="*/ 2147483647 h 43"/>
              <a:gd name="T10" fmla="*/ 2147483647 w 96"/>
              <a:gd name="T11" fmla="*/ 2147483647 h 43"/>
              <a:gd name="T12" fmla="*/ 2147483647 w 96"/>
              <a:gd name="T13" fmla="*/ 2147483647 h 43"/>
              <a:gd name="T14" fmla="*/ 2147483647 w 96"/>
              <a:gd name="T15" fmla="*/ 2147483647 h 43"/>
              <a:gd name="T16" fmla="*/ 2147483647 w 96"/>
              <a:gd name="T17" fmla="*/ 2147483647 h 43"/>
              <a:gd name="T18" fmla="*/ 2147483647 w 96"/>
              <a:gd name="T19" fmla="*/ 2147483647 h 43"/>
              <a:gd name="T20" fmla="*/ 2147483647 w 96"/>
              <a:gd name="T21" fmla="*/ 2147483647 h 43"/>
              <a:gd name="T22" fmla="*/ 2147483647 w 96"/>
              <a:gd name="T23" fmla="*/ 2147483647 h 43"/>
              <a:gd name="T24" fmla="*/ 2147483647 w 96"/>
              <a:gd name="T25" fmla="*/ 2147483647 h 43"/>
              <a:gd name="T26" fmla="*/ 2147483647 w 96"/>
              <a:gd name="T27" fmla="*/ 2147483647 h 43"/>
              <a:gd name="T28" fmla="*/ 2147483647 w 96"/>
              <a:gd name="T29" fmla="*/ 2147483647 h 43"/>
              <a:gd name="T30" fmla="*/ 2147483647 w 96"/>
              <a:gd name="T31" fmla="*/ 2147483647 h 43"/>
              <a:gd name="T32" fmla="*/ 2147483647 w 96"/>
              <a:gd name="T33" fmla="*/ 2147483647 h 43"/>
              <a:gd name="T34" fmla="*/ 2147483647 w 96"/>
              <a:gd name="T35" fmla="*/ 2147483647 h 43"/>
              <a:gd name="T36" fmla="*/ 2147483647 w 96"/>
              <a:gd name="T37" fmla="*/ 2147483647 h 43"/>
              <a:gd name="T38" fmla="*/ 2147483647 w 96"/>
              <a:gd name="T39" fmla="*/ 2147483647 h 43"/>
              <a:gd name="T40" fmla="*/ 2147483647 w 96"/>
              <a:gd name="T41" fmla="*/ 2147483647 h 43"/>
              <a:gd name="T42" fmla="*/ 2147483647 w 96"/>
              <a:gd name="T43" fmla="*/ 2147483647 h 43"/>
              <a:gd name="T44" fmla="*/ 2147483647 w 96"/>
              <a:gd name="T45" fmla="*/ 2147483647 h 43"/>
              <a:gd name="T46" fmla="*/ 2147483647 w 96"/>
              <a:gd name="T47" fmla="*/ 2147483647 h 43"/>
              <a:gd name="T48" fmla="*/ 2147483647 w 96"/>
              <a:gd name="T49" fmla="*/ 2147483647 h 43"/>
              <a:gd name="T50" fmla="*/ 2147483647 w 96"/>
              <a:gd name="T51" fmla="*/ 2147483647 h 43"/>
              <a:gd name="T52" fmla="*/ 2147483647 w 96"/>
              <a:gd name="T53" fmla="*/ 2147483647 h 43"/>
              <a:gd name="T54" fmla="*/ 2147483647 w 96"/>
              <a:gd name="T55" fmla="*/ 2147483647 h 43"/>
              <a:gd name="T56" fmla="*/ 2147483647 w 96"/>
              <a:gd name="T57" fmla="*/ 2147483647 h 43"/>
              <a:gd name="T58" fmla="*/ 2147483647 w 96"/>
              <a:gd name="T59" fmla="*/ 2147483647 h 43"/>
              <a:gd name="T60" fmla="*/ 2147483647 w 96"/>
              <a:gd name="T61" fmla="*/ 2147483647 h 43"/>
              <a:gd name="T62" fmla="*/ 2147483647 w 96"/>
              <a:gd name="T63" fmla="*/ 0 h 43"/>
              <a:gd name="T64" fmla="*/ 2147483647 w 96"/>
              <a:gd name="T65" fmla="*/ 2147483647 h 43"/>
              <a:gd name="T66" fmla="*/ 2147483647 w 96"/>
              <a:gd name="T67" fmla="*/ 2147483647 h 43"/>
              <a:gd name="T68" fmla="*/ 2147483647 w 96"/>
              <a:gd name="T69" fmla="*/ 2147483647 h 43"/>
              <a:gd name="T70" fmla="*/ 2147483647 w 96"/>
              <a:gd name="T71" fmla="*/ 2147483647 h 43"/>
              <a:gd name="T72" fmla="*/ 2147483647 w 96"/>
              <a:gd name="T73" fmla="*/ 2147483647 h 4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6" h="43">
                <a:moveTo>
                  <a:pt x="23" y="3"/>
                </a:moveTo>
                <a:lnTo>
                  <a:pt x="10" y="3"/>
                </a:lnTo>
                <a:lnTo>
                  <a:pt x="0" y="4"/>
                </a:lnTo>
                <a:lnTo>
                  <a:pt x="2" y="9"/>
                </a:lnTo>
                <a:lnTo>
                  <a:pt x="10" y="8"/>
                </a:lnTo>
                <a:lnTo>
                  <a:pt x="10" y="11"/>
                </a:lnTo>
                <a:lnTo>
                  <a:pt x="5" y="11"/>
                </a:lnTo>
                <a:lnTo>
                  <a:pt x="15" y="17"/>
                </a:lnTo>
                <a:lnTo>
                  <a:pt x="26" y="21"/>
                </a:lnTo>
                <a:lnTo>
                  <a:pt x="32" y="17"/>
                </a:lnTo>
                <a:lnTo>
                  <a:pt x="39" y="14"/>
                </a:lnTo>
                <a:lnTo>
                  <a:pt x="39" y="16"/>
                </a:lnTo>
                <a:lnTo>
                  <a:pt x="50" y="15"/>
                </a:lnTo>
                <a:lnTo>
                  <a:pt x="52" y="19"/>
                </a:lnTo>
                <a:lnTo>
                  <a:pt x="28" y="22"/>
                </a:lnTo>
                <a:lnTo>
                  <a:pt x="27" y="25"/>
                </a:lnTo>
                <a:lnTo>
                  <a:pt x="54" y="25"/>
                </a:lnTo>
                <a:lnTo>
                  <a:pt x="44" y="26"/>
                </a:lnTo>
                <a:lnTo>
                  <a:pt x="48" y="30"/>
                </a:lnTo>
                <a:lnTo>
                  <a:pt x="31" y="31"/>
                </a:lnTo>
                <a:lnTo>
                  <a:pt x="49" y="36"/>
                </a:lnTo>
                <a:lnTo>
                  <a:pt x="57" y="42"/>
                </a:lnTo>
                <a:lnTo>
                  <a:pt x="58" y="39"/>
                </a:lnTo>
                <a:lnTo>
                  <a:pt x="67" y="30"/>
                </a:lnTo>
                <a:lnTo>
                  <a:pt x="71" y="23"/>
                </a:lnTo>
                <a:lnTo>
                  <a:pt x="74" y="19"/>
                </a:lnTo>
                <a:lnTo>
                  <a:pt x="95" y="14"/>
                </a:lnTo>
                <a:lnTo>
                  <a:pt x="70" y="9"/>
                </a:lnTo>
                <a:lnTo>
                  <a:pt x="68" y="5"/>
                </a:lnTo>
                <a:lnTo>
                  <a:pt x="61" y="6"/>
                </a:lnTo>
                <a:lnTo>
                  <a:pt x="59" y="4"/>
                </a:lnTo>
                <a:lnTo>
                  <a:pt x="48" y="0"/>
                </a:lnTo>
                <a:lnTo>
                  <a:pt x="49" y="12"/>
                </a:lnTo>
                <a:lnTo>
                  <a:pt x="33" y="2"/>
                </a:lnTo>
                <a:lnTo>
                  <a:pt x="27" y="6"/>
                </a:lnTo>
                <a:lnTo>
                  <a:pt x="19" y="4"/>
                </a:lnTo>
                <a:lnTo>
                  <a:pt x="23" y="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8" name="Freeform 155"/>
          <p:cNvSpPr>
            <a:spLocks/>
          </p:cNvSpPr>
          <p:nvPr/>
        </p:nvSpPr>
        <p:spPr bwMode="auto">
          <a:xfrm>
            <a:off x="5202370" y="1743076"/>
            <a:ext cx="123825" cy="28575"/>
          </a:xfrm>
          <a:custGeom>
            <a:avLst/>
            <a:gdLst>
              <a:gd name="T0" fmla="*/ 2147483647 w 78"/>
              <a:gd name="T1" fmla="*/ 2147483647 h 18"/>
              <a:gd name="T2" fmla="*/ 2147483647 w 78"/>
              <a:gd name="T3" fmla="*/ 0 h 18"/>
              <a:gd name="T4" fmla="*/ 2147483647 w 78"/>
              <a:gd name="T5" fmla="*/ 2147483647 h 18"/>
              <a:gd name="T6" fmla="*/ 0 w 78"/>
              <a:gd name="T7" fmla="*/ 2147483647 h 18"/>
              <a:gd name="T8" fmla="*/ 0 w 78"/>
              <a:gd name="T9" fmla="*/ 2147483647 h 18"/>
              <a:gd name="T10" fmla="*/ 2147483647 w 78"/>
              <a:gd name="T11" fmla="*/ 2147483647 h 18"/>
              <a:gd name="T12" fmla="*/ 2147483647 w 78"/>
              <a:gd name="T13" fmla="*/ 2147483647 h 18"/>
              <a:gd name="T14" fmla="*/ 2147483647 w 78"/>
              <a:gd name="T15" fmla="*/ 2147483647 h 18"/>
              <a:gd name="T16" fmla="*/ 2147483647 w 78"/>
              <a:gd name="T17" fmla="*/ 2147483647 h 18"/>
              <a:gd name="T18" fmla="*/ 2147483647 w 78"/>
              <a:gd name="T19" fmla="*/ 2147483647 h 18"/>
              <a:gd name="T20" fmla="*/ 2147483647 w 78"/>
              <a:gd name="T21" fmla="*/ 2147483647 h 18"/>
              <a:gd name="T22" fmla="*/ 2147483647 w 78"/>
              <a:gd name="T23" fmla="*/ 2147483647 h 18"/>
              <a:gd name="T24" fmla="*/ 2147483647 w 78"/>
              <a:gd name="T25" fmla="*/ 2147483647 h 18"/>
              <a:gd name="T26" fmla="*/ 2147483647 w 78"/>
              <a:gd name="T27" fmla="*/ 0 h 18"/>
              <a:gd name="T28" fmla="*/ 2147483647 w 78"/>
              <a:gd name="T29" fmla="*/ 2147483647 h 18"/>
              <a:gd name="T30" fmla="*/ 2147483647 w 78"/>
              <a:gd name="T31" fmla="*/ 2147483647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8" h="18">
                <a:moveTo>
                  <a:pt x="34" y="5"/>
                </a:moveTo>
                <a:lnTo>
                  <a:pt x="12" y="0"/>
                </a:lnTo>
                <a:lnTo>
                  <a:pt x="7" y="1"/>
                </a:lnTo>
                <a:lnTo>
                  <a:pt x="0" y="5"/>
                </a:lnTo>
                <a:lnTo>
                  <a:pt x="0" y="7"/>
                </a:lnTo>
                <a:lnTo>
                  <a:pt x="32" y="9"/>
                </a:lnTo>
                <a:lnTo>
                  <a:pt x="16" y="12"/>
                </a:lnTo>
                <a:lnTo>
                  <a:pt x="39" y="17"/>
                </a:lnTo>
                <a:lnTo>
                  <a:pt x="66" y="14"/>
                </a:lnTo>
                <a:lnTo>
                  <a:pt x="77" y="7"/>
                </a:lnTo>
                <a:lnTo>
                  <a:pt x="71" y="1"/>
                </a:lnTo>
                <a:lnTo>
                  <a:pt x="46" y="1"/>
                </a:lnTo>
                <a:lnTo>
                  <a:pt x="42" y="1"/>
                </a:lnTo>
                <a:lnTo>
                  <a:pt x="38" y="0"/>
                </a:lnTo>
                <a:lnTo>
                  <a:pt x="35" y="1"/>
                </a:lnTo>
                <a:lnTo>
                  <a:pt x="34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9" name="Freeform 156"/>
          <p:cNvSpPr>
            <a:spLocks/>
          </p:cNvSpPr>
          <p:nvPr/>
        </p:nvSpPr>
        <p:spPr bwMode="auto">
          <a:xfrm>
            <a:off x="5248805" y="1785939"/>
            <a:ext cx="60193" cy="28575"/>
          </a:xfrm>
          <a:custGeom>
            <a:avLst/>
            <a:gdLst>
              <a:gd name="T0" fmla="*/ 2147483647 w 38"/>
              <a:gd name="T1" fmla="*/ 2147483647 h 18"/>
              <a:gd name="T2" fmla="*/ 2147483647 w 38"/>
              <a:gd name="T3" fmla="*/ 2147483647 h 18"/>
              <a:gd name="T4" fmla="*/ 2147483647 w 38"/>
              <a:gd name="T5" fmla="*/ 2147483647 h 18"/>
              <a:gd name="T6" fmla="*/ 2147483647 w 38"/>
              <a:gd name="T7" fmla="*/ 2147483647 h 18"/>
              <a:gd name="T8" fmla="*/ 0 w 38"/>
              <a:gd name="T9" fmla="*/ 0 h 18"/>
              <a:gd name="T10" fmla="*/ 2147483647 w 38"/>
              <a:gd name="T11" fmla="*/ 0 h 18"/>
              <a:gd name="T12" fmla="*/ 2147483647 w 38"/>
              <a:gd name="T13" fmla="*/ 2147483647 h 18"/>
              <a:gd name="T14" fmla="*/ 2147483647 w 38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" h="18">
                <a:moveTo>
                  <a:pt x="28" y="17"/>
                </a:moveTo>
                <a:lnTo>
                  <a:pt x="16" y="17"/>
                </a:lnTo>
                <a:lnTo>
                  <a:pt x="5" y="17"/>
                </a:lnTo>
                <a:lnTo>
                  <a:pt x="7" y="6"/>
                </a:lnTo>
                <a:lnTo>
                  <a:pt x="0" y="0"/>
                </a:lnTo>
                <a:lnTo>
                  <a:pt x="21" y="0"/>
                </a:lnTo>
                <a:lnTo>
                  <a:pt x="37" y="8"/>
                </a:lnTo>
                <a:lnTo>
                  <a:pt x="28" y="1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30" name="Freeform 157"/>
          <p:cNvSpPr>
            <a:spLocks/>
          </p:cNvSpPr>
          <p:nvPr/>
        </p:nvSpPr>
        <p:spPr bwMode="auto">
          <a:xfrm>
            <a:off x="5193771" y="1978026"/>
            <a:ext cx="36116" cy="30163"/>
          </a:xfrm>
          <a:custGeom>
            <a:avLst/>
            <a:gdLst>
              <a:gd name="T0" fmla="*/ 2147483647 w 22"/>
              <a:gd name="T1" fmla="*/ 0 h 19"/>
              <a:gd name="T2" fmla="*/ 2147483647 w 22"/>
              <a:gd name="T3" fmla="*/ 2147483647 h 19"/>
              <a:gd name="T4" fmla="*/ 0 w 22"/>
              <a:gd name="T5" fmla="*/ 2147483647 h 19"/>
              <a:gd name="T6" fmla="*/ 2147483647 w 22"/>
              <a:gd name="T7" fmla="*/ 2147483647 h 19"/>
              <a:gd name="T8" fmla="*/ 2147483647 w 22"/>
              <a:gd name="T9" fmla="*/ 2147483647 h 19"/>
              <a:gd name="T10" fmla="*/ 2147483647 w 22"/>
              <a:gd name="T11" fmla="*/ 2147483647 h 19"/>
              <a:gd name="T12" fmla="*/ 2147483647 w 22"/>
              <a:gd name="T13" fmla="*/ 2147483647 h 19"/>
              <a:gd name="T14" fmla="*/ 2147483647 w 22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19">
                <a:moveTo>
                  <a:pt x="12" y="0"/>
                </a:moveTo>
                <a:lnTo>
                  <a:pt x="4" y="15"/>
                </a:lnTo>
                <a:lnTo>
                  <a:pt x="0" y="18"/>
                </a:lnTo>
                <a:lnTo>
                  <a:pt x="8" y="15"/>
                </a:lnTo>
                <a:lnTo>
                  <a:pt x="14" y="18"/>
                </a:lnTo>
                <a:lnTo>
                  <a:pt x="21" y="3"/>
                </a:lnTo>
                <a:lnTo>
                  <a:pt x="14" y="9"/>
                </a:lnTo>
                <a:lnTo>
                  <a:pt x="12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31" name="Freeform 158"/>
          <p:cNvSpPr>
            <a:spLocks/>
          </p:cNvSpPr>
          <p:nvPr/>
        </p:nvSpPr>
        <p:spPr bwMode="auto">
          <a:xfrm>
            <a:off x="5281482" y="1952625"/>
            <a:ext cx="214973" cy="236538"/>
          </a:xfrm>
          <a:custGeom>
            <a:avLst/>
            <a:gdLst>
              <a:gd name="T0" fmla="*/ 2147483647 w 135"/>
              <a:gd name="T1" fmla="*/ 2147483647 h 149"/>
              <a:gd name="T2" fmla="*/ 2147483647 w 135"/>
              <a:gd name="T3" fmla="*/ 2147483647 h 149"/>
              <a:gd name="T4" fmla="*/ 2147483647 w 135"/>
              <a:gd name="T5" fmla="*/ 2147483647 h 149"/>
              <a:gd name="T6" fmla="*/ 2147483647 w 135"/>
              <a:gd name="T7" fmla="*/ 2147483647 h 149"/>
              <a:gd name="T8" fmla="*/ 2147483647 w 135"/>
              <a:gd name="T9" fmla="*/ 2147483647 h 149"/>
              <a:gd name="T10" fmla="*/ 2147483647 w 135"/>
              <a:gd name="T11" fmla="*/ 2147483647 h 149"/>
              <a:gd name="T12" fmla="*/ 2147483647 w 135"/>
              <a:gd name="T13" fmla="*/ 2147483647 h 149"/>
              <a:gd name="T14" fmla="*/ 2147483647 w 135"/>
              <a:gd name="T15" fmla="*/ 2147483647 h 149"/>
              <a:gd name="T16" fmla="*/ 2147483647 w 135"/>
              <a:gd name="T17" fmla="*/ 2147483647 h 149"/>
              <a:gd name="T18" fmla="*/ 2147483647 w 135"/>
              <a:gd name="T19" fmla="*/ 0 h 149"/>
              <a:gd name="T20" fmla="*/ 2147483647 w 135"/>
              <a:gd name="T21" fmla="*/ 2147483647 h 149"/>
              <a:gd name="T22" fmla="*/ 2147483647 w 135"/>
              <a:gd name="T23" fmla="*/ 2147483647 h 149"/>
              <a:gd name="T24" fmla="*/ 2147483647 w 135"/>
              <a:gd name="T25" fmla="*/ 2147483647 h 149"/>
              <a:gd name="T26" fmla="*/ 2147483647 w 135"/>
              <a:gd name="T27" fmla="*/ 2147483647 h 149"/>
              <a:gd name="T28" fmla="*/ 2147483647 w 135"/>
              <a:gd name="T29" fmla="*/ 2147483647 h 149"/>
              <a:gd name="T30" fmla="*/ 2147483647 w 135"/>
              <a:gd name="T31" fmla="*/ 2147483647 h 149"/>
              <a:gd name="T32" fmla="*/ 0 w 135"/>
              <a:gd name="T33" fmla="*/ 2147483647 h 149"/>
              <a:gd name="T34" fmla="*/ 2147483647 w 135"/>
              <a:gd name="T35" fmla="*/ 2147483647 h 149"/>
              <a:gd name="T36" fmla="*/ 2147483647 w 135"/>
              <a:gd name="T37" fmla="*/ 2147483647 h 149"/>
              <a:gd name="T38" fmla="*/ 2147483647 w 135"/>
              <a:gd name="T39" fmla="*/ 2147483647 h 149"/>
              <a:gd name="T40" fmla="*/ 2147483647 w 135"/>
              <a:gd name="T41" fmla="*/ 2147483647 h 149"/>
              <a:gd name="T42" fmla="*/ 2147483647 w 135"/>
              <a:gd name="T43" fmla="*/ 2147483647 h 149"/>
              <a:gd name="T44" fmla="*/ 2147483647 w 135"/>
              <a:gd name="T45" fmla="*/ 2147483647 h 149"/>
              <a:gd name="T46" fmla="*/ 2147483647 w 135"/>
              <a:gd name="T47" fmla="*/ 2147483647 h 149"/>
              <a:gd name="T48" fmla="*/ 2147483647 w 135"/>
              <a:gd name="T49" fmla="*/ 2147483647 h 149"/>
              <a:gd name="T50" fmla="*/ 2147483647 w 135"/>
              <a:gd name="T51" fmla="*/ 2147483647 h 149"/>
              <a:gd name="T52" fmla="*/ 2147483647 w 135"/>
              <a:gd name="T53" fmla="*/ 2147483647 h 149"/>
              <a:gd name="T54" fmla="*/ 2147483647 w 135"/>
              <a:gd name="T55" fmla="*/ 2147483647 h 149"/>
              <a:gd name="T56" fmla="*/ 2147483647 w 135"/>
              <a:gd name="T57" fmla="*/ 2147483647 h 149"/>
              <a:gd name="T58" fmla="*/ 2147483647 w 135"/>
              <a:gd name="T59" fmla="*/ 2147483647 h 149"/>
              <a:gd name="T60" fmla="*/ 2147483647 w 135"/>
              <a:gd name="T61" fmla="*/ 2147483647 h 149"/>
              <a:gd name="T62" fmla="*/ 2147483647 w 135"/>
              <a:gd name="T63" fmla="*/ 2147483647 h 149"/>
              <a:gd name="T64" fmla="*/ 2147483647 w 135"/>
              <a:gd name="T65" fmla="*/ 2147483647 h 149"/>
              <a:gd name="T66" fmla="*/ 2147483647 w 135"/>
              <a:gd name="T67" fmla="*/ 2147483647 h 149"/>
              <a:gd name="T68" fmla="*/ 2147483647 w 135"/>
              <a:gd name="T69" fmla="*/ 2147483647 h 149"/>
              <a:gd name="T70" fmla="*/ 2147483647 w 135"/>
              <a:gd name="T71" fmla="*/ 2147483647 h 149"/>
              <a:gd name="T72" fmla="*/ 2147483647 w 135"/>
              <a:gd name="T73" fmla="*/ 2147483647 h 149"/>
              <a:gd name="T74" fmla="*/ 2147483647 w 135"/>
              <a:gd name="T75" fmla="*/ 2147483647 h 149"/>
              <a:gd name="T76" fmla="*/ 2147483647 w 135"/>
              <a:gd name="T77" fmla="*/ 2147483647 h 149"/>
              <a:gd name="T78" fmla="*/ 2147483647 w 135"/>
              <a:gd name="T79" fmla="*/ 2147483647 h 149"/>
              <a:gd name="T80" fmla="*/ 2147483647 w 135"/>
              <a:gd name="T81" fmla="*/ 2147483647 h 149"/>
              <a:gd name="T82" fmla="*/ 2147483647 w 135"/>
              <a:gd name="T83" fmla="*/ 2147483647 h 149"/>
              <a:gd name="T84" fmla="*/ 2147483647 w 135"/>
              <a:gd name="T85" fmla="*/ 2147483647 h 1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35" h="149">
                <a:moveTo>
                  <a:pt x="111" y="78"/>
                </a:moveTo>
                <a:lnTo>
                  <a:pt x="107" y="73"/>
                </a:lnTo>
                <a:lnTo>
                  <a:pt x="107" y="61"/>
                </a:lnTo>
                <a:lnTo>
                  <a:pt x="93" y="45"/>
                </a:lnTo>
                <a:lnTo>
                  <a:pt x="100" y="35"/>
                </a:lnTo>
                <a:lnTo>
                  <a:pt x="85" y="25"/>
                </a:lnTo>
                <a:lnTo>
                  <a:pt x="84" y="16"/>
                </a:lnTo>
                <a:lnTo>
                  <a:pt x="84" y="12"/>
                </a:lnTo>
                <a:lnTo>
                  <a:pt x="84" y="4"/>
                </a:lnTo>
                <a:lnTo>
                  <a:pt x="67" y="0"/>
                </a:lnTo>
                <a:lnTo>
                  <a:pt x="53" y="5"/>
                </a:lnTo>
                <a:lnTo>
                  <a:pt x="49" y="16"/>
                </a:lnTo>
                <a:lnTo>
                  <a:pt x="42" y="19"/>
                </a:lnTo>
                <a:lnTo>
                  <a:pt x="29" y="18"/>
                </a:lnTo>
                <a:lnTo>
                  <a:pt x="18" y="16"/>
                </a:lnTo>
                <a:lnTo>
                  <a:pt x="6" y="9"/>
                </a:lnTo>
                <a:lnTo>
                  <a:pt x="0" y="12"/>
                </a:lnTo>
                <a:lnTo>
                  <a:pt x="29" y="27"/>
                </a:lnTo>
                <a:lnTo>
                  <a:pt x="40" y="46"/>
                </a:lnTo>
                <a:lnTo>
                  <a:pt x="45" y="59"/>
                </a:lnTo>
                <a:lnTo>
                  <a:pt x="49" y="58"/>
                </a:lnTo>
                <a:lnTo>
                  <a:pt x="55" y="61"/>
                </a:lnTo>
                <a:lnTo>
                  <a:pt x="57" y="72"/>
                </a:lnTo>
                <a:lnTo>
                  <a:pt x="39" y="87"/>
                </a:lnTo>
                <a:lnTo>
                  <a:pt x="32" y="96"/>
                </a:lnTo>
                <a:lnTo>
                  <a:pt x="23" y="100"/>
                </a:lnTo>
                <a:lnTo>
                  <a:pt x="26" y="116"/>
                </a:lnTo>
                <a:lnTo>
                  <a:pt x="28" y="135"/>
                </a:lnTo>
                <a:lnTo>
                  <a:pt x="40" y="139"/>
                </a:lnTo>
                <a:lnTo>
                  <a:pt x="40" y="141"/>
                </a:lnTo>
                <a:lnTo>
                  <a:pt x="46" y="141"/>
                </a:lnTo>
                <a:lnTo>
                  <a:pt x="49" y="148"/>
                </a:lnTo>
                <a:lnTo>
                  <a:pt x="53" y="144"/>
                </a:lnTo>
                <a:lnTo>
                  <a:pt x="79" y="140"/>
                </a:lnTo>
                <a:lnTo>
                  <a:pt x="85" y="137"/>
                </a:lnTo>
                <a:lnTo>
                  <a:pt x="100" y="137"/>
                </a:lnTo>
                <a:lnTo>
                  <a:pt x="109" y="128"/>
                </a:lnTo>
                <a:lnTo>
                  <a:pt x="117" y="119"/>
                </a:lnTo>
                <a:lnTo>
                  <a:pt x="124" y="111"/>
                </a:lnTo>
                <a:lnTo>
                  <a:pt x="134" y="101"/>
                </a:lnTo>
                <a:lnTo>
                  <a:pt x="113" y="89"/>
                </a:lnTo>
                <a:lnTo>
                  <a:pt x="119" y="86"/>
                </a:lnTo>
                <a:lnTo>
                  <a:pt x="111" y="7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71" name="Freeform 159"/>
          <p:cNvSpPr>
            <a:spLocks/>
          </p:cNvSpPr>
          <p:nvPr/>
        </p:nvSpPr>
        <p:spPr bwMode="auto">
          <a:xfrm>
            <a:off x="5852451" y="2297113"/>
            <a:ext cx="775626" cy="360362"/>
          </a:xfrm>
          <a:custGeom>
            <a:avLst/>
            <a:gdLst>
              <a:gd name="T0" fmla="*/ 55 w 488"/>
              <a:gd name="T1" fmla="*/ 134 h 227"/>
              <a:gd name="T2" fmla="*/ 38 w 488"/>
              <a:gd name="T3" fmla="*/ 142 h 227"/>
              <a:gd name="T4" fmla="*/ 14 w 488"/>
              <a:gd name="T5" fmla="*/ 114 h 227"/>
              <a:gd name="T6" fmla="*/ 2 w 488"/>
              <a:gd name="T7" fmla="*/ 85 h 227"/>
              <a:gd name="T8" fmla="*/ 18 w 488"/>
              <a:gd name="T9" fmla="*/ 73 h 227"/>
              <a:gd name="T10" fmla="*/ 29 w 488"/>
              <a:gd name="T11" fmla="*/ 59 h 227"/>
              <a:gd name="T12" fmla="*/ 56 w 488"/>
              <a:gd name="T13" fmla="*/ 51 h 227"/>
              <a:gd name="T14" fmla="*/ 89 w 488"/>
              <a:gd name="T15" fmla="*/ 68 h 227"/>
              <a:gd name="T16" fmla="*/ 132 w 488"/>
              <a:gd name="T17" fmla="*/ 65 h 227"/>
              <a:gd name="T18" fmla="*/ 158 w 488"/>
              <a:gd name="T19" fmla="*/ 65 h 227"/>
              <a:gd name="T20" fmla="*/ 150 w 488"/>
              <a:gd name="T21" fmla="*/ 30 h 227"/>
              <a:gd name="T22" fmla="*/ 146 w 488"/>
              <a:gd name="T23" fmla="*/ 24 h 227"/>
              <a:gd name="T24" fmla="*/ 177 w 488"/>
              <a:gd name="T25" fmla="*/ 18 h 227"/>
              <a:gd name="T26" fmla="*/ 207 w 488"/>
              <a:gd name="T27" fmla="*/ 9 h 227"/>
              <a:gd name="T28" fmla="*/ 237 w 488"/>
              <a:gd name="T29" fmla="*/ 1 h 227"/>
              <a:gd name="T30" fmla="*/ 256 w 488"/>
              <a:gd name="T31" fmla="*/ 9 h 227"/>
              <a:gd name="T32" fmla="*/ 287 w 488"/>
              <a:gd name="T33" fmla="*/ 23 h 227"/>
              <a:gd name="T34" fmla="*/ 313 w 488"/>
              <a:gd name="T35" fmla="*/ 18 h 227"/>
              <a:gd name="T36" fmla="*/ 331 w 488"/>
              <a:gd name="T37" fmla="*/ 16 h 227"/>
              <a:gd name="T38" fmla="*/ 347 w 488"/>
              <a:gd name="T39" fmla="*/ 34 h 227"/>
              <a:gd name="T40" fmla="*/ 379 w 488"/>
              <a:gd name="T41" fmla="*/ 58 h 227"/>
              <a:gd name="T42" fmla="*/ 400 w 488"/>
              <a:gd name="T43" fmla="*/ 67 h 227"/>
              <a:gd name="T44" fmla="*/ 423 w 488"/>
              <a:gd name="T45" fmla="*/ 67 h 227"/>
              <a:gd name="T46" fmla="*/ 457 w 488"/>
              <a:gd name="T47" fmla="*/ 88 h 227"/>
              <a:gd name="T48" fmla="*/ 487 w 488"/>
              <a:gd name="T49" fmla="*/ 100 h 227"/>
              <a:gd name="T50" fmla="*/ 476 w 488"/>
              <a:gd name="T51" fmla="*/ 114 h 227"/>
              <a:gd name="T52" fmla="*/ 471 w 488"/>
              <a:gd name="T53" fmla="*/ 134 h 227"/>
              <a:gd name="T54" fmla="*/ 452 w 488"/>
              <a:gd name="T55" fmla="*/ 143 h 227"/>
              <a:gd name="T56" fmla="*/ 459 w 488"/>
              <a:gd name="T57" fmla="*/ 164 h 227"/>
              <a:gd name="T58" fmla="*/ 427 w 488"/>
              <a:gd name="T59" fmla="*/ 168 h 227"/>
              <a:gd name="T60" fmla="*/ 440 w 488"/>
              <a:gd name="T61" fmla="*/ 184 h 227"/>
              <a:gd name="T62" fmla="*/ 446 w 488"/>
              <a:gd name="T63" fmla="*/ 200 h 227"/>
              <a:gd name="T64" fmla="*/ 427 w 488"/>
              <a:gd name="T65" fmla="*/ 192 h 227"/>
              <a:gd name="T66" fmla="*/ 393 w 488"/>
              <a:gd name="T67" fmla="*/ 195 h 227"/>
              <a:gd name="T68" fmla="*/ 363 w 488"/>
              <a:gd name="T69" fmla="*/ 194 h 227"/>
              <a:gd name="T70" fmla="*/ 344 w 488"/>
              <a:gd name="T71" fmla="*/ 203 h 227"/>
              <a:gd name="T72" fmla="*/ 322 w 488"/>
              <a:gd name="T73" fmla="*/ 208 h 227"/>
              <a:gd name="T74" fmla="*/ 297 w 488"/>
              <a:gd name="T75" fmla="*/ 226 h 227"/>
              <a:gd name="T76" fmla="*/ 274 w 488"/>
              <a:gd name="T77" fmla="*/ 213 h 227"/>
              <a:gd name="T78" fmla="*/ 259 w 488"/>
              <a:gd name="T79" fmla="*/ 190 h 227"/>
              <a:gd name="T80" fmla="*/ 233 w 488"/>
              <a:gd name="T81" fmla="*/ 188 h 227"/>
              <a:gd name="T82" fmla="*/ 205 w 488"/>
              <a:gd name="T83" fmla="*/ 185 h 227"/>
              <a:gd name="T84" fmla="*/ 176 w 488"/>
              <a:gd name="T85" fmla="*/ 161 h 227"/>
              <a:gd name="T86" fmla="*/ 145 w 488"/>
              <a:gd name="T87" fmla="*/ 157 h 227"/>
              <a:gd name="T88" fmla="*/ 132 w 488"/>
              <a:gd name="T89" fmla="*/ 179 h 227"/>
              <a:gd name="T90" fmla="*/ 138 w 488"/>
              <a:gd name="T91" fmla="*/ 208 h 227"/>
              <a:gd name="T92" fmla="*/ 126 w 488"/>
              <a:gd name="T93" fmla="*/ 217 h 227"/>
              <a:gd name="T94" fmla="*/ 113 w 488"/>
              <a:gd name="T95" fmla="*/ 202 h 227"/>
              <a:gd name="T96" fmla="*/ 81 w 488"/>
              <a:gd name="T97" fmla="*/ 196 h 227"/>
              <a:gd name="T98" fmla="*/ 64 w 488"/>
              <a:gd name="T99" fmla="*/ 178 h 227"/>
              <a:gd name="T100" fmla="*/ 73 w 488"/>
              <a:gd name="T101" fmla="*/ 173 h 227"/>
              <a:gd name="T102" fmla="*/ 73 w 488"/>
              <a:gd name="T103" fmla="*/ 160 h 227"/>
              <a:gd name="T104" fmla="*/ 86 w 488"/>
              <a:gd name="T105" fmla="*/ 153 h 227"/>
              <a:gd name="T106" fmla="*/ 67 w 488"/>
              <a:gd name="T107" fmla="*/ 13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8" h="227">
                <a:moveTo>
                  <a:pt x="67" y="134"/>
                </a:moveTo>
                <a:lnTo>
                  <a:pt x="55" y="134"/>
                </a:lnTo>
                <a:lnTo>
                  <a:pt x="41" y="141"/>
                </a:lnTo>
                <a:lnTo>
                  <a:pt x="38" y="142"/>
                </a:lnTo>
                <a:lnTo>
                  <a:pt x="29" y="127"/>
                </a:lnTo>
                <a:lnTo>
                  <a:pt x="14" y="114"/>
                </a:lnTo>
                <a:lnTo>
                  <a:pt x="0" y="101"/>
                </a:lnTo>
                <a:lnTo>
                  <a:pt x="2" y="85"/>
                </a:lnTo>
                <a:lnTo>
                  <a:pt x="3" y="67"/>
                </a:lnTo>
                <a:lnTo>
                  <a:pt x="18" y="73"/>
                </a:lnTo>
                <a:lnTo>
                  <a:pt x="20" y="67"/>
                </a:lnTo>
                <a:lnTo>
                  <a:pt x="29" y="59"/>
                </a:lnTo>
                <a:lnTo>
                  <a:pt x="38" y="51"/>
                </a:lnTo>
                <a:lnTo>
                  <a:pt x="56" y="51"/>
                </a:lnTo>
                <a:lnTo>
                  <a:pt x="73" y="59"/>
                </a:lnTo>
                <a:lnTo>
                  <a:pt x="89" y="68"/>
                </a:lnTo>
                <a:lnTo>
                  <a:pt x="107" y="67"/>
                </a:lnTo>
                <a:lnTo>
                  <a:pt x="132" y="65"/>
                </a:lnTo>
                <a:lnTo>
                  <a:pt x="155" y="70"/>
                </a:lnTo>
                <a:lnTo>
                  <a:pt x="158" y="65"/>
                </a:lnTo>
                <a:lnTo>
                  <a:pt x="145" y="49"/>
                </a:lnTo>
                <a:lnTo>
                  <a:pt x="150" y="30"/>
                </a:lnTo>
                <a:lnTo>
                  <a:pt x="161" y="31"/>
                </a:lnTo>
                <a:lnTo>
                  <a:pt x="146" y="24"/>
                </a:lnTo>
                <a:lnTo>
                  <a:pt x="163" y="20"/>
                </a:lnTo>
                <a:lnTo>
                  <a:pt x="177" y="18"/>
                </a:lnTo>
                <a:lnTo>
                  <a:pt x="192" y="14"/>
                </a:lnTo>
                <a:lnTo>
                  <a:pt x="207" y="9"/>
                </a:lnTo>
                <a:lnTo>
                  <a:pt x="221" y="5"/>
                </a:lnTo>
                <a:lnTo>
                  <a:pt x="237" y="1"/>
                </a:lnTo>
                <a:lnTo>
                  <a:pt x="247" y="0"/>
                </a:lnTo>
                <a:lnTo>
                  <a:pt x="256" y="9"/>
                </a:lnTo>
                <a:lnTo>
                  <a:pt x="279" y="18"/>
                </a:lnTo>
                <a:lnTo>
                  <a:pt x="287" y="23"/>
                </a:lnTo>
                <a:lnTo>
                  <a:pt x="297" y="24"/>
                </a:lnTo>
                <a:lnTo>
                  <a:pt x="313" y="18"/>
                </a:lnTo>
                <a:lnTo>
                  <a:pt x="328" y="11"/>
                </a:lnTo>
                <a:lnTo>
                  <a:pt x="331" y="16"/>
                </a:lnTo>
                <a:lnTo>
                  <a:pt x="328" y="23"/>
                </a:lnTo>
                <a:lnTo>
                  <a:pt x="347" y="34"/>
                </a:lnTo>
                <a:lnTo>
                  <a:pt x="362" y="46"/>
                </a:lnTo>
                <a:lnTo>
                  <a:pt x="379" y="58"/>
                </a:lnTo>
                <a:lnTo>
                  <a:pt x="396" y="70"/>
                </a:lnTo>
                <a:lnTo>
                  <a:pt x="400" y="67"/>
                </a:lnTo>
                <a:lnTo>
                  <a:pt x="407" y="69"/>
                </a:lnTo>
                <a:lnTo>
                  <a:pt x="423" y="67"/>
                </a:lnTo>
                <a:lnTo>
                  <a:pt x="440" y="77"/>
                </a:lnTo>
                <a:lnTo>
                  <a:pt x="457" y="88"/>
                </a:lnTo>
                <a:lnTo>
                  <a:pt x="472" y="85"/>
                </a:lnTo>
                <a:lnTo>
                  <a:pt x="487" y="100"/>
                </a:lnTo>
                <a:lnTo>
                  <a:pt x="481" y="111"/>
                </a:lnTo>
                <a:lnTo>
                  <a:pt x="476" y="114"/>
                </a:lnTo>
                <a:lnTo>
                  <a:pt x="481" y="133"/>
                </a:lnTo>
                <a:lnTo>
                  <a:pt x="471" y="134"/>
                </a:lnTo>
                <a:lnTo>
                  <a:pt x="450" y="130"/>
                </a:lnTo>
                <a:lnTo>
                  <a:pt x="452" y="143"/>
                </a:lnTo>
                <a:lnTo>
                  <a:pt x="453" y="158"/>
                </a:lnTo>
                <a:lnTo>
                  <a:pt x="459" y="164"/>
                </a:lnTo>
                <a:lnTo>
                  <a:pt x="441" y="162"/>
                </a:lnTo>
                <a:lnTo>
                  <a:pt x="427" y="168"/>
                </a:lnTo>
                <a:lnTo>
                  <a:pt x="435" y="173"/>
                </a:lnTo>
                <a:lnTo>
                  <a:pt x="440" y="184"/>
                </a:lnTo>
                <a:lnTo>
                  <a:pt x="446" y="196"/>
                </a:lnTo>
                <a:lnTo>
                  <a:pt x="446" y="200"/>
                </a:lnTo>
                <a:lnTo>
                  <a:pt x="442" y="203"/>
                </a:lnTo>
                <a:lnTo>
                  <a:pt x="427" y="192"/>
                </a:lnTo>
                <a:lnTo>
                  <a:pt x="410" y="194"/>
                </a:lnTo>
                <a:lnTo>
                  <a:pt x="393" y="195"/>
                </a:lnTo>
                <a:lnTo>
                  <a:pt x="375" y="196"/>
                </a:lnTo>
                <a:lnTo>
                  <a:pt x="363" y="194"/>
                </a:lnTo>
                <a:lnTo>
                  <a:pt x="357" y="204"/>
                </a:lnTo>
                <a:lnTo>
                  <a:pt x="344" y="203"/>
                </a:lnTo>
                <a:lnTo>
                  <a:pt x="330" y="201"/>
                </a:lnTo>
                <a:lnTo>
                  <a:pt x="322" y="208"/>
                </a:lnTo>
                <a:lnTo>
                  <a:pt x="310" y="217"/>
                </a:lnTo>
                <a:lnTo>
                  <a:pt x="297" y="226"/>
                </a:lnTo>
                <a:lnTo>
                  <a:pt x="286" y="220"/>
                </a:lnTo>
                <a:lnTo>
                  <a:pt x="274" y="213"/>
                </a:lnTo>
                <a:lnTo>
                  <a:pt x="273" y="200"/>
                </a:lnTo>
                <a:lnTo>
                  <a:pt x="259" y="190"/>
                </a:lnTo>
                <a:lnTo>
                  <a:pt x="246" y="189"/>
                </a:lnTo>
                <a:lnTo>
                  <a:pt x="233" y="188"/>
                </a:lnTo>
                <a:lnTo>
                  <a:pt x="218" y="188"/>
                </a:lnTo>
                <a:lnTo>
                  <a:pt x="205" y="185"/>
                </a:lnTo>
                <a:lnTo>
                  <a:pt x="192" y="169"/>
                </a:lnTo>
                <a:lnTo>
                  <a:pt x="176" y="161"/>
                </a:lnTo>
                <a:lnTo>
                  <a:pt x="159" y="151"/>
                </a:lnTo>
                <a:lnTo>
                  <a:pt x="145" y="157"/>
                </a:lnTo>
                <a:lnTo>
                  <a:pt x="128" y="163"/>
                </a:lnTo>
                <a:lnTo>
                  <a:pt x="132" y="179"/>
                </a:lnTo>
                <a:lnTo>
                  <a:pt x="134" y="193"/>
                </a:lnTo>
                <a:lnTo>
                  <a:pt x="138" y="208"/>
                </a:lnTo>
                <a:lnTo>
                  <a:pt x="142" y="222"/>
                </a:lnTo>
                <a:lnTo>
                  <a:pt x="126" y="217"/>
                </a:lnTo>
                <a:lnTo>
                  <a:pt x="113" y="213"/>
                </a:lnTo>
                <a:lnTo>
                  <a:pt x="113" y="202"/>
                </a:lnTo>
                <a:lnTo>
                  <a:pt x="93" y="202"/>
                </a:lnTo>
                <a:lnTo>
                  <a:pt x="81" y="196"/>
                </a:lnTo>
                <a:lnTo>
                  <a:pt x="76" y="193"/>
                </a:lnTo>
                <a:lnTo>
                  <a:pt x="64" y="178"/>
                </a:lnTo>
                <a:lnTo>
                  <a:pt x="58" y="173"/>
                </a:lnTo>
                <a:lnTo>
                  <a:pt x="73" y="173"/>
                </a:lnTo>
                <a:lnTo>
                  <a:pt x="67" y="167"/>
                </a:lnTo>
                <a:lnTo>
                  <a:pt x="73" y="160"/>
                </a:lnTo>
                <a:lnTo>
                  <a:pt x="90" y="160"/>
                </a:lnTo>
                <a:lnTo>
                  <a:pt x="86" y="153"/>
                </a:lnTo>
                <a:lnTo>
                  <a:pt x="84" y="135"/>
                </a:lnTo>
                <a:lnTo>
                  <a:pt x="67" y="13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72" name="Freeform 160"/>
          <p:cNvSpPr>
            <a:spLocks/>
          </p:cNvSpPr>
          <p:nvPr/>
        </p:nvSpPr>
        <p:spPr bwMode="auto">
          <a:xfrm>
            <a:off x="5733786" y="2587626"/>
            <a:ext cx="170260" cy="68263"/>
          </a:xfrm>
          <a:custGeom>
            <a:avLst/>
            <a:gdLst>
              <a:gd name="T0" fmla="*/ 20 w 107"/>
              <a:gd name="T1" fmla="*/ 14 h 43"/>
              <a:gd name="T2" fmla="*/ 0 w 107"/>
              <a:gd name="T3" fmla="*/ 1 h 43"/>
              <a:gd name="T4" fmla="*/ 1 w 107"/>
              <a:gd name="T5" fmla="*/ 0 h 43"/>
              <a:gd name="T6" fmla="*/ 15 w 107"/>
              <a:gd name="T7" fmla="*/ 1 h 43"/>
              <a:gd name="T8" fmla="*/ 29 w 107"/>
              <a:gd name="T9" fmla="*/ 2 h 43"/>
              <a:gd name="T10" fmla="*/ 47 w 107"/>
              <a:gd name="T11" fmla="*/ 9 h 43"/>
              <a:gd name="T12" fmla="*/ 67 w 107"/>
              <a:gd name="T13" fmla="*/ 18 h 43"/>
              <a:gd name="T14" fmla="*/ 86 w 107"/>
              <a:gd name="T15" fmla="*/ 26 h 43"/>
              <a:gd name="T16" fmla="*/ 106 w 107"/>
              <a:gd name="T17" fmla="*/ 33 h 43"/>
              <a:gd name="T18" fmla="*/ 100 w 107"/>
              <a:gd name="T19" fmla="*/ 42 h 43"/>
              <a:gd name="T20" fmla="*/ 89 w 107"/>
              <a:gd name="T21" fmla="*/ 39 h 43"/>
              <a:gd name="T22" fmla="*/ 69 w 107"/>
              <a:gd name="T23" fmla="*/ 39 h 43"/>
              <a:gd name="T24" fmla="*/ 50 w 107"/>
              <a:gd name="T25" fmla="*/ 39 h 43"/>
              <a:gd name="T26" fmla="*/ 34 w 107"/>
              <a:gd name="T27" fmla="*/ 40 h 43"/>
              <a:gd name="T28" fmla="*/ 33 w 107"/>
              <a:gd name="T29" fmla="*/ 28 h 43"/>
              <a:gd name="T30" fmla="*/ 20 w 107"/>
              <a:gd name="T31" fmla="*/ 1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" h="43">
                <a:moveTo>
                  <a:pt x="20" y="14"/>
                </a:moveTo>
                <a:lnTo>
                  <a:pt x="0" y="1"/>
                </a:lnTo>
                <a:lnTo>
                  <a:pt x="1" y="0"/>
                </a:lnTo>
                <a:lnTo>
                  <a:pt x="15" y="1"/>
                </a:lnTo>
                <a:lnTo>
                  <a:pt x="29" y="2"/>
                </a:lnTo>
                <a:lnTo>
                  <a:pt x="47" y="9"/>
                </a:lnTo>
                <a:lnTo>
                  <a:pt x="67" y="18"/>
                </a:lnTo>
                <a:lnTo>
                  <a:pt x="86" y="26"/>
                </a:lnTo>
                <a:lnTo>
                  <a:pt x="106" y="33"/>
                </a:lnTo>
                <a:lnTo>
                  <a:pt x="100" y="42"/>
                </a:lnTo>
                <a:lnTo>
                  <a:pt x="89" y="39"/>
                </a:lnTo>
                <a:lnTo>
                  <a:pt x="69" y="39"/>
                </a:lnTo>
                <a:lnTo>
                  <a:pt x="50" y="39"/>
                </a:lnTo>
                <a:lnTo>
                  <a:pt x="34" y="40"/>
                </a:lnTo>
                <a:lnTo>
                  <a:pt x="33" y="28"/>
                </a:lnTo>
                <a:lnTo>
                  <a:pt x="20" y="1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73" name="Freeform 161"/>
          <p:cNvSpPr>
            <a:spLocks/>
          </p:cNvSpPr>
          <p:nvPr/>
        </p:nvSpPr>
        <p:spPr bwMode="auto">
          <a:xfrm>
            <a:off x="6364949" y="2601914"/>
            <a:ext cx="199496" cy="109537"/>
          </a:xfrm>
          <a:custGeom>
            <a:avLst/>
            <a:gdLst>
              <a:gd name="T0" fmla="*/ 41 w 126"/>
              <a:gd name="T1" fmla="*/ 39 h 69"/>
              <a:gd name="T2" fmla="*/ 27 w 126"/>
              <a:gd name="T3" fmla="*/ 29 h 69"/>
              <a:gd name="T4" fmla="*/ 9 w 126"/>
              <a:gd name="T5" fmla="*/ 28 h 69"/>
              <a:gd name="T6" fmla="*/ 0 w 126"/>
              <a:gd name="T7" fmla="*/ 16 h 69"/>
              <a:gd name="T8" fmla="*/ 7 w 126"/>
              <a:gd name="T9" fmla="*/ 8 h 69"/>
              <a:gd name="T10" fmla="*/ 22 w 126"/>
              <a:gd name="T11" fmla="*/ 10 h 69"/>
              <a:gd name="T12" fmla="*/ 35 w 126"/>
              <a:gd name="T13" fmla="*/ 12 h 69"/>
              <a:gd name="T14" fmla="*/ 41 w 126"/>
              <a:gd name="T15" fmla="*/ 2 h 69"/>
              <a:gd name="T16" fmla="*/ 53 w 126"/>
              <a:gd name="T17" fmla="*/ 4 h 69"/>
              <a:gd name="T18" fmla="*/ 71 w 126"/>
              <a:gd name="T19" fmla="*/ 3 h 69"/>
              <a:gd name="T20" fmla="*/ 88 w 126"/>
              <a:gd name="T21" fmla="*/ 2 h 69"/>
              <a:gd name="T22" fmla="*/ 105 w 126"/>
              <a:gd name="T23" fmla="*/ 0 h 69"/>
              <a:gd name="T24" fmla="*/ 121 w 126"/>
              <a:gd name="T25" fmla="*/ 10 h 69"/>
              <a:gd name="T26" fmla="*/ 125 w 126"/>
              <a:gd name="T27" fmla="*/ 19 h 69"/>
              <a:gd name="T28" fmla="*/ 115 w 126"/>
              <a:gd name="T29" fmla="*/ 28 h 69"/>
              <a:gd name="T30" fmla="*/ 105 w 126"/>
              <a:gd name="T31" fmla="*/ 35 h 69"/>
              <a:gd name="T32" fmla="*/ 91 w 126"/>
              <a:gd name="T33" fmla="*/ 39 h 69"/>
              <a:gd name="T34" fmla="*/ 83 w 126"/>
              <a:gd name="T35" fmla="*/ 50 h 69"/>
              <a:gd name="T36" fmla="*/ 75 w 126"/>
              <a:gd name="T37" fmla="*/ 49 h 69"/>
              <a:gd name="T38" fmla="*/ 69 w 126"/>
              <a:gd name="T39" fmla="*/ 49 h 69"/>
              <a:gd name="T40" fmla="*/ 59 w 126"/>
              <a:gd name="T41" fmla="*/ 54 h 69"/>
              <a:gd name="T42" fmla="*/ 55 w 126"/>
              <a:gd name="T43" fmla="*/ 68 h 69"/>
              <a:gd name="T44" fmla="*/ 32 w 126"/>
              <a:gd name="T45" fmla="*/ 64 h 69"/>
              <a:gd name="T46" fmla="*/ 10 w 126"/>
              <a:gd name="T47" fmla="*/ 61 h 69"/>
              <a:gd name="T48" fmla="*/ 9 w 126"/>
              <a:gd name="T49" fmla="*/ 50 h 69"/>
              <a:gd name="T50" fmla="*/ 26 w 126"/>
              <a:gd name="T51" fmla="*/ 44 h 69"/>
              <a:gd name="T52" fmla="*/ 41 w 126"/>
              <a:gd name="T53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" h="69">
                <a:moveTo>
                  <a:pt x="41" y="39"/>
                </a:moveTo>
                <a:lnTo>
                  <a:pt x="27" y="29"/>
                </a:lnTo>
                <a:lnTo>
                  <a:pt x="9" y="28"/>
                </a:lnTo>
                <a:lnTo>
                  <a:pt x="0" y="16"/>
                </a:lnTo>
                <a:lnTo>
                  <a:pt x="7" y="8"/>
                </a:lnTo>
                <a:lnTo>
                  <a:pt x="22" y="10"/>
                </a:lnTo>
                <a:lnTo>
                  <a:pt x="35" y="12"/>
                </a:lnTo>
                <a:lnTo>
                  <a:pt x="41" y="2"/>
                </a:lnTo>
                <a:lnTo>
                  <a:pt x="53" y="4"/>
                </a:lnTo>
                <a:lnTo>
                  <a:pt x="71" y="3"/>
                </a:lnTo>
                <a:lnTo>
                  <a:pt x="88" y="2"/>
                </a:lnTo>
                <a:lnTo>
                  <a:pt x="105" y="0"/>
                </a:lnTo>
                <a:lnTo>
                  <a:pt x="121" y="10"/>
                </a:lnTo>
                <a:lnTo>
                  <a:pt x="125" y="19"/>
                </a:lnTo>
                <a:lnTo>
                  <a:pt x="115" y="28"/>
                </a:lnTo>
                <a:lnTo>
                  <a:pt x="105" y="35"/>
                </a:lnTo>
                <a:lnTo>
                  <a:pt x="91" y="39"/>
                </a:lnTo>
                <a:lnTo>
                  <a:pt x="83" y="50"/>
                </a:lnTo>
                <a:lnTo>
                  <a:pt x="75" y="49"/>
                </a:lnTo>
                <a:lnTo>
                  <a:pt x="69" y="49"/>
                </a:lnTo>
                <a:lnTo>
                  <a:pt x="59" y="54"/>
                </a:lnTo>
                <a:lnTo>
                  <a:pt x="55" y="68"/>
                </a:lnTo>
                <a:lnTo>
                  <a:pt x="32" y="64"/>
                </a:lnTo>
                <a:lnTo>
                  <a:pt x="10" y="61"/>
                </a:lnTo>
                <a:lnTo>
                  <a:pt x="9" y="50"/>
                </a:lnTo>
                <a:lnTo>
                  <a:pt x="26" y="44"/>
                </a:lnTo>
                <a:lnTo>
                  <a:pt x="41" y="3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74" name="Freeform 162"/>
          <p:cNvSpPr>
            <a:spLocks/>
          </p:cNvSpPr>
          <p:nvPr/>
        </p:nvSpPr>
        <p:spPr bwMode="auto">
          <a:xfrm>
            <a:off x="6641836" y="2381251"/>
            <a:ext cx="650081" cy="271463"/>
          </a:xfrm>
          <a:custGeom>
            <a:avLst/>
            <a:gdLst>
              <a:gd name="T0" fmla="*/ 240 w 409"/>
              <a:gd name="T1" fmla="*/ 162 h 171"/>
              <a:gd name="T2" fmla="*/ 219 w 409"/>
              <a:gd name="T3" fmla="*/ 155 h 171"/>
              <a:gd name="T4" fmla="*/ 184 w 409"/>
              <a:gd name="T5" fmla="*/ 152 h 171"/>
              <a:gd name="T6" fmla="*/ 149 w 409"/>
              <a:gd name="T7" fmla="*/ 150 h 171"/>
              <a:gd name="T8" fmla="*/ 126 w 409"/>
              <a:gd name="T9" fmla="*/ 125 h 171"/>
              <a:gd name="T10" fmla="*/ 90 w 409"/>
              <a:gd name="T11" fmla="*/ 112 h 171"/>
              <a:gd name="T12" fmla="*/ 61 w 409"/>
              <a:gd name="T13" fmla="*/ 108 h 171"/>
              <a:gd name="T14" fmla="*/ 52 w 409"/>
              <a:gd name="T15" fmla="*/ 81 h 171"/>
              <a:gd name="T16" fmla="*/ 24 w 409"/>
              <a:gd name="T17" fmla="*/ 66 h 171"/>
              <a:gd name="T18" fmla="*/ 1 w 409"/>
              <a:gd name="T19" fmla="*/ 48 h 171"/>
              <a:gd name="T20" fmla="*/ 5 w 409"/>
              <a:gd name="T21" fmla="*/ 40 h 171"/>
              <a:gd name="T22" fmla="*/ 28 w 409"/>
              <a:gd name="T23" fmla="*/ 28 h 171"/>
              <a:gd name="T24" fmla="*/ 65 w 409"/>
              <a:gd name="T25" fmla="*/ 23 h 171"/>
              <a:gd name="T26" fmla="*/ 89 w 409"/>
              <a:gd name="T27" fmla="*/ 32 h 171"/>
              <a:gd name="T28" fmla="*/ 116 w 409"/>
              <a:gd name="T29" fmla="*/ 28 h 171"/>
              <a:gd name="T30" fmla="*/ 107 w 409"/>
              <a:gd name="T31" fmla="*/ 0 h 171"/>
              <a:gd name="T32" fmla="*/ 149 w 409"/>
              <a:gd name="T33" fmla="*/ 9 h 171"/>
              <a:gd name="T34" fmla="*/ 178 w 409"/>
              <a:gd name="T35" fmla="*/ 29 h 171"/>
              <a:gd name="T36" fmla="*/ 216 w 409"/>
              <a:gd name="T37" fmla="*/ 29 h 171"/>
              <a:gd name="T38" fmla="*/ 238 w 409"/>
              <a:gd name="T39" fmla="*/ 38 h 171"/>
              <a:gd name="T40" fmla="*/ 278 w 409"/>
              <a:gd name="T41" fmla="*/ 43 h 171"/>
              <a:gd name="T42" fmla="*/ 308 w 409"/>
              <a:gd name="T43" fmla="*/ 28 h 171"/>
              <a:gd name="T44" fmla="*/ 342 w 409"/>
              <a:gd name="T45" fmla="*/ 35 h 171"/>
              <a:gd name="T46" fmla="*/ 346 w 409"/>
              <a:gd name="T47" fmla="*/ 60 h 171"/>
              <a:gd name="T48" fmla="*/ 353 w 409"/>
              <a:gd name="T49" fmla="*/ 68 h 171"/>
              <a:gd name="T50" fmla="*/ 370 w 409"/>
              <a:gd name="T51" fmla="*/ 70 h 171"/>
              <a:gd name="T52" fmla="*/ 404 w 409"/>
              <a:gd name="T53" fmla="*/ 79 h 171"/>
              <a:gd name="T54" fmla="*/ 386 w 409"/>
              <a:gd name="T55" fmla="*/ 87 h 171"/>
              <a:gd name="T56" fmla="*/ 370 w 409"/>
              <a:gd name="T57" fmla="*/ 106 h 171"/>
              <a:gd name="T58" fmla="*/ 344 w 409"/>
              <a:gd name="T59" fmla="*/ 116 h 171"/>
              <a:gd name="T60" fmla="*/ 329 w 409"/>
              <a:gd name="T61" fmla="*/ 126 h 171"/>
              <a:gd name="T62" fmla="*/ 326 w 409"/>
              <a:gd name="T63" fmla="*/ 146 h 171"/>
              <a:gd name="T64" fmla="*/ 299 w 409"/>
              <a:gd name="T65" fmla="*/ 157 h 171"/>
              <a:gd name="T66" fmla="*/ 275 w 409"/>
              <a:gd name="T67" fmla="*/ 163 h 171"/>
              <a:gd name="T68" fmla="*/ 256 w 409"/>
              <a:gd name="T69" fmla="*/ 16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9" h="171">
                <a:moveTo>
                  <a:pt x="256" y="166"/>
                </a:moveTo>
                <a:lnTo>
                  <a:pt x="240" y="162"/>
                </a:lnTo>
                <a:lnTo>
                  <a:pt x="224" y="159"/>
                </a:lnTo>
                <a:lnTo>
                  <a:pt x="219" y="155"/>
                </a:lnTo>
                <a:lnTo>
                  <a:pt x="202" y="153"/>
                </a:lnTo>
                <a:lnTo>
                  <a:pt x="184" y="152"/>
                </a:lnTo>
                <a:lnTo>
                  <a:pt x="167" y="151"/>
                </a:lnTo>
                <a:lnTo>
                  <a:pt x="149" y="150"/>
                </a:lnTo>
                <a:lnTo>
                  <a:pt x="138" y="138"/>
                </a:lnTo>
                <a:lnTo>
                  <a:pt x="126" y="125"/>
                </a:lnTo>
                <a:lnTo>
                  <a:pt x="108" y="119"/>
                </a:lnTo>
                <a:lnTo>
                  <a:pt x="90" y="112"/>
                </a:lnTo>
                <a:lnTo>
                  <a:pt x="76" y="110"/>
                </a:lnTo>
                <a:lnTo>
                  <a:pt x="61" y="108"/>
                </a:lnTo>
                <a:lnTo>
                  <a:pt x="56" y="95"/>
                </a:lnTo>
                <a:lnTo>
                  <a:pt x="52" y="81"/>
                </a:lnTo>
                <a:lnTo>
                  <a:pt x="33" y="68"/>
                </a:lnTo>
                <a:lnTo>
                  <a:pt x="24" y="66"/>
                </a:lnTo>
                <a:lnTo>
                  <a:pt x="5" y="55"/>
                </a:lnTo>
                <a:lnTo>
                  <a:pt x="1" y="48"/>
                </a:lnTo>
                <a:lnTo>
                  <a:pt x="0" y="46"/>
                </a:lnTo>
                <a:lnTo>
                  <a:pt x="5" y="40"/>
                </a:lnTo>
                <a:lnTo>
                  <a:pt x="16" y="35"/>
                </a:lnTo>
                <a:lnTo>
                  <a:pt x="28" y="28"/>
                </a:lnTo>
                <a:lnTo>
                  <a:pt x="41" y="20"/>
                </a:lnTo>
                <a:lnTo>
                  <a:pt x="65" y="23"/>
                </a:lnTo>
                <a:lnTo>
                  <a:pt x="71" y="29"/>
                </a:lnTo>
                <a:lnTo>
                  <a:pt x="89" y="32"/>
                </a:lnTo>
                <a:lnTo>
                  <a:pt x="107" y="35"/>
                </a:lnTo>
                <a:lnTo>
                  <a:pt x="116" y="28"/>
                </a:lnTo>
                <a:lnTo>
                  <a:pt x="105" y="16"/>
                </a:lnTo>
                <a:lnTo>
                  <a:pt x="107" y="0"/>
                </a:lnTo>
                <a:lnTo>
                  <a:pt x="129" y="5"/>
                </a:lnTo>
                <a:lnTo>
                  <a:pt x="149" y="9"/>
                </a:lnTo>
                <a:lnTo>
                  <a:pt x="158" y="19"/>
                </a:lnTo>
                <a:lnTo>
                  <a:pt x="178" y="29"/>
                </a:lnTo>
                <a:lnTo>
                  <a:pt x="198" y="24"/>
                </a:lnTo>
                <a:lnTo>
                  <a:pt x="216" y="29"/>
                </a:lnTo>
                <a:lnTo>
                  <a:pt x="233" y="33"/>
                </a:lnTo>
                <a:lnTo>
                  <a:pt x="238" y="38"/>
                </a:lnTo>
                <a:lnTo>
                  <a:pt x="265" y="45"/>
                </a:lnTo>
                <a:lnTo>
                  <a:pt x="278" y="43"/>
                </a:lnTo>
                <a:lnTo>
                  <a:pt x="294" y="40"/>
                </a:lnTo>
                <a:lnTo>
                  <a:pt x="308" y="28"/>
                </a:lnTo>
                <a:lnTo>
                  <a:pt x="330" y="34"/>
                </a:lnTo>
                <a:lnTo>
                  <a:pt x="342" y="35"/>
                </a:lnTo>
                <a:lnTo>
                  <a:pt x="344" y="47"/>
                </a:lnTo>
                <a:lnTo>
                  <a:pt x="346" y="60"/>
                </a:lnTo>
                <a:lnTo>
                  <a:pt x="342" y="61"/>
                </a:lnTo>
                <a:lnTo>
                  <a:pt x="353" y="68"/>
                </a:lnTo>
                <a:lnTo>
                  <a:pt x="366" y="68"/>
                </a:lnTo>
                <a:lnTo>
                  <a:pt x="370" y="70"/>
                </a:lnTo>
                <a:lnTo>
                  <a:pt x="377" y="64"/>
                </a:lnTo>
                <a:lnTo>
                  <a:pt x="404" y="79"/>
                </a:lnTo>
                <a:lnTo>
                  <a:pt x="408" y="87"/>
                </a:lnTo>
                <a:lnTo>
                  <a:pt x="386" y="87"/>
                </a:lnTo>
                <a:lnTo>
                  <a:pt x="371" y="95"/>
                </a:lnTo>
                <a:lnTo>
                  <a:pt x="370" y="106"/>
                </a:lnTo>
                <a:lnTo>
                  <a:pt x="357" y="110"/>
                </a:lnTo>
                <a:lnTo>
                  <a:pt x="344" y="116"/>
                </a:lnTo>
                <a:lnTo>
                  <a:pt x="327" y="111"/>
                </a:lnTo>
                <a:lnTo>
                  <a:pt x="329" y="126"/>
                </a:lnTo>
                <a:lnTo>
                  <a:pt x="338" y="135"/>
                </a:lnTo>
                <a:lnTo>
                  <a:pt x="326" y="146"/>
                </a:lnTo>
                <a:lnTo>
                  <a:pt x="315" y="155"/>
                </a:lnTo>
                <a:lnTo>
                  <a:pt x="299" y="157"/>
                </a:lnTo>
                <a:lnTo>
                  <a:pt x="284" y="158"/>
                </a:lnTo>
                <a:lnTo>
                  <a:pt x="275" y="163"/>
                </a:lnTo>
                <a:lnTo>
                  <a:pt x="265" y="170"/>
                </a:lnTo>
                <a:lnTo>
                  <a:pt x="256" y="16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75" name="Freeform 163"/>
          <p:cNvSpPr>
            <a:spLocks/>
          </p:cNvSpPr>
          <p:nvPr/>
        </p:nvSpPr>
        <p:spPr bwMode="auto">
          <a:xfrm>
            <a:off x="5938442" y="2954339"/>
            <a:ext cx="44715" cy="39687"/>
          </a:xfrm>
          <a:custGeom>
            <a:avLst/>
            <a:gdLst>
              <a:gd name="T0" fmla="*/ 20 w 28"/>
              <a:gd name="T1" fmla="*/ 6 h 25"/>
              <a:gd name="T2" fmla="*/ 18 w 28"/>
              <a:gd name="T3" fmla="*/ 6 h 25"/>
              <a:gd name="T4" fmla="*/ 18 w 28"/>
              <a:gd name="T5" fmla="*/ 10 h 25"/>
              <a:gd name="T6" fmla="*/ 27 w 28"/>
              <a:gd name="T7" fmla="*/ 24 h 25"/>
              <a:gd name="T8" fmla="*/ 15 w 28"/>
              <a:gd name="T9" fmla="*/ 21 h 25"/>
              <a:gd name="T10" fmla="*/ 12 w 28"/>
              <a:gd name="T11" fmla="*/ 16 h 25"/>
              <a:gd name="T12" fmla="*/ 0 w 28"/>
              <a:gd name="T13" fmla="*/ 14 h 25"/>
              <a:gd name="T14" fmla="*/ 6 w 28"/>
              <a:gd name="T15" fmla="*/ 1 h 25"/>
              <a:gd name="T16" fmla="*/ 18 w 28"/>
              <a:gd name="T17" fmla="*/ 0 h 25"/>
              <a:gd name="T18" fmla="*/ 20 w 28"/>
              <a:gd name="T19" fmla="*/ 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5">
                <a:moveTo>
                  <a:pt x="20" y="6"/>
                </a:moveTo>
                <a:lnTo>
                  <a:pt x="18" y="6"/>
                </a:lnTo>
                <a:lnTo>
                  <a:pt x="18" y="10"/>
                </a:lnTo>
                <a:lnTo>
                  <a:pt x="27" y="24"/>
                </a:lnTo>
                <a:lnTo>
                  <a:pt x="15" y="21"/>
                </a:lnTo>
                <a:lnTo>
                  <a:pt x="12" y="16"/>
                </a:lnTo>
                <a:lnTo>
                  <a:pt x="0" y="14"/>
                </a:lnTo>
                <a:lnTo>
                  <a:pt x="6" y="1"/>
                </a:lnTo>
                <a:lnTo>
                  <a:pt x="18" y="0"/>
                </a:lnTo>
                <a:lnTo>
                  <a:pt x="20" y="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76" name="Freeform 164"/>
          <p:cNvSpPr>
            <a:spLocks/>
          </p:cNvSpPr>
          <p:nvPr/>
        </p:nvSpPr>
        <p:spPr bwMode="auto">
          <a:xfrm>
            <a:off x="5685631" y="2830513"/>
            <a:ext cx="34396" cy="42862"/>
          </a:xfrm>
          <a:custGeom>
            <a:avLst/>
            <a:gdLst>
              <a:gd name="T0" fmla="*/ 19 w 22"/>
              <a:gd name="T1" fmla="*/ 13 h 27"/>
              <a:gd name="T2" fmla="*/ 8 w 22"/>
              <a:gd name="T3" fmla="*/ 22 h 27"/>
              <a:gd name="T4" fmla="*/ 0 w 22"/>
              <a:gd name="T5" fmla="*/ 26 h 27"/>
              <a:gd name="T6" fmla="*/ 6 w 22"/>
              <a:gd name="T7" fmla="*/ 13 h 27"/>
              <a:gd name="T8" fmla="*/ 11 w 22"/>
              <a:gd name="T9" fmla="*/ 0 h 27"/>
              <a:gd name="T10" fmla="*/ 21 w 22"/>
              <a:gd name="T11" fmla="*/ 3 h 27"/>
              <a:gd name="T12" fmla="*/ 19 w 22"/>
              <a:gd name="T13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7">
                <a:moveTo>
                  <a:pt x="19" y="13"/>
                </a:moveTo>
                <a:lnTo>
                  <a:pt x="8" y="22"/>
                </a:lnTo>
                <a:lnTo>
                  <a:pt x="0" y="26"/>
                </a:lnTo>
                <a:lnTo>
                  <a:pt x="6" y="13"/>
                </a:lnTo>
                <a:lnTo>
                  <a:pt x="11" y="0"/>
                </a:lnTo>
                <a:lnTo>
                  <a:pt x="21" y="3"/>
                </a:lnTo>
                <a:lnTo>
                  <a:pt x="19" y="1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77" name="Freeform 165"/>
          <p:cNvSpPr>
            <a:spLocks/>
          </p:cNvSpPr>
          <p:nvPr/>
        </p:nvSpPr>
        <p:spPr bwMode="auto">
          <a:xfrm>
            <a:off x="6241125" y="2768600"/>
            <a:ext cx="326760" cy="350838"/>
          </a:xfrm>
          <a:custGeom>
            <a:avLst/>
            <a:gdLst>
              <a:gd name="T0" fmla="*/ 88 w 206"/>
              <a:gd name="T1" fmla="*/ 200 h 221"/>
              <a:gd name="T2" fmla="*/ 101 w 206"/>
              <a:gd name="T3" fmla="*/ 215 h 221"/>
              <a:gd name="T4" fmla="*/ 118 w 206"/>
              <a:gd name="T5" fmla="*/ 216 h 221"/>
              <a:gd name="T6" fmla="*/ 130 w 206"/>
              <a:gd name="T7" fmla="*/ 211 h 221"/>
              <a:gd name="T8" fmla="*/ 148 w 206"/>
              <a:gd name="T9" fmla="*/ 210 h 221"/>
              <a:gd name="T10" fmla="*/ 135 w 206"/>
              <a:gd name="T11" fmla="*/ 188 h 221"/>
              <a:gd name="T12" fmla="*/ 123 w 206"/>
              <a:gd name="T13" fmla="*/ 170 h 221"/>
              <a:gd name="T14" fmla="*/ 135 w 206"/>
              <a:gd name="T15" fmla="*/ 151 h 221"/>
              <a:gd name="T16" fmla="*/ 157 w 206"/>
              <a:gd name="T17" fmla="*/ 137 h 221"/>
              <a:gd name="T18" fmla="*/ 172 w 206"/>
              <a:gd name="T19" fmla="*/ 111 h 221"/>
              <a:gd name="T20" fmla="*/ 175 w 206"/>
              <a:gd name="T21" fmla="*/ 87 h 221"/>
              <a:gd name="T22" fmla="*/ 177 w 206"/>
              <a:gd name="T23" fmla="*/ 75 h 221"/>
              <a:gd name="T24" fmla="*/ 166 w 206"/>
              <a:gd name="T25" fmla="*/ 66 h 221"/>
              <a:gd name="T26" fmla="*/ 163 w 206"/>
              <a:gd name="T27" fmla="*/ 52 h 221"/>
              <a:gd name="T28" fmla="*/ 157 w 206"/>
              <a:gd name="T29" fmla="*/ 39 h 221"/>
              <a:gd name="T30" fmla="*/ 192 w 206"/>
              <a:gd name="T31" fmla="*/ 36 h 221"/>
              <a:gd name="T32" fmla="*/ 186 w 206"/>
              <a:gd name="T33" fmla="*/ 19 h 221"/>
              <a:gd name="T34" fmla="*/ 170 w 206"/>
              <a:gd name="T35" fmla="*/ 4 h 221"/>
              <a:gd name="T36" fmla="*/ 139 w 206"/>
              <a:gd name="T37" fmla="*/ 4 h 221"/>
              <a:gd name="T38" fmla="*/ 117 w 206"/>
              <a:gd name="T39" fmla="*/ 17 h 221"/>
              <a:gd name="T40" fmla="*/ 121 w 206"/>
              <a:gd name="T41" fmla="*/ 44 h 221"/>
              <a:gd name="T42" fmla="*/ 107 w 206"/>
              <a:gd name="T43" fmla="*/ 52 h 221"/>
              <a:gd name="T44" fmla="*/ 104 w 206"/>
              <a:gd name="T45" fmla="*/ 70 h 221"/>
              <a:gd name="T46" fmla="*/ 90 w 206"/>
              <a:gd name="T47" fmla="*/ 88 h 221"/>
              <a:gd name="T48" fmla="*/ 74 w 206"/>
              <a:gd name="T49" fmla="*/ 98 h 221"/>
              <a:gd name="T50" fmla="*/ 72 w 206"/>
              <a:gd name="T51" fmla="*/ 119 h 221"/>
              <a:gd name="T52" fmla="*/ 43 w 206"/>
              <a:gd name="T53" fmla="*/ 126 h 221"/>
              <a:gd name="T54" fmla="*/ 11 w 206"/>
              <a:gd name="T55" fmla="*/ 122 h 221"/>
              <a:gd name="T56" fmla="*/ 10 w 206"/>
              <a:gd name="T57" fmla="*/ 130 h 221"/>
              <a:gd name="T58" fmla="*/ 29 w 206"/>
              <a:gd name="T59" fmla="*/ 145 h 221"/>
              <a:gd name="T60" fmla="*/ 38 w 206"/>
              <a:gd name="T61" fmla="*/ 164 h 221"/>
              <a:gd name="T62" fmla="*/ 25 w 206"/>
              <a:gd name="T63" fmla="*/ 176 h 221"/>
              <a:gd name="T64" fmla="*/ 20 w 206"/>
              <a:gd name="T65" fmla="*/ 196 h 221"/>
              <a:gd name="T66" fmla="*/ 45 w 206"/>
              <a:gd name="T67" fmla="*/ 195 h 221"/>
              <a:gd name="T68" fmla="*/ 69 w 206"/>
              <a:gd name="T69" fmla="*/ 192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6" h="221">
                <a:moveTo>
                  <a:pt x="83" y="191"/>
                </a:moveTo>
                <a:lnTo>
                  <a:pt x="88" y="200"/>
                </a:lnTo>
                <a:lnTo>
                  <a:pt x="94" y="202"/>
                </a:lnTo>
                <a:lnTo>
                  <a:pt x="101" y="215"/>
                </a:lnTo>
                <a:lnTo>
                  <a:pt x="112" y="220"/>
                </a:lnTo>
                <a:lnTo>
                  <a:pt x="118" y="216"/>
                </a:lnTo>
                <a:lnTo>
                  <a:pt x="117" y="211"/>
                </a:lnTo>
                <a:lnTo>
                  <a:pt x="130" y="211"/>
                </a:lnTo>
                <a:lnTo>
                  <a:pt x="143" y="209"/>
                </a:lnTo>
                <a:lnTo>
                  <a:pt x="148" y="210"/>
                </a:lnTo>
                <a:lnTo>
                  <a:pt x="140" y="188"/>
                </a:lnTo>
                <a:lnTo>
                  <a:pt x="135" y="188"/>
                </a:lnTo>
                <a:lnTo>
                  <a:pt x="132" y="175"/>
                </a:lnTo>
                <a:lnTo>
                  <a:pt x="123" y="170"/>
                </a:lnTo>
                <a:lnTo>
                  <a:pt x="130" y="150"/>
                </a:lnTo>
                <a:lnTo>
                  <a:pt x="135" y="151"/>
                </a:lnTo>
                <a:lnTo>
                  <a:pt x="148" y="151"/>
                </a:lnTo>
                <a:lnTo>
                  <a:pt x="157" y="137"/>
                </a:lnTo>
                <a:lnTo>
                  <a:pt x="166" y="123"/>
                </a:lnTo>
                <a:lnTo>
                  <a:pt x="172" y="111"/>
                </a:lnTo>
                <a:lnTo>
                  <a:pt x="177" y="99"/>
                </a:lnTo>
                <a:lnTo>
                  <a:pt x="175" y="87"/>
                </a:lnTo>
                <a:lnTo>
                  <a:pt x="184" y="80"/>
                </a:lnTo>
                <a:lnTo>
                  <a:pt x="177" y="75"/>
                </a:lnTo>
                <a:lnTo>
                  <a:pt x="172" y="69"/>
                </a:lnTo>
                <a:lnTo>
                  <a:pt x="166" y="66"/>
                </a:lnTo>
                <a:lnTo>
                  <a:pt x="163" y="57"/>
                </a:lnTo>
                <a:lnTo>
                  <a:pt x="163" y="52"/>
                </a:lnTo>
                <a:lnTo>
                  <a:pt x="157" y="45"/>
                </a:lnTo>
                <a:lnTo>
                  <a:pt x="157" y="39"/>
                </a:lnTo>
                <a:lnTo>
                  <a:pt x="176" y="41"/>
                </a:lnTo>
                <a:lnTo>
                  <a:pt x="192" y="36"/>
                </a:lnTo>
                <a:lnTo>
                  <a:pt x="205" y="26"/>
                </a:lnTo>
                <a:lnTo>
                  <a:pt x="186" y="19"/>
                </a:lnTo>
                <a:lnTo>
                  <a:pt x="176" y="15"/>
                </a:lnTo>
                <a:lnTo>
                  <a:pt x="170" y="4"/>
                </a:lnTo>
                <a:lnTo>
                  <a:pt x="156" y="0"/>
                </a:lnTo>
                <a:lnTo>
                  <a:pt x="139" y="4"/>
                </a:lnTo>
                <a:lnTo>
                  <a:pt x="125" y="7"/>
                </a:lnTo>
                <a:lnTo>
                  <a:pt x="117" y="17"/>
                </a:lnTo>
                <a:lnTo>
                  <a:pt x="125" y="31"/>
                </a:lnTo>
                <a:lnTo>
                  <a:pt x="121" y="44"/>
                </a:lnTo>
                <a:lnTo>
                  <a:pt x="118" y="50"/>
                </a:lnTo>
                <a:lnTo>
                  <a:pt x="107" y="52"/>
                </a:lnTo>
                <a:lnTo>
                  <a:pt x="114" y="60"/>
                </a:lnTo>
                <a:lnTo>
                  <a:pt x="104" y="70"/>
                </a:lnTo>
                <a:lnTo>
                  <a:pt x="103" y="88"/>
                </a:lnTo>
                <a:lnTo>
                  <a:pt x="90" y="88"/>
                </a:lnTo>
                <a:lnTo>
                  <a:pt x="86" y="93"/>
                </a:lnTo>
                <a:lnTo>
                  <a:pt x="74" y="98"/>
                </a:lnTo>
                <a:lnTo>
                  <a:pt x="70" y="111"/>
                </a:lnTo>
                <a:lnTo>
                  <a:pt x="72" y="119"/>
                </a:lnTo>
                <a:lnTo>
                  <a:pt x="56" y="122"/>
                </a:lnTo>
                <a:lnTo>
                  <a:pt x="43" y="126"/>
                </a:lnTo>
                <a:lnTo>
                  <a:pt x="23" y="126"/>
                </a:lnTo>
                <a:lnTo>
                  <a:pt x="11" y="122"/>
                </a:lnTo>
                <a:lnTo>
                  <a:pt x="0" y="119"/>
                </a:lnTo>
                <a:lnTo>
                  <a:pt x="10" y="130"/>
                </a:lnTo>
                <a:lnTo>
                  <a:pt x="19" y="140"/>
                </a:lnTo>
                <a:lnTo>
                  <a:pt x="29" y="145"/>
                </a:lnTo>
                <a:lnTo>
                  <a:pt x="33" y="162"/>
                </a:lnTo>
                <a:lnTo>
                  <a:pt x="38" y="164"/>
                </a:lnTo>
                <a:lnTo>
                  <a:pt x="38" y="172"/>
                </a:lnTo>
                <a:lnTo>
                  <a:pt x="25" y="176"/>
                </a:lnTo>
                <a:lnTo>
                  <a:pt x="21" y="183"/>
                </a:lnTo>
                <a:lnTo>
                  <a:pt x="20" y="196"/>
                </a:lnTo>
                <a:lnTo>
                  <a:pt x="33" y="195"/>
                </a:lnTo>
                <a:lnTo>
                  <a:pt x="45" y="195"/>
                </a:lnTo>
                <a:lnTo>
                  <a:pt x="55" y="193"/>
                </a:lnTo>
                <a:lnTo>
                  <a:pt x="69" y="192"/>
                </a:lnTo>
                <a:lnTo>
                  <a:pt x="83" y="19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78" name="Freeform 166"/>
          <p:cNvSpPr>
            <a:spLocks/>
          </p:cNvSpPr>
          <p:nvPr/>
        </p:nvSpPr>
        <p:spPr bwMode="auto">
          <a:xfrm>
            <a:off x="6039908" y="3055938"/>
            <a:ext cx="36116" cy="42862"/>
          </a:xfrm>
          <a:custGeom>
            <a:avLst/>
            <a:gdLst>
              <a:gd name="T0" fmla="*/ 13 w 22"/>
              <a:gd name="T1" fmla="*/ 24 h 27"/>
              <a:gd name="T2" fmla="*/ 10 w 22"/>
              <a:gd name="T3" fmla="*/ 26 h 27"/>
              <a:gd name="T4" fmla="*/ 2 w 22"/>
              <a:gd name="T5" fmla="*/ 22 h 27"/>
              <a:gd name="T6" fmla="*/ 0 w 22"/>
              <a:gd name="T7" fmla="*/ 8 h 27"/>
              <a:gd name="T8" fmla="*/ 13 w 22"/>
              <a:gd name="T9" fmla="*/ 0 h 27"/>
              <a:gd name="T10" fmla="*/ 21 w 22"/>
              <a:gd name="T11" fmla="*/ 14 h 27"/>
              <a:gd name="T12" fmla="*/ 13 w 22"/>
              <a:gd name="T13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7">
                <a:moveTo>
                  <a:pt x="13" y="24"/>
                </a:moveTo>
                <a:lnTo>
                  <a:pt x="10" y="26"/>
                </a:lnTo>
                <a:lnTo>
                  <a:pt x="2" y="22"/>
                </a:lnTo>
                <a:lnTo>
                  <a:pt x="0" y="8"/>
                </a:lnTo>
                <a:lnTo>
                  <a:pt x="13" y="0"/>
                </a:lnTo>
                <a:lnTo>
                  <a:pt x="21" y="14"/>
                </a:lnTo>
                <a:lnTo>
                  <a:pt x="13" y="2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79" name="Freeform 167"/>
          <p:cNvSpPr>
            <a:spLocks/>
          </p:cNvSpPr>
          <p:nvPr/>
        </p:nvSpPr>
        <p:spPr bwMode="auto">
          <a:xfrm>
            <a:off x="8581761" y="4132263"/>
            <a:ext cx="36116" cy="30162"/>
          </a:xfrm>
          <a:custGeom>
            <a:avLst/>
            <a:gdLst>
              <a:gd name="T0" fmla="*/ 22 w 23"/>
              <a:gd name="T1" fmla="*/ 18 h 19"/>
              <a:gd name="T2" fmla="*/ 22 w 23"/>
              <a:gd name="T3" fmla="*/ 6 h 19"/>
              <a:gd name="T4" fmla="*/ 17 w 23"/>
              <a:gd name="T5" fmla="*/ 7 h 19"/>
              <a:gd name="T6" fmla="*/ 8 w 23"/>
              <a:gd name="T7" fmla="*/ 0 h 19"/>
              <a:gd name="T8" fmla="*/ 0 w 23"/>
              <a:gd name="T9" fmla="*/ 18 h 19"/>
              <a:gd name="T10" fmla="*/ 22 w 23"/>
              <a:gd name="T11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19">
                <a:moveTo>
                  <a:pt x="22" y="18"/>
                </a:moveTo>
                <a:lnTo>
                  <a:pt x="22" y="6"/>
                </a:lnTo>
                <a:lnTo>
                  <a:pt x="17" y="7"/>
                </a:lnTo>
                <a:lnTo>
                  <a:pt x="8" y="0"/>
                </a:lnTo>
                <a:lnTo>
                  <a:pt x="0" y="18"/>
                </a:lnTo>
                <a:lnTo>
                  <a:pt x="22" y="1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41" name="Freeform 168"/>
          <p:cNvSpPr>
            <a:spLocks/>
          </p:cNvSpPr>
          <p:nvPr/>
        </p:nvSpPr>
        <p:spPr bwMode="auto">
          <a:xfrm>
            <a:off x="8593800" y="4162426"/>
            <a:ext cx="30956" cy="28575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0 w 20"/>
              <a:gd name="T5" fmla="*/ 0 h 18"/>
              <a:gd name="T6" fmla="*/ 2147483647 w 20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18">
                <a:moveTo>
                  <a:pt x="19" y="17"/>
                </a:moveTo>
                <a:lnTo>
                  <a:pt x="3" y="15"/>
                </a:lnTo>
                <a:lnTo>
                  <a:pt x="0" y="0"/>
                </a:lnTo>
                <a:lnTo>
                  <a:pt x="19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42" name="Freeform 169"/>
          <p:cNvSpPr>
            <a:spLocks/>
          </p:cNvSpPr>
          <p:nvPr/>
        </p:nvSpPr>
        <p:spPr bwMode="auto">
          <a:xfrm>
            <a:off x="8609278" y="4167189"/>
            <a:ext cx="30956" cy="28575"/>
          </a:xfrm>
          <a:custGeom>
            <a:avLst/>
            <a:gdLst>
              <a:gd name="T0" fmla="*/ 2147483647 w 20"/>
              <a:gd name="T1" fmla="*/ 0 h 18"/>
              <a:gd name="T2" fmla="*/ 2147483647 w 20"/>
              <a:gd name="T3" fmla="*/ 2147483647 h 18"/>
              <a:gd name="T4" fmla="*/ 0 w 20"/>
              <a:gd name="T5" fmla="*/ 2147483647 h 18"/>
              <a:gd name="T6" fmla="*/ 2147483647 w 20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18">
                <a:moveTo>
                  <a:pt x="19" y="0"/>
                </a:moveTo>
                <a:lnTo>
                  <a:pt x="9" y="17"/>
                </a:lnTo>
                <a:lnTo>
                  <a:pt x="0" y="17"/>
                </a:lnTo>
                <a:lnTo>
                  <a:pt x="19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43" name="Freeform 170"/>
          <p:cNvSpPr>
            <a:spLocks/>
          </p:cNvSpPr>
          <p:nvPr/>
        </p:nvSpPr>
        <p:spPr bwMode="auto">
          <a:xfrm>
            <a:off x="8616156" y="4235451"/>
            <a:ext cx="36116" cy="30163"/>
          </a:xfrm>
          <a:custGeom>
            <a:avLst/>
            <a:gdLst>
              <a:gd name="T0" fmla="*/ 2147483647 w 22"/>
              <a:gd name="T1" fmla="*/ 2147483647 h 19"/>
              <a:gd name="T2" fmla="*/ 2147483647 w 22"/>
              <a:gd name="T3" fmla="*/ 0 h 19"/>
              <a:gd name="T4" fmla="*/ 0 w 22"/>
              <a:gd name="T5" fmla="*/ 2147483647 h 19"/>
              <a:gd name="T6" fmla="*/ 2147483647 w 22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9">
                <a:moveTo>
                  <a:pt x="21" y="3"/>
                </a:moveTo>
                <a:lnTo>
                  <a:pt x="21" y="0"/>
                </a:lnTo>
                <a:lnTo>
                  <a:pt x="0" y="18"/>
                </a:lnTo>
                <a:lnTo>
                  <a:pt x="21" y="3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83" name="Freeform 171"/>
          <p:cNvSpPr>
            <a:spLocks/>
          </p:cNvSpPr>
          <p:nvPr/>
        </p:nvSpPr>
        <p:spPr bwMode="auto">
          <a:xfrm>
            <a:off x="5591043" y="3805238"/>
            <a:ext cx="41275" cy="57150"/>
          </a:xfrm>
          <a:custGeom>
            <a:avLst/>
            <a:gdLst>
              <a:gd name="T0" fmla="*/ 22 w 26"/>
              <a:gd name="T1" fmla="*/ 9 h 36"/>
              <a:gd name="T2" fmla="*/ 22 w 26"/>
              <a:gd name="T3" fmla="*/ 1 h 36"/>
              <a:gd name="T4" fmla="*/ 14 w 26"/>
              <a:gd name="T5" fmla="*/ 0 h 36"/>
              <a:gd name="T6" fmla="*/ 13 w 26"/>
              <a:gd name="T7" fmla="*/ 4 h 36"/>
              <a:gd name="T8" fmla="*/ 0 w 26"/>
              <a:gd name="T9" fmla="*/ 5 h 36"/>
              <a:gd name="T10" fmla="*/ 0 w 26"/>
              <a:gd name="T11" fmla="*/ 6 h 36"/>
              <a:gd name="T12" fmla="*/ 0 w 26"/>
              <a:gd name="T13" fmla="*/ 8 h 36"/>
              <a:gd name="T14" fmla="*/ 2 w 26"/>
              <a:gd name="T15" fmla="*/ 21 h 36"/>
              <a:gd name="T16" fmla="*/ 5 w 26"/>
              <a:gd name="T17" fmla="*/ 35 h 36"/>
              <a:gd name="T18" fmla="*/ 9 w 26"/>
              <a:gd name="T19" fmla="*/ 35 h 36"/>
              <a:gd name="T20" fmla="*/ 17 w 26"/>
              <a:gd name="T21" fmla="*/ 25 h 36"/>
              <a:gd name="T22" fmla="*/ 25 w 26"/>
              <a:gd name="T23" fmla="*/ 14 h 36"/>
              <a:gd name="T24" fmla="*/ 22 w 26"/>
              <a:gd name="T25" fmla="*/ 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36">
                <a:moveTo>
                  <a:pt x="22" y="9"/>
                </a:moveTo>
                <a:lnTo>
                  <a:pt x="22" y="1"/>
                </a:lnTo>
                <a:lnTo>
                  <a:pt x="14" y="0"/>
                </a:lnTo>
                <a:lnTo>
                  <a:pt x="13" y="4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2" y="21"/>
                </a:lnTo>
                <a:lnTo>
                  <a:pt x="5" y="35"/>
                </a:lnTo>
                <a:lnTo>
                  <a:pt x="9" y="35"/>
                </a:lnTo>
                <a:lnTo>
                  <a:pt x="17" y="25"/>
                </a:lnTo>
                <a:lnTo>
                  <a:pt x="25" y="14"/>
                </a:lnTo>
                <a:lnTo>
                  <a:pt x="22" y="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84" name="Freeform 172"/>
          <p:cNvSpPr>
            <a:spLocks/>
          </p:cNvSpPr>
          <p:nvPr/>
        </p:nvSpPr>
        <p:spPr bwMode="auto">
          <a:xfrm>
            <a:off x="5198931" y="3649663"/>
            <a:ext cx="165100" cy="228600"/>
          </a:xfrm>
          <a:custGeom>
            <a:avLst/>
            <a:gdLst>
              <a:gd name="T0" fmla="*/ 18 w 104"/>
              <a:gd name="T1" fmla="*/ 99 h 144"/>
              <a:gd name="T2" fmla="*/ 6 w 104"/>
              <a:gd name="T3" fmla="*/ 100 h 144"/>
              <a:gd name="T4" fmla="*/ 7 w 104"/>
              <a:gd name="T5" fmla="*/ 105 h 144"/>
              <a:gd name="T6" fmla="*/ 9 w 104"/>
              <a:gd name="T7" fmla="*/ 110 h 144"/>
              <a:gd name="T8" fmla="*/ 10 w 104"/>
              <a:gd name="T9" fmla="*/ 118 h 144"/>
              <a:gd name="T10" fmla="*/ 9 w 104"/>
              <a:gd name="T11" fmla="*/ 120 h 144"/>
              <a:gd name="T12" fmla="*/ 5 w 104"/>
              <a:gd name="T13" fmla="*/ 118 h 144"/>
              <a:gd name="T14" fmla="*/ 0 w 104"/>
              <a:gd name="T15" fmla="*/ 124 h 144"/>
              <a:gd name="T16" fmla="*/ 11 w 104"/>
              <a:gd name="T17" fmla="*/ 143 h 144"/>
              <a:gd name="T18" fmla="*/ 20 w 104"/>
              <a:gd name="T19" fmla="*/ 133 h 144"/>
              <a:gd name="T20" fmla="*/ 27 w 104"/>
              <a:gd name="T21" fmla="*/ 135 h 144"/>
              <a:gd name="T22" fmla="*/ 33 w 104"/>
              <a:gd name="T23" fmla="*/ 139 h 144"/>
              <a:gd name="T24" fmla="*/ 38 w 104"/>
              <a:gd name="T25" fmla="*/ 133 h 144"/>
              <a:gd name="T26" fmla="*/ 46 w 104"/>
              <a:gd name="T27" fmla="*/ 133 h 144"/>
              <a:gd name="T28" fmla="*/ 47 w 104"/>
              <a:gd name="T29" fmla="*/ 140 h 144"/>
              <a:gd name="T30" fmla="*/ 57 w 104"/>
              <a:gd name="T31" fmla="*/ 130 h 144"/>
              <a:gd name="T32" fmla="*/ 69 w 104"/>
              <a:gd name="T33" fmla="*/ 119 h 144"/>
              <a:gd name="T34" fmla="*/ 69 w 104"/>
              <a:gd name="T35" fmla="*/ 105 h 144"/>
              <a:gd name="T36" fmla="*/ 72 w 104"/>
              <a:gd name="T37" fmla="*/ 93 h 144"/>
              <a:gd name="T38" fmla="*/ 81 w 104"/>
              <a:gd name="T39" fmla="*/ 79 h 144"/>
              <a:gd name="T40" fmla="*/ 91 w 104"/>
              <a:gd name="T41" fmla="*/ 66 h 144"/>
              <a:gd name="T42" fmla="*/ 93 w 104"/>
              <a:gd name="T43" fmla="*/ 53 h 144"/>
              <a:gd name="T44" fmla="*/ 95 w 104"/>
              <a:gd name="T45" fmla="*/ 41 h 144"/>
              <a:gd name="T46" fmla="*/ 97 w 104"/>
              <a:gd name="T47" fmla="*/ 28 h 144"/>
              <a:gd name="T48" fmla="*/ 99 w 104"/>
              <a:gd name="T49" fmla="*/ 16 h 144"/>
              <a:gd name="T50" fmla="*/ 103 w 104"/>
              <a:gd name="T51" fmla="*/ 1 h 144"/>
              <a:gd name="T52" fmla="*/ 92 w 104"/>
              <a:gd name="T53" fmla="*/ 1 h 144"/>
              <a:gd name="T54" fmla="*/ 81 w 104"/>
              <a:gd name="T55" fmla="*/ 0 h 144"/>
              <a:gd name="T56" fmla="*/ 74 w 104"/>
              <a:gd name="T57" fmla="*/ 5 h 144"/>
              <a:gd name="T58" fmla="*/ 69 w 104"/>
              <a:gd name="T59" fmla="*/ 22 h 144"/>
              <a:gd name="T60" fmla="*/ 68 w 104"/>
              <a:gd name="T61" fmla="*/ 30 h 144"/>
              <a:gd name="T62" fmla="*/ 55 w 104"/>
              <a:gd name="T63" fmla="*/ 27 h 144"/>
              <a:gd name="T64" fmla="*/ 43 w 104"/>
              <a:gd name="T65" fmla="*/ 24 h 144"/>
              <a:gd name="T66" fmla="*/ 29 w 104"/>
              <a:gd name="T67" fmla="*/ 22 h 144"/>
              <a:gd name="T68" fmla="*/ 28 w 104"/>
              <a:gd name="T69" fmla="*/ 39 h 144"/>
              <a:gd name="T70" fmla="*/ 43 w 104"/>
              <a:gd name="T71" fmla="*/ 37 h 144"/>
              <a:gd name="T72" fmla="*/ 45 w 104"/>
              <a:gd name="T73" fmla="*/ 48 h 144"/>
              <a:gd name="T74" fmla="*/ 38 w 104"/>
              <a:gd name="T75" fmla="*/ 58 h 144"/>
              <a:gd name="T76" fmla="*/ 46 w 104"/>
              <a:gd name="T77" fmla="*/ 72 h 144"/>
              <a:gd name="T78" fmla="*/ 42 w 104"/>
              <a:gd name="T79" fmla="*/ 96 h 144"/>
              <a:gd name="T80" fmla="*/ 38 w 104"/>
              <a:gd name="T81" fmla="*/ 100 h 144"/>
              <a:gd name="T82" fmla="*/ 36 w 104"/>
              <a:gd name="T83" fmla="*/ 96 h 144"/>
              <a:gd name="T84" fmla="*/ 28 w 104"/>
              <a:gd name="T85" fmla="*/ 99 h 144"/>
              <a:gd name="T86" fmla="*/ 19 w 104"/>
              <a:gd name="T87" fmla="*/ 89 h 144"/>
              <a:gd name="T88" fmla="*/ 18 w 104"/>
              <a:gd name="T89" fmla="*/ 9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44">
                <a:moveTo>
                  <a:pt x="18" y="99"/>
                </a:moveTo>
                <a:lnTo>
                  <a:pt x="6" y="100"/>
                </a:lnTo>
                <a:lnTo>
                  <a:pt x="7" y="105"/>
                </a:lnTo>
                <a:lnTo>
                  <a:pt x="9" y="110"/>
                </a:lnTo>
                <a:lnTo>
                  <a:pt x="10" y="118"/>
                </a:lnTo>
                <a:lnTo>
                  <a:pt x="9" y="120"/>
                </a:lnTo>
                <a:lnTo>
                  <a:pt x="5" y="118"/>
                </a:lnTo>
                <a:lnTo>
                  <a:pt x="0" y="124"/>
                </a:lnTo>
                <a:lnTo>
                  <a:pt x="11" y="143"/>
                </a:lnTo>
                <a:lnTo>
                  <a:pt x="20" y="133"/>
                </a:lnTo>
                <a:lnTo>
                  <a:pt x="27" y="135"/>
                </a:lnTo>
                <a:lnTo>
                  <a:pt x="33" y="139"/>
                </a:lnTo>
                <a:lnTo>
                  <a:pt x="38" y="133"/>
                </a:lnTo>
                <a:lnTo>
                  <a:pt x="46" y="133"/>
                </a:lnTo>
                <a:lnTo>
                  <a:pt x="47" y="140"/>
                </a:lnTo>
                <a:lnTo>
                  <a:pt x="57" y="130"/>
                </a:lnTo>
                <a:lnTo>
                  <a:pt x="69" y="119"/>
                </a:lnTo>
                <a:lnTo>
                  <a:pt x="69" y="105"/>
                </a:lnTo>
                <a:lnTo>
                  <a:pt x="72" y="93"/>
                </a:lnTo>
                <a:lnTo>
                  <a:pt x="81" y="79"/>
                </a:lnTo>
                <a:lnTo>
                  <a:pt x="91" y="66"/>
                </a:lnTo>
                <a:lnTo>
                  <a:pt x="93" y="53"/>
                </a:lnTo>
                <a:lnTo>
                  <a:pt x="95" y="41"/>
                </a:lnTo>
                <a:lnTo>
                  <a:pt x="97" y="28"/>
                </a:lnTo>
                <a:lnTo>
                  <a:pt x="99" y="16"/>
                </a:lnTo>
                <a:lnTo>
                  <a:pt x="103" y="1"/>
                </a:lnTo>
                <a:lnTo>
                  <a:pt x="92" y="1"/>
                </a:lnTo>
                <a:lnTo>
                  <a:pt x="81" y="0"/>
                </a:lnTo>
                <a:lnTo>
                  <a:pt x="74" y="5"/>
                </a:lnTo>
                <a:lnTo>
                  <a:pt x="69" y="22"/>
                </a:lnTo>
                <a:lnTo>
                  <a:pt x="68" y="30"/>
                </a:lnTo>
                <a:lnTo>
                  <a:pt x="55" y="27"/>
                </a:lnTo>
                <a:lnTo>
                  <a:pt x="43" y="24"/>
                </a:lnTo>
                <a:lnTo>
                  <a:pt x="29" y="22"/>
                </a:lnTo>
                <a:lnTo>
                  <a:pt x="28" y="39"/>
                </a:lnTo>
                <a:lnTo>
                  <a:pt x="43" y="37"/>
                </a:lnTo>
                <a:lnTo>
                  <a:pt x="45" y="48"/>
                </a:lnTo>
                <a:lnTo>
                  <a:pt x="38" y="58"/>
                </a:lnTo>
                <a:lnTo>
                  <a:pt x="46" y="72"/>
                </a:lnTo>
                <a:lnTo>
                  <a:pt x="42" y="96"/>
                </a:lnTo>
                <a:lnTo>
                  <a:pt x="38" y="100"/>
                </a:lnTo>
                <a:lnTo>
                  <a:pt x="36" y="96"/>
                </a:lnTo>
                <a:lnTo>
                  <a:pt x="28" y="99"/>
                </a:lnTo>
                <a:lnTo>
                  <a:pt x="19" y="89"/>
                </a:lnTo>
                <a:lnTo>
                  <a:pt x="18" y="9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85" name="Freeform 173"/>
          <p:cNvSpPr>
            <a:spLocks/>
          </p:cNvSpPr>
          <p:nvPr/>
        </p:nvSpPr>
        <p:spPr bwMode="auto">
          <a:xfrm>
            <a:off x="5697670" y="3624264"/>
            <a:ext cx="177138" cy="244475"/>
          </a:xfrm>
          <a:custGeom>
            <a:avLst/>
            <a:gdLst>
              <a:gd name="T0" fmla="*/ 51 w 112"/>
              <a:gd name="T1" fmla="*/ 124 h 154"/>
              <a:gd name="T2" fmla="*/ 38 w 112"/>
              <a:gd name="T3" fmla="*/ 116 h 154"/>
              <a:gd name="T4" fmla="*/ 25 w 112"/>
              <a:gd name="T5" fmla="*/ 107 h 154"/>
              <a:gd name="T6" fmla="*/ 12 w 112"/>
              <a:gd name="T7" fmla="*/ 100 h 154"/>
              <a:gd name="T8" fmla="*/ 0 w 112"/>
              <a:gd name="T9" fmla="*/ 92 h 154"/>
              <a:gd name="T10" fmla="*/ 0 w 112"/>
              <a:gd name="T11" fmla="*/ 74 h 154"/>
              <a:gd name="T12" fmla="*/ 9 w 112"/>
              <a:gd name="T13" fmla="*/ 57 h 154"/>
              <a:gd name="T14" fmla="*/ 15 w 112"/>
              <a:gd name="T15" fmla="*/ 44 h 154"/>
              <a:gd name="T16" fmla="*/ 11 w 112"/>
              <a:gd name="T17" fmla="*/ 32 h 154"/>
              <a:gd name="T18" fmla="*/ 7 w 112"/>
              <a:gd name="T19" fmla="*/ 18 h 154"/>
              <a:gd name="T20" fmla="*/ 1 w 112"/>
              <a:gd name="T21" fmla="*/ 5 h 154"/>
              <a:gd name="T22" fmla="*/ 6 w 112"/>
              <a:gd name="T23" fmla="*/ 0 h 154"/>
              <a:gd name="T24" fmla="*/ 18 w 112"/>
              <a:gd name="T25" fmla="*/ 0 h 154"/>
              <a:gd name="T26" fmla="*/ 28 w 112"/>
              <a:gd name="T27" fmla="*/ 0 h 154"/>
              <a:gd name="T28" fmla="*/ 40 w 112"/>
              <a:gd name="T29" fmla="*/ 2 h 154"/>
              <a:gd name="T30" fmla="*/ 56 w 112"/>
              <a:gd name="T31" fmla="*/ 14 h 154"/>
              <a:gd name="T32" fmla="*/ 76 w 112"/>
              <a:gd name="T33" fmla="*/ 17 h 154"/>
              <a:gd name="T34" fmla="*/ 82 w 112"/>
              <a:gd name="T35" fmla="*/ 11 h 154"/>
              <a:gd name="T36" fmla="*/ 98 w 112"/>
              <a:gd name="T37" fmla="*/ 6 h 154"/>
              <a:gd name="T38" fmla="*/ 111 w 112"/>
              <a:gd name="T39" fmla="*/ 10 h 154"/>
              <a:gd name="T40" fmla="*/ 104 w 112"/>
              <a:gd name="T41" fmla="*/ 18 h 154"/>
              <a:gd name="T42" fmla="*/ 99 w 112"/>
              <a:gd name="T43" fmla="*/ 28 h 154"/>
              <a:gd name="T44" fmla="*/ 99 w 112"/>
              <a:gd name="T45" fmla="*/ 44 h 154"/>
              <a:gd name="T46" fmla="*/ 99 w 112"/>
              <a:gd name="T47" fmla="*/ 59 h 154"/>
              <a:gd name="T48" fmla="*/ 99 w 112"/>
              <a:gd name="T49" fmla="*/ 74 h 154"/>
              <a:gd name="T50" fmla="*/ 99 w 112"/>
              <a:gd name="T51" fmla="*/ 89 h 154"/>
              <a:gd name="T52" fmla="*/ 105 w 112"/>
              <a:gd name="T53" fmla="*/ 103 h 154"/>
              <a:gd name="T54" fmla="*/ 99 w 112"/>
              <a:gd name="T55" fmla="*/ 106 h 154"/>
              <a:gd name="T56" fmla="*/ 92 w 112"/>
              <a:gd name="T57" fmla="*/ 117 h 154"/>
              <a:gd name="T58" fmla="*/ 86 w 112"/>
              <a:gd name="T59" fmla="*/ 123 h 154"/>
              <a:gd name="T60" fmla="*/ 80 w 112"/>
              <a:gd name="T61" fmla="*/ 137 h 154"/>
              <a:gd name="T62" fmla="*/ 74 w 112"/>
              <a:gd name="T63" fmla="*/ 150 h 154"/>
              <a:gd name="T64" fmla="*/ 73 w 112"/>
              <a:gd name="T65" fmla="*/ 153 h 154"/>
              <a:gd name="T66" fmla="*/ 63 w 112"/>
              <a:gd name="T67" fmla="*/ 141 h 154"/>
              <a:gd name="T68" fmla="*/ 52 w 112"/>
              <a:gd name="T69" fmla="*/ 130 h 154"/>
              <a:gd name="T70" fmla="*/ 51 w 112"/>
              <a:gd name="T71" fmla="*/ 12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54">
                <a:moveTo>
                  <a:pt x="51" y="124"/>
                </a:moveTo>
                <a:lnTo>
                  <a:pt x="38" y="116"/>
                </a:lnTo>
                <a:lnTo>
                  <a:pt x="25" y="107"/>
                </a:lnTo>
                <a:lnTo>
                  <a:pt x="12" y="100"/>
                </a:lnTo>
                <a:lnTo>
                  <a:pt x="0" y="92"/>
                </a:lnTo>
                <a:lnTo>
                  <a:pt x="0" y="74"/>
                </a:lnTo>
                <a:lnTo>
                  <a:pt x="9" y="57"/>
                </a:lnTo>
                <a:lnTo>
                  <a:pt x="15" y="44"/>
                </a:lnTo>
                <a:lnTo>
                  <a:pt x="11" y="32"/>
                </a:lnTo>
                <a:lnTo>
                  <a:pt x="7" y="18"/>
                </a:lnTo>
                <a:lnTo>
                  <a:pt x="1" y="5"/>
                </a:lnTo>
                <a:lnTo>
                  <a:pt x="6" y="0"/>
                </a:lnTo>
                <a:lnTo>
                  <a:pt x="18" y="0"/>
                </a:lnTo>
                <a:lnTo>
                  <a:pt x="28" y="0"/>
                </a:lnTo>
                <a:lnTo>
                  <a:pt x="40" y="2"/>
                </a:lnTo>
                <a:lnTo>
                  <a:pt x="56" y="14"/>
                </a:lnTo>
                <a:lnTo>
                  <a:pt x="76" y="17"/>
                </a:lnTo>
                <a:lnTo>
                  <a:pt x="82" y="11"/>
                </a:lnTo>
                <a:lnTo>
                  <a:pt x="98" y="6"/>
                </a:lnTo>
                <a:lnTo>
                  <a:pt x="111" y="10"/>
                </a:lnTo>
                <a:lnTo>
                  <a:pt x="104" y="18"/>
                </a:lnTo>
                <a:lnTo>
                  <a:pt x="99" y="28"/>
                </a:lnTo>
                <a:lnTo>
                  <a:pt x="99" y="44"/>
                </a:lnTo>
                <a:lnTo>
                  <a:pt x="99" y="59"/>
                </a:lnTo>
                <a:lnTo>
                  <a:pt x="99" y="74"/>
                </a:lnTo>
                <a:lnTo>
                  <a:pt x="99" y="89"/>
                </a:lnTo>
                <a:lnTo>
                  <a:pt x="105" y="103"/>
                </a:lnTo>
                <a:lnTo>
                  <a:pt x="99" y="106"/>
                </a:lnTo>
                <a:lnTo>
                  <a:pt x="92" y="117"/>
                </a:lnTo>
                <a:lnTo>
                  <a:pt x="86" y="123"/>
                </a:lnTo>
                <a:lnTo>
                  <a:pt x="80" y="137"/>
                </a:lnTo>
                <a:lnTo>
                  <a:pt x="74" y="150"/>
                </a:lnTo>
                <a:lnTo>
                  <a:pt x="73" y="153"/>
                </a:lnTo>
                <a:lnTo>
                  <a:pt x="63" y="141"/>
                </a:lnTo>
                <a:lnTo>
                  <a:pt x="52" y="130"/>
                </a:lnTo>
                <a:lnTo>
                  <a:pt x="51" y="12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86" name="Freeform 174"/>
          <p:cNvSpPr>
            <a:spLocks/>
          </p:cNvSpPr>
          <p:nvPr/>
        </p:nvSpPr>
        <p:spPr bwMode="auto">
          <a:xfrm>
            <a:off x="5589323" y="3773488"/>
            <a:ext cx="42995" cy="42862"/>
          </a:xfrm>
          <a:custGeom>
            <a:avLst/>
            <a:gdLst>
              <a:gd name="T0" fmla="*/ 9 w 27"/>
              <a:gd name="T1" fmla="*/ 4 h 27"/>
              <a:gd name="T2" fmla="*/ 3 w 27"/>
              <a:gd name="T3" fmla="*/ 16 h 27"/>
              <a:gd name="T4" fmla="*/ 0 w 27"/>
              <a:gd name="T5" fmla="*/ 26 h 27"/>
              <a:gd name="T6" fmla="*/ 1 w 27"/>
              <a:gd name="T7" fmla="*/ 26 h 27"/>
              <a:gd name="T8" fmla="*/ 14 w 27"/>
              <a:gd name="T9" fmla="*/ 24 h 27"/>
              <a:gd name="T10" fmla="*/ 15 w 27"/>
              <a:gd name="T11" fmla="*/ 20 h 27"/>
              <a:gd name="T12" fmla="*/ 23 w 27"/>
              <a:gd name="T13" fmla="*/ 21 h 27"/>
              <a:gd name="T14" fmla="*/ 26 w 27"/>
              <a:gd name="T15" fmla="*/ 20 h 27"/>
              <a:gd name="T16" fmla="*/ 22 w 27"/>
              <a:gd name="T17" fmla="*/ 0 h 27"/>
              <a:gd name="T18" fmla="*/ 13 w 27"/>
              <a:gd name="T19" fmla="*/ 4 h 27"/>
              <a:gd name="T20" fmla="*/ 9 w 27"/>
              <a:gd name="T21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27">
                <a:moveTo>
                  <a:pt x="9" y="4"/>
                </a:moveTo>
                <a:lnTo>
                  <a:pt x="3" y="16"/>
                </a:lnTo>
                <a:lnTo>
                  <a:pt x="0" y="26"/>
                </a:lnTo>
                <a:lnTo>
                  <a:pt x="1" y="26"/>
                </a:lnTo>
                <a:lnTo>
                  <a:pt x="14" y="24"/>
                </a:lnTo>
                <a:lnTo>
                  <a:pt x="15" y="20"/>
                </a:lnTo>
                <a:lnTo>
                  <a:pt x="23" y="21"/>
                </a:lnTo>
                <a:lnTo>
                  <a:pt x="26" y="20"/>
                </a:lnTo>
                <a:lnTo>
                  <a:pt x="22" y="0"/>
                </a:lnTo>
                <a:lnTo>
                  <a:pt x="13" y="4"/>
                </a:lnTo>
                <a:lnTo>
                  <a:pt x="9" y="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48" name="Line 175"/>
          <p:cNvSpPr>
            <a:spLocks noChangeShapeType="1"/>
          </p:cNvSpPr>
          <p:nvPr/>
        </p:nvSpPr>
        <p:spPr bwMode="auto">
          <a:xfrm flipH="1" flipV="1">
            <a:off x="6172333" y="3863975"/>
            <a:ext cx="1719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88" name="Freeform 176"/>
          <p:cNvSpPr>
            <a:spLocks/>
          </p:cNvSpPr>
          <p:nvPr/>
        </p:nvSpPr>
        <p:spPr bwMode="auto">
          <a:xfrm>
            <a:off x="5967677" y="3989388"/>
            <a:ext cx="34396" cy="30162"/>
          </a:xfrm>
          <a:custGeom>
            <a:avLst/>
            <a:gdLst>
              <a:gd name="T0" fmla="*/ 21 w 22"/>
              <a:gd name="T1" fmla="*/ 18 h 19"/>
              <a:gd name="T2" fmla="*/ 14 w 22"/>
              <a:gd name="T3" fmla="*/ 0 h 19"/>
              <a:gd name="T4" fmla="*/ 0 w 22"/>
              <a:gd name="T5" fmla="*/ 18 h 19"/>
              <a:gd name="T6" fmla="*/ 21 w 22"/>
              <a:gd name="T7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9">
                <a:moveTo>
                  <a:pt x="21" y="18"/>
                </a:moveTo>
                <a:lnTo>
                  <a:pt x="14" y="0"/>
                </a:lnTo>
                <a:lnTo>
                  <a:pt x="0" y="18"/>
                </a:lnTo>
                <a:lnTo>
                  <a:pt x="21" y="1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89" name="Freeform 177"/>
          <p:cNvSpPr>
            <a:spLocks/>
          </p:cNvSpPr>
          <p:nvPr/>
        </p:nvSpPr>
        <p:spPr bwMode="auto">
          <a:xfrm>
            <a:off x="5599642" y="3771900"/>
            <a:ext cx="242491" cy="280988"/>
          </a:xfrm>
          <a:custGeom>
            <a:avLst/>
            <a:gdLst>
              <a:gd name="T0" fmla="*/ 115 w 153"/>
              <a:gd name="T1" fmla="*/ 37 h 177"/>
              <a:gd name="T2" fmla="*/ 114 w 153"/>
              <a:gd name="T3" fmla="*/ 32 h 177"/>
              <a:gd name="T4" fmla="*/ 101 w 153"/>
              <a:gd name="T5" fmla="*/ 23 h 177"/>
              <a:gd name="T6" fmla="*/ 88 w 153"/>
              <a:gd name="T7" fmla="*/ 15 h 177"/>
              <a:gd name="T8" fmla="*/ 75 w 153"/>
              <a:gd name="T9" fmla="*/ 7 h 177"/>
              <a:gd name="T10" fmla="*/ 62 w 153"/>
              <a:gd name="T11" fmla="*/ 0 h 177"/>
              <a:gd name="T12" fmla="*/ 50 w 153"/>
              <a:gd name="T13" fmla="*/ 0 h 177"/>
              <a:gd name="T14" fmla="*/ 38 w 153"/>
              <a:gd name="T15" fmla="*/ 0 h 177"/>
              <a:gd name="T16" fmla="*/ 27 w 153"/>
              <a:gd name="T17" fmla="*/ 0 h 177"/>
              <a:gd name="T18" fmla="*/ 15 w 153"/>
              <a:gd name="T19" fmla="*/ 1 h 177"/>
              <a:gd name="T20" fmla="*/ 19 w 153"/>
              <a:gd name="T21" fmla="*/ 21 h 177"/>
              <a:gd name="T22" fmla="*/ 16 w 153"/>
              <a:gd name="T23" fmla="*/ 22 h 177"/>
              <a:gd name="T24" fmla="*/ 16 w 153"/>
              <a:gd name="T25" fmla="*/ 31 h 177"/>
              <a:gd name="T26" fmla="*/ 19 w 153"/>
              <a:gd name="T27" fmla="*/ 35 h 177"/>
              <a:gd name="T28" fmla="*/ 11 w 153"/>
              <a:gd name="T29" fmla="*/ 46 h 177"/>
              <a:gd name="T30" fmla="*/ 3 w 153"/>
              <a:gd name="T31" fmla="*/ 56 h 177"/>
              <a:gd name="T32" fmla="*/ 0 w 153"/>
              <a:gd name="T33" fmla="*/ 56 h 177"/>
              <a:gd name="T34" fmla="*/ 0 w 153"/>
              <a:gd name="T35" fmla="*/ 68 h 177"/>
              <a:gd name="T36" fmla="*/ 0 w 153"/>
              <a:gd name="T37" fmla="*/ 80 h 177"/>
              <a:gd name="T38" fmla="*/ 6 w 153"/>
              <a:gd name="T39" fmla="*/ 93 h 177"/>
              <a:gd name="T40" fmla="*/ 11 w 153"/>
              <a:gd name="T41" fmla="*/ 105 h 177"/>
              <a:gd name="T42" fmla="*/ 18 w 153"/>
              <a:gd name="T43" fmla="*/ 117 h 177"/>
              <a:gd name="T44" fmla="*/ 19 w 153"/>
              <a:gd name="T45" fmla="*/ 119 h 177"/>
              <a:gd name="T46" fmla="*/ 32 w 153"/>
              <a:gd name="T47" fmla="*/ 129 h 177"/>
              <a:gd name="T48" fmla="*/ 48 w 153"/>
              <a:gd name="T49" fmla="*/ 138 h 177"/>
              <a:gd name="T50" fmla="*/ 61 w 153"/>
              <a:gd name="T51" fmla="*/ 140 h 177"/>
              <a:gd name="T52" fmla="*/ 67 w 153"/>
              <a:gd name="T53" fmla="*/ 143 h 177"/>
              <a:gd name="T54" fmla="*/ 71 w 153"/>
              <a:gd name="T55" fmla="*/ 160 h 177"/>
              <a:gd name="T56" fmla="*/ 74 w 153"/>
              <a:gd name="T57" fmla="*/ 173 h 177"/>
              <a:gd name="T58" fmla="*/ 81 w 153"/>
              <a:gd name="T59" fmla="*/ 173 h 177"/>
              <a:gd name="T60" fmla="*/ 88 w 153"/>
              <a:gd name="T61" fmla="*/ 173 h 177"/>
              <a:gd name="T62" fmla="*/ 103 w 153"/>
              <a:gd name="T63" fmla="*/ 176 h 177"/>
              <a:gd name="T64" fmla="*/ 114 w 153"/>
              <a:gd name="T65" fmla="*/ 170 h 177"/>
              <a:gd name="T66" fmla="*/ 122 w 153"/>
              <a:gd name="T67" fmla="*/ 170 h 177"/>
              <a:gd name="T68" fmla="*/ 136 w 153"/>
              <a:gd name="T69" fmla="*/ 164 h 177"/>
              <a:gd name="T70" fmla="*/ 152 w 153"/>
              <a:gd name="T71" fmla="*/ 156 h 177"/>
              <a:gd name="T72" fmla="*/ 142 w 153"/>
              <a:gd name="T73" fmla="*/ 145 h 177"/>
              <a:gd name="T74" fmla="*/ 139 w 153"/>
              <a:gd name="T75" fmla="*/ 129 h 177"/>
              <a:gd name="T76" fmla="*/ 137 w 153"/>
              <a:gd name="T77" fmla="*/ 116 h 177"/>
              <a:gd name="T78" fmla="*/ 136 w 153"/>
              <a:gd name="T79" fmla="*/ 112 h 177"/>
              <a:gd name="T80" fmla="*/ 139 w 153"/>
              <a:gd name="T81" fmla="*/ 96 h 177"/>
              <a:gd name="T82" fmla="*/ 129 w 153"/>
              <a:gd name="T83" fmla="*/ 82 h 177"/>
              <a:gd name="T84" fmla="*/ 136 w 153"/>
              <a:gd name="T85" fmla="*/ 60 h 177"/>
              <a:gd name="T86" fmla="*/ 126 w 153"/>
              <a:gd name="T87" fmla="*/ 48 h 177"/>
              <a:gd name="T88" fmla="*/ 115 w 153"/>
              <a:gd name="T89" fmla="*/ 3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3" h="177">
                <a:moveTo>
                  <a:pt x="115" y="37"/>
                </a:moveTo>
                <a:lnTo>
                  <a:pt x="114" y="32"/>
                </a:lnTo>
                <a:lnTo>
                  <a:pt x="101" y="23"/>
                </a:lnTo>
                <a:lnTo>
                  <a:pt x="88" y="15"/>
                </a:lnTo>
                <a:lnTo>
                  <a:pt x="75" y="7"/>
                </a:lnTo>
                <a:lnTo>
                  <a:pt x="62" y="0"/>
                </a:lnTo>
                <a:lnTo>
                  <a:pt x="50" y="0"/>
                </a:lnTo>
                <a:lnTo>
                  <a:pt x="38" y="0"/>
                </a:lnTo>
                <a:lnTo>
                  <a:pt x="27" y="0"/>
                </a:lnTo>
                <a:lnTo>
                  <a:pt x="15" y="1"/>
                </a:lnTo>
                <a:lnTo>
                  <a:pt x="19" y="21"/>
                </a:lnTo>
                <a:lnTo>
                  <a:pt x="16" y="22"/>
                </a:lnTo>
                <a:lnTo>
                  <a:pt x="16" y="31"/>
                </a:lnTo>
                <a:lnTo>
                  <a:pt x="19" y="35"/>
                </a:lnTo>
                <a:lnTo>
                  <a:pt x="11" y="46"/>
                </a:lnTo>
                <a:lnTo>
                  <a:pt x="3" y="56"/>
                </a:lnTo>
                <a:lnTo>
                  <a:pt x="0" y="56"/>
                </a:lnTo>
                <a:lnTo>
                  <a:pt x="0" y="68"/>
                </a:lnTo>
                <a:lnTo>
                  <a:pt x="0" y="80"/>
                </a:lnTo>
                <a:lnTo>
                  <a:pt x="6" y="93"/>
                </a:lnTo>
                <a:lnTo>
                  <a:pt x="11" y="105"/>
                </a:lnTo>
                <a:lnTo>
                  <a:pt x="18" y="117"/>
                </a:lnTo>
                <a:lnTo>
                  <a:pt x="19" y="119"/>
                </a:lnTo>
                <a:lnTo>
                  <a:pt x="32" y="129"/>
                </a:lnTo>
                <a:lnTo>
                  <a:pt x="48" y="138"/>
                </a:lnTo>
                <a:lnTo>
                  <a:pt x="61" y="140"/>
                </a:lnTo>
                <a:lnTo>
                  <a:pt x="67" y="143"/>
                </a:lnTo>
                <a:lnTo>
                  <a:pt x="71" y="160"/>
                </a:lnTo>
                <a:lnTo>
                  <a:pt x="74" y="173"/>
                </a:lnTo>
                <a:lnTo>
                  <a:pt x="81" y="173"/>
                </a:lnTo>
                <a:lnTo>
                  <a:pt x="88" y="173"/>
                </a:lnTo>
                <a:lnTo>
                  <a:pt x="103" y="176"/>
                </a:lnTo>
                <a:lnTo>
                  <a:pt x="114" y="170"/>
                </a:lnTo>
                <a:lnTo>
                  <a:pt x="122" y="170"/>
                </a:lnTo>
                <a:lnTo>
                  <a:pt x="136" y="164"/>
                </a:lnTo>
                <a:lnTo>
                  <a:pt x="152" y="156"/>
                </a:lnTo>
                <a:lnTo>
                  <a:pt x="142" y="145"/>
                </a:lnTo>
                <a:lnTo>
                  <a:pt x="139" y="129"/>
                </a:lnTo>
                <a:lnTo>
                  <a:pt x="137" y="116"/>
                </a:lnTo>
                <a:lnTo>
                  <a:pt x="136" y="112"/>
                </a:lnTo>
                <a:lnTo>
                  <a:pt x="139" y="96"/>
                </a:lnTo>
                <a:lnTo>
                  <a:pt x="129" y="82"/>
                </a:lnTo>
                <a:lnTo>
                  <a:pt x="136" y="60"/>
                </a:lnTo>
                <a:lnTo>
                  <a:pt x="126" y="48"/>
                </a:lnTo>
                <a:lnTo>
                  <a:pt x="115" y="3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51" name="Freeform 178"/>
          <p:cNvSpPr>
            <a:spLocks/>
          </p:cNvSpPr>
          <p:nvPr/>
        </p:nvSpPr>
        <p:spPr bwMode="auto">
          <a:xfrm>
            <a:off x="5812896" y="3895726"/>
            <a:ext cx="3439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0 h 18"/>
              <a:gd name="T4" fmla="*/ 0 w 21"/>
              <a:gd name="T5" fmla="*/ 2147483647 h 18"/>
              <a:gd name="T6" fmla="*/ 2147483647 w 21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8" y="0"/>
                </a:lnTo>
                <a:lnTo>
                  <a:pt x="0" y="6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91" name="Freeform 179"/>
          <p:cNvSpPr>
            <a:spLocks/>
          </p:cNvSpPr>
          <p:nvPr/>
        </p:nvSpPr>
        <p:spPr bwMode="auto">
          <a:xfrm>
            <a:off x="5604802" y="3632201"/>
            <a:ext cx="120385" cy="149225"/>
          </a:xfrm>
          <a:custGeom>
            <a:avLst/>
            <a:gdLst>
              <a:gd name="T0" fmla="*/ 66 w 75"/>
              <a:gd name="T1" fmla="*/ 12 h 94"/>
              <a:gd name="T2" fmla="*/ 59 w 75"/>
              <a:gd name="T3" fmla="*/ 0 h 94"/>
              <a:gd name="T4" fmla="*/ 53 w 75"/>
              <a:gd name="T5" fmla="*/ 8 h 94"/>
              <a:gd name="T6" fmla="*/ 38 w 75"/>
              <a:gd name="T7" fmla="*/ 8 h 94"/>
              <a:gd name="T8" fmla="*/ 31 w 75"/>
              <a:gd name="T9" fmla="*/ 10 h 94"/>
              <a:gd name="T10" fmla="*/ 28 w 75"/>
              <a:gd name="T11" fmla="*/ 8 h 94"/>
              <a:gd name="T12" fmla="*/ 17 w 75"/>
              <a:gd name="T13" fmla="*/ 9 h 94"/>
              <a:gd name="T14" fmla="*/ 16 w 75"/>
              <a:gd name="T15" fmla="*/ 11 h 94"/>
              <a:gd name="T16" fmla="*/ 16 w 75"/>
              <a:gd name="T17" fmla="*/ 27 h 94"/>
              <a:gd name="T18" fmla="*/ 22 w 75"/>
              <a:gd name="T19" fmla="*/ 33 h 94"/>
              <a:gd name="T20" fmla="*/ 15 w 75"/>
              <a:gd name="T21" fmla="*/ 45 h 94"/>
              <a:gd name="T22" fmla="*/ 6 w 75"/>
              <a:gd name="T23" fmla="*/ 56 h 94"/>
              <a:gd name="T24" fmla="*/ 3 w 75"/>
              <a:gd name="T25" fmla="*/ 74 h 94"/>
              <a:gd name="T26" fmla="*/ 0 w 75"/>
              <a:gd name="T27" fmla="*/ 93 h 94"/>
              <a:gd name="T28" fmla="*/ 3 w 75"/>
              <a:gd name="T29" fmla="*/ 93 h 94"/>
              <a:gd name="T30" fmla="*/ 12 w 75"/>
              <a:gd name="T31" fmla="*/ 88 h 94"/>
              <a:gd name="T32" fmla="*/ 24 w 75"/>
              <a:gd name="T33" fmla="*/ 87 h 94"/>
              <a:gd name="T34" fmla="*/ 35 w 75"/>
              <a:gd name="T35" fmla="*/ 87 h 94"/>
              <a:gd name="T36" fmla="*/ 47 w 75"/>
              <a:gd name="T37" fmla="*/ 87 h 94"/>
              <a:gd name="T38" fmla="*/ 58 w 75"/>
              <a:gd name="T39" fmla="*/ 87 h 94"/>
              <a:gd name="T40" fmla="*/ 58 w 75"/>
              <a:gd name="T41" fmla="*/ 69 h 94"/>
              <a:gd name="T42" fmla="*/ 67 w 75"/>
              <a:gd name="T43" fmla="*/ 51 h 94"/>
              <a:gd name="T44" fmla="*/ 74 w 75"/>
              <a:gd name="T45" fmla="*/ 38 h 94"/>
              <a:gd name="T46" fmla="*/ 70 w 75"/>
              <a:gd name="T47" fmla="*/ 27 h 94"/>
              <a:gd name="T48" fmla="*/ 66 w 75"/>
              <a:gd name="T49" fmla="*/ 1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5" h="94">
                <a:moveTo>
                  <a:pt x="66" y="12"/>
                </a:moveTo>
                <a:lnTo>
                  <a:pt x="59" y="0"/>
                </a:lnTo>
                <a:lnTo>
                  <a:pt x="53" y="8"/>
                </a:lnTo>
                <a:lnTo>
                  <a:pt x="38" y="8"/>
                </a:lnTo>
                <a:lnTo>
                  <a:pt x="31" y="10"/>
                </a:lnTo>
                <a:lnTo>
                  <a:pt x="28" y="8"/>
                </a:lnTo>
                <a:lnTo>
                  <a:pt x="17" y="9"/>
                </a:lnTo>
                <a:lnTo>
                  <a:pt x="16" y="11"/>
                </a:lnTo>
                <a:lnTo>
                  <a:pt x="16" y="27"/>
                </a:lnTo>
                <a:lnTo>
                  <a:pt x="22" y="33"/>
                </a:lnTo>
                <a:lnTo>
                  <a:pt x="15" y="45"/>
                </a:lnTo>
                <a:lnTo>
                  <a:pt x="6" y="56"/>
                </a:lnTo>
                <a:lnTo>
                  <a:pt x="3" y="74"/>
                </a:lnTo>
                <a:lnTo>
                  <a:pt x="0" y="93"/>
                </a:lnTo>
                <a:lnTo>
                  <a:pt x="3" y="93"/>
                </a:lnTo>
                <a:lnTo>
                  <a:pt x="12" y="88"/>
                </a:lnTo>
                <a:lnTo>
                  <a:pt x="24" y="87"/>
                </a:lnTo>
                <a:lnTo>
                  <a:pt x="35" y="87"/>
                </a:lnTo>
                <a:lnTo>
                  <a:pt x="47" y="87"/>
                </a:lnTo>
                <a:lnTo>
                  <a:pt x="58" y="87"/>
                </a:lnTo>
                <a:lnTo>
                  <a:pt x="58" y="69"/>
                </a:lnTo>
                <a:lnTo>
                  <a:pt x="67" y="51"/>
                </a:lnTo>
                <a:lnTo>
                  <a:pt x="74" y="38"/>
                </a:lnTo>
                <a:lnTo>
                  <a:pt x="70" y="27"/>
                </a:lnTo>
                <a:lnTo>
                  <a:pt x="66" y="1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92" name="Freeform 180"/>
          <p:cNvSpPr>
            <a:spLocks/>
          </p:cNvSpPr>
          <p:nvPr/>
        </p:nvSpPr>
        <p:spPr bwMode="auto">
          <a:xfrm>
            <a:off x="5221287" y="3606801"/>
            <a:ext cx="421350" cy="493713"/>
          </a:xfrm>
          <a:custGeom>
            <a:avLst/>
            <a:gdLst>
              <a:gd name="T0" fmla="*/ 235 w 265"/>
              <a:gd name="T1" fmla="*/ 121 h 311"/>
              <a:gd name="T2" fmla="*/ 233 w 265"/>
              <a:gd name="T3" fmla="*/ 132 h 311"/>
              <a:gd name="T4" fmla="*/ 235 w 265"/>
              <a:gd name="T5" fmla="*/ 147 h 311"/>
              <a:gd name="T6" fmla="*/ 238 w 265"/>
              <a:gd name="T7" fmla="*/ 160 h 311"/>
              <a:gd name="T8" fmla="*/ 238 w 265"/>
              <a:gd name="T9" fmla="*/ 185 h 311"/>
              <a:gd name="T10" fmla="*/ 249 w 265"/>
              <a:gd name="T11" fmla="*/ 210 h 311"/>
              <a:gd name="T12" fmla="*/ 243 w 265"/>
              <a:gd name="T13" fmla="*/ 226 h 311"/>
              <a:gd name="T14" fmla="*/ 222 w 265"/>
              <a:gd name="T15" fmla="*/ 240 h 311"/>
              <a:gd name="T16" fmla="*/ 225 w 265"/>
              <a:gd name="T17" fmla="*/ 269 h 311"/>
              <a:gd name="T18" fmla="*/ 236 w 265"/>
              <a:gd name="T19" fmla="*/ 293 h 311"/>
              <a:gd name="T20" fmla="*/ 238 w 265"/>
              <a:gd name="T21" fmla="*/ 310 h 311"/>
              <a:gd name="T22" fmla="*/ 229 w 265"/>
              <a:gd name="T23" fmla="*/ 308 h 311"/>
              <a:gd name="T24" fmla="*/ 208 w 265"/>
              <a:gd name="T25" fmla="*/ 285 h 311"/>
              <a:gd name="T26" fmla="*/ 197 w 265"/>
              <a:gd name="T27" fmla="*/ 285 h 311"/>
              <a:gd name="T28" fmla="*/ 177 w 265"/>
              <a:gd name="T29" fmla="*/ 273 h 311"/>
              <a:gd name="T30" fmla="*/ 162 w 265"/>
              <a:gd name="T31" fmla="*/ 267 h 311"/>
              <a:gd name="T32" fmla="*/ 139 w 265"/>
              <a:gd name="T33" fmla="*/ 272 h 311"/>
              <a:gd name="T34" fmla="*/ 133 w 265"/>
              <a:gd name="T35" fmla="*/ 249 h 311"/>
              <a:gd name="T36" fmla="*/ 133 w 265"/>
              <a:gd name="T37" fmla="*/ 210 h 311"/>
              <a:gd name="T38" fmla="*/ 115 w 265"/>
              <a:gd name="T39" fmla="*/ 203 h 311"/>
              <a:gd name="T40" fmla="*/ 97 w 265"/>
              <a:gd name="T41" fmla="*/ 217 h 311"/>
              <a:gd name="T42" fmla="*/ 72 w 265"/>
              <a:gd name="T43" fmla="*/ 217 h 311"/>
              <a:gd name="T44" fmla="*/ 60 w 265"/>
              <a:gd name="T45" fmla="*/ 186 h 311"/>
              <a:gd name="T46" fmla="*/ 37 w 265"/>
              <a:gd name="T47" fmla="*/ 185 h 311"/>
              <a:gd name="T48" fmla="*/ 14 w 265"/>
              <a:gd name="T49" fmla="*/ 183 h 311"/>
              <a:gd name="T50" fmla="*/ 0 w 265"/>
              <a:gd name="T51" fmla="*/ 182 h 311"/>
              <a:gd name="T52" fmla="*/ 5 w 265"/>
              <a:gd name="T53" fmla="*/ 169 h 311"/>
              <a:gd name="T54" fmla="*/ 19 w 265"/>
              <a:gd name="T55" fmla="*/ 166 h 311"/>
              <a:gd name="T56" fmla="*/ 32 w 265"/>
              <a:gd name="T57" fmla="*/ 160 h 311"/>
              <a:gd name="T58" fmla="*/ 43 w 265"/>
              <a:gd name="T59" fmla="*/ 157 h 311"/>
              <a:gd name="T60" fmla="*/ 55 w 265"/>
              <a:gd name="T61" fmla="*/ 132 h 311"/>
              <a:gd name="T62" fmla="*/ 66 w 265"/>
              <a:gd name="T63" fmla="*/ 106 h 311"/>
              <a:gd name="T64" fmla="*/ 79 w 265"/>
              <a:gd name="T65" fmla="*/ 80 h 311"/>
              <a:gd name="T66" fmla="*/ 83 w 265"/>
              <a:gd name="T67" fmla="*/ 55 h 311"/>
              <a:gd name="T68" fmla="*/ 88 w 265"/>
              <a:gd name="T69" fmla="*/ 28 h 311"/>
              <a:gd name="T70" fmla="*/ 100 w 265"/>
              <a:gd name="T71" fmla="*/ 2 h 311"/>
              <a:gd name="T72" fmla="*/ 127 w 265"/>
              <a:gd name="T73" fmla="*/ 14 h 311"/>
              <a:gd name="T74" fmla="*/ 146 w 265"/>
              <a:gd name="T75" fmla="*/ 7 h 311"/>
              <a:gd name="T76" fmla="*/ 166 w 265"/>
              <a:gd name="T77" fmla="*/ 4 h 311"/>
              <a:gd name="T78" fmla="*/ 181 w 265"/>
              <a:gd name="T79" fmla="*/ 0 h 311"/>
              <a:gd name="T80" fmla="*/ 203 w 265"/>
              <a:gd name="T81" fmla="*/ 2 h 311"/>
              <a:gd name="T82" fmla="*/ 215 w 265"/>
              <a:gd name="T83" fmla="*/ 6 h 311"/>
              <a:gd name="T84" fmla="*/ 233 w 265"/>
              <a:gd name="T85" fmla="*/ 13 h 311"/>
              <a:gd name="T86" fmla="*/ 248 w 265"/>
              <a:gd name="T87" fmla="*/ 18 h 311"/>
              <a:gd name="T88" fmla="*/ 257 w 265"/>
              <a:gd name="T89" fmla="*/ 43 h 311"/>
              <a:gd name="T90" fmla="*/ 256 w 265"/>
              <a:gd name="T91" fmla="*/ 61 h 311"/>
              <a:gd name="T92" fmla="*/ 244 w 265"/>
              <a:gd name="T93" fmla="*/ 9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5" h="311">
                <a:moveTo>
                  <a:pt x="240" y="109"/>
                </a:moveTo>
                <a:lnTo>
                  <a:pt x="235" y="121"/>
                </a:lnTo>
                <a:lnTo>
                  <a:pt x="231" y="131"/>
                </a:lnTo>
                <a:lnTo>
                  <a:pt x="233" y="132"/>
                </a:lnTo>
                <a:lnTo>
                  <a:pt x="233" y="134"/>
                </a:lnTo>
                <a:lnTo>
                  <a:pt x="235" y="147"/>
                </a:lnTo>
                <a:lnTo>
                  <a:pt x="238" y="160"/>
                </a:lnTo>
                <a:lnTo>
                  <a:pt x="238" y="160"/>
                </a:lnTo>
                <a:lnTo>
                  <a:pt x="238" y="172"/>
                </a:lnTo>
                <a:lnTo>
                  <a:pt x="238" y="185"/>
                </a:lnTo>
                <a:lnTo>
                  <a:pt x="244" y="198"/>
                </a:lnTo>
                <a:lnTo>
                  <a:pt x="249" y="210"/>
                </a:lnTo>
                <a:lnTo>
                  <a:pt x="256" y="222"/>
                </a:lnTo>
                <a:lnTo>
                  <a:pt x="243" y="226"/>
                </a:lnTo>
                <a:lnTo>
                  <a:pt x="230" y="228"/>
                </a:lnTo>
                <a:lnTo>
                  <a:pt x="222" y="240"/>
                </a:lnTo>
                <a:lnTo>
                  <a:pt x="226" y="254"/>
                </a:lnTo>
                <a:lnTo>
                  <a:pt x="225" y="269"/>
                </a:lnTo>
                <a:lnTo>
                  <a:pt x="224" y="283"/>
                </a:lnTo>
                <a:lnTo>
                  <a:pt x="236" y="293"/>
                </a:lnTo>
                <a:lnTo>
                  <a:pt x="240" y="288"/>
                </a:lnTo>
                <a:lnTo>
                  <a:pt x="238" y="310"/>
                </a:lnTo>
                <a:lnTo>
                  <a:pt x="235" y="308"/>
                </a:lnTo>
                <a:lnTo>
                  <a:pt x="229" y="308"/>
                </a:lnTo>
                <a:lnTo>
                  <a:pt x="217" y="292"/>
                </a:lnTo>
                <a:lnTo>
                  <a:pt x="208" y="285"/>
                </a:lnTo>
                <a:lnTo>
                  <a:pt x="203" y="279"/>
                </a:lnTo>
                <a:lnTo>
                  <a:pt x="197" y="285"/>
                </a:lnTo>
                <a:lnTo>
                  <a:pt x="179" y="278"/>
                </a:lnTo>
                <a:lnTo>
                  <a:pt x="177" y="273"/>
                </a:lnTo>
                <a:lnTo>
                  <a:pt x="166" y="275"/>
                </a:lnTo>
                <a:lnTo>
                  <a:pt x="162" y="267"/>
                </a:lnTo>
                <a:lnTo>
                  <a:pt x="150" y="269"/>
                </a:lnTo>
                <a:lnTo>
                  <a:pt x="139" y="272"/>
                </a:lnTo>
                <a:lnTo>
                  <a:pt x="137" y="265"/>
                </a:lnTo>
                <a:lnTo>
                  <a:pt x="133" y="249"/>
                </a:lnTo>
                <a:lnTo>
                  <a:pt x="133" y="229"/>
                </a:lnTo>
                <a:lnTo>
                  <a:pt x="133" y="210"/>
                </a:lnTo>
                <a:lnTo>
                  <a:pt x="115" y="208"/>
                </a:lnTo>
                <a:lnTo>
                  <a:pt x="115" y="203"/>
                </a:lnTo>
                <a:lnTo>
                  <a:pt x="101" y="202"/>
                </a:lnTo>
                <a:lnTo>
                  <a:pt x="97" y="217"/>
                </a:lnTo>
                <a:lnTo>
                  <a:pt x="81" y="221"/>
                </a:lnTo>
                <a:lnTo>
                  <a:pt x="72" y="217"/>
                </a:lnTo>
                <a:lnTo>
                  <a:pt x="65" y="201"/>
                </a:lnTo>
                <a:lnTo>
                  <a:pt x="60" y="186"/>
                </a:lnTo>
                <a:lnTo>
                  <a:pt x="48" y="186"/>
                </a:lnTo>
                <a:lnTo>
                  <a:pt x="37" y="185"/>
                </a:lnTo>
                <a:lnTo>
                  <a:pt x="25" y="185"/>
                </a:lnTo>
                <a:lnTo>
                  <a:pt x="14" y="183"/>
                </a:lnTo>
                <a:lnTo>
                  <a:pt x="2" y="186"/>
                </a:lnTo>
                <a:lnTo>
                  <a:pt x="0" y="182"/>
                </a:lnTo>
                <a:lnTo>
                  <a:pt x="3" y="181"/>
                </a:lnTo>
                <a:lnTo>
                  <a:pt x="5" y="169"/>
                </a:lnTo>
                <a:lnTo>
                  <a:pt x="12" y="162"/>
                </a:lnTo>
                <a:lnTo>
                  <a:pt x="19" y="166"/>
                </a:lnTo>
                <a:lnTo>
                  <a:pt x="24" y="160"/>
                </a:lnTo>
                <a:lnTo>
                  <a:pt x="32" y="160"/>
                </a:lnTo>
                <a:lnTo>
                  <a:pt x="33" y="168"/>
                </a:lnTo>
                <a:lnTo>
                  <a:pt x="43" y="157"/>
                </a:lnTo>
                <a:lnTo>
                  <a:pt x="55" y="146"/>
                </a:lnTo>
                <a:lnTo>
                  <a:pt x="55" y="132"/>
                </a:lnTo>
                <a:lnTo>
                  <a:pt x="57" y="120"/>
                </a:lnTo>
                <a:lnTo>
                  <a:pt x="66" y="106"/>
                </a:lnTo>
                <a:lnTo>
                  <a:pt x="77" y="93"/>
                </a:lnTo>
                <a:lnTo>
                  <a:pt x="79" y="80"/>
                </a:lnTo>
                <a:lnTo>
                  <a:pt x="81" y="68"/>
                </a:lnTo>
                <a:lnTo>
                  <a:pt x="83" y="55"/>
                </a:lnTo>
                <a:lnTo>
                  <a:pt x="84" y="43"/>
                </a:lnTo>
                <a:lnTo>
                  <a:pt x="88" y="28"/>
                </a:lnTo>
                <a:lnTo>
                  <a:pt x="88" y="16"/>
                </a:lnTo>
                <a:lnTo>
                  <a:pt x="100" y="2"/>
                </a:lnTo>
                <a:lnTo>
                  <a:pt x="114" y="10"/>
                </a:lnTo>
                <a:lnTo>
                  <a:pt x="127" y="14"/>
                </a:lnTo>
                <a:lnTo>
                  <a:pt x="140" y="17"/>
                </a:lnTo>
                <a:lnTo>
                  <a:pt x="146" y="7"/>
                </a:lnTo>
                <a:lnTo>
                  <a:pt x="153" y="8"/>
                </a:lnTo>
                <a:lnTo>
                  <a:pt x="166" y="4"/>
                </a:lnTo>
                <a:lnTo>
                  <a:pt x="176" y="4"/>
                </a:lnTo>
                <a:lnTo>
                  <a:pt x="181" y="0"/>
                </a:lnTo>
                <a:lnTo>
                  <a:pt x="193" y="1"/>
                </a:lnTo>
                <a:lnTo>
                  <a:pt x="203" y="2"/>
                </a:lnTo>
                <a:lnTo>
                  <a:pt x="211" y="3"/>
                </a:lnTo>
                <a:lnTo>
                  <a:pt x="215" y="6"/>
                </a:lnTo>
                <a:lnTo>
                  <a:pt x="225" y="14"/>
                </a:lnTo>
                <a:lnTo>
                  <a:pt x="233" y="13"/>
                </a:lnTo>
                <a:lnTo>
                  <a:pt x="238" y="8"/>
                </a:lnTo>
                <a:lnTo>
                  <a:pt x="248" y="18"/>
                </a:lnTo>
                <a:lnTo>
                  <a:pt x="257" y="28"/>
                </a:lnTo>
                <a:lnTo>
                  <a:pt x="257" y="43"/>
                </a:lnTo>
                <a:lnTo>
                  <a:pt x="264" y="49"/>
                </a:lnTo>
                <a:lnTo>
                  <a:pt x="256" y="61"/>
                </a:lnTo>
                <a:lnTo>
                  <a:pt x="247" y="72"/>
                </a:lnTo>
                <a:lnTo>
                  <a:pt x="244" y="91"/>
                </a:lnTo>
                <a:lnTo>
                  <a:pt x="240" y="10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93" name="Freeform 181"/>
          <p:cNvSpPr>
            <a:spLocks/>
          </p:cNvSpPr>
          <p:nvPr/>
        </p:nvSpPr>
        <p:spPr bwMode="auto">
          <a:xfrm>
            <a:off x="5207530" y="3897314"/>
            <a:ext cx="273447" cy="320675"/>
          </a:xfrm>
          <a:custGeom>
            <a:avLst/>
            <a:gdLst>
              <a:gd name="T0" fmla="*/ 170 w 173"/>
              <a:gd name="T1" fmla="*/ 117 h 202"/>
              <a:gd name="T2" fmla="*/ 156 w 173"/>
              <a:gd name="T3" fmla="*/ 118 h 202"/>
              <a:gd name="T4" fmla="*/ 143 w 173"/>
              <a:gd name="T5" fmla="*/ 118 h 202"/>
              <a:gd name="T6" fmla="*/ 143 w 173"/>
              <a:gd name="T7" fmla="*/ 131 h 202"/>
              <a:gd name="T8" fmla="*/ 143 w 173"/>
              <a:gd name="T9" fmla="*/ 145 h 202"/>
              <a:gd name="T10" fmla="*/ 142 w 173"/>
              <a:gd name="T11" fmla="*/ 158 h 202"/>
              <a:gd name="T12" fmla="*/ 142 w 173"/>
              <a:gd name="T13" fmla="*/ 171 h 202"/>
              <a:gd name="T14" fmla="*/ 152 w 173"/>
              <a:gd name="T15" fmla="*/ 183 h 202"/>
              <a:gd name="T16" fmla="*/ 161 w 173"/>
              <a:gd name="T17" fmla="*/ 196 h 202"/>
              <a:gd name="T18" fmla="*/ 140 w 173"/>
              <a:gd name="T19" fmla="*/ 198 h 202"/>
              <a:gd name="T20" fmla="*/ 119 w 173"/>
              <a:gd name="T21" fmla="*/ 201 h 202"/>
              <a:gd name="T22" fmla="*/ 106 w 173"/>
              <a:gd name="T23" fmla="*/ 197 h 202"/>
              <a:gd name="T24" fmla="*/ 93 w 173"/>
              <a:gd name="T25" fmla="*/ 194 h 202"/>
              <a:gd name="T26" fmla="*/ 92 w 173"/>
              <a:gd name="T27" fmla="*/ 191 h 202"/>
              <a:gd name="T28" fmla="*/ 75 w 173"/>
              <a:gd name="T29" fmla="*/ 191 h 202"/>
              <a:gd name="T30" fmla="*/ 59 w 173"/>
              <a:gd name="T31" fmla="*/ 190 h 202"/>
              <a:gd name="T32" fmla="*/ 43 w 173"/>
              <a:gd name="T33" fmla="*/ 190 h 202"/>
              <a:gd name="T34" fmla="*/ 27 w 173"/>
              <a:gd name="T35" fmla="*/ 190 h 202"/>
              <a:gd name="T36" fmla="*/ 16 w 173"/>
              <a:gd name="T37" fmla="*/ 184 h 202"/>
              <a:gd name="T38" fmla="*/ 0 w 173"/>
              <a:gd name="T39" fmla="*/ 189 h 202"/>
              <a:gd name="T40" fmla="*/ 2 w 173"/>
              <a:gd name="T41" fmla="*/ 176 h 202"/>
              <a:gd name="T42" fmla="*/ 2 w 173"/>
              <a:gd name="T43" fmla="*/ 162 h 202"/>
              <a:gd name="T44" fmla="*/ 9 w 173"/>
              <a:gd name="T45" fmla="*/ 141 h 202"/>
              <a:gd name="T46" fmla="*/ 14 w 173"/>
              <a:gd name="T47" fmla="*/ 121 h 202"/>
              <a:gd name="T48" fmla="*/ 22 w 173"/>
              <a:gd name="T49" fmla="*/ 110 h 202"/>
              <a:gd name="T50" fmla="*/ 29 w 173"/>
              <a:gd name="T51" fmla="*/ 99 h 202"/>
              <a:gd name="T52" fmla="*/ 27 w 173"/>
              <a:gd name="T53" fmla="*/ 77 h 202"/>
              <a:gd name="T54" fmla="*/ 22 w 173"/>
              <a:gd name="T55" fmla="*/ 64 h 202"/>
              <a:gd name="T56" fmla="*/ 19 w 173"/>
              <a:gd name="T57" fmla="*/ 51 h 202"/>
              <a:gd name="T58" fmla="*/ 23 w 173"/>
              <a:gd name="T59" fmla="*/ 44 h 202"/>
              <a:gd name="T60" fmla="*/ 16 w 173"/>
              <a:gd name="T61" fmla="*/ 24 h 202"/>
              <a:gd name="T62" fmla="*/ 10 w 173"/>
              <a:gd name="T63" fmla="*/ 4 h 202"/>
              <a:gd name="T64" fmla="*/ 22 w 173"/>
              <a:gd name="T65" fmla="*/ 0 h 202"/>
              <a:gd name="T66" fmla="*/ 33 w 173"/>
              <a:gd name="T67" fmla="*/ 2 h 202"/>
              <a:gd name="T68" fmla="*/ 45 w 173"/>
              <a:gd name="T69" fmla="*/ 2 h 202"/>
              <a:gd name="T70" fmla="*/ 57 w 173"/>
              <a:gd name="T71" fmla="*/ 3 h 202"/>
              <a:gd name="T72" fmla="*/ 69 w 173"/>
              <a:gd name="T73" fmla="*/ 3 h 202"/>
              <a:gd name="T74" fmla="*/ 74 w 173"/>
              <a:gd name="T75" fmla="*/ 18 h 202"/>
              <a:gd name="T76" fmla="*/ 80 w 173"/>
              <a:gd name="T77" fmla="*/ 34 h 202"/>
              <a:gd name="T78" fmla="*/ 89 w 173"/>
              <a:gd name="T79" fmla="*/ 37 h 202"/>
              <a:gd name="T80" fmla="*/ 106 w 173"/>
              <a:gd name="T81" fmla="*/ 34 h 202"/>
              <a:gd name="T82" fmla="*/ 110 w 173"/>
              <a:gd name="T83" fmla="*/ 19 h 202"/>
              <a:gd name="T84" fmla="*/ 125 w 173"/>
              <a:gd name="T85" fmla="*/ 20 h 202"/>
              <a:gd name="T86" fmla="*/ 125 w 173"/>
              <a:gd name="T87" fmla="*/ 24 h 202"/>
              <a:gd name="T88" fmla="*/ 143 w 173"/>
              <a:gd name="T89" fmla="*/ 27 h 202"/>
              <a:gd name="T90" fmla="*/ 143 w 173"/>
              <a:gd name="T91" fmla="*/ 46 h 202"/>
              <a:gd name="T92" fmla="*/ 143 w 173"/>
              <a:gd name="T93" fmla="*/ 65 h 202"/>
              <a:gd name="T94" fmla="*/ 147 w 173"/>
              <a:gd name="T95" fmla="*/ 82 h 202"/>
              <a:gd name="T96" fmla="*/ 148 w 173"/>
              <a:gd name="T97" fmla="*/ 88 h 202"/>
              <a:gd name="T98" fmla="*/ 160 w 173"/>
              <a:gd name="T99" fmla="*/ 86 h 202"/>
              <a:gd name="T100" fmla="*/ 172 w 173"/>
              <a:gd name="T101" fmla="*/ 84 h 202"/>
              <a:gd name="T102" fmla="*/ 170 w 173"/>
              <a:gd name="T103" fmla="*/ 100 h 202"/>
              <a:gd name="T104" fmla="*/ 170 w 173"/>
              <a:gd name="T105" fmla="*/ 11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3" h="202">
                <a:moveTo>
                  <a:pt x="170" y="117"/>
                </a:moveTo>
                <a:lnTo>
                  <a:pt x="156" y="118"/>
                </a:lnTo>
                <a:lnTo>
                  <a:pt x="143" y="118"/>
                </a:lnTo>
                <a:lnTo>
                  <a:pt x="143" y="131"/>
                </a:lnTo>
                <a:lnTo>
                  <a:pt x="143" y="145"/>
                </a:lnTo>
                <a:lnTo>
                  <a:pt x="142" y="158"/>
                </a:lnTo>
                <a:lnTo>
                  <a:pt x="142" y="171"/>
                </a:lnTo>
                <a:lnTo>
                  <a:pt x="152" y="183"/>
                </a:lnTo>
                <a:lnTo>
                  <a:pt x="161" y="196"/>
                </a:lnTo>
                <a:lnTo>
                  <a:pt x="140" y="198"/>
                </a:lnTo>
                <a:lnTo>
                  <a:pt x="119" y="201"/>
                </a:lnTo>
                <a:lnTo>
                  <a:pt x="106" y="197"/>
                </a:lnTo>
                <a:lnTo>
                  <a:pt x="93" y="194"/>
                </a:lnTo>
                <a:lnTo>
                  <a:pt x="92" y="191"/>
                </a:lnTo>
                <a:lnTo>
                  <a:pt x="75" y="191"/>
                </a:lnTo>
                <a:lnTo>
                  <a:pt x="59" y="190"/>
                </a:lnTo>
                <a:lnTo>
                  <a:pt x="43" y="190"/>
                </a:lnTo>
                <a:lnTo>
                  <a:pt x="27" y="190"/>
                </a:lnTo>
                <a:lnTo>
                  <a:pt x="16" y="184"/>
                </a:lnTo>
                <a:lnTo>
                  <a:pt x="0" y="189"/>
                </a:lnTo>
                <a:lnTo>
                  <a:pt x="2" y="176"/>
                </a:lnTo>
                <a:lnTo>
                  <a:pt x="2" y="162"/>
                </a:lnTo>
                <a:lnTo>
                  <a:pt x="9" y="141"/>
                </a:lnTo>
                <a:lnTo>
                  <a:pt x="14" y="121"/>
                </a:lnTo>
                <a:lnTo>
                  <a:pt x="22" y="110"/>
                </a:lnTo>
                <a:lnTo>
                  <a:pt x="29" y="99"/>
                </a:lnTo>
                <a:lnTo>
                  <a:pt x="27" y="77"/>
                </a:lnTo>
                <a:lnTo>
                  <a:pt x="22" y="64"/>
                </a:lnTo>
                <a:lnTo>
                  <a:pt x="19" y="51"/>
                </a:lnTo>
                <a:lnTo>
                  <a:pt x="23" y="44"/>
                </a:lnTo>
                <a:lnTo>
                  <a:pt x="16" y="24"/>
                </a:lnTo>
                <a:lnTo>
                  <a:pt x="10" y="4"/>
                </a:lnTo>
                <a:lnTo>
                  <a:pt x="22" y="0"/>
                </a:lnTo>
                <a:lnTo>
                  <a:pt x="33" y="2"/>
                </a:lnTo>
                <a:lnTo>
                  <a:pt x="45" y="2"/>
                </a:lnTo>
                <a:lnTo>
                  <a:pt x="57" y="3"/>
                </a:lnTo>
                <a:lnTo>
                  <a:pt x="69" y="3"/>
                </a:lnTo>
                <a:lnTo>
                  <a:pt x="74" y="18"/>
                </a:lnTo>
                <a:lnTo>
                  <a:pt x="80" y="34"/>
                </a:lnTo>
                <a:lnTo>
                  <a:pt x="89" y="37"/>
                </a:lnTo>
                <a:lnTo>
                  <a:pt x="106" y="34"/>
                </a:lnTo>
                <a:lnTo>
                  <a:pt x="110" y="19"/>
                </a:lnTo>
                <a:lnTo>
                  <a:pt x="125" y="20"/>
                </a:lnTo>
                <a:lnTo>
                  <a:pt x="125" y="24"/>
                </a:lnTo>
                <a:lnTo>
                  <a:pt x="143" y="27"/>
                </a:lnTo>
                <a:lnTo>
                  <a:pt x="143" y="46"/>
                </a:lnTo>
                <a:lnTo>
                  <a:pt x="143" y="65"/>
                </a:lnTo>
                <a:lnTo>
                  <a:pt x="147" y="82"/>
                </a:lnTo>
                <a:lnTo>
                  <a:pt x="148" y="88"/>
                </a:lnTo>
                <a:lnTo>
                  <a:pt x="160" y="86"/>
                </a:lnTo>
                <a:lnTo>
                  <a:pt x="172" y="84"/>
                </a:lnTo>
                <a:lnTo>
                  <a:pt x="170" y="100"/>
                </a:lnTo>
                <a:lnTo>
                  <a:pt x="170" y="1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55" name="Freeform 182"/>
          <p:cNvSpPr>
            <a:spLocks/>
          </p:cNvSpPr>
          <p:nvPr/>
        </p:nvSpPr>
        <p:spPr bwMode="auto">
          <a:xfrm>
            <a:off x="5214408" y="3860801"/>
            <a:ext cx="36116" cy="36513"/>
          </a:xfrm>
          <a:custGeom>
            <a:avLst/>
            <a:gdLst>
              <a:gd name="T0" fmla="*/ 2147483647 w 22"/>
              <a:gd name="T1" fmla="*/ 2147483647 h 23"/>
              <a:gd name="T2" fmla="*/ 0 w 22"/>
              <a:gd name="T3" fmla="*/ 2147483647 h 23"/>
              <a:gd name="T4" fmla="*/ 2147483647 w 22"/>
              <a:gd name="T5" fmla="*/ 0 h 23"/>
              <a:gd name="T6" fmla="*/ 2147483647 w 22"/>
              <a:gd name="T7" fmla="*/ 2147483647 h 23"/>
              <a:gd name="T8" fmla="*/ 2147483647 w 22"/>
              <a:gd name="T9" fmla="*/ 2147483647 h 23"/>
              <a:gd name="T10" fmla="*/ 2147483647 w 22"/>
              <a:gd name="T11" fmla="*/ 2147483647 h 23"/>
              <a:gd name="T12" fmla="*/ 2147483647 w 22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" h="23">
                <a:moveTo>
                  <a:pt x="3" y="22"/>
                </a:moveTo>
                <a:lnTo>
                  <a:pt x="0" y="9"/>
                </a:lnTo>
                <a:lnTo>
                  <a:pt x="12" y="0"/>
                </a:lnTo>
                <a:lnTo>
                  <a:pt x="21" y="2"/>
                </a:lnTo>
                <a:lnTo>
                  <a:pt x="10" y="8"/>
                </a:lnTo>
                <a:lnTo>
                  <a:pt x="8" y="20"/>
                </a:lnTo>
                <a:lnTo>
                  <a:pt x="3" y="22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56" name="Freeform 183"/>
          <p:cNvSpPr>
            <a:spLocks/>
          </p:cNvSpPr>
          <p:nvPr/>
        </p:nvSpPr>
        <p:spPr bwMode="auto">
          <a:xfrm>
            <a:off x="3331237" y="3606801"/>
            <a:ext cx="859896" cy="1025525"/>
          </a:xfrm>
          <a:custGeom>
            <a:avLst/>
            <a:gdLst>
              <a:gd name="T0" fmla="*/ 2147483647 w 542"/>
              <a:gd name="T1" fmla="*/ 2147483647 h 646"/>
              <a:gd name="T2" fmla="*/ 2147483647 w 542"/>
              <a:gd name="T3" fmla="*/ 2147483647 h 646"/>
              <a:gd name="T4" fmla="*/ 2147483647 w 542"/>
              <a:gd name="T5" fmla="*/ 2147483647 h 646"/>
              <a:gd name="T6" fmla="*/ 2147483647 w 542"/>
              <a:gd name="T7" fmla="*/ 2147483647 h 646"/>
              <a:gd name="T8" fmla="*/ 2147483647 w 542"/>
              <a:gd name="T9" fmla="*/ 2147483647 h 646"/>
              <a:gd name="T10" fmla="*/ 2147483647 w 542"/>
              <a:gd name="T11" fmla="*/ 2147483647 h 646"/>
              <a:gd name="T12" fmla="*/ 2147483647 w 542"/>
              <a:gd name="T13" fmla="*/ 2147483647 h 646"/>
              <a:gd name="T14" fmla="*/ 2147483647 w 542"/>
              <a:gd name="T15" fmla="*/ 2147483647 h 646"/>
              <a:gd name="T16" fmla="*/ 2147483647 w 542"/>
              <a:gd name="T17" fmla="*/ 2147483647 h 646"/>
              <a:gd name="T18" fmla="*/ 2147483647 w 542"/>
              <a:gd name="T19" fmla="*/ 2147483647 h 646"/>
              <a:gd name="T20" fmla="*/ 2147483647 w 542"/>
              <a:gd name="T21" fmla="*/ 2147483647 h 646"/>
              <a:gd name="T22" fmla="*/ 2147483647 w 542"/>
              <a:gd name="T23" fmla="*/ 2147483647 h 646"/>
              <a:gd name="T24" fmla="*/ 2147483647 w 542"/>
              <a:gd name="T25" fmla="*/ 2147483647 h 646"/>
              <a:gd name="T26" fmla="*/ 2147483647 w 542"/>
              <a:gd name="T27" fmla="*/ 2147483647 h 646"/>
              <a:gd name="T28" fmla="*/ 2147483647 w 542"/>
              <a:gd name="T29" fmla="*/ 2147483647 h 646"/>
              <a:gd name="T30" fmla="*/ 2147483647 w 542"/>
              <a:gd name="T31" fmla="*/ 2147483647 h 646"/>
              <a:gd name="T32" fmla="*/ 2147483647 w 542"/>
              <a:gd name="T33" fmla="*/ 2147483647 h 646"/>
              <a:gd name="T34" fmla="*/ 2147483647 w 542"/>
              <a:gd name="T35" fmla="*/ 2147483647 h 646"/>
              <a:gd name="T36" fmla="*/ 2147483647 w 542"/>
              <a:gd name="T37" fmla="*/ 2147483647 h 646"/>
              <a:gd name="T38" fmla="*/ 2147483647 w 542"/>
              <a:gd name="T39" fmla="*/ 2147483647 h 646"/>
              <a:gd name="T40" fmla="*/ 2147483647 w 542"/>
              <a:gd name="T41" fmla="*/ 2147483647 h 646"/>
              <a:gd name="T42" fmla="*/ 2147483647 w 542"/>
              <a:gd name="T43" fmla="*/ 2147483647 h 646"/>
              <a:gd name="T44" fmla="*/ 2147483647 w 542"/>
              <a:gd name="T45" fmla="*/ 2147483647 h 646"/>
              <a:gd name="T46" fmla="*/ 2147483647 w 542"/>
              <a:gd name="T47" fmla="*/ 2147483647 h 646"/>
              <a:gd name="T48" fmla="*/ 2147483647 w 542"/>
              <a:gd name="T49" fmla="*/ 2147483647 h 646"/>
              <a:gd name="T50" fmla="*/ 2147483647 w 542"/>
              <a:gd name="T51" fmla="*/ 2147483647 h 646"/>
              <a:gd name="T52" fmla="*/ 2147483647 w 542"/>
              <a:gd name="T53" fmla="*/ 2147483647 h 646"/>
              <a:gd name="T54" fmla="*/ 2147483647 w 542"/>
              <a:gd name="T55" fmla="*/ 2147483647 h 646"/>
              <a:gd name="T56" fmla="*/ 2147483647 w 542"/>
              <a:gd name="T57" fmla="*/ 2147483647 h 646"/>
              <a:gd name="T58" fmla="*/ 2147483647 w 542"/>
              <a:gd name="T59" fmla="*/ 2147483647 h 646"/>
              <a:gd name="T60" fmla="*/ 2147483647 w 542"/>
              <a:gd name="T61" fmla="*/ 2147483647 h 646"/>
              <a:gd name="T62" fmla="*/ 2147483647 w 542"/>
              <a:gd name="T63" fmla="*/ 2147483647 h 646"/>
              <a:gd name="T64" fmla="*/ 2147483647 w 542"/>
              <a:gd name="T65" fmla="*/ 2147483647 h 646"/>
              <a:gd name="T66" fmla="*/ 2147483647 w 542"/>
              <a:gd name="T67" fmla="*/ 2147483647 h 646"/>
              <a:gd name="T68" fmla="*/ 2147483647 w 542"/>
              <a:gd name="T69" fmla="*/ 2147483647 h 646"/>
              <a:gd name="T70" fmla="*/ 2147483647 w 542"/>
              <a:gd name="T71" fmla="*/ 2147483647 h 646"/>
              <a:gd name="T72" fmla="*/ 2147483647 w 542"/>
              <a:gd name="T73" fmla="*/ 2147483647 h 646"/>
              <a:gd name="T74" fmla="*/ 2147483647 w 542"/>
              <a:gd name="T75" fmla="*/ 2147483647 h 646"/>
              <a:gd name="T76" fmla="*/ 2147483647 w 542"/>
              <a:gd name="T77" fmla="*/ 2147483647 h 646"/>
              <a:gd name="T78" fmla="*/ 2147483647 w 542"/>
              <a:gd name="T79" fmla="*/ 2147483647 h 646"/>
              <a:gd name="T80" fmla="*/ 2147483647 w 542"/>
              <a:gd name="T81" fmla="*/ 2147483647 h 646"/>
              <a:gd name="T82" fmla="*/ 2147483647 w 542"/>
              <a:gd name="T83" fmla="*/ 2147483647 h 646"/>
              <a:gd name="T84" fmla="*/ 2147483647 w 542"/>
              <a:gd name="T85" fmla="*/ 2147483647 h 646"/>
              <a:gd name="T86" fmla="*/ 2147483647 w 542"/>
              <a:gd name="T87" fmla="*/ 2147483647 h 646"/>
              <a:gd name="T88" fmla="*/ 2147483647 w 542"/>
              <a:gd name="T89" fmla="*/ 2147483647 h 646"/>
              <a:gd name="T90" fmla="*/ 2147483647 w 542"/>
              <a:gd name="T91" fmla="*/ 2147483647 h 646"/>
              <a:gd name="T92" fmla="*/ 2147483647 w 542"/>
              <a:gd name="T93" fmla="*/ 2147483647 h 646"/>
              <a:gd name="T94" fmla="*/ 2147483647 w 542"/>
              <a:gd name="T95" fmla="*/ 2147483647 h 646"/>
              <a:gd name="T96" fmla="*/ 2147483647 w 542"/>
              <a:gd name="T97" fmla="*/ 2147483647 h 646"/>
              <a:gd name="T98" fmla="*/ 2147483647 w 542"/>
              <a:gd name="T99" fmla="*/ 2147483647 h 646"/>
              <a:gd name="T100" fmla="*/ 2147483647 w 542"/>
              <a:gd name="T101" fmla="*/ 2147483647 h 646"/>
              <a:gd name="T102" fmla="*/ 2147483647 w 542"/>
              <a:gd name="T103" fmla="*/ 2147483647 h 646"/>
              <a:gd name="T104" fmla="*/ 2147483647 w 542"/>
              <a:gd name="T105" fmla="*/ 2147483647 h 646"/>
              <a:gd name="T106" fmla="*/ 2147483647 w 542"/>
              <a:gd name="T107" fmla="*/ 2147483647 h 646"/>
              <a:gd name="T108" fmla="*/ 2147483647 w 542"/>
              <a:gd name="T109" fmla="*/ 2147483647 h 646"/>
              <a:gd name="T110" fmla="*/ 2147483647 w 542"/>
              <a:gd name="T111" fmla="*/ 2147483647 h 646"/>
              <a:gd name="T112" fmla="*/ 2147483647 w 542"/>
              <a:gd name="T113" fmla="*/ 2147483647 h 6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42" h="646">
                <a:moveTo>
                  <a:pt x="411" y="126"/>
                </a:moveTo>
                <a:lnTo>
                  <a:pt x="408" y="128"/>
                </a:lnTo>
                <a:lnTo>
                  <a:pt x="401" y="139"/>
                </a:lnTo>
                <a:lnTo>
                  <a:pt x="406" y="126"/>
                </a:lnTo>
                <a:lnTo>
                  <a:pt x="404" y="123"/>
                </a:lnTo>
                <a:lnTo>
                  <a:pt x="401" y="125"/>
                </a:lnTo>
                <a:lnTo>
                  <a:pt x="402" y="116"/>
                </a:lnTo>
                <a:lnTo>
                  <a:pt x="398" y="111"/>
                </a:lnTo>
                <a:lnTo>
                  <a:pt x="393" y="111"/>
                </a:lnTo>
                <a:lnTo>
                  <a:pt x="391" y="110"/>
                </a:lnTo>
                <a:lnTo>
                  <a:pt x="387" y="107"/>
                </a:lnTo>
                <a:lnTo>
                  <a:pt x="380" y="104"/>
                </a:lnTo>
                <a:lnTo>
                  <a:pt x="375" y="102"/>
                </a:lnTo>
                <a:lnTo>
                  <a:pt x="370" y="100"/>
                </a:lnTo>
                <a:lnTo>
                  <a:pt x="364" y="96"/>
                </a:lnTo>
                <a:lnTo>
                  <a:pt x="364" y="98"/>
                </a:lnTo>
                <a:lnTo>
                  <a:pt x="355" y="100"/>
                </a:lnTo>
                <a:lnTo>
                  <a:pt x="349" y="110"/>
                </a:lnTo>
                <a:lnTo>
                  <a:pt x="349" y="113"/>
                </a:lnTo>
                <a:lnTo>
                  <a:pt x="343" y="115"/>
                </a:lnTo>
                <a:lnTo>
                  <a:pt x="334" y="129"/>
                </a:lnTo>
                <a:lnTo>
                  <a:pt x="335" y="117"/>
                </a:lnTo>
                <a:lnTo>
                  <a:pt x="330" y="120"/>
                </a:lnTo>
                <a:lnTo>
                  <a:pt x="326" y="117"/>
                </a:lnTo>
                <a:lnTo>
                  <a:pt x="321" y="117"/>
                </a:lnTo>
                <a:lnTo>
                  <a:pt x="317" y="102"/>
                </a:lnTo>
                <a:lnTo>
                  <a:pt x="308" y="108"/>
                </a:lnTo>
                <a:lnTo>
                  <a:pt x="298" y="113"/>
                </a:lnTo>
                <a:lnTo>
                  <a:pt x="293" y="111"/>
                </a:lnTo>
                <a:lnTo>
                  <a:pt x="303" y="106"/>
                </a:lnTo>
                <a:lnTo>
                  <a:pt x="311" y="87"/>
                </a:lnTo>
                <a:lnTo>
                  <a:pt x="320" y="76"/>
                </a:lnTo>
                <a:lnTo>
                  <a:pt x="330" y="66"/>
                </a:lnTo>
                <a:lnTo>
                  <a:pt x="326" y="57"/>
                </a:lnTo>
                <a:lnTo>
                  <a:pt x="320" y="51"/>
                </a:lnTo>
                <a:lnTo>
                  <a:pt x="317" y="36"/>
                </a:lnTo>
                <a:lnTo>
                  <a:pt x="313" y="22"/>
                </a:lnTo>
                <a:lnTo>
                  <a:pt x="313" y="23"/>
                </a:lnTo>
                <a:lnTo>
                  <a:pt x="308" y="15"/>
                </a:lnTo>
                <a:lnTo>
                  <a:pt x="309" y="18"/>
                </a:lnTo>
                <a:lnTo>
                  <a:pt x="307" y="18"/>
                </a:lnTo>
                <a:lnTo>
                  <a:pt x="306" y="20"/>
                </a:lnTo>
                <a:lnTo>
                  <a:pt x="296" y="35"/>
                </a:lnTo>
                <a:lnTo>
                  <a:pt x="287" y="49"/>
                </a:lnTo>
                <a:lnTo>
                  <a:pt x="275" y="49"/>
                </a:lnTo>
                <a:lnTo>
                  <a:pt x="265" y="47"/>
                </a:lnTo>
                <a:lnTo>
                  <a:pt x="258" y="45"/>
                </a:lnTo>
                <a:lnTo>
                  <a:pt x="245" y="47"/>
                </a:lnTo>
                <a:lnTo>
                  <a:pt x="246" y="56"/>
                </a:lnTo>
                <a:lnTo>
                  <a:pt x="238" y="54"/>
                </a:lnTo>
                <a:lnTo>
                  <a:pt x="225" y="57"/>
                </a:lnTo>
                <a:lnTo>
                  <a:pt x="211" y="64"/>
                </a:lnTo>
                <a:lnTo>
                  <a:pt x="202" y="64"/>
                </a:lnTo>
                <a:lnTo>
                  <a:pt x="193" y="53"/>
                </a:lnTo>
                <a:lnTo>
                  <a:pt x="192" y="32"/>
                </a:lnTo>
                <a:lnTo>
                  <a:pt x="196" y="17"/>
                </a:lnTo>
                <a:lnTo>
                  <a:pt x="189" y="8"/>
                </a:lnTo>
                <a:lnTo>
                  <a:pt x="188" y="0"/>
                </a:lnTo>
                <a:lnTo>
                  <a:pt x="180" y="1"/>
                </a:lnTo>
                <a:lnTo>
                  <a:pt x="182" y="1"/>
                </a:lnTo>
                <a:lnTo>
                  <a:pt x="178" y="8"/>
                </a:lnTo>
                <a:lnTo>
                  <a:pt x="167" y="15"/>
                </a:lnTo>
                <a:lnTo>
                  <a:pt x="156" y="20"/>
                </a:lnTo>
                <a:lnTo>
                  <a:pt x="153" y="25"/>
                </a:lnTo>
                <a:lnTo>
                  <a:pt x="140" y="21"/>
                </a:lnTo>
                <a:lnTo>
                  <a:pt x="126" y="16"/>
                </a:lnTo>
                <a:lnTo>
                  <a:pt x="131" y="24"/>
                </a:lnTo>
                <a:lnTo>
                  <a:pt x="135" y="43"/>
                </a:lnTo>
                <a:lnTo>
                  <a:pt x="144" y="46"/>
                </a:lnTo>
                <a:lnTo>
                  <a:pt x="142" y="51"/>
                </a:lnTo>
                <a:lnTo>
                  <a:pt x="129" y="62"/>
                </a:lnTo>
                <a:lnTo>
                  <a:pt x="116" y="74"/>
                </a:lnTo>
                <a:lnTo>
                  <a:pt x="113" y="73"/>
                </a:lnTo>
                <a:lnTo>
                  <a:pt x="105" y="73"/>
                </a:lnTo>
                <a:lnTo>
                  <a:pt x="95" y="66"/>
                </a:lnTo>
                <a:lnTo>
                  <a:pt x="92" y="64"/>
                </a:lnTo>
                <a:lnTo>
                  <a:pt x="86" y="51"/>
                </a:lnTo>
                <a:lnTo>
                  <a:pt x="80" y="57"/>
                </a:lnTo>
                <a:lnTo>
                  <a:pt x="76" y="55"/>
                </a:lnTo>
                <a:lnTo>
                  <a:pt x="77" y="57"/>
                </a:lnTo>
                <a:lnTo>
                  <a:pt x="65" y="57"/>
                </a:lnTo>
                <a:lnTo>
                  <a:pt x="54" y="57"/>
                </a:lnTo>
                <a:lnTo>
                  <a:pt x="55" y="68"/>
                </a:lnTo>
                <a:lnTo>
                  <a:pt x="63" y="72"/>
                </a:lnTo>
                <a:lnTo>
                  <a:pt x="60" y="75"/>
                </a:lnTo>
                <a:lnTo>
                  <a:pt x="51" y="76"/>
                </a:lnTo>
                <a:lnTo>
                  <a:pt x="54" y="93"/>
                </a:lnTo>
                <a:lnTo>
                  <a:pt x="59" y="109"/>
                </a:lnTo>
                <a:lnTo>
                  <a:pt x="55" y="134"/>
                </a:lnTo>
                <a:lnTo>
                  <a:pt x="54" y="156"/>
                </a:lnTo>
                <a:lnTo>
                  <a:pt x="47" y="155"/>
                </a:lnTo>
                <a:lnTo>
                  <a:pt x="36" y="159"/>
                </a:lnTo>
                <a:lnTo>
                  <a:pt x="25" y="165"/>
                </a:lnTo>
                <a:lnTo>
                  <a:pt x="15" y="169"/>
                </a:lnTo>
                <a:lnTo>
                  <a:pt x="11" y="182"/>
                </a:lnTo>
                <a:lnTo>
                  <a:pt x="7" y="195"/>
                </a:lnTo>
                <a:lnTo>
                  <a:pt x="0" y="208"/>
                </a:lnTo>
                <a:lnTo>
                  <a:pt x="6" y="221"/>
                </a:lnTo>
                <a:lnTo>
                  <a:pt x="12" y="233"/>
                </a:lnTo>
                <a:lnTo>
                  <a:pt x="12" y="241"/>
                </a:lnTo>
                <a:lnTo>
                  <a:pt x="18" y="242"/>
                </a:lnTo>
                <a:lnTo>
                  <a:pt x="25" y="249"/>
                </a:lnTo>
                <a:lnTo>
                  <a:pt x="36" y="252"/>
                </a:lnTo>
                <a:lnTo>
                  <a:pt x="46" y="243"/>
                </a:lnTo>
                <a:lnTo>
                  <a:pt x="46" y="257"/>
                </a:lnTo>
                <a:lnTo>
                  <a:pt x="47" y="269"/>
                </a:lnTo>
                <a:lnTo>
                  <a:pt x="63" y="268"/>
                </a:lnTo>
                <a:lnTo>
                  <a:pt x="80" y="268"/>
                </a:lnTo>
                <a:lnTo>
                  <a:pt x="86" y="262"/>
                </a:lnTo>
                <a:lnTo>
                  <a:pt x="98" y="255"/>
                </a:lnTo>
                <a:lnTo>
                  <a:pt x="109" y="248"/>
                </a:lnTo>
                <a:lnTo>
                  <a:pt x="120" y="249"/>
                </a:lnTo>
                <a:lnTo>
                  <a:pt x="121" y="262"/>
                </a:lnTo>
                <a:lnTo>
                  <a:pt x="123" y="278"/>
                </a:lnTo>
                <a:lnTo>
                  <a:pt x="134" y="290"/>
                </a:lnTo>
                <a:lnTo>
                  <a:pt x="144" y="293"/>
                </a:lnTo>
                <a:lnTo>
                  <a:pt x="156" y="299"/>
                </a:lnTo>
                <a:lnTo>
                  <a:pt x="171" y="310"/>
                </a:lnTo>
                <a:lnTo>
                  <a:pt x="187" y="312"/>
                </a:lnTo>
                <a:lnTo>
                  <a:pt x="191" y="320"/>
                </a:lnTo>
                <a:lnTo>
                  <a:pt x="193" y="336"/>
                </a:lnTo>
                <a:lnTo>
                  <a:pt x="191" y="336"/>
                </a:lnTo>
                <a:lnTo>
                  <a:pt x="196" y="343"/>
                </a:lnTo>
                <a:lnTo>
                  <a:pt x="197" y="356"/>
                </a:lnTo>
                <a:lnTo>
                  <a:pt x="210" y="357"/>
                </a:lnTo>
                <a:lnTo>
                  <a:pt x="223" y="359"/>
                </a:lnTo>
                <a:lnTo>
                  <a:pt x="224" y="373"/>
                </a:lnTo>
                <a:lnTo>
                  <a:pt x="233" y="383"/>
                </a:lnTo>
                <a:lnTo>
                  <a:pt x="236" y="388"/>
                </a:lnTo>
                <a:lnTo>
                  <a:pt x="233" y="401"/>
                </a:lnTo>
                <a:lnTo>
                  <a:pt x="229" y="413"/>
                </a:lnTo>
                <a:lnTo>
                  <a:pt x="232" y="418"/>
                </a:lnTo>
                <a:lnTo>
                  <a:pt x="229" y="420"/>
                </a:lnTo>
                <a:lnTo>
                  <a:pt x="232" y="427"/>
                </a:lnTo>
                <a:lnTo>
                  <a:pt x="234" y="452"/>
                </a:lnTo>
                <a:lnTo>
                  <a:pt x="254" y="454"/>
                </a:lnTo>
                <a:lnTo>
                  <a:pt x="264" y="455"/>
                </a:lnTo>
                <a:lnTo>
                  <a:pt x="269" y="469"/>
                </a:lnTo>
                <a:lnTo>
                  <a:pt x="272" y="483"/>
                </a:lnTo>
                <a:lnTo>
                  <a:pt x="278" y="483"/>
                </a:lnTo>
                <a:lnTo>
                  <a:pt x="287" y="484"/>
                </a:lnTo>
                <a:lnTo>
                  <a:pt x="286" y="496"/>
                </a:lnTo>
                <a:lnTo>
                  <a:pt x="286" y="509"/>
                </a:lnTo>
                <a:lnTo>
                  <a:pt x="295" y="510"/>
                </a:lnTo>
                <a:lnTo>
                  <a:pt x="300" y="531"/>
                </a:lnTo>
                <a:lnTo>
                  <a:pt x="293" y="540"/>
                </a:lnTo>
                <a:lnTo>
                  <a:pt x="284" y="548"/>
                </a:lnTo>
                <a:lnTo>
                  <a:pt x="277" y="558"/>
                </a:lnTo>
                <a:lnTo>
                  <a:pt x="269" y="568"/>
                </a:lnTo>
                <a:lnTo>
                  <a:pt x="262" y="577"/>
                </a:lnTo>
                <a:lnTo>
                  <a:pt x="255" y="587"/>
                </a:lnTo>
                <a:lnTo>
                  <a:pt x="262" y="586"/>
                </a:lnTo>
                <a:lnTo>
                  <a:pt x="278" y="599"/>
                </a:lnTo>
                <a:lnTo>
                  <a:pt x="282" y="599"/>
                </a:lnTo>
                <a:lnTo>
                  <a:pt x="290" y="603"/>
                </a:lnTo>
                <a:lnTo>
                  <a:pt x="306" y="616"/>
                </a:lnTo>
                <a:lnTo>
                  <a:pt x="320" y="627"/>
                </a:lnTo>
                <a:lnTo>
                  <a:pt x="318" y="634"/>
                </a:lnTo>
                <a:lnTo>
                  <a:pt x="320" y="645"/>
                </a:lnTo>
                <a:lnTo>
                  <a:pt x="326" y="635"/>
                </a:lnTo>
                <a:lnTo>
                  <a:pt x="330" y="624"/>
                </a:lnTo>
                <a:lnTo>
                  <a:pt x="331" y="614"/>
                </a:lnTo>
                <a:lnTo>
                  <a:pt x="335" y="603"/>
                </a:lnTo>
                <a:lnTo>
                  <a:pt x="340" y="597"/>
                </a:lnTo>
                <a:lnTo>
                  <a:pt x="340" y="587"/>
                </a:lnTo>
                <a:lnTo>
                  <a:pt x="347" y="588"/>
                </a:lnTo>
                <a:lnTo>
                  <a:pt x="351" y="589"/>
                </a:lnTo>
                <a:lnTo>
                  <a:pt x="343" y="601"/>
                </a:lnTo>
                <a:lnTo>
                  <a:pt x="338" y="613"/>
                </a:lnTo>
                <a:lnTo>
                  <a:pt x="334" y="616"/>
                </a:lnTo>
                <a:lnTo>
                  <a:pt x="335" y="619"/>
                </a:lnTo>
                <a:lnTo>
                  <a:pt x="344" y="606"/>
                </a:lnTo>
                <a:lnTo>
                  <a:pt x="352" y="590"/>
                </a:lnTo>
                <a:lnTo>
                  <a:pt x="358" y="577"/>
                </a:lnTo>
                <a:lnTo>
                  <a:pt x="364" y="564"/>
                </a:lnTo>
                <a:lnTo>
                  <a:pt x="369" y="557"/>
                </a:lnTo>
                <a:lnTo>
                  <a:pt x="370" y="557"/>
                </a:lnTo>
                <a:lnTo>
                  <a:pt x="370" y="544"/>
                </a:lnTo>
                <a:lnTo>
                  <a:pt x="370" y="530"/>
                </a:lnTo>
                <a:lnTo>
                  <a:pt x="366" y="520"/>
                </a:lnTo>
                <a:lnTo>
                  <a:pt x="366" y="515"/>
                </a:lnTo>
                <a:lnTo>
                  <a:pt x="369" y="509"/>
                </a:lnTo>
                <a:lnTo>
                  <a:pt x="366" y="508"/>
                </a:lnTo>
                <a:lnTo>
                  <a:pt x="371" y="507"/>
                </a:lnTo>
                <a:lnTo>
                  <a:pt x="383" y="495"/>
                </a:lnTo>
                <a:lnTo>
                  <a:pt x="396" y="483"/>
                </a:lnTo>
                <a:lnTo>
                  <a:pt x="408" y="479"/>
                </a:lnTo>
                <a:lnTo>
                  <a:pt x="418" y="470"/>
                </a:lnTo>
                <a:lnTo>
                  <a:pt x="422" y="467"/>
                </a:lnTo>
                <a:lnTo>
                  <a:pt x="432" y="467"/>
                </a:lnTo>
                <a:lnTo>
                  <a:pt x="427" y="468"/>
                </a:lnTo>
                <a:lnTo>
                  <a:pt x="436" y="465"/>
                </a:lnTo>
                <a:lnTo>
                  <a:pt x="438" y="465"/>
                </a:lnTo>
                <a:lnTo>
                  <a:pt x="453" y="465"/>
                </a:lnTo>
                <a:lnTo>
                  <a:pt x="458" y="455"/>
                </a:lnTo>
                <a:lnTo>
                  <a:pt x="466" y="450"/>
                </a:lnTo>
                <a:lnTo>
                  <a:pt x="467" y="432"/>
                </a:lnTo>
                <a:lnTo>
                  <a:pt x="473" y="418"/>
                </a:lnTo>
                <a:lnTo>
                  <a:pt x="481" y="405"/>
                </a:lnTo>
                <a:lnTo>
                  <a:pt x="482" y="384"/>
                </a:lnTo>
                <a:lnTo>
                  <a:pt x="485" y="375"/>
                </a:lnTo>
                <a:lnTo>
                  <a:pt x="486" y="360"/>
                </a:lnTo>
                <a:lnTo>
                  <a:pt x="488" y="344"/>
                </a:lnTo>
                <a:lnTo>
                  <a:pt x="486" y="332"/>
                </a:lnTo>
                <a:lnTo>
                  <a:pt x="486" y="320"/>
                </a:lnTo>
                <a:lnTo>
                  <a:pt x="484" y="313"/>
                </a:lnTo>
                <a:lnTo>
                  <a:pt x="486" y="298"/>
                </a:lnTo>
                <a:lnTo>
                  <a:pt x="491" y="296"/>
                </a:lnTo>
                <a:lnTo>
                  <a:pt x="493" y="301"/>
                </a:lnTo>
                <a:lnTo>
                  <a:pt x="499" y="290"/>
                </a:lnTo>
                <a:lnTo>
                  <a:pt x="506" y="275"/>
                </a:lnTo>
                <a:lnTo>
                  <a:pt x="507" y="274"/>
                </a:lnTo>
                <a:lnTo>
                  <a:pt x="510" y="270"/>
                </a:lnTo>
                <a:lnTo>
                  <a:pt x="517" y="258"/>
                </a:lnTo>
                <a:lnTo>
                  <a:pt x="525" y="246"/>
                </a:lnTo>
                <a:lnTo>
                  <a:pt x="538" y="228"/>
                </a:lnTo>
                <a:lnTo>
                  <a:pt x="541" y="205"/>
                </a:lnTo>
                <a:lnTo>
                  <a:pt x="534" y="188"/>
                </a:lnTo>
                <a:lnTo>
                  <a:pt x="529" y="170"/>
                </a:lnTo>
                <a:lnTo>
                  <a:pt x="517" y="168"/>
                </a:lnTo>
                <a:lnTo>
                  <a:pt x="506" y="167"/>
                </a:lnTo>
                <a:lnTo>
                  <a:pt x="491" y="152"/>
                </a:lnTo>
                <a:lnTo>
                  <a:pt x="476" y="139"/>
                </a:lnTo>
                <a:lnTo>
                  <a:pt x="458" y="134"/>
                </a:lnTo>
                <a:lnTo>
                  <a:pt x="444" y="134"/>
                </a:lnTo>
                <a:lnTo>
                  <a:pt x="432" y="130"/>
                </a:lnTo>
                <a:lnTo>
                  <a:pt x="420" y="127"/>
                </a:lnTo>
                <a:lnTo>
                  <a:pt x="409" y="130"/>
                </a:lnTo>
                <a:lnTo>
                  <a:pt x="411" y="12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296" name="Freeform 184"/>
          <p:cNvSpPr>
            <a:spLocks/>
          </p:cNvSpPr>
          <p:nvPr/>
        </p:nvSpPr>
        <p:spPr bwMode="auto">
          <a:xfrm>
            <a:off x="3836856" y="3746500"/>
            <a:ext cx="53313" cy="47625"/>
          </a:xfrm>
          <a:custGeom>
            <a:avLst/>
            <a:gdLst>
              <a:gd name="T0" fmla="*/ 16 w 33"/>
              <a:gd name="T1" fmla="*/ 26 h 30"/>
              <a:gd name="T2" fmla="*/ 14 w 33"/>
              <a:gd name="T3" fmla="*/ 27 h 30"/>
              <a:gd name="T4" fmla="*/ 6 w 33"/>
              <a:gd name="T5" fmla="*/ 23 h 30"/>
              <a:gd name="T6" fmla="*/ 3 w 33"/>
              <a:gd name="T7" fmla="*/ 29 h 30"/>
              <a:gd name="T8" fmla="*/ 0 w 33"/>
              <a:gd name="T9" fmla="*/ 17 h 30"/>
              <a:gd name="T10" fmla="*/ 1 w 33"/>
              <a:gd name="T11" fmla="*/ 17 h 30"/>
              <a:gd name="T12" fmla="*/ 1 w 33"/>
              <a:gd name="T13" fmla="*/ 9 h 30"/>
              <a:gd name="T14" fmla="*/ 5 w 33"/>
              <a:gd name="T15" fmla="*/ 0 h 30"/>
              <a:gd name="T16" fmla="*/ 19 w 33"/>
              <a:gd name="T17" fmla="*/ 2 h 30"/>
              <a:gd name="T18" fmla="*/ 32 w 33"/>
              <a:gd name="T19" fmla="*/ 5 h 30"/>
              <a:gd name="T20" fmla="*/ 25 w 33"/>
              <a:gd name="T21" fmla="*/ 18 h 30"/>
              <a:gd name="T22" fmla="*/ 24 w 33"/>
              <a:gd name="T23" fmla="*/ 20 h 30"/>
              <a:gd name="T24" fmla="*/ 23 w 33"/>
              <a:gd name="T25" fmla="*/ 23 h 30"/>
              <a:gd name="T26" fmla="*/ 21 w 33"/>
              <a:gd name="T27" fmla="*/ 23 h 30"/>
              <a:gd name="T28" fmla="*/ 16 w 33"/>
              <a:gd name="T29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30">
                <a:moveTo>
                  <a:pt x="16" y="26"/>
                </a:moveTo>
                <a:lnTo>
                  <a:pt x="14" y="27"/>
                </a:lnTo>
                <a:lnTo>
                  <a:pt x="6" y="23"/>
                </a:lnTo>
                <a:lnTo>
                  <a:pt x="3" y="29"/>
                </a:lnTo>
                <a:lnTo>
                  <a:pt x="0" y="17"/>
                </a:lnTo>
                <a:lnTo>
                  <a:pt x="1" y="17"/>
                </a:lnTo>
                <a:lnTo>
                  <a:pt x="1" y="9"/>
                </a:lnTo>
                <a:lnTo>
                  <a:pt x="5" y="0"/>
                </a:lnTo>
                <a:lnTo>
                  <a:pt x="19" y="2"/>
                </a:lnTo>
                <a:lnTo>
                  <a:pt x="32" y="5"/>
                </a:lnTo>
                <a:lnTo>
                  <a:pt x="25" y="18"/>
                </a:lnTo>
                <a:lnTo>
                  <a:pt x="24" y="20"/>
                </a:lnTo>
                <a:lnTo>
                  <a:pt x="23" y="23"/>
                </a:lnTo>
                <a:lnTo>
                  <a:pt x="21" y="23"/>
                </a:lnTo>
                <a:lnTo>
                  <a:pt x="16" y="2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297" name="Freeform 185"/>
          <p:cNvSpPr>
            <a:spLocks/>
          </p:cNvSpPr>
          <p:nvPr/>
        </p:nvSpPr>
        <p:spPr bwMode="auto">
          <a:xfrm>
            <a:off x="5162815" y="3683000"/>
            <a:ext cx="41275" cy="34925"/>
          </a:xfrm>
          <a:custGeom>
            <a:avLst/>
            <a:gdLst>
              <a:gd name="T0" fmla="*/ 3 w 26"/>
              <a:gd name="T1" fmla="*/ 21 h 22"/>
              <a:gd name="T2" fmla="*/ 0 w 26"/>
              <a:gd name="T3" fmla="*/ 18 h 22"/>
              <a:gd name="T4" fmla="*/ 0 w 26"/>
              <a:gd name="T5" fmla="*/ 13 h 22"/>
              <a:gd name="T6" fmla="*/ 3 w 26"/>
              <a:gd name="T7" fmla="*/ 0 h 22"/>
              <a:gd name="T8" fmla="*/ 14 w 26"/>
              <a:gd name="T9" fmla="*/ 1 h 22"/>
              <a:gd name="T10" fmla="*/ 25 w 26"/>
              <a:gd name="T11" fmla="*/ 2 h 22"/>
              <a:gd name="T12" fmla="*/ 25 w 26"/>
              <a:gd name="T13" fmla="*/ 21 h 22"/>
              <a:gd name="T14" fmla="*/ 14 w 26"/>
              <a:gd name="T15" fmla="*/ 21 h 22"/>
              <a:gd name="T16" fmla="*/ 3 w 26"/>
              <a:gd name="T17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22">
                <a:moveTo>
                  <a:pt x="3" y="21"/>
                </a:moveTo>
                <a:lnTo>
                  <a:pt x="0" y="18"/>
                </a:lnTo>
                <a:lnTo>
                  <a:pt x="0" y="13"/>
                </a:lnTo>
                <a:lnTo>
                  <a:pt x="3" y="0"/>
                </a:lnTo>
                <a:lnTo>
                  <a:pt x="14" y="1"/>
                </a:lnTo>
                <a:lnTo>
                  <a:pt x="25" y="2"/>
                </a:lnTo>
                <a:lnTo>
                  <a:pt x="25" y="21"/>
                </a:lnTo>
                <a:lnTo>
                  <a:pt x="14" y="21"/>
                </a:lnTo>
                <a:lnTo>
                  <a:pt x="3" y="2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59" name="Freeform 186"/>
          <p:cNvSpPr>
            <a:spLocks/>
          </p:cNvSpPr>
          <p:nvPr/>
        </p:nvSpPr>
        <p:spPr bwMode="auto">
          <a:xfrm>
            <a:off x="5140458" y="3646489"/>
            <a:ext cx="32676" cy="28575"/>
          </a:xfrm>
          <a:custGeom>
            <a:avLst/>
            <a:gdLst>
              <a:gd name="T0" fmla="*/ 2147483647 w 21"/>
              <a:gd name="T1" fmla="*/ 0 h 18"/>
              <a:gd name="T2" fmla="*/ 2147483647 w 21"/>
              <a:gd name="T3" fmla="*/ 0 h 18"/>
              <a:gd name="T4" fmla="*/ 0 w 21"/>
              <a:gd name="T5" fmla="*/ 2147483647 h 18"/>
              <a:gd name="T6" fmla="*/ 2147483647 w 21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0"/>
                </a:moveTo>
                <a:lnTo>
                  <a:pt x="15" y="0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299" name="Freeform 187"/>
          <p:cNvSpPr>
            <a:spLocks/>
          </p:cNvSpPr>
          <p:nvPr/>
        </p:nvSpPr>
        <p:spPr bwMode="auto">
          <a:xfrm>
            <a:off x="4700192" y="3521075"/>
            <a:ext cx="92869" cy="109538"/>
          </a:xfrm>
          <a:custGeom>
            <a:avLst/>
            <a:gdLst>
              <a:gd name="T0" fmla="*/ 54 w 58"/>
              <a:gd name="T1" fmla="*/ 68 h 69"/>
              <a:gd name="T2" fmla="*/ 40 w 58"/>
              <a:gd name="T3" fmla="*/ 59 h 69"/>
              <a:gd name="T4" fmla="*/ 26 w 58"/>
              <a:gd name="T5" fmla="*/ 49 h 69"/>
              <a:gd name="T6" fmla="*/ 13 w 58"/>
              <a:gd name="T7" fmla="*/ 37 h 69"/>
              <a:gd name="T8" fmla="*/ 0 w 58"/>
              <a:gd name="T9" fmla="*/ 25 h 69"/>
              <a:gd name="T10" fmla="*/ 5 w 58"/>
              <a:gd name="T11" fmla="*/ 20 h 69"/>
              <a:gd name="T12" fmla="*/ 11 w 58"/>
              <a:gd name="T13" fmla="*/ 9 h 69"/>
              <a:gd name="T14" fmla="*/ 16 w 58"/>
              <a:gd name="T15" fmla="*/ 0 h 69"/>
              <a:gd name="T16" fmla="*/ 25 w 58"/>
              <a:gd name="T17" fmla="*/ 0 h 69"/>
              <a:gd name="T18" fmla="*/ 27 w 58"/>
              <a:gd name="T19" fmla="*/ 16 h 69"/>
              <a:gd name="T20" fmla="*/ 31 w 58"/>
              <a:gd name="T21" fmla="*/ 19 h 69"/>
              <a:gd name="T22" fmla="*/ 38 w 58"/>
              <a:gd name="T23" fmla="*/ 16 h 69"/>
              <a:gd name="T24" fmla="*/ 41 w 58"/>
              <a:gd name="T25" fmla="*/ 15 h 69"/>
              <a:gd name="T26" fmla="*/ 41 w 58"/>
              <a:gd name="T27" fmla="*/ 30 h 69"/>
              <a:gd name="T28" fmla="*/ 41 w 58"/>
              <a:gd name="T29" fmla="*/ 33 h 69"/>
              <a:gd name="T30" fmla="*/ 50 w 58"/>
              <a:gd name="T31" fmla="*/ 41 h 69"/>
              <a:gd name="T32" fmla="*/ 57 w 58"/>
              <a:gd name="T33" fmla="*/ 48 h 69"/>
              <a:gd name="T34" fmla="*/ 54 w 58"/>
              <a:gd name="T35" fmla="*/ 6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" h="69">
                <a:moveTo>
                  <a:pt x="54" y="68"/>
                </a:moveTo>
                <a:lnTo>
                  <a:pt x="40" y="59"/>
                </a:lnTo>
                <a:lnTo>
                  <a:pt x="26" y="49"/>
                </a:lnTo>
                <a:lnTo>
                  <a:pt x="13" y="37"/>
                </a:lnTo>
                <a:lnTo>
                  <a:pt x="0" y="25"/>
                </a:lnTo>
                <a:lnTo>
                  <a:pt x="5" y="20"/>
                </a:lnTo>
                <a:lnTo>
                  <a:pt x="11" y="9"/>
                </a:lnTo>
                <a:lnTo>
                  <a:pt x="16" y="0"/>
                </a:lnTo>
                <a:lnTo>
                  <a:pt x="25" y="0"/>
                </a:lnTo>
                <a:lnTo>
                  <a:pt x="27" y="16"/>
                </a:lnTo>
                <a:lnTo>
                  <a:pt x="31" y="19"/>
                </a:lnTo>
                <a:lnTo>
                  <a:pt x="38" y="16"/>
                </a:lnTo>
                <a:lnTo>
                  <a:pt x="41" y="15"/>
                </a:lnTo>
                <a:lnTo>
                  <a:pt x="41" y="30"/>
                </a:lnTo>
                <a:lnTo>
                  <a:pt x="41" y="33"/>
                </a:lnTo>
                <a:lnTo>
                  <a:pt x="50" y="41"/>
                </a:lnTo>
                <a:lnTo>
                  <a:pt x="57" y="48"/>
                </a:lnTo>
                <a:lnTo>
                  <a:pt x="54" y="6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00" name="Freeform 188"/>
          <p:cNvSpPr>
            <a:spLocks/>
          </p:cNvSpPr>
          <p:nvPr/>
        </p:nvSpPr>
        <p:spPr bwMode="auto">
          <a:xfrm>
            <a:off x="5140458" y="3400425"/>
            <a:ext cx="170259" cy="298450"/>
          </a:xfrm>
          <a:custGeom>
            <a:avLst/>
            <a:gdLst>
              <a:gd name="T0" fmla="*/ 98 w 107"/>
              <a:gd name="T1" fmla="*/ 50 h 188"/>
              <a:gd name="T2" fmla="*/ 82 w 107"/>
              <a:gd name="T3" fmla="*/ 50 h 188"/>
              <a:gd name="T4" fmla="*/ 74 w 107"/>
              <a:gd name="T5" fmla="*/ 54 h 188"/>
              <a:gd name="T6" fmla="*/ 86 w 107"/>
              <a:gd name="T7" fmla="*/ 70 h 188"/>
              <a:gd name="T8" fmla="*/ 95 w 107"/>
              <a:gd name="T9" fmla="*/ 91 h 188"/>
              <a:gd name="T10" fmla="*/ 89 w 107"/>
              <a:gd name="T11" fmla="*/ 104 h 188"/>
              <a:gd name="T12" fmla="*/ 82 w 107"/>
              <a:gd name="T13" fmla="*/ 117 h 188"/>
              <a:gd name="T14" fmla="*/ 86 w 107"/>
              <a:gd name="T15" fmla="*/ 141 h 188"/>
              <a:gd name="T16" fmla="*/ 95 w 107"/>
              <a:gd name="T17" fmla="*/ 153 h 188"/>
              <a:gd name="T18" fmla="*/ 102 w 107"/>
              <a:gd name="T19" fmla="*/ 164 h 188"/>
              <a:gd name="T20" fmla="*/ 106 w 107"/>
              <a:gd name="T21" fmla="*/ 179 h 188"/>
              <a:gd name="T22" fmla="*/ 104 w 107"/>
              <a:gd name="T23" fmla="*/ 187 h 188"/>
              <a:gd name="T24" fmla="*/ 91 w 107"/>
              <a:gd name="T25" fmla="*/ 183 h 188"/>
              <a:gd name="T26" fmla="*/ 80 w 107"/>
              <a:gd name="T27" fmla="*/ 181 h 188"/>
              <a:gd name="T28" fmla="*/ 65 w 107"/>
              <a:gd name="T29" fmla="*/ 179 h 188"/>
              <a:gd name="T30" fmla="*/ 53 w 107"/>
              <a:gd name="T31" fmla="*/ 179 h 188"/>
              <a:gd name="T32" fmla="*/ 38 w 107"/>
              <a:gd name="T33" fmla="*/ 179 h 188"/>
              <a:gd name="T34" fmla="*/ 28 w 107"/>
              <a:gd name="T35" fmla="*/ 178 h 188"/>
              <a:gd name="T36" fmla="*/ 18 w 107"/>
              <a:gd name="T37" fmla="*/ 177 h 188"/>
              <a:gd name="T38" fmla="*/ 18 w 107"/>
              <a:gd name="T39" fmla="*/ 158 h 188"/>
              <a:gd name="T40" fmla="*/ 15 w 107"/>
              <a:gd name="T41" fmla="*/ 152 h 188"/>
              <a:gd name="T42" fmla="*/ 14 w 107"/>
              <a:gd name="T43" fmla="*/ 150 h 188"/>
              <a:gd name="T44" fmla="*/ 5 w 107"/>
              <a:gd name="T45" fmla="*/ 148 h 188"/>
              <a:gd name="T46" fmla="*/ 2 w 107"/>
              <a:gd name="T47" fmla="*/ 138 h 188"/>
              <a:gd name="T48" fmla="*/ 0 w 107"/>
              <a:gd name="T49" fmla="*/ 140 h 188"/>
              <a:gd name="T50" fmla="*/ 1 w 107"/>
              <a:gd name="T51" fmla="*/ 136 h 188"/>
              <a:gd name="T52" fmla="*/ 3 w 107"/>
              <a:gd name="T53" fmla="*/ 123 h 188"/>
              <a:gd name="T54" fmla="*/ 11 w 107"/>
              <a:gd name="T55" fmla="*/ 113 h 188"/>
              <a:gd name="T56" fmla="*/ 16 w 107"/>
              <a:gd name="T57" fmla="*/ 103 h 188"/>
              <a:gd name="T58" fmla="*/ 27 w 107"/>
              <a:gd name="T59" fmla="*/ 100 h 188"/>
              <a:gd name="T60" fmla="*/ 36 w 107"/>
              <a:gd name="T61" fmla="*/ 110 h 188"/>
              <a:gd name="T62" fmla="*/ 45 w 107"/>
              <a:gd name="T63" fmla="*/ 96 h 188"/>
              <a:gd name="T64" fmla="*/ 50 w 107"/>
              <a:gd name="T65" fmla="*/ 82 h 188"/>
              <a:gd name="T66" fmla="*/ 54 w 107"/>
              <a:gd name="T67" fmla="*/ 73 h 188"/>
              <a:gd name="T68" fmla="*/ 60 w 107"/>
              <a:gd name="T69" fmla="*/ 60 h 188"/>
              <a:gd name="T70" fmla="*/ 64 w 107"/>
              <a:gd name="T71" fmla="*/ 48 h 188"/>
              <a:gd name="T72" fmla="*/ 71 w 107"/>
              <a:gd name="T73" fmla="*/ 35 h 188"/>
              <a:gd name="T74" fmla="*/ 80 w 107"/>
              <a:gd name="T75" fmla="*/ 28 h 188"/>
              <a:gd name="T76" fmla="*/ 84 w 107"/>
              <a:gd name="T77" fmla="*/ 18 h 188"/>
              <a:gd name="T78" fmla="*/ 77 w 107"/>
              <a:gd name="T79" fmla="*/ 11 h 188"/>
              <a:gd name="T80" fmla="*/ 74 w 107"/>
              <a:gd name="T81" fmla="*/ 0 h 188"/>
              <a:gd name="T82" fmla="*/ 80 w 107"/>
              <a:gd name="T83" fmla="*/ 0 h 188"/>
              <a:gd name="T84" fmla="*/ 87 w 107"/>
              <a:gd name="T85" fmla="*/ 15 h 188"/>
              <a:gd name="T86" fmla="*/ 89 w 107"/>
              <a:gd name="T87" fmla="*/ 34 h 188"/>
              <a:gd name="T88" fmla="*/ 98 w 107"/>
              <a:gd name="T89" fmla="*/ 5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7" h="188">
                <a:moveTo>
                  <a:pt x="98" y="50"/>
                </a:moveTo>
                <a:lnTo>
                  <a:pt x="82" y="50"/>
                </a:lnTo>
                <a:lnTo>
                  <a:pt x="74" y="54"/>
                </a:lnTo>
                <a:lnTo>
                  <a:pt x="86" y="70"/>
                </a:lnTo>
                <a:lnTo>
                  <a:pt x="95" y="91"/>
                </a:lnTo>
                <a:lnTo>
                  <a:pt x="89" y="104"/>
                </a:lnTo>
                <a:lnTo>
                  <a:pt x="82" y="117"/>
                </a:lnTo>
                <a:lnTo>
                  <a:pt x="86" y="141"/>
                </a:lnTo>
                <a:lnTo>
                  <a:pt x="95" y="153"/>
                </a:lnTo>
                <a:lnTo>
                  <a:pt x="102" y="164"/>
                </a:lnTo>
                <a:lnTo>
                  <a:pt x="106" y="179"/>
                </a:lnTo>
                <a:lnTo>
                  <a:pt x="104" y="187"/>
                </a:lnTo>
                <a:lnTo>
                  <a:pt x="91" y="183"/>
                </a:lnTo>
                <a:lnTo>
                  <a:pt x="80" y="181"/>
                </a:lnTo>
                <a:lnTo>
                  <a:pt x="65" y="179"/>
                </a:lnTo>
                <a:lnTo>
                  <a:pt x="53" y="179"/>
                </a:lnTo>
                <a:lnTo>
                  <a:pt x="38" y="179"/>
                </a:lnTo>
                <a:lnTo>
                  <a:pt x="28" y="178"/>
                </a:lnTo>
                <a:lnTo>
                  <a:pt x="18" y="177"/>
                </a:lnTo>
                <a:lnTo>
                  <a:pt x="18" y="158"/>
                </a:lnTo>
                <a:lnTo>
                  <a:pt x="15" y="152"/>
                </a:lnTo>
                <a:lnTo>
                  <a:pt x="14" y="150"/>
                </a:lnTo>
                <a:lnTo>
                  <a:pt x="5" y="148"/>
                </a:lnTo>
                <a:lnTo>
                  <a:pt x="2" y="138"/>
                </a:lnTo>
                <a:lnTo>
                  <a:pt x="0" y="140"/>
                </a:lnTo>
                <a:lnTo>
                  <a:pt x="1" y="136"/>
                </a:lnTo>
                <a:lnTo>
                  <a:pt x="3" y="123"/>
                </a:lnTo>
                <a:lnTo>
                  <a:pt x="11" y="113"/>
                </a:lnTo>
                <a:lnTo>
                  <a:pt x="16" y="103"/>
                </a:lnTo>
                <a:lnTo>
                  <a:pt x="27" y="100"/>
                </a:lnTo>
                <a:lnTo>
                  <a:pt x="36" y="110"/>
                </a:lnTo>
                <a:lnTo>
                  <a:pt x="45" y="96"/>
                </a:lnTo>
                <a:lnTo>
                  <a:pt x="50" y="82"/>
                </a:lnTo>
                <a:lnTo>
                  <a:pt x="54" y="73"/>
                </a:lnTo>
                <a:lnTo>
                  <a:pt x="60" y="60"/>
                </a:lnTo>
                <a:lnTo>
                  <a:pt x="64" y="48"/>
                </a:lnTo>
                <a:lnTo>
                  <a:pt x="71" y="35"/>
                </a:lnTo>
                <a:lnTo>
                  <a:pt x="80" y="28"/>
                </a:lnTo>
                <a:lnTo>
                  <a:pt x="84" y="18"/>
                </a:lnTo>
                <a:lnTo>
                  <a:pt x="77" y="11"/>
                </a:lnTo>
                <a:lnTo>
                  <a:pt x="74" y="0"/>
                </a:lnTo>
                <a:lnTo>
                  <a:pt x="80" y="0"/>
                </a:lnTo>
                <a:lnTo>
                  <a:pt x="87" y="15"/>
                </a:lnTo>
                <a:lnTo>
                  <a:pt x="89" y="34"/>
                </a:lnTo>
                <a:lnTo>
                  <a:pt x="98" y="5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01" name="Freeform 189"/>
          <p:cNvSpPr>
            <a:spLocks/>
          </p:cNvSpPr>
          <p:nvPr/>
        </p:nvSpPr>
        <p:spPr bwMode="auto">
          <a:xfrm>
            <a:off x="5271162" y="3455989"/>
            <a:ext cx="287205" cy="231775"/>
          </a:xfrm>
          <a:custGeom>
            <a:avLst/>
            <a:gdLst>
              <a:gd name="T0" fmla="*/ 63 w 181"/>
              <a:gd name="T1" fmla="*/ 40 h 146"/>
              <a:gd name="T2" fmla="*/ 60 w 181"/>
              <a:gd name="T3" fmla="*/ 35 h 146"/>
              <a:gd name="T4" fmla="*/ 80 w 181"/>
              <a:gd name="T5" fmla="*/ 30 h 146"/>
              <a:gd name="T6" fmla="*/ 90 w 181"/>
              <a:gd name="T7" fmla="*/ 17 h 146"/>
              <a:gd name="T8" fmla="*/ 102 w 181"/>
              <a:gd name="T9" fmla="*/ 4 h 146"/>
              <a:gd name="T10" fmla="*/ 115 w 181"/>
              <a:gd name="T11" fmla="*/ 0 h 146"/>
              <a:gd name="T12" fmla="*/ 120 w 181"/>
              <a:gd name="T13" fmla="*/ 10 h 146"/>
              <a:gd name="T14" fmla="*/ 125 w 181"/>
              <a:gd name="T15" fmla="*/ 21 h 146"/>
              <a:gd name="T16" fmla="*/ 124 w 181"/>
              <a:gd name="T17" fmla="*/ 37 h 146"/>
              <a:gd name="T18" fmla="*/ 134 w 181"/>
              <a:gd name="T19" fmla="*/ 40 h 146"/>
              <a:gd name="T20" fmla="*/ 135 w 181"/>
              <a:gd name="T21" fmla="*/ 45 h 146"/>
              <a:gd name="T22" fmla="*/ 148 w 181"/>
              <a:gd name="T23" fmla="*/ 55 h 146"/>
              <a:gd name="T24" fmla="*/ 151 w 181"/>
              <a:gd name="T25" fmla="*/ 60 h 146"/>
              <a:gd name="T26" fmla="*/ 164 w 181"/>
              <a:gd name="T27" fmla="*/ 74 h 146"/>
              <a:gd name="T28" fmla="*/ 169 w 181"/>
              <a:gd name="T29" fmla="*/ 82 h 146"/>
              <a:gd name="T30" fmla="*/ 177 w 181"/>
              <a:gd name="T31" fmla="*/ 93 h 146"/>
              <a:gd name="T32" fmla="*/ 180 w 181"/>
              <a:gd name="T33" fmla="*/ 98 h 146"/>
              <a:gd name="T34" fmla="*/ 172 w 181"/>
              <a:gd name="T35" fmla="*/ 97 h 146"/>
              <a:gd name="T36" fmla="*/ 161 w 181"/>
              <a:gd name="T37" fmla="*/ 96 h 146"/>
              <a:gd name="T38" fmla="*/ 150 w 181"/>
              <a:gd name="T39" fmla="*/ 95 h 146"/>
              <a:gd name="T40" fmla="*/ 145 w 181"/>
              <a:gd name="T41" fmla="*/ 99 h 146"/>
              <a:gd name="T42" fmla="*/ 134 w 181"/>
              <a:gd name="T43" fmla="*/ 99 h 146"/>
              <a:gd name="T44" fmla="*/ 121 w 181"/>
              <a:gd name="T45" fmla="*/ 103 h 146"/>
              <a:gd name="T46" fmla="*/ 115 w 181"/>
              <a:gd name="T47" fmla="*/ 102 h 146"/>
              <a:gd name="T48" fmla="*/ 108 w 181"/>
              <a:gd name="T49" fmla="*/ 112 h 146"/>
              <a:gd name="T50" fmla="*/ 95 w 181"/>
              <a:gd name="T51" fmla="*/ 109 h 146"/>
              <a:gd name="T52" fmla="*/ 82 w 181"/>
              <a:gd name="T53" fmla="*/ 106 h 146"/>
              <a:gd name="T54" fmla="*/ 68 w 181"/>
              <a:gd name="T55" fmla="*/ 97 h 146"/>
              <a:gd name="T56" fmla="*/ 56 w 181"/>
              <a:gd name="T57" fmla="*/ 111 h 146"/>
              <a:gd name="T58" fmla="*/ 56 w 181"/>
              <a:gd name="T59" fmla="*/ 123 h 146"/>
              <a:gd name="T60" fmla="*/ 46 w 181"/>
              <a:gd name="T61" fmla="*/ 123 h 146"/>
              <a:gd name="T62" fmla="*/ 34 w 181"/>
              <a:gd name="T63" fmla="*/ 122 h 146"/>
              <a:gd name="T64" fmla="*/ 28 w 181"/>
              <a:gd name="T65" fmla="*/ 127 h 146"/>
              <a:gd name="T66" fmla="*/ 23 w 181"/>
              <a:gd name="T67" fmla="*/ 145 h 146"/>
              <a:gd name="T68" fmla="*/ 19 w 181"/>
              <a:gd name="T69" fmla="*/ 129 h 146"/>
              <a:gd name="T70" fmla="*/ 12 w 181"/>
              <a:gd name="T71" fmla="*/ 119 h 146"/>
              <a:gd name="T72" fmla="*/ 3 w 181"/>
              <a:gd name="T73" fmla="*/ 107 h 146"/>
              <a:gd name="T74" fmla="*/ 0 w 181"/>
              <a:gd name="T75" fmla="*/ 83 h 146"/>
              <a:gd name="T76" fmla="*/ 6 w 181"/>
              <a:gd name="T77" fmla="*/ 70 h 146"/>
              <a:gd name="T78" fmla="*/ 12 w 181"/>
              <a:gd name="T79" fmla="*/ 57 h 146"/>
              <a:gd name="T80" fmla="*/ 25 w 181"/>
              <a:gd name="T81" fmla="*/ 51 h 146"/>
              <a:gd name="T82" fmla="*/ 29 w 181"/>
              <a:gd name="T83" fmla="*/ 55 h 146"/>
              <a:gd name="T84" fmla="*/ 36 w 181"/>
              <a:gd name="T85" fmla="*/ 54 h 146"/>
              <a:gd name="T86" fmla="*/ 55 w 181"/>
              <a:gd name="T87" fmla="*/ 48 h 146"/>
              <a:gd name="T88" fmla="*/ 63 w 181"/>
              <a:gd name="T89" fmla="*/ 4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1" h="146">
                <a:moveTo>
                  <a:pt x="63" y="40"/>
                </a:moveTo>
                <a:lnTo>
                  <a:pt x="60" y="35"/>
                </a:lnTo>
                <a:lnTo>
                  <a:pt x="80" y="30"/>
                </a:lnTo>
                <a:lnTo>
                  <a:pt x="90" y="17"/>
                </a:lnTo>
                <a:lnTo>
                  <a:pt x="102" y="4"/>
                </a:lnTo>
                <a:lnTo>
                  <a:pt x="115" y="0"/>
                </a:lnTo>
                <a:lnTo>
                  <a:pt x="120" y="10"/>
                </a:lnTo>
                <a:lnTo>
                  <a:pt x="125" y="21"/>
                </a:lnTo>
                <a:lnTo>
                  <a:pt x="124" y="37"/>
                </a:lnTo>
                <a:lnTo>
                  <a:pt x="134" y="40"/>
                </a:lnTo>
                <a:lnTo>
                  <a:pt x="135" y="45"/>
                </a:lnTo>
                <a:lnTo>
                  <a:pt x="148" y="55"/>
                </a:lnTo>
                <a:lnTo>
                  <a:pt x="151" y="60"/>
                </a:lnTo>
                <a:lnTo>
                  <a:pt x="164" y="74"/>
                </a:lnTo>
                <a:lnTo>
                  <a:pt x="169" y="82"/>
                </a:lnTo>
                <a:lnTo>
                  <a:pt x="177" y="93"/>
                </a:lnTo>
                <a:lnTo>
                  <a:pt x="180" y="98"/>
                </a:lnTo>
                <a:lnTo>
                  <a:pt x="172" y="97"/>
                </a:lnTo>
                <a:lnTo>
                  <a:pt x="161" y="96"/>
                </a:lnTo>
                <a:lnTo>
                  <a:pt x="150" y="95"/>
                </a:lnTo>
                <a:lnTo>
                  <a:pt x="145" y="99"/>
                </a:lnTo>
                <a:lnTo>
                  <a:pt x="134" y="99"/>
                </a:lnTo>
                <a:lnTo>
                  <a:pt x="121" y="103"/>
                </a:lnTo>
                <a:lnTo>
                  <a:pt x="115" y="102"/>
                </a:lnTo>
                <a:lnTo>
                  <a:pt x="108" y="112"/>
                </a:lnTo>
                <a:lnTo>
                  <a:pt x="95" y="109"/>
                </a:lnTo>
                <a:lnTo>
                  <a:pt x="82" y="106"/>
                </a:lnTo>
                <a:lnTo>
                  <a:pt x="68" y="97"/>
                </a:lnTo>
                <a:lnTo>
                  <a:pt x="56" y="111"/>
                </a:lnTo>
                <a:lnTo>
                  <a:pt x="56" y="123"/>
                </a:lnTo>
                <a:lnTo>
                  <a:pt x="46" y="123"/>
                </a:lnTo>
                <a:lnTo>
                  <a:pt x="34" y="122"/>
                </a:lnTo>
                <a:lnTo>
                  <a:pt x="28" y="127"/>
                </a:lnTo>
                <a:lnTo>
                  <a:pt x="23" y="145"/>
                </a:lnTo>
                <a:lnTo>
                  <a:pt x="19" y="129"/>
                </a:lnTo>
                <a:lnTo>
                  <a:pt x="12" y="119"/>
                </a:lnTo>
                <a:lnTo>
                  <a:pt x="3" y="107"/>
                </a:lnTo>
                <a:lnTo>
                  <a:pt x="0" y="83"/>
                </a:lnTo>
                <a:lnTo>
                  <a:pt x="6" y="70"/>
                </a:lnTo>
                <a:lnTo>
                  <a:pt x="12" y="57"/>
                </a:lnTo>
                <a:lnTo>
                  <a:pt x="25" y="51"/>
                </a:lnTo>
                <a:lnTo>
                  <a:pt x="29" y="55"/>
                </a:lnTo>
                <a:lnTo>
                  <a:pt x="36" y="54"/>
                </a:lnTo>
                <a:lnTo>
                  <a:pt x="55" y="48"/>
                </a:lnTo>
                <a:lnTo>
                  <a:pt x="63" y="4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02" name="Freeform 190"/>
          <p:cNvSpPr>
            <a:spLocks/>
          </p:cNvSpPr>
          <p:nvPr/>
        </p:nvSpPr>
        <p:spPr bwMode="auto">
          <a:xfrm>
            <a:off x="4880769" y="3449639"/>
            <a:ext cx="101468" cy="168275"/>
          </a:xfrm>
          <a:custGeom>
            <a:avLst/>
            <a:gdLst>
              <a:gd name="T0" fmla="*/ 55 w 63"/>
              <a:gd name="T1" fmla="*/ 89 h 106"/>
              <a:gd name="T2" fmla="*/ 44 w 63"/>
              <a:gd name="T3" fmla="*/ 93 h 106"/>
              <a:gd name="T4" fmla="*/ 35 w 63"/>
              <a:gd name="T5" fmla="*/ 98 h 106"/>
              <a:gd name="T6" fmla="*/ 25 w 63"/>
              <a:gd name="T7" fmla="*/ 101 h 106"/>
              <a:gd name="T8" fmla="*/ 14 w 63"/>
              <a:gd name="T9" fmla="*/ 105 h 106"/>
              <a:gd name="T10" fmla="*/ 2 w 63"/>
              <a:gd name="T11" fmla="*/ 100 h 106"/>
              <a:gd name="T12" fmla="*/ 5 w 63"/>
              <a:gd name="T13" fmla="*/ 98 h 106"/>
              <a:gd name="T14" fmla="*/ 3 w 63"/>
              <a:gd name="T15" fmla="*/ 84 h 106"/>
              <a:gd name="T16" fmla="*/ 0 w 63"/>
              <a:gd name="T17" fmla="*/ 72 h 106"/>
              <a:gd name="T18" fmla="*/ 5 w 63"/>
              <a:gd name="T19" fmla="*/ 60 h 106"/>
              <a:gd name="T20" fmla="*/ 10 w 63"/>
              <a:gd name="T21" fmla="*/ 49 h 106"/>
              <a:gd name="T22" fmla="*/ 7 w 63"/>
              <a:gd name="T23" fmla="*/ 28 h 106"/>
              <a:gd name="T24" fmla="*/ 6 w 63"/>
              <a:gd name="T25" fmla="*/ 16 h 106"/>
              <a:gd name="T26" fmla="*/ 5 w 63"/>
              <a:gd name="T27" fmla="*/ 2 h 106"/>
              <a:gd name="T28" fmla="*/ 22 w 63"/>
              <a:gd name="T29" fmla="*/ 2 h 106"/>
              <a:gd name="T30" fmla="*/ 39 w 63"/>
              <a:gd name="T31" fmla="*/ 1 h 106"/>
              <a:gd name="T32" fmla="*/ 43 w 63"/>
              <a:gd name="T33" fmla="*/ 0 h 106"/>
              <a:gd name="T34" fmla="*/ 46 w 63"/>
              <a:gd name="T35" fmla="*/ 6 h 106"/>
              <a:gd name="T36" fmla="*/ 51 w 63"/>
              <a:gd name="T37" fmla="*/ 20 h 106"/>
              <a:gd name="T38" fmla="*/ 50 w 63"/>
              <a:gd name="T39" fmla="*/ 28 h 106"/>
              <a:gd name="T40" fmla="*/ 51 w 63"/>
              <a:gd name="T41" fmla="*/ 38 h 106"/>
              <a:gd name="T42" fmla="*/ 54 w 63"/>
              <a:gd name="T43" fmla="*/ 49 h 106"/>
              <a:gd name="T44" fmla="*/ 55 w 63"/>
              <a:gd name="T45" fmla="*/ 62 h 106"/>
              <a:gd name="T46" fmla="*/ 55 w 63"/>
              <a:gd name="T47" fmla="*/ 75 h 106"/>
              <a:gd name="T48" fmla="*/ 62 w 63"/>
              <a:gd name="T49" fmla="*/ 83 h 106"/>
              <a:gd name="T50" fmla="*/ 55 w 63"/>
              <a:gd name="T51" fmla="*/ 89 h 106"/>
              <a:gd name="T52" fmla="*/ 50 w 63"/>
              <a:gd name="T53" fmla="*/ 84 h 106"/>
              <a:gd name="T54" fmla="*/ 55 w 63"/>
              <a:gd name="T55" fmla="*/ 8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" h="106">
                <a:moveTo>
                  <a:pt x="55" y="89"/>
                </a:moveTo>
                <a:lnTo>
                  <a:pt x="44" y="93"/>
                </a:lnTo>
                <a:lnTo>
                  <a:pt x="35" y="98"/>
                </a:lnTo>
                <a:lnTo>
                  <a:pt x="25" y="101"/>
                </a:lnTo>
                <a:lnTo>
                  <a:pt x="14" y="105"/>
                </a:lnTo>
                <a:lnTo>
                  <a:pt x="2" y="100"/>
                </a:lnTo>
                <a:lnTo>
                  <a:pt x="5" y="98"/>
                </a:lnTo>
                <a:lnTo>
                  <a:pt x="3" y="84"/>
                </a:lnTo>
                <a:lnTo>
                  <a:pt x="0" y="72"/>
                </a:lnTo>
                <a:lnTo>
                  <a:pt x="5" y="60"/>
                </a:lnTo>
                <a:lnTo>
                  <a:pt x="10" y="49"/>
                </a:lnTo>
                <a:lnTo>
                  <a:pt x="7" y="28"/>
                </a:lnTo>
                <a:lnTo>
                  <a:pt x="6" y="16"/>
                </a:lnTo>
                <a:lnTo>
                  <a:pt x="5" y="2"/>
                </a:lnTo>
                <a:lnTo>
                  <a:pt x="22" y="2"/>
                </a:lnTo>
                <a:lnTo>
                  <a:pt x="39" y="1"/>
                </a:lnTo>
                <a:lnTo>
                  <a:pt x="43" y="0"/>
                </a:lnTo>
                <a:lnTo>
                  <a:pt x="46" y="6"/>
                </a:lnTo>
                <a:lnTo>
                  <a:pt x="51" y="20"/>
                </a:lnTo>
                <a:lnTo>
                  <a:pt x="50" y="28"/>
                </a:lnTo>
                <a:lnTo>
                  <a:pt x="51" y="38"/>
                </a:lnTo>
                <a:lnTo>
                  <a:pt x="54" y="49"/>
                </a:lnTo>
                <a:lnTo>
                  <a:pt x="55" y="62"/>
                </a:lnTo>
                <a:lnTo>
                  <a:pt x="55" y="75"/>
                </a:lnTo>
                <a:lnTo>
                  <a:pt x="62" y="83"/>
                </a:lnTo>
                <a:lnTo>
                  <a:pt x="55" y="89"/>
                </a:lnTo>
                <a:lnTo>
                  <a:pt x="50" y="84"/>
                </a:lnTo>
                <a:lnTo>
                  <a:pt x="55" y="8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03" name="Freeform 191"/>
          <p:cNvSpPr>
            <a:spLocks/>
          </p:cNvSpPr>
          <p:nvPr/>
        </p:nvSpPr>
        <p:spPr bwMode="auto">
          <a:xfrm>
            <a:off x="4767262" y="3462338"/>
            <a:ext cx="132425" cy="168275"/>
          </a:xfrm>
          <a:custGeom>
            <a:avLst/>
            <a:gdLst>
              <a:gd name="T0" fmla="*/ 46 w 83"/>
              <a:gd name="T1" fmla="*/ 6 h 106"/>
              <a:gd name="T2" fmla="*/ 41 w 83"/>
              <a:gd name="T3" fmla="*/ 4 h 106"/>
              <a:gd name="T4" fmla="*/ 32 w 83"/>
              <a:gd name="T5" fmla="*/ 6 h 106"/>
              <a:gd name="T6" fmla="*/ 29 w 83"/>
              <a:gd name="T7" fmla="*/ 0 h 106"/>
              <a:gd name="T8" fmla="*/ 25 w 83"/>
              <a:gd name="T9" fmla="*/ 4 h 106"/>
              <a:gd name="T10" fmla="*/ 17 w 83"/>
              <a:gd name="T11" fmla="*/ 8 h 106"/>
              <a:gd name="T12" fmla="*/ 10 w 83"/>
              <a:gd name="T13" fmla="*/ 5 h 106"/>
              <a:gd name="T14" fmla="*/ 6 w 83"/>
              <a:gd name="T15" fmla="*/ 9 h 106"/>
              <a:gd name="T16" fmla="*/ 5 w 83"/>
              <a:gd name="T17" fmla="*/ 21 h 106"/>
              <a:gd name="T18" fmla="*/ 7 w 83"/>
              <a:gd name="T19" fmla="*/ 23 h 106"/>
              <a:gd name="T20" fmla="*/ 7 w 83"/>
              <a:gd name="T21" fmla="*/ 27 h 106"/>
              <a:gd name="T22" fmla="*/ 10 w 83"/>
              <a:gd name="T23" fmla="*/ 33 h 106"/>
              <a:gd name="T24" fmla="*/ 8 w 83"/>
              <a:gd name="T25" fmla="*/ 36 h 106"/>
              <a:gd name="T26" fmla="*/ 3 w 83"/>
              <a:gd name="T27" fmla="*/ 37 h 106"/>
              <a:gd name="T28" fmla="*/ 5 w 83"/>
              <a:gd name="T29" fmla="*/ 45 h 106"/>
              <a:gd name="T30" fmla="*/ 1 w 83"/>
              <a:gd name="T31" fmla="*/ 51 h 106"/>
              <a:gd name="T32" fmla="*/ 0 w 83"/>
              <a:gd name="T33" fmla="*/ 51 h 106"/>
              <a:gd name="T34" fmla="*/ 0 w 83"/>
              <a:gd name="T35" fmla="*/ 67 h 106"/>
              <a:gd name="T36" fmla="*/ 0 w 83"/>
              <a:gd name="T37" fmla="*/ 70 h 106"/>
              <a:gd name="T38" fmla="*/ 8 w 83"/>
              <a:gd name="T39" fmla="*/ 77 h 106"/>
              <a:gd name="T40" fmla="*/ 15 w 83"/>
              <a:gd name="T41" fmla="*/ 85 h 106"/>
              <a:gd name="T42" fmla="*/ 12 w 83"/>
              <a:gd name="T43" fmla="*/ 105 h 106"/>
              <a:gd name="T44" fmla="*/ 29 w 83"/>
              <a:gd name="T45" fmla="*/ 98 h 106"/>
              <a:gd name="T46" fmla="*/ 47 w 83"/>
              <a:gd name="T47" fmla="*/ 93 h 106"/>
              <a:gd name="T48" fmla="*/ 43 w 83"/>
              <a:gd name="T49" fmla="*/ 92 h 106"/>
              <a:gd name="T50" fmla="*/ 61 w 83"/>
              <a:gd name="T51" fmla="*/ 90 h 106"/>
              <a:gd name="T52" fmla="*/ 52 w 83"/>
              <a:gd name="T53" fmla="*/ 92 h 106"/>
              <a:gd name="T54" fmla="*/ 62 w 83"/>
              <a:gd name="T55" fmla="*/ 90 h 106"/>
              <a:gd name="T56" fmla="*/ 71 w 83"/>
              <a:gd name="T57" fmla="*/ 90 h 106"/>
              <a:gd name="T58" fmla="*/ 74 w 83"/>
              <a:gd name="T59" fmla="*/ 93 h 106"/>
              <a:gd name="T60" fmla="*/ 76 w 83"/>
              <a:gd name="T61" fmla="*/ 90 h 106"/>
              <a:gd name="T62" fmla="*/ 75 w 83"/>
              <a:gd name="T63" fmla="*/ 76 h 106"/>
              <a:gd name="T64" fmla="*/ 71 w 83"/>
              <a:gd name="T65" fmla="*/ 64 h 106"/>
              <a:gd name="T66" fmla="*/ 76 w 83"/>
              <a:gd name="T67" fmla="*/ 53 h 106"/>
              <a:gd name="T68" fmla="*/ 82 w 83"/>
              <a:gd name="T69" fmla="*/ 42 h 106"/>
              <a:gd name="T70" fmla="*/ 79 w 83"/>
              <a:gd name="T71" fmla="*/ 20 h 106"/>
              <a:gd name="T72" fmla="*/ 66 w 83"/>
              <a:gd name="T73" fmla="*/ 12 h 106"/>
              <a:gd name="T74" fmla="*/ 55 w 83"/>
              <a:gd name="T75" fmla="*/ 16 h 106"/>
              <a:gd name="T76" fmla="*/ 46 w 83"/>
              <a:gd name="T77" fmla="*/ 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" h="106">
                <a:moveTo>
                  <a:pt x="46" y="6"/>
                </a:moveTo>
                <a:lnTo>
                  <a:pt x="41" y="4"/>
                </a:lnTo>
                <a:lnTo>
                  <a:pt x="32" y="6"/>
                </a:lnTo>
                <a:lnTo>
                  <a:pt x="29" y="0"/>
                </a:lnTo>
                <a:lnTo>
                  <a:pt x="25" y="4"/>
                </a:lnTo>
                <a:lnTo>
                  <a:pt x="17" y="8"/>
                </a:lnTo>
                <a:lnTo>
                  <a:pt x="10" y="5"/>
                </a:lnTo>
                <a:lnTo>
                  <a:pt x="6" y="9"/>
                </a:lnTo>
                <a:lnTo>
                  <a:pt x="5" y="21"/>
                </a:lnTo>
                <a:lnTo>
                  <a:pt x="7" y="23"/>
                </a:lnTo>
                <a:lnTo>
                  <a:pt x="7" y="27"/>
                </a:lnTo>
                <a:lnTo>
                  <a:pt x="10" y="33"/>
                </a:lnTo>
                <a:lnTo>
                  <a:pt x="8" y="36"/>
                </a:lnTo>
                <a:lnTo>
                  <a:pt x="3" y="37"/>
                </a:lnTo>
                <a:lnTo>
                  <a:pt x="5" y="45"/>
                </a:lnTo>
                <a:lnTo>
                  <a:pt x="1" y="51"/>
                </a:lnTo>
                <a:lnTo>
                  <a:pt x="0" y="51"/>
                </a:lnTo>
                <a:lnTo>
                  <a:pt x="0" y="67"/>
                </a:lnTo>
                <a:lnTo>
                  <a:pt x="0" y="70"/>
                </a:lnTo>
                <a:lnTo>
                  <a:pt x="8" y="77"/>
                </a:lnTo>
                <a:lnTo>
                  <a:pt x="15" y="85"/>
                </a:lnTo>
                <a:lnTo>
                  <a:pt x="12" y="105"/>
                </a:lnTo>
                <a:lnTo>
                  <a:pt x="29" y="98"/>
                </a:lnTo>
                <a:lnTo>
                  <a:pt x="47" y="93"/>
                </a:lnTo>
                <a:lnTo>
                  <a:pt x="43" y="92"/>
                </a:lnTo>
                <a:lnTo>
                  <a:pt x="61" y="90"/>
                </a:lnTo>
                <a:lnTo>
                  <a:pt x="52" y="92"/>
                </a:lnTo>
                <a:lnTo>
                  <a:pt x="62" y="90"/>
                </a:lnTo>
                <a:lnTo>
                  <a:pt x="71" y="90"/>
                </a:lnTo>
                <a:lnTo>
                  <a:pt x="74" y="93"/>
                </a:lnTo>
                <a:lnTo>
                  <a:pt x="76" y="90"/>
                </a:lnTo>
                <a:lnTo>
                  <a:pt x="75" y="76"/>
                </a:lnTo>
                <a:lnTo>
                  <a:pt x="71" y="64"/>
                </a:lnTo>
                <a:lnTo>
                  <a:pt x="76" y="53"/>
                </a:lnTo>
                <a:lnTo>
                  <a:pt x="82" y="42"/>
                </a:lnTo>
                <a:lnTo>
                  <a:pt x="79" y="20"/>
                </a:lnTo>
                <a:lnTo>
                  <a:pt x="66" y="12"/>
                </a:lnTo>
                <a:lnTo>
                  <a:pt x="55" y="16"/>
                </a:lnTo>
                <a:lnTo>
                  <a:pt x="46" y="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04" name="Freeform 192"/>
          <p:cNvSpPr>
            <a:spLocks/>
          </p:cNvSpPr>
          <p:nvPr/>
        </p:nvSpPr>
        <p:spPr bwMode="auto">
          <a:xfrm>
            <a:off x="5477538" y="2909889"/>
            <a:ext cx="242490" cy="263525"/>
          </a:xfrm>
          <a:custGeom>
            <a:avLst/>
            <a:gdLst>
              <a:gd name="T0" fmla="*/ 121 w 153"/>
              <a:gd name="T1" fmla="*/ 60 h 166"/>
              <a:gd name="T2" fmla="*/ 113 w 153"/>
              <a:gd name="T3" fmla="*/ 44 h 166"/>
              <a:gd name="T4" fmla="*/ 104 w 153"/>
              <a:gd name="T5" fmla="*/ 30 h 166"/>
              <a:gd name="T6" fmla="*/ 101 w 153"/>
              <a:gd name="T7" fmla="*/ 31 h 166"/>
              <a:gd name="T8" fmla="*/ 106 w 153"/>
              <a:gd name="T9" fmla="*/ 43 h 166"/>
              <a:gd name="T10" fmla="*/ 113 w 153"/>
              <a:gd name="T11" fmla="*/ 56 h 166"/>
              <a:gd name="T12" fmla="*/ 118 w 153"/>
              <a:gd name="T13" fmla="*/ 69 h 166"/>
              <a:gd name="T14" fmla="*/ 124 w 153"/>
              <a:gd name="T15" fmla="*/ 80 h 166"/>
              <a:gd name="T16" fmla="*/ 131 w 153"/>
              <a:gd name="T17" fmla="*/ 92 h 166"/>
              <a:gd name="T18" fmla="*/ 137 w 153"/>
              <a:gd name="T19" fmla="*/ 104 h 166"/>
              <a:gd name="T20" fmla="*/ 145 w 153"/>
              <a:gd name="T21" fmla="*/ 116 h 166"/>
              <a:gd name="T22" fmla="*/ 152 w 153"/>
              <a:gd name="T23" fmla="*/ 127 h 166"/>
              <a:gd name="T24" fmla="*/ 150 w 153"/>
              <a:gd name="T25" fmla="*/ 128 h 166"/>
              <a:gd name="T26" fmla="*/ 152 w 153"/>
              <a:gd name="T27" fmla="*/ 142 h 166"/>
              <a:gd name="T28" fmla="*/ 148 w 153"/>
              <a:gd name="T29" fmla="*/ 147 h 166"/>
              <a:gd name="T30" fmla="*/ 142 w 153"/>
              <a:gd name="T31" fmla="*/ 146 h 166"/>
              <a:gd name="T32" fmla="*/ 140 w 153"/>
              <a:gd name="T33" fmla="*/ 156 h 166"/>
              <a:gd name="T34" fmla="*/ 132 w 153"/>
              <a:gd name="T35" fmla="*/ 157 h 166"/>
              <a:gd name="T36" fmla="*/ 130 w 153"/>
              <a:gd name="T37" fmla="*/ 165 h 166"/>
              <a:gd name="T38" fmla="*/ 113 w 153"/>
              <a:gd name="T39" fmla="*/ 162 h 166"/>
              <a:gd name="T40" fmla="*/ 96 w 153"/>
              <a:gd name="T41" fmla="*/ 161 h 166"/>
              <a:gd name="T42" fmla="*/ 96 w 153"/>
              <a:gd name="T43" fmla="*/ 157 h 166"/>
              <a:gd name="T44" fmla="*/ 94 w 153"/>
              <a:gd name="T45" fmla="*/ 161 h 166"/>
              <a:gd name="T46" fmla="*/ 83 w 153"/>
              <a:gd name="T47" fmla="*/ 161 h 166"/>
              <a:gd name="T48" fmla="*/ 73 w 153"/>
              <a:gd name="T49" fmla="*/ 161 h 166"/>
              <a:gd name="T50" fmla="*/ 61 w 153"/>
              <a:gd name="T51" fmla="*/ 161 h 166"/>
              <a:gd name="T52" fmla="*/ 51 w 153"/>
              <a:gd name="T53" fmla="*/ 161 h 166"/>
              <a:gd name="T54" fmla="*/ 41 w 153"/>
              <a:gd name="T55" fmla="*/ 161 h 166"/>
              <a:gd name="T56" fmla="*/ 30 w 153"/>
              <a:gd name="T57" fmla="*/ 161 h 166"/>
              <a:gd name="T58" fmla="*/ 19 w 153"/>
              <a:gd name="T59" fmla="*/ 161 h 166"/>
              <a:gd name="T60" fmla="*/ 9 w 153"/>
              <a:gd name="T61" fmla="*/ 161 h 166"/>
              <a:gd name="T62" fmla="*/ 7 w 153"/>
              <a:gd name="T63" fmla="*/ 145 h 166"/>
              <a:gd name="T64" fmla="*/ 7 w 153"/>
              <a:gd name="T65" fmla="*/ 129 h 166"/>
              <a:gd name="T66" fmla="*/ 6 w 153"/>
              <a:gd name="T67" fmla="*/ 113 h 166"/>
              <a:gd name="T68" fmla="*/ 5 w 153"/>
              <a:gd name="T69" fmla="*/ 97 h 166"/>
              <a:gd name="T70" fmla="*/ 5 w 153"/>
              <a:gd name="T71" fmla="*/ 82 h 166"/>
              <a:gd name="T72" fmla="*/ 3 w 153"/>
              <a:gd name="T73" fmla="*/ 66 h 166"/>
              <a:gd name="T74" fmla="*/ 2 w 153"/>
              <a:gd name="T75" fmla="*/ 52 h 166"/>
              <a:gd name="T76" fmla="*/ 1 w 153"/>
              <a:gd name="T77" fmla="*/ 35 h 166"/>
              <a:gd name="T78" fmla="*/ 1 w 153"/>
              <a:gd name="T79" fmla="*/ 22 h 166"/>
              <a:gd name="T80" fmla="*/ 0 w 153"/>
              <a:gd name="T81" fmla="*/ 10 h 166"/>
              <a:gd name="T82" fmla="*/ 2 w 153"/>
              <a:gd name="T83" fmla="*/ 0 h 166"/>
              <a:gd name="T84" fmla="*/ 11 w 153"/>
              <a:gd name="T85" fmla="*/ 1 h 166"/>
              <a:gd name="T86" fmla="*/ 32 w 153"/>
              <a:gd name="T87" fmla="*/ 7 h 166"/>
              <a:gd name="T88" fmla="*/ 52 w 153"/>
              <a:gd name="T89" fmla="*/ 13 h 166"/>
              <a:gd name="T90" fmla="*/ 70 w 153"/>
              <a:gd name="T91" fmla="*/ 5 h 166"/>
              <a:gd name="T92" fmla="*/ 79 w 153"/>
              <a:gd name="T93" fmla="*/ 1 h 166"/>
              <a:gd name="T94" fmla="*/ 76 w 153"/>
              <a:gd name="T95" fmla="*/ 3 h 166"/>
              <a:gd name="T96" fmla="*/ 81 w 153"/>
              <a:gd name="T97" fmla="*/ 2 h 166"/>
              <a:gd name="T98" fmla="*/ 94 w 153"/>
              <a:gd name="T99" fmla="*/ 5 h 166"/>
              <a:gd name="T100" fmla="*/ 96 w 153"/>
              <a:gd name="T101" fmla="*/ 8 h 166"/>
              <a:gd name="T102" fmla="*/ 104 w 153"/>
              <a:gd name="T103" fmla="*/ 9 h 166"/>
              <a:gd name="T104" fmla="*/ 123 w 153"/>
              <a:gd name="T105" fmla="*/ 5 h 166"/>
              <a:gd name="T106" fmla="*/ 128 w 153"/>
              <a:gd name="T107" fmla="*/ 20 h 166"/>
              <a:gd name="T108" fmla="*/ 135 w 153"/>
              <a:gd name="T109" fmla="*/ 35 h 166"/>
              <a:gd name="T110" fmla="*/ 131 w 153"/>
              <a:gd name="T111" fmla="*/ 49 h 166"/>
              <a:gd name="T112" fmla="*/ 128 w 153"/>
              <a:gd name="T113" fmla="*/ 62 h 166"/>
              <a:gd name="T114" fmla="*/ 121 w 153"/>
              <a:gd name="T115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" h="166">
                <a:moveTo>
                  <a:pt x="121" y="60"/>
                </a:moveTo>
                <a:lnTo>
                  <a:pt x="113" y="44"/>
                </a:lnTo>
                <a:lnTo>
                  <a:pt x="104" y="30"/>
                </a:lnTo>
                <a:lnTo>
                  <a:pt x="101" y="31"/>
                </a:lnTo>
                <a:lnTo>
                  <a:pt x="106" y="43"/>
                </a:lnTo>
                <a:lnTo>
                  <a:pt x="113" y="56"/>
                </a:lnTo>
                <a:lnTo>
                  <a:pt x="118" y="69"/>
                </a:lnTo>
                <a:lnTo>
                  <a:pt x="124" y="80"/>
                </a:lnTo>
                <a:lnTo>
                  <a:pt x="131" y="92"/>
                </a:lnTo>
                <a:lnTo>
                  <a:pt x="137" y="104"/>
                </a:lnTo>
                <a:lnTo>
                  <a:pt x="145" y="116"/>
                </a:lnTo>
                <a:lnTo>
                  <a:pt x="152" y="127"/>
                </a:lnTo>
                <a:lnTo>
                  <a:pt x="150" y="128"/>
                </a:lnTo>
                <a:lnTo>
                  <a:pt x="152" y="142"/>
                </a:lnTo>
                <a:lnTo>
                  <a:pt x="148" y="147"/>
                </a:lnTo>
                <a:lnTo>
                  <a:pt x="142" y="146"/>
                </a:lnTo>
                <a:lnTo>
                  <a:pt x="140" y="156"/>
                </a:lnTo>
                <a:lnTo>
                  <a:pt x="132" y="157"/>
                </a:lnTo>
                <a:lnTo>
                  <a:pt x="130" y="165"/>
                </a:lnTo>
                <a:lnTo>
                  <a:pt x="113" y="162"/>
                </a:lnTo>
                <a:lnTo>
                  <a:pt x="96" y="161"/>
                </a:lnTo>
                <a:lnTo>
                  <a:pt x="96" y="157"/>
                </a:lnTo>
                <a:lnTo>
                  <a:pt x="94" y="161"/>
                </a:lnTo>
                <a:lnTo>
                  <a:pt x="83" y="161"/>
                </a:lnTo>
                <a:lnTo>
                  <a:pt x="73" y="161"/>
                </a:lnTo>
                <a:lnTo>
                  <a:pt x="61" y="161"/>
                </a:lnTo>
                <a:lnTo>
                  <a:pt x="51" y="161"/>
                </a:lnTo>
                <a:lnTo>
                  <a:pt x="41" y="161"/>
                </a:lnTo>
                <a:lnTo>
                  <a:pt x="30" y="161"/>
                </a:lnTo>
                <a:lnTo>
                  <a:pt x="19" y="161"/>
                </a:lnTo>
                <a:lnTo>
                  <a:pt x="9" y="161"/>
                </a:lnTo>
                <a:lnTo>
                  <a:pt x="7" y="145"/>
                </a:lnTo>
                <a:lnTo>
                  <a:pt x="7" y="129"/>
                </a:lnTo>
                <a:lnTo>
                  <a:pt x="6" y="113"/>
                </a:lnTo>
                <a:lnTo>
                  <a:pt x="5" y="97"/>
                </a:lnTo>
                <a:lnTo>
                  <a:pt x="5" y="82"/>
                </a:lnTo>
                <a:lnTo>
                  <a:pt x="3" y="66"/>
                </a:lnTo>
                <a:lnTo>
                  <a:pt x="2" y="52"/>
                </a:lnTo>
                <a:lnTo>
                  <a:pt x="1" y="35"/>
                </a:lnTo>
                <a:lnTo>
                  <a:pt x="1" y="22"/>
                </a:lnTo>
                <a:lnTo>
                  <a:pt x="0" y="10"/>
                </a:lnTo>
                <a:lnTo>
                  <a:pt x="2" y="0"/>
                </a:lnTo>
                <a:lnTo>
                  <a:pt x="11" y="1"/>
                </a:lnTo>
                <a:lnTo>
                  <a:pt x="32" y="7"/>
                </a:lnTo>
                <a:lnTo>
                  <a:pt x="52" y="13"/>
                </a:lnTo>
                <a:lnTo>
                  <a:pt x="70" y="5"/>
                </a:lnTo>
                <a:lnTo>
                  <a:pt x="79" y="1"/>
                </a:lnTo>
                <a:lnTo>
                  <a:pt x="76" y="3"/>
                </a:lnTo>
                <a:lnTo>
                  <a:pt x="81" y="2"/>
                </a:lnTo>
                <a:lnTo>
                  <a:pt x="94" y="5"/>
                </a:lnTo>
                <a:lnTo>
                  <a:pt x="96" y="8"/>
                </a:lnTo>
                <a:lnTo>
                  <a:pt x="104" y="9"/>
                </a:lnTo>
                <a:lnTo>
                  <a:pt x="123" y="5"/>
                </a:lnTo>
                <a:lnTo>
                  <a:pt x="128" y="20"/>
                </a:lnTo>
                <a:lnTo>
                  <a:pt x="135" y="35"/>
                </a:lnTo>
                <a:lnTo>
                  <a:pt x="131" y="49"/>
                </a:lnTo>
                <a:lnTo>
                  <a:pt x="128" y="62"/>
                </a:lnTo>
                <a:lnTo>
                  <a:pt x="121" y="6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05" name="Freeform 193"/>
          <p:cNvSpPr>
            <a:spLocks/>
          </p:cNvSpPr>
          <p:nvPr/>
        </p:nvSpPr>
        <p:spPr bwMode="auto">
          <a:xfrm>
            <a:off x="6418263" y="2798764"/>
            <a:ext cx="603647" cy="733425"/>
          </a:xfrm>
          <a:custGeom>
            <a:avLst/>
            <a:gdLst>
              <a:gd name="T0" fmla="*/ 317 w 380"/>
              <a:gd name="T1" fmla="*/ 129 h 462"/>
              <a:gd name="T2" fmla="*/ 313 w 380"/>
              <a:gd name="T3" fmla="*/ 149 h 462"/>
              <a:gd name="T4" fmla="*/ 270 w 380"/>
              <a:gd name="T5" fmla="*/ 149 h 462"/>
              <a:gd name="T6" fmla="*/ 256 w 380"/>
              <a:gd name="T7" fmla="*/ 133 h 462"/>
              <a:gd name="T8" fmla="*/ 228 w 380"/>
              <a:gd name="T9" fmla="*/ 153 h 462"/>
              <a:gd name="T10" fmla="*/ 194 w 380"/>
              <a:gd name="T11" fmla="*/ 139 h 462"/>
              <a:gd name="T12" fmla="*/ 148 w 380"/>
              <a:gd name="T13" fmla="*/ 119 h 462"/>
              <a:gd name="T14" fmla="*/ 141 w 380"/>
              <a:gd name="T15" fmla="*/ 84 h 462"/>
              <a:gd name="T16" fmla="*/ 113 w 380"/>
              <a:gd name="T17" fmla="*/ 55 h 462"/>
              <a:gd name="T18" fmla="*/ 114 w 380"/>
              <a:gd name="T19" fmla="*/ 37 h 462"/>
              <a:gd name="T20" fmla="*/ 122 w 380"/>
              <a:gd name="T21" fmla="*/ 20 h 462"/>
              <a:gd name="T22" fmla="*/ 103 w 380"/>
              <a:gd name="T23" fmla="*/ 0 h 462"/>
              <a:gd name="T24" fmla="*/ 64 w 380"/>
              <a:gd name="T25" fmla="*/ 22 h 462"/>
              <a:gd name="T26" fmla="*/ 51 w 380"/>
              <a:gd name="T27" fmla="*/ 33 h 462"/>
              <a:gd name="T28" fmla="*/ 60 w 380"/>
              <a:gd name="T29" fmla="*/ 50 h 462"/>
              <a:gd name="T30" fmla="*/ 63 w 380"/>
              <a:gd name="T31" fmla="*/ 69 h 462"/>
              <a:gd name="T32" fmla="*/ 54 w 380"/>
              <a:gd name="T33" fmla="*/ 104 h 462"/>
              <a:gd name="T34" fmla="*/ 23 w 380"/>
              <a:gd name="T35" fmla="*/ 133 h 462"/>
              <a:gd name="T36" fmla="*/ 20 w 380"/>
              <a:gd name="T37" fmla="*/ 156 h 462"/>
              <a:gd name="T38" fmla="*/ 36 w 380"/>
              <a:gd name="T39" fmla="*/ 191 h 462"/>
              <a:gd name="T40" fmla="*/ 5 w 380"/>
              <a:gd name="T41" fmla="*/ 192 h 462"/>
              <a:gd name="T42" fmla="*/ 0 w 380"/>
              <a:gd name="T43" fmla="*/ 202 h 462"/>
              <a:gd name="T44" fmla="*/ 14 w 380"/>
              <a:gd name="T45" fmla="*/ 216 h 462"/>
              <a:gd name="T46" fmla="*/ 20 w 380"/>
              <a:gd name="T47" fmla="*/ 224 h 462"/>
              <a:gd name="T48" fmla="*/ 37 w 380"/>
              <a:gd name="T49" fmla="*/ 249 h 462"/>
              <a:gd name="T50" fmla="*/ 58 w 380"/>
              <a:gd name="T51" fmla="*/ 226 h 462"/>
              <a:gd name="T52" fmla="*/ 61 w 380"/>
              <a:gd name="T53" fmla="*/ 234 h 462"/>
              <a:gd name="T54" fmla="*/ 65 w 380"/>
              <a:gd name="T55" fmla="*/ 246 h 462"/>
              <a:gd name="T56" fmla="*/ 72 w 380"/>
              <a:gd name="T57" fmla="*/ 279 h 462"/>
              <a:gd name="T58" fmla="*/ 83 w 380"/>
              <a:gd name="T59" fmla="*/ 320 h 462"/>
              <a:gd name="T60" fmla="*/ 97 w 380"/>
              <a:gd name="T61" fmla="*/ 359 h 462"/>
              <a:gd name="T62" fmla="*/ 118 w 380"/>
              <a:gd name="T63" fmla="*/ 405 h 462"/>
              <a:gd name="T64" fmla="*/ 135 w 380"/>
              <a:gd name="T65" fmla="*/ 442 h 462"/>
              <a:gd name="T66" fmla="*/ 155 w 380"/>
              <a:gd name="T67" fmla="*/ 451 h 462"/>
              <a:gd name="T68" fmla="*/ 166 w 380"/>
              <a:gd name="T69" fmla="*/ 435 h 462"/>
              <a:gd name="T70" fmla="*/ 176 w 380"/>
              <a:gd name="T71" fmla="*/ 411 h 462"/>
              <a:gd name="T72" fmla="*/ 181 w 380"/>
              <a:gd name="T73" fmla="*/ 372 h 462"/>
              <a:gd name="T74" fmla="*/ 185 w 380"/>
              <a:gd name="T75" fmla="*/ 332 h 462"/>
              <a:gd name="T76" fmla="*/ 193 w 380"/>
              <a:gd name="T77" fmla="*/ 324 h 462"/>
              <a:gd name="T78" fmla="*/ 219 w 380"/>
              <a:gd name="T79" fmla="*/ 295 h 462"/>
              <a:gd name="T80" fmla="*/ 251 w 380"/>
              <a:gd name="T81" fmla="*/ 264 h 462"/>
              <a:gd name="T82" fmla="*/ 272 w 380"/>
              <a:gd name="T83" fmla="*/ 229 h 462"/>
              <a:gd name="T84" fmla="*/ 282 w 380"/>
              <a:gd name="T85" fmla="*/ 235 h 462"/>
              <a:gd name="T86" fmla="*/ 281 w 380"/>
              <a:gd name="T87" fmla="*/ 218 h 462"/>
              <a:gd name="T88" fmla="*/ 266 w 380"/>
              <a:gd name="T89" fmla="*/ 187 h 462"/>
              <a:gd name="T90" fmla="*/ 265 w 380"/>
              <a:gd name="T91" fmla="*/ 166 h 462"/>
              <a:gd name="T92" fmla="*/ 278 w 380"/>
              <a:gd name="T93" fmla="*/ 164 h 462"/>
              <a:gd name="T94" fmla="*/ 301 w 380"/>
              <a:gd name="T95" fmla="*/ 176 h 462"/>
              <a:gd name="T96" fmla="*/ 320 w 380"/>
              <a:gd name="T97" fmla="*/ 190 h 462"/>
              <a:gd name="T98" fmla="*/ 317 w 380"/>
              <a:gd name="T99" fmla="*/ 214 h 462"/>
              <a:gd name="T100" fmla="*/ 332 w 380"/>
              <a:gd name="T101" fmla="*/ 231 h 462"/>
              <a:gd name="T102" fmla="*/ 337 w 380"/>
              <a:gd name="T103" fmla="*/ 213 h 462"/>
              <a:gd name="T104" fmla="*/ 354 w 380"/>
              <a:gd name="T105" fmla="*/ 178 h 462"/>
              <a:gd name="T106" fmla="*/ 368 w 380"/>
              <a:gd name="T107" fmla="*/ 142 h 462"/>
              <a:gd name="T108" fmla="*/ 377 w 380"/>
              <a:gd name="T109" fmla="*/ 135 h 462"/>
              <a:gd name="T110" fmla="*/ 364 w 380"/>
              <a:gd name="T111" fmla="*/ 114 h 462"/>
              <a:gd name="T112" fmla="*/ 354 w 380"/>
              <a:gd name="T113" fmla="*/ 10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0" h="462">
                <a:moveTo>
                  <a:pt x="336" y="111"/>
                </a:moveTo>
                <a:lnTo>
                  <a:pt x="327" y="121"/>
                </a:lnTo>
                <a:lnTo>
                  <a:pt x="317" y="129"/>
                </a:lnTo>
                <a:lnTo>
                  <a:pt x="304" y="135"/>
                </a:lnTo>
                <a:lnTo>
                  <a:pt x="308" y="140"/>
                </a:lnTo>
                <a:lnTo>
                  <a:pt x="313" y="149"/>
                </a:lnTo>
                <a:lnTo>
                  <a:pt x="300" y="150"/>
                </a:lnTo>
                <a:lnTo>
                  <a:pt x="287" y="151"/>
                </a:lnTo>
                <a:lnTo>
                  <a:pt x="270" y="149"/>
                </a:lnTo>
                <a:lnTo>
                  <a:pt x="268" y="142"/>
                </a:lnTo>
                <a:lnTo>
                  <a:pt x="262" y="129"/>
                </a:lnTo>
                <a:lnTo>
                  <a:pt x="256" y="133"/>
                </a:lnTo>
                <a:lnTo>
                  <a:pt x="260" y="155"/>
                </a:lnTo>
                <a:lnTo>
                  <a:pt x="246" y="154"/>
                </a:lnTo>
                <a:lnTo>
                  <a:pt x="228" y="153"/>
                </a:lnTo>
                <a:lnTo>
                  <a:pt x="217" y="150"/>
                </a:lnTo>
                <a:lnTo>
                  <a:pt x="211" y="142"/>
                </a:lnTo>
                <a:lnTo>
                  <a:pt x="194" y="139"/>
                </a:lnTo>
                <a:lnTo>
                  <a:pt x="181" y="136"/>
                </a:lnTo>
                <a:lnTo>
                  <a:pt x="165" y="126"/>
                </a:lnTo>
                <a:lnTo>
                  <a:pt x="148" y="119"/>
                </a:lnTo>
                <a:lnTo>
                  <a:pt x="146" y="108"/>
                </a:lnTo>
                <a:lnTo>
                  <a:pt x="155" y="94"/>
                </a:lnTo>
                <a:lnTo>
                  <a:pt x="141" y="84"/>
                </a:lnTo>
                <a:lnTo>
                  <a:pt x="125" y="74"/>
                </a:lnTo>
                <a:lnTo>
                  <a:pt x="118" y="73"/>
                </a:lnTo>
                <a:lnTo>
                  <a:pt x="113" y="55"/>
                </a:lnTo>
                <a:lnTo>
                  <a:pt x="121" y="57"/>
                </a:lnTo>
                <a:lnTo>
                  <a:pt x="123" y="49"/>
                </a:lnTo>
                <a:lnTo>
                  <a:pt x="114" y="37"/>
                </a:lnTo>
                <a:lnTo>
                  <a:pt x="114" y="31"/>
                </a:lnTo>
                <a:lnTo>
                  <a:pt x="119" y="28"/>
                </a:lnTo>
                <a:lnTo>
                  <a:pt x="122" y="20"/>
                </a:lnTo>
                <a:lnTo>
                  <a:pt x="125" y="7"/>
                </a:lnTo>
                <a:lnTo>
                  <a:pt x="114" y="2"/>
                </a:lnTo>
                <a:lnTo>
                  <a:pt x="103" y="0"/>
                </a:lnTo>
                <a:lnTo>
                  <a:pt x="92" y="7"/>
                </a:lnTo>
                <a:lnTo>
                  <a:pt x="79" y="18"/>
                </a:lnTo>
                <a:lnTo>
                  <a:pt x="64" y="22"/>
                </a:lnTo>
                <a:lnTo>
                  <a:pt x="45" y="20"/>
                </a:lnTo>
                <a:lnTo>
                  <a:pt x="45" y="27"/>
                </a:lnTo>
                <a:lnTo>
                  <a:pt x="51" y="33"/>
                </a:lnTo>
                <a:lnTo>
                  <a:pt x="51" y="38"/>
                </a:lnTo>
                <a:lnTo>
                  <a:pt x="54" y="47"/>
                </a:lnTo>
                <a:lnTo>
                  <a:pt x="60" y="50"/>
                </a:lnTo>
                <a:lnTo>
                  <a:pt x="65" y="57"/>
                </a:lnTo>
                <a:lnTo>
                  <a:pt x="72" y="61"/>
                </a:lnTo>
                <a:lnTo>
                  <a:pt x="63" y="69"/>
                </a:lnTo>
                <a:lnTo>
                  <a:pt x="65" y="81"/>
                </a:lnTo>
                <a:lnTo>
                  <a:pt x="60" y="93"/>
                </a:lnTo>
                <a:lnTo>
                  <a:pt x="54" y="104"/>
                </a:lnTo>
                <a:lnTo>
                  <a:pt x="45" y="119"/>
                </a:lnTo>
                <a:lnTo>
                  <a:pt x="36" y="133"/>
                </a:lnTo>
                <a:lnTo>
                  <a:pt x="23" y="133"/>
                </a:lnTo>
                <a:lnTo>
                  <a:pt x="18" y="132"/>
                </a:lnTo>
                <a:lnTo>
                  <a:pt x="11" y="151"/>
                </a:lnTo>
                <a:lnTo>
                  <a:pt x="20" y="156"/>
                </a:lnTo>
                <a:lnTo>
                  <a:pt x="23" y="169"/>
                </a:lnTo>
                <a:lnTo>
                  <a:pt x="28" y="169"/>
                </a:lnTo>
                <a:lnTo>
                  <a:pt x="36" y="191"/>
                </a:lnTo>
                <a:lnTo>
                  <a:pt x="30" y="190"/>
                </a:lnTo>
                <a:lnTo>
                  <a:pt x="18" y="192"/>
                </a:lnTo>
                <a:lnTo>
                  <a:pt x="5" y="192"/>
                </a:lnTo>
                <a:lnTo>
                  <a:pt x="6" y="198"/>
                </a:lnTo>
                <a:lnTo>
                  <a:pt x="0" y="201"/>
                </a:lnTo>
                <a:lnTo>
                  <a:pt x="0" y="202"/>
                </a:lnTo>
                <a:lnTo>
                  <a:pt x="5" y="199"/>
                </a:lnTo>
                <a:lnTo>
                  <a:pt x="2" y="203"/>
                </a:lnTo>
                <a:lnTo>
                  <a:pt x="14" y="216"/>
                </a:lnTo>
                <a:lnTo>
                  <a:pt x="30" y="214"/>
                </a:lnTo>
                <a:lnTo>
                  <a:pt x="29" y="216"/>
                </a:lnTo>
                <a:lnTo>
                  <a:pt x="20" y="224"/>
                </a:lnTo>
                <a:lnTo>
                  <a:pt x="12" y="222"/>
                </a:lnTo>
                <a:lnTo>
                  <a:pt x="24" y="236"/>
                </a:lnTo>
                <a:lnTo>
                  <a:pt x="37" y="249"/>
                </a:lnTo>
                <a:lnTo>
                  <a:pt x="55" y="244"/>
                </a:lnTo>
                <a:lnTo>
                  <a:pt x="56" y="234"/>
                </a:lnTo>
                <a:lnTo>
                  <a:pt x="58" y="226"/>
                </a:lnTo>
                <a:lnTo>
                  <a:pt x="64" y="226"/>
                </a:lnTo>
                <a:lnTo>
                  <a:pt x="63" y="231"/>
                </a:lnTo>
                <a:lnTo>
                  <a:pt x="61" y="234"/>
                </a:lnTo>
                <a:lnTo>
                  <a:pt x="69" y="234"/>
                </a:lnTo>
                <a:lnTo>
                  <a:pt x="64" y="239"/>
                </a:lnTo>
                <a:lnTo>
                  <a:pt x="65" y="246"/>
                </a:lnTo>
                <a:lnTo>
                  <a:pt x="67" y="258"/>
                </a:lnTo>
                <a:lnTo>
                  <a:pt x="70" y="275"/>
                </a:lnTo>
                <a:lnTo>
                  <a:pt x="72" y="279"/>
                </a:lnTo>
                <a:lnTo>
                  <a:pt x="73" y="283"/>
                </a:lnTo>
                <a:lnTo>
                  <a:pt x="77" y="304"/>
                </a:lnTo>
                <a:lnTo>
                  <a:pt x="83" y="320"/>
                </a:lnTo>
                <a:lnTo>
                  <a:pt x="87" y="336"/>
                </a:lnTo>
                <a:lnTo>
                  <a:pt x="91" y="339"/>
                </a:lnTo>
                <a:lnTo>
                  <a:pt x="97" y="359"/>
                </a:lnTo>
                <a:lnTo>
                  <a:pt x="105" y="378"/>
                </a:lnTo>
                <a:lnTo>
                  <a:pt x="112" y="391"/>
                </a:lnTo>
                <a:lnTo>
                  <a:pt x="118" y="405"/>
                </a:lnTo>
                <a:lnTo>
                  <a:pt x="125" y="418"/>
                </a:lnTo>
                <a:lnTo>
                  <a:pt x="128" y="430"/>
                </a:lnTo>
                <a:lnTo>
                  <a:pt x="135" y="442"/>
                </a:lnTo>
                <a:lnTo>
                  <a:pt x="140" y="455"/>
                </a:lnTo>
                <a:lnTo>
                  <a:pt x="149" y="461"/>
                </a:lnTo>
                <a:lnTo>
                  <a:pt x="155" y="451"/>
                </a:lnTo>
                <a:lnTo>
                  <a:pt x="165" y="442"/>
                </a:lnTo>
                <a:lnTo>
                  <a:pt x="172" y="441"/>
                </a:lnTo>
                <a:lnTo>
                  <a:pt x="166" y="435"/>
                </a:lnTo>
                <a:lnTo>
                  <a:pt x="175" y="423"/>
                </a:lnTo>
                <a:lnTo>
                  <a:pt x="179" y="423"/>
                </a:lnTo>
                <a:lnTo>
                  <a:pt x="176" y="411"/>
                </a:lnTo>
                <a:lnTo>
                  <a:pt x="175" y="399"/>
                </a:lnTo>
                <a:lnTo>
                  <a:pt x="179" y="386"/>
                </a:lnTo>
                <a:lnTo>
                  <a:pt x="181" y="372"/>
                </a:lnTo>
                <a:lnTo>
                  <a:pt x="177" y="357"/>
                </a:lnTo>
                <a:lnTo>
                  <a:pt x="176" y="338"/>
                </a:lnTo>
                <a:lnTo>
                  <a:pt x="185" y="332"/>
                </a:lnTo>
                <a:lnTo>
                  <a:pt x="185" y="331"/>
                </a:lnTo>
                <a:lnTo>
                  <a:pt x="189" y="330"/>
                </a:lnTo>
                <a:lnTo>
                  <a:pt x="193" y="324"/>
                </a:lnTo>
                <a:lnTo>
                  <a:pt x="204" y="319"/>
                </a:lnTo>
                <a:lnTo>
                  <a:pt x="206" y="309"/>
                </a:lnTo>
                <a:lnTo>
                  <a:pt x="219" y="295"/>
                </a:lnTo>
                <a:lnTo>
                  <a:pt x="232" y="280"/>
                </a:lnTo>
                <a:lnTo>
                  <a:pt x="243" y="268"/>
                </a:lnTo>
                <a:lnTo>
                  <a:pt x="251" y="264"/>
                </a:lnTo>
                <a:lnTo>
                  <a:pt x="259" y="252"/>
                </a:lnTo>
                <a:lnTo>
                  <a:pt x="259" y="239"/>
                </a:lnTo>
                <a:lnTo>
                  <a:pt x="272" y="229"/>
                </a:lnTo>
                <a:lnTo>
                  <a:pt x="275" y="235"/>
                </a:lnTo>
                <a:lnTo>
                  <a:pt x="279" y="236"/>
                </a:lnTo>
                <a:lnTo>
                  <a:pt x="282" y="235"/>
                </a:lnTo>
                <a:lnTo>
                  <a:pt x="286" y="235"/>
                </a:lnTo>
                <a:lnTo>
                  <a:pt x="286" y="231"/>
                </a:lnTo>
                <a:lnTo>
                  <a:pt x="281" y="218"/>
                </a:lnTo>
                <a:lnTo>
                  <a:pt x="277" y="205"/>
                </a:lnTo>
                <a:lnTo>
                  <a:pt x="277" y="196"/>
                </a:lnTo>
                <a:lnTo>
                  <a:pt x="266" y="187"/>
                </a:lnTo>
                <a:lnTo>
                  <a:pt x="269" y="180"/>
                </a:lnTo>
                <a:lnTo>
                  <a:pt x="275" y="177"/>
                </a:lnTo>
                <a:lnTo>
                  <a:pt x="265" y="166"/>
                </a:lnTo>
                <a:lnTo>
                  <a:pt x="265" y="154"/>
                </a:lnTo>
                <a:lnTo>
                  <a:pt x="274" y="160"/>
                </a:lnTo>
                <a:lnTo>
                  <a:pt x="278" y="164"/>
                </a:lnTo>
                <a:lnTo>
                  <a:pt x="282" y="161"/>
                </a:lnTo>
                <a:lnTo>
                  <a:pt x="287" y="174"/>
                </a:lnTo>
                <a:lnTo>
                  <a:pt x="301" y="176"/>
                </a:lnTo>
                <a:lnTo>
                  <a:pt x="317" y="177"/>
                </a:lnTo>
                <a:lnTo>
                  <a:pt x="323" y="183"/>
                </a:lnTo>
                <a:lnTo>
                  <a:pt x="320" y="190"/>
                </a:lnTo>
                <a:lnTo>
                  <a:pt x="310" y="196"/>
                </a:lnTo>
                <a:lnTo>
                  <a:pt x="314" y="211"/>
                </a:lnTo>
                <a:lnTo>
                  <a:pt x="317" y="214"/>
                </a:lnTo>
                <a:lnTo>
                  <a:pt x="322" y="202"/>
                </a:lnTo>
                <a:lnTo>
                  <a:pt x="328" y="216"/>
                </a:lnTo>
                <a:lnTo>
                  <a:pt x="332" y="231"/>
                </a:lnTo>
                <a:lnTo>
                  <a:pt x="333" y="229"/>
                </a:lnTo>
                <a:lnTo>
                  <a:pt x="337" y="231"/>
                </a:lnTo>
                <a:lnTo>
                  <a:pt x="337" y="213"/>
                </a:lnTo>
                <a:lnTo>
                  <a:pt x="339" y="198"/>
                </a:lnTo>
                <a:lnTo>
                  <a:pt x="348" y="198"/>
                </a:lnTo>
                <a:lnTo>
                  <a:pt x="354" y="178"/>
                </a:lnTo>
                <a:lnTo>
                  <a:pt x="354" y="172"/>
                </a:lnTo>
                <a:lnTo>
                  <a:pt x="354" y="156"/>
                </a:lnTo>
                <a:lnTo>
                  <a:pt x="368" y="142"/>
                </a:lnTo>
                <a:lnTo>
                  <a:pt x="379" y="145"/>
                </a:lnTo>
                <a:lnTo>
                  <a:pt x="375" y="140"/>
                </a:lnTo>
                <a:lnTo>
                  <a:pt x="377" y="135"/>
                </a:lnTo>
                <a:lnTo>
                  <a:pt x="379" y="126"/>
                </a:lnTo>
                <a:lnTo>
                  <a:pt x="363" y="122"/>
                </a:lnTo>
                <a:lnTo>
                  <a:pt x="364" y="114"/>
                </a:lnTo>
                <a:lnTo>
                  <a:pt x="358" y="113"/>
                </a:lnTo>
                <a:lnTo>
                  <a:pt x="359" y="110"/>
                </a:lnTo>
                <a:lnTo>
                  <a:pt x="354" y="109"/>
                </a:lnTo>
                <a:lnTo>
                  <a:pt x="348" y="112"/>
                </a:lnTo>
                <a:lnTo>
                  <a:pt x="336" y="11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06" name="Freeform 194"/>
          <p:cNvSpPr>
            <a:spLocks/>
          </p:cNvSpPr>
          <p:nvPr/>
        </p:nvSpPr>
        <p:spPr bwMode="auto">
          <a:xfrm>
            <a:off x="5902326" y="2967039"/>
            <a:ext cx="37835" cy="28575"/>
          </a:xfrm>
          <a:custGeom>
            <a:avLst/>
            <a:gdLst>
              <a:gd name="T0" fmla="*/ 8 w 24"/>
              <a:gd name="T1" fmla="*/ 0 h 18"/>
              <a:gd name="T2" fmla="*/ 0 w 24"/>
              <a:gd name="T3" fmla="*/ 7 h 18"/>
              <a:gd name="T4" fmla="*/ 10 w 24"/>
              <a:gd name="T5" fmla="*/ 17 h 18"/>
              <a:gd name="T6" fmla="*/ 23 w 24"/>
              <a:gd name="T7" fmla="*/ 8 h 18"/>
              <a:gd name="T8" fmla="*/ 8 w 24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8">
                <a:moveTo>
                  <a:pt x="8" y="0"/>
                </a:moveTo>
                <a:lnTo>
                  <a:pt x="0" y="7"/>
                </a:lnTo>
                <a:lnTo>
                  <a:pt x="10" y="17"/>
                </a:lnTo>
                <a:lnTo>
                  <a:pt x="23" y="8"/>
                </a:lnTo>
                <a:lnTo>
                  <a:pt x="8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07" name="Freeform 195"/>
          <p:cNvSpPr>
            <a:spLocks/>
          </p:cNvSpPr>
          <p:nvPr/>
        </p:nvSpPr>
        <p:spPr bwMode="auto">
          <a:xfrm>
            <a:off x="5673593" y="2867025"/>
            <a:ext cx="32676" cy="101600"/>
          </a:xfrm>
          <a:custGeom>
            <a:avLst/>
            <a:gdLst>
              <a:gd name="T0" fmla="*/ 15 w 21"/>
              <a:gd name="T1" fmla="*/ 63 h 64"/>
              <a:gd name="T2" fmla="*/ 6 w 21"/>
              <a:gd name="T3" fmla="*/ 47 h 64"/>
              <a:gd name="T4" fmla="*/ 0 w 21"/>
              <a:gd name="T5" fmla="*/ 32 h 64"/>
              <a:gd name="T6" fmla="*/ 5 w 21"/>
              <a:gd name="T7" fmla="*/ 18 h 64"/>
              <a:gd name="T8" fmla="*/ 10 w 21"/>
              <a:gd name="T9" fmla="*/ 3 h 64"/>
              <a:gd name="T10" fmla="*/ 18 w 21"/>
              <a:gd name="T11" fmla="*/ 0 h 64"/>
              <a:gd name="T12" fmla="*/ 20 w 21"/>
              <a:gd name="T13" fmla="*/ 8 h 64"/>
              <a:gd name="T14" fmla="*/ 18 w 21"/>
              <a:gd name="T15" fmla="*/ 21 h 64"/>
              <a:gd name="T16" fmla="*/ 18 w 21"/>
              <a:gd name="T17" fmla="*/ 35 h 64"/>
              <a:gd name="T18" fmla="*/ 18 w 21"/>
              <a:gd name="T19" fmla="*/ 48 h 64"/>
              <a:gd name="T20" fmla="*/ 16 w 21"/>
              <a:gd name="T21" fmla="*/ 61 h 64"/>
              <a:gd name="T22" fmla="*/ 15 w 21"/>
              <a:gd name="T23" fmla="*/ 6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64">
                <a:moveTo>
                  <a:pt x="15" y="63"/>
                </a:moveTo>
                <a:lnTo>
                  <a:pt x="6" y="47"/>
                </a:lnTo>
                <a:lnTo>
                  <a:pt x="0" y="32"/>
                </a:lnTo>
                <a:lnTo>
                  <a:pt x="5" y="18"/>
                </a:lnTo>
                <a:lnTo>
                  <a:pt x="10" y="3"/>
                </a:lnTo>
                <a:lnTo>
                  <a:pt x="18" y="0"/>
                </a:lnTo>
                <a:lnTo>
                  <a:pt x="20" y="8"/>
                </a:lnTo>
                <a:lnTo>
                  <a:pt x="18" y="21"/>
                </a:lnTo>
                <a:lnTo>
                  <a:pt x="18" y="35"/>
                </a:lnTo>
                <a:lnTo>
                  <a:pt x="18" y="48"/>
                </a:lnTo>
                <a:lnTo>
                  <a:pt x="16" y="61"/>
                </a:lnTo>
                <a:lnTo>
                  <a:pt x="15" y="6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08" name="Freeform 196"/>
          <p:cNvSpPr>
            <a:spLocks/>
          </p:cNvSpPr>
          <p:nvPr/>
        </p:nvSpPr>
        <p:spPr bwMode="auto">
          <a:xfrm>
            <a:off x="5694231" y="2865439"/>
            <a:ext cx="84269" cy="111125"/>
          </a:xfrm>
          <a:custGeom>
            <a:avLst/>
            <a:gdLst>
              <a:gd name="T0" fmla="*/ 19 w 53"/>
              <a:gd name="T1" fmla="*/ 17 h 70"/>
              <a:gd name="T2" fmla="*/ 2 w 53"/>
              <a:gd name="T3" fmla="*/ 9 h 70"/>
              <a:gd name="T4" fmla="*/ 1 w 53"/>
              <a:gd name="T5" fmla="*/ 22 h 70"/>
              <a:gd name="T6" fmla="*/ 1 w 53"/>
              <a:gd name="T7" fmla="*/ 36 h 70"/>
              <a:gd name="T8" fmla="*/ 1 w 53"/>
              <a:gd name="T9" fmla="*/ 49 h 70"/>
              <a:gd name="T10" fmla="*/ 0 w 53"/>
              <a:gd name="T11" fmla="*/ 62 h 70"/>
              <a:gd name="T12" fmla="*/ 0 w 53"/>
              <a:gd name="T13" fmla="*/ 66 h 70"/>
              <a:gd name="T14" fmla="*/ 14 w 53"/>
              <a:gd name="T15" fmla="*/ 69 h 70"/>
              <a:gd name="T16" fmla="*/ 22 w 53"/>
              <a:gd name="T17" fmla="*/ 58 h 70"/>
              <a:gd name="T18" fmla="*/ 32 w 53"/>
              <a:gd name="T19" fmla="*/ 56 h 70"/>
              <a:gd name="T20" fmla="*/ 39 w 53"/>
              <a:gd name="T21" fmla="*/ 47 h 70"/>
              <a:gd name="T22" fmla="*/ 22 w 53"/>
              <a:gd name="T23" fmla="*/ 30 h 70"/>
              <a:gd name="T24" fmla="*/ 37 w 53"/>
              <a:gd name="T25" fmla="*/ 24 h 70"/>
              <a:gd name="T26" fmla="*/ 52 w 53"/>
              <a:gd name="T27" fmla="*/ 18 h 70"/>
              <a:gd name="T28" fmla="*/ 42 w 53"/>
              <a:gd name="T29" fmla="*/ 0 h 70"/>
              <a:gd name="T30" fmla="*/ 32 w 53"/>
              <a:gd name="T31" fmla="*/ 8 h 70"/>
              <a:gd name="T32" fmla="*/ 19 w 53"/>
              <a:gd name="T33" fmla="*/ 1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70">
                <a:moveTo>
                  <a:pt x="19" y="17"/>
                </a:moveTo>
                <a:lnTo>
                  <a:pt x="2" y="9"/>
                </a:lnTo>
                <a:lnTo>
                  <a:pt x="1" y="22"/>
                </a:lnTo>
                <a:lnTo>
                  <a:pt x="1" y="36"/>
                </a:lnTo>
                <a:lnTo>
                  <a:pt x="1" y="49"/>
                </a:lnTo>
                <a:lnTo>
                  <a:pt x="0" y="62"/>
                </a:lnTo>
                <a:lnTo>
                  <a:pt x="0" y="66"/>
                </a:lnTo>
                <a:lnTo>
                  <a:pt x="14" y="69"/>
                </a:lnTo>
                <a:lnTo>
                  <a:pt x="22" y="58"/>
                </a:lnTo>
                <a:lnTo>
                  <a:pt x="32" y="56"/>
                </a:lnTo>
                <a:lnTo>
                  <a:pt x="39" y="47"/>
                </a:lnTo>
                <a:lnTo>
                  <a:pt x="22" y="30"/>
                </a:lnTo>
                <a:lnTo>
                  <a:pt x="37" y="24"/>
                </a:lnTo>
                <a:lnTo>
                  <a:pt x="52" y="18"/>
                </a:lnTo>
                <a:lnTo>
                  <a:pt x="42" y="0"/>
                </a:lnTo>
                <a:lnTo>
                  <a:pt x="32" y="8"/>
                </a:lnTo>
                <a:lnTo>
                  <a:pt x="19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09" name="Freeform 197"/>
          <p:cNvSpPr>
            <a:spLocks/>
          </p:cNvSpPr>
          <p:nvPr/>
        </p:nvSpPr>
        <p:spPr bwMode="auto">
          <a:xfrm>
            <a:off x="6077744" y="3087689"/>
            <a:ext cx="165100" cy="219075"/>
          </a:xfrm>
          <a:custGeom>
            <a:avLst/>
            <a:gdLst>
              <a:gd name="T0" fmla="*/ 104 w 105"/>
              <a:gd name="T1" fmla="*/ 42 h 138"/>
              <a:gd name="T2" fmla="*/ 93 w 105"/>
              <a:gd name="T3" fmla="*/ 32 h 138"/>
              <a:gd name="T4" fmla="*/ 83 w 105"/>
              <a:gd name="T5" fmla="*/ 21 h 138"/>
              <a:gd name="T6" fmla="*/ 71 w 105"/>
              <a:gd name="T7" fmla="*/ 16 h 138"/>
              <a:gd name="T8" fmla="*/ 59 w 105"/>
              <a:gd name="T9" fmla="*/ 11 h 138"/>
              <a:gd name="T10" fmla="*/ 53 w 105"/>
              <a:gd name="T11" fmla="*/ 0 h 138"/>
              <a:gd name="T12" fmla="*/ 48 w 105"/>
              <a:gd name="T13" fmla="*/ 3 h 138"/>
              <a:gd name="T14" fmla="*/ 46 w 105"/>
              <a:gd name="T15" fmla="*/ 0 h 138"/>
              <a:gd name="T16" fmla="*/ 49 w 105"/>
              <a:gd name="T17" fmla="*/ 14 h 138"/>
              <a:gd name="T18" fmla="*/ 42 w 105"/>
              <a:gd name="T19" fmla="*/ 16 h 138"/>
              <a:gd name="T20" fmla="*/ 40 w 105"/>
              <a:gd name="T21" fmla="*/ 36 h 138"/>
              <a:gd name="T22" fmla="*/ 46 w 105"/>
              <a:gd name="T23" fmla="*/ 49 h 138"/>
              <a:gd name="T24" fmla="*/ 44 w 105"/>
              <a:gd name="T25" fmla="*/ 64 h 138"/>
              <a:gd name="T26" fmla="*/ 41 w 105"/>
              <a:gd name="T27" fmla="*/ 81 h 138"/>
              <a:gd name="T28" fmla="*/ 31 w 105"/>
              <a:gd name="T29" fmla="*/ 85 h 138"/>
              <a:gd name="T30" fmla="*/ 20 w 105"/>
              <a:gd name="T31" fmla="*/ 90 h 138"/>
              <a:gd name="T32" fmla="*/ 11 w 105"/>
              <a:gd name="T33" fmla="*/ 93 h 138"/>
              <a:gd name="T34" fmla="*/ 1 w 105"/>
              <a:gd name="T35" fmla="*/ 98 h 138"/>
              <a:gd name="T36" fmla="*/ 0 w 105"/>
              <a:gd name="T37" fmla="*/ 104 h 138"/>
              <a:gd name="T38" fmla="*/ 9 w 105"/>
              <a:gd name="T39" fmla="*/ 121 h 138"/>
              <a:gd name="T40" fmla="*/ 18 w 105"/>
              <a:gd name="T41" fmla="*/ 137 h 138"/>
              <a:gd name="T42" fmla="*/ 29 w 105"/>
              <a:gd name="T43" fmla="*/ 134 h 138"/>
              <a:gd name="T44" fmla="*/ 40 w 105"/>
              <a:gd name="T45" fmla="*/ 132 h 138"/>
              <a:gd name="T46" fmla="*/ 48 w 105"/>
              <a:gd name="T47" fmla="*/ 125 h 138"/>
              <a:gd name="T48" fmla="*/ 53 w 105"/>
              <a:gd name="T49" fmla="*/ 116 h 138"/>
              <a:gd name="T50" fmla="*/ 65 w 105"/>
              <a:gd name="T51" fmla="*/ 113 h 138"/>
              <a:gd name="T52" fmla="*/ 70 w 105"/>
              <a:gd name="T53" fmla="*/ 101 h 138"/>
              <a:gd name="T54" fmla="*/ 80 w 105"/>
              <a:gd name="T55" fmla="*/ 96 h 138"/>
              <a:gd name="T56" fmla="*/ 79 w 105"/>
              <a:gd name="T57" fmla="*/ 76 h 138"/>
              <a:gd name="T58" fmla="*/ 84 w 105"/>
              <a:gd name="T59" fmla="*/ 73 h 138"/>
              <a:gd name="T60" fmla="*/ 88 w 105"/>
              <a:gd name="T61" fmla="*/ 73 h 138"/>
              <a:gd name="T62" fmla="*/ 96 w 105"/>
              <a:gd name="T63" fmla="*/ 57 h 138"/>
              <a:gd name="T64" fmla="*/ 104 w 105"/>
              <a:gd name="T65" fmla="*/ 4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138">
                <a:moveTo>
                  <a:pt x="104" y="42"/>
                </a:moveTo>
                <a:lnTo>
                  <a:pt x="93" y="32"/>
                </a:lnTo>
                <a:lnTo>
                  <a:pt x="83" y="21"/>
                </a:lnTo>
                <a:lnTo>
                  <a:pt x="71" y="16"/>
                </a:lnTo>
                <a:lnTo>
                  <a:pt x="59" y="11"/>
                </a:lnTo>
                <a:lnTo>
                  <a:pt x="53" y="0"/>
                </a:lnTo>
                <a:lnTo>
                  <a:pt x="48" y="3"/>
                </a:lnTo>
                <a:lnTo>
                  <a:pt x="46" y="0"/>
                </a:lnTo>
                <a:lnTo>
                  <a:pt x="49" y="14"/>
                </a:lnTo>
                <a:lnTo>
                  <a:pt x="42" y="16"/>
                </a:lnTo>
                <a:lnTo>
                  <a:pt x="40" y="36"/>
                </a:lnTo>
                <a:lnTo>
                  <a:pt x="46" y="49"/>
                </a:lnTo>
                <a:lnTo>
                  <a:pt x="44" y="64"/>
                </a:lnTo>
                <a:lnTo>
                  <a:pt x="41" y="81"/>
                </a:lnTo>
                <a:lnTo>
                  <a:pt x="31" y="85"/>
                </a:lnTo>
                <a:lnTo>
                  <a:pt x="20" y="90"/>
                </a:lnTo>
                <a:lnTo>
                  <a:pt x="11" y="93"/>
                </a:lnTo>
                <a:lnTo>
                  <a:pt x="1" y="98"/>
                </a:lnTo>
                <a:lnTo>
                  <a:pt x="0" y="104"/>
                </a:lnTo>
                <a:lnTo>
                  <a:pt x="9" y="121"/>
                </a:lnTo>
                <a:lnTo>
                  <a:pt x="18" y="137"/>
                </a:lnTo>
                <a:lnTo>
                  <a:pt x="29" y="134"/>
                </a:lnTo>
                <a:lnTo>
                  <a:pt x="40" y="132"/>
                </a:lnTo>
                <a:lnTo>
                  <a:pt x="48" y="125"/>
                </a:lnTo>
                <a:lnTo>
                  <a:pt x="53" y="116"/>
                </a:lnTo>
                <a:lnTo>
                  <a:pt x="65" y="113"/>
                </a:lnTo>
                <a:lnTo>
                  <a:pt x="70" y="101"/>
                </a:lnTo>
                <a:lnTo>
                  <a:pt x="80" y="96"/>
                </a:lnTo>
                <a:lnTo>
                  <a:pt x="79" y="76"/>
                </a:lnTo>
                <a:lnTo>
                  <a:pt x="84" y="73"/>
                </a:lnTo>
                <a:lnTo>
                  <a:pt x="88" y="73"/>
                </a:lnTo>
                <a:lnTo>
                  <a:pt x="96" y="57"/>
                </a:lnTo>
                <a:lnTo>
                  <a:pt x="104" y="4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71" name="Freeform 198"/>
          <p:cNvSpPr>
            <a:spLocks/>
          </p:cNvSpPr>
          <p:nvPr/>
        </p:nvSpPr>
        <p:spPr bwMode="auto">
          <a:xfrm>
            <a:off x="6149975" y="3052764"/>
            <a:ext cx="34396" cy="28575"/>
          </a:xfrm>
          <a:custGeom>
            <a:avLst/>
            <a:gdLst>
              <a:gd name="T0" fmla="*/ 2147483647 w 22"/>
              <a:gd name="T1" fmla="*/ 0 h 18"/>
              <a:gd name="T2" fmla="*/ 0 w 22"/>
              <a:gd name="T3" fmla="*/ 2147483647 h 18"/>
              <a:gd name="T4" fmla="*/ 2147483647 w 22"/>
              <a:gd name="T5" fmla="*/ 2147483647 h 18"/>
              <a:gd name="T6" fmla="*/ 2147483647 w 2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21" y="0"/>
                </a:moveTo>
                <a:lnTo>
                  <a:pt x="0" y="12"/>
                </a:lnTo>
                <a:lnTo>
                  <a:pt x="15" y="17"/>
                </a:lnTo>
                <a:lnTo>
                  <a:pt x="21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311" name="Freeform 199"/>
          <p:cNvSpPr>
            <a:spLocks/>
          </p:cNvSpPr>
          <p:nvPr/>
        </p:nvSpPr>
        <p:spPr bwMode="auto">
          <a:xfrm>
            <a:off x="5690792" y="2895600"/>
            <a:ext cx="462623" cy="439738"/>
          </a:xfrm>
          <a:custGeom>
            <a:avLst/>
            <a:gdLst>
              <a:gd name="T0" fmla="*/ 64 w 291"/>
              <a:gd name="T1" fmla="*/ 166 h 277"/>
              <a:gd name="T2" fmla="*/ 55 w 291"/>
              <a:gd name="T3" fmla="*/ 140 h 277"/>
              <a:gd name="T4" fmla="*/ 37 w 291"/>
              <a:gd name="T5" fmla="*/ 124 h 277"/>
              <a:gd name="T6" fmla="*/ 16 w 291"/>
              <a:gd name="T7" fmla="*/ 88 h 277"/>
              <a:gd name="T8" fmla="*/ 0 w 291"/>
              <a:gd name="T9" fmla="*/ 68 h 277"/>
              <a:gd name="T10" fmla="*/ 16 w 291"/>
              <a:gd name="T11" fmla="*/ 50 h 277"/>
              <a:gd name="T12" fmla="*/ 34 w 291"/>
              <a:gd name="T13" fmla="*/ 37 h 277"/>
              <a:gd name="T14" fmla="*/ 24 w 291"/>
              <a:gd name="T15" fmla="*/ 11 h 277"/>
              <a:gd name="T16" fmla="*/ 54 w 291"/>
              <a:gd name="T17" fmla="*/ 0 h 277"/>
              <a:gd name="T18" fmla="*/ 79 w 291"/>
              <a:gd name="T19" fmla="*/ 12 h 277"/>
              <a:gd name="T20" fmla="*/ 105 w 291"/>
              <a:gd name="T21" fmla="*/ 24 h 277"/>
              <a:gd name="T22" fmla="*/ 116 w 291"/>
              <a:gd name="T23" fmla="*/ 31 h 277"/>
              <a:gd name="T24" fmla="*/ 132 w 291"/>
              <a:gd name="T25" fmla="*/ 50 h 277"/>
              <a:gd name="T26" fmla="*/ 155 w 291"/>
              <a:gd name="T27" fmla="*/ 51 h 277"/>
              <a:gd name="T28" fmla="*/ 171 w 291"/>
              <a:gd name="T29" fmla="*/ 59 h 277"/>
              <a:gd name="T30" fmla="*/ 189 w 291"/>
              <a:gd name="T31" fmla="*/ 74 h 277"/>
              <a:gd name="T32" fmla="*/ 207 w 291"/>
              <a:gd name="T33" fmla="*/ 92 h 277"/>
              <a:gd name="T34" fmla="*/ 215 w 291"/>
              <a:gd name="T35" fmla="*/ 113 h 277"/>
              <a:gd name="T36" fmla="*/ 225 w 291"/>
              <a:gd name="T37" fmla="*/ 127 h 277"/>
              <a:gd name="T38" fmla="*/ 235 w 291"/>
              <a:gd name="T39" fmla="*/ 138 h 277"/>
              <a:gd name="T40" fmla="*/ 260 w 291"/>
              <a:gd name="T41" fmla="*/ 156 h 277"/>
              <a:gd name="T42" fmla="*/ 283 w 291"/>
              <a:gd name="T43" fmla="*/ 158 h 277"/>
              <a:gd name="T44" fmla="*/ 287 w 291"/>
              <a:gd name="T45" fmla="*/ 186 h 277"/>
              <a:gd name="T46" fmla="*/ 274 w 291"/>
              <a:gd name="T47" fmla="*/ 206 h 277"/>
              <a:gd name="T48" fmla="*/ 255 w 291"/>
              <a:gd name="T49" fmla="*/ 215 h 277"/>
              <a:gd name="T50" fmla="*/ 234 w 291"/>
              <a:gd name="T51" fmla="*/ 222 h 277"/>
              <a:gd name="T52" fmla="*/ 212 w 291"/>
              <a:gd name="T53" fmla="*/ 228 h 277"/>
              <a:gd name="T54" fmla="*/ 194 w 291"/>
              <a:gd name="T55" fmla="*/ 243 h 277"/>
              <a:gd name="T56" fmla="*/ 177 w 291"/>
              <a:gd name="T57" fmla="*/ 265 h 277"/>
              <a:gd name="T58" fmla="*/ 170 w 291"/>
              <a:gd name="T59" fmla="*/ 258 h 277"/>
              <a:gd name="T60" fmla="*/ 144 w 291"/>
              <a:gd name="T61" fmla="*/ 246 h 277"/>
              <a:gd name="T62" fmla="*/ 126 w 291"/>
              <a:gd name="T63" fmla="*/ 258 h 277"/>
              <a:gd name="T64" fmla="*/ 114 w 291"/>
              <a:gd name="T65" fmla="*/ 251 h 277"/>
              <a:gd name="T66" fmla="*/ 96 w 291"/>
              <a:gd name="T67" fmla="*/ 219 h 277"/>
              <a:gd name="T68" fmla="*/ 70 w 291"/>
              <a:gd name="T69" fmla="*/ 18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1" h="277">
                <a:moveTo>
                  <a:pt x="70" y="188"/>
                </a:moveTo>
                <a:lnTo>
                  <a:pt x="64" y="166"/>
                </a:lnTo>
                <a:lnTo>
                  <a:pt x="60" y="153"/>
                </a:lnTo>
                <a:lnTo>
                  <a:pt x="55" y="140"/>
                </a:lnTo>
                <a:lnTo>
                  <a:pt x="46" y="132"/>
                </a:lnTo>
                <a:lnTo>
                  <a:pt x="37" y="124"/>
                </a:lnTo>
                <a:lnTo>
                  <a:pt x="30" y="107"/>
                </a:lnTo>
                <a:lnTo>
                  <a:pt x="16" y="88"/>
                </a:lnTo>
                <a:lnTo>
                  <a:pt x="3" y="69"/>
                </a:lnTo>
                <a:lnTo>
                  <a:pt x="0" y="68"/>
                </a:lnTo>
                <a:lnTo>
                  <a:pt x="2" y="48"/>
                </a:lnTo>
                <a:lnTo>
                  <a:pt x="16" y="50"/>
                </a:lnTo>
                <a:lnTo>
                  <a:pt x="24" y="40"/>
                </a:lnTo>
                <a:lnTo>
                  <a:pt x="34" y="37"/>
                </a:lnTo>
                <a:lnTo>
                  <a:pt x="41" y="29"/>
                </a:lnTo>
                <a:lnTo>
                  <a:pt x="24" y="11"/>
                </a:lnTo>
                <a:lnTo>
                  <a:pt x="39" y="6"/>
                </a:lnTo>
                <a:lnTo>
                  <a:pt x="54" y="0"/>
                </a:lnTo>
                <a:lnTo>
                  <a:pt x="67" y="6"/>
                </a:lnTo>
                <a:lnTo>
                  <a:pt x="79" y="12"/>
                </a:lnTo>
                <a:lnTo>
                  <a:pt x="94" y="19"/>
                </a:lnTo>
                <a:lnTo>
                  <a:pt x="105" y="24"/>
                </a:lnTo>
                <a:lnTo>
                  <a:pt x="108" y="30"/>
                </a:lnTo>
                <a:lnTo>
                  <a:pt x="116" y="31"/>
                </a:lnTo>
                <a:lnTo>
                  <a:pt x="116" y="43"/>
                </a:lnTo>
                <a:lnTo>
                  <a:pt x="132" y="50"/>
                </a:lnTo>
                <a:lnTo>
                  <a:pt x="143" y="58"/>
                </a:lnTo>
                <a:lnTo>
                  <a:pt x="155" y="51"/>
                </a:lnTo>
                <a:lnTo>
                  <a:pt x="168" y="54"/>
                </a:lnTo>
                <a:lnTo>
                  <a:pt x="171" y="59"/>
                </a:lnTo>
                <a:lnTo>
                  <a:pt x="183" y="61"/>
                </a:lnTo>
                <a:lnTo>
                  <a:pt x="189" y="74"/>
                </a:lnTo>
                <a:lnTo>
                  <a:pt x="197" y="80"/>
                </a:lnTo>
                <a:lnTo>
                  <a:pt x="207" y="92"/>
                </a:lnTo>
                <a:lnTo>
                  <a:pt x="208" y="101"/>
                </a:lnTo>
                <a:lnTo>
                  <a:pt x="215" y="113"/>
                </a:lnTo>
                <a:lnTo>
                  <a:pt x="221" y="124"/>
                </a:lnTo>
                <a:lnTo>
                  <a:pt x="225" y="127"/>
                </a:lnTo>
                <a:lnTo>
                  <a:pt x="226" y="133"/>
                </a:lnTo>
                <a:lnTo>
                  <a:pt x="235" y="138"/>
                </a:lnTo>
                <a:lnTo>
                  <a:pt x="239" y="153"/>
                </a:lnTo>
                <a:lnTo>
                  <a:pt x="260" y="156"/>
                </a:lnTo>
                <a:lnTo>
                  <a:pt x="280" y="162"/>
                </a:lnTo>
                <a:lnTo>
                  <a:pt x="283" y="158"/>
                </a:lnTo>
                <a:lnTo>
                  <a:pt x="290" y="171"/>
                </a:lnTo>
                <a:lnTo>
                  <a:pt x="287" y="186"/>
                </a:lnTo>
                <a:lnTo>
                  <a:pt x="284" y="203"/>
                </a:lnTo>
                <a:lnTo>
                  <a:pt x="274" y="206"/>
                </a:lnTo>
                <a:lnTo>
                  <a:pt x="264" y="212"/>
                </a:lnTo>
                <a:lnTo>
                  <a:pt x="255" y="215"/>
                </a:lnTo>
                <a:lnTo>
                  <a:pt x="244" y="219"/>
                </a:lnTo>
                <a:lnTo>
                  <a:pt x="234" y="222"/>
                </a:lnTo>
                <a:lnTo>
                  <a:pt x="222" y="226"/>
                </a:lnTo>
                <a:lnTo>
                  <a:pt x="212" y="228"/>
                </a:lnTo>
                <a:lnTo>
                  <a:pt x="201" y="232"/>
                </a:lnTo>
                <a:lnTo>
                  <a:pt x="194" y="243"/>
                </a:lnTo>
                <a:lnTo>
                  <a:pt x="186" y="254"/>
                </a:lnTo>
                <a:lnTo>
                  <a:pt x="177" y="265"/>
                </a:lnTo>
                <a:lnTo>
                  <a:pt x="170" y="276"/>
                </a:lnTo>
                <a:lnTo>
                  <a:pt x="170" y="258"/>
                </a:lnTo>
                <a:lnTo>
                  <a:pt x="155" y="253"/>
                </a:lnTo>
                <a:lnTo>
                  <a:pt x="144" y="246"/>
                </a:lnTo>
                <a:lnTo>
                  <a:pt x="128" y="244"/>
                </a:lnTo>
                <a:lnTo>
                  <a:pt x="126" y="258"/>
                </a:lnTo>
                <a:lnTo>
                  <a:pt x="121" y="264"/>
                </a:lnTo>
                <a:lnTo>
                  <a:pt x="114" y="251"/>
                </a:lnTo>
                <a:lnTo>
                  <a:pt x="108" y="239"/>
                </a:lnTo>
                <a:lnTo>
                  <a:pt x="96" y="219"/>
                </a:lnTo>
                <a:lnTo>
                  <a:pt x="85" y="202"/>
                </a:lnTo>
                <a:lnTo>
                  <a:pt x="70" y="18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12" name="Freeform 200"/>
          <p:cNvSpPr>
            <a:spLocks/>
          </p:cNvSpPr>
          <p:nvPr/>
        </p:nvSpPr>
        <p:spPr bwMode="auto">
          <a:xfrm>
            <a:off x="5487856" y="2638426"/>
            <a:ext cx="386953" cy="161925"/>
          </a:xfrm>
          <a:custGeom>
            <a:avLst/>
            <a:gdLst>
              <a:gd name="T0" fmla="*/ 162 w 244"/>
              <a:gd name="T1" fmla="*/ 85 h 102"/>
              <a:gd name="T2" fmla="*/ 137 w 244"/>
              <a:gd name="T3" fmla="*/ 89 h 102"/>
              <a:gd name="T4" fmla="*/ 131 w 244"/>
              <a:gd name="T5" fmla="*/ 101 h 102"/>
              <a:gd name="T6" fmla="*/ 131 w 244"/>
              <a:gd name="T7" fmla="*/ 97 h 102"/>
              <a:gd name="T8" fmla="*/ 126 w 244"/>
              <a:gd name="T9" fmla="*/ 89 h 102"/>
              <a:gd name="T10" fmla="*/ 106 w 244"/>
              <a:gd name="T11" fmla="*/ 91 h 102"/>
              <a:gd name="T12" fmla="*/ 82 w 244"/>
              <a:gd name="T13" fmla="*/ 94 h 102"/>
              <a:gd name="T14" fmla="*/ 60 w 244"/>
              <a:gd name="T15" fmla="*/ 92 h 102"/>
              <a:gd name="T16" fmla="*/ 41 w 244"/>
              <a:gd name="T17" fmla="*/ 91 h 102"/>
              <a:gd name="T18" fmla="*/ 28 w 244"/>
              <a:gd name="T19" fmla="*/ 89 h 102"/>
              <a:gd name="T20" fmla="*/ 29 w 244"/>
              <a:gd name="T21" fmla="*/ 83 h 102"/>
              <a:gd name="T22" fmla="*/ 19 w 244"/>
              <a:gd name="T23" fmla="*/ 78 h 102"/>
              <a:gd name="T24" fmla="*/ 15 w 244"/>
              <a:gd name="T25" fmla="*/ 69 h 102"/>
              <a:gd name="T26" fmla="*/ 2 w 244"/>
              <a:gd name="T27" fmla="*/ 57 h 102"/>
              <a:gd name="T28" fmla="*/ 10 w 244"/>
              <a:gd name="T29" fmla="*/ 59 h 102"/>
              <a:gd name="T30" fmla="*/ 9 w 244"/>
              <a:gd name="T31" fmla="*/ 51 h 102"/>
              <a:gd name="T32" fmla="*/ 0 w 244"/>
              <a:gd name="T33" fmla="*/ 41 h 102"/>
              <a:gd name="T34" fmla="*/ 12 w 244"/>
              <a:gd name="T35" fmla="*/ 28 h 102"/>
              <a:gd name="T36" fmla="*/ 33 w 244"/>
              <a:gd name="T37" fmla="*/ 26 h 102"/>
              <a:gd name="T38" fmla="*/ 39 w 244"/>
              <a:gd name="T39" fmla="*/ 20 h 102"/>
              <a:gd name="T40" fmla="*/ 56 w 244"/>
              <a:gd name="T41" fmla="*/ 16 h 102"/>
              <a:gd name="T42" fmla="*/ 86 w 244"/>
              <a:gd name="T43" fmla="*/ 2 h 102"/>
              <a:gd name="T44" fmla="*/ 106 w 244"/>
              <a:gd name="T45" fmla="*/ 1 h 102"/>
              <a:gd name="T46" fmla="*/ 120 w 244"/>
              <a:gd name="T47" fmla="*/ 8 h 102"/>
              <a:gd name="T48" fmla="*/ 154 w 244"/>
              <a:gd name="T49" fmla="*/ 17 h 102"/>
              <a:gd name="T50" fmla="*/ 189 w 244"/>
              <a:gd name="T51" fmla="*/ 8 h 102"/>
              <a:gd name="T52" fmla="*/ 212 w 244"/>
              <a:gd name="T53" fmla="*/ 14 h 102"/>
              <a:gd name="T54" fmla="*/ 223 w 244"/>
              <a:gd name="T55" fmla="*/ 32 h 102"/>
              <a:gd name="T56" fmla="*/ 230 w 244"/>
              <a:gd name="T57" fmla="*/ 42 h 102"/>
              <a:gd name="T58" fmla="*/ 234 w 244"/>
              <a:gd name="T59" fmla="*/ 68 h 102"/>
              <a:gd name="T60" fmla="*/ 234 w 244"/>
              <a:gd name="T61" fmla="*/ 81 h 102"/>
              <a:gd name="T62" fmla="*/ 214 w 244"/>
              <a:gd name="T63" fmla="*/ 78 h 102"/>
              <a:gd name="T64" fmla="*/ 207 w 244"/>
              <a:gd name="T65" fmla="*/ 80 h 102"/>
              <a:gd name="T66" fmla="*/ 181 w 244"/>
              <a:gd name="T67" fmla="*/ 8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4" h="102">
                <a:moveTo>
                  <a:pt x="181" y="86"/>
                </a:moveTo>
                <a:lnTo>
                  <a:pt x="162" y="85"/>
                </a:lnTo>
                <a:lnTo>
                  <a:pt x="142" y="87"/>
                </a:lnTo>
                <a:lnTo>
                  <a:pt x="137" y="89"/>
                </a:lnTo>
                <a:lnTo>
                  <a:pt x="137" y="96"/>
                </a:lnTo>
                <a:lnTo>
                  <a:pt x="131" y="101"/>
                </a:lnTo>
                <a:lnTo>
                  <a:pt x="131" y="101"/>
                </a:lnTo>
                <a:lnTo>
                  <a:pt x="131" y="97"/>
                </a:lnTo>
                <a:lnTo>
                  <a:pt x="131" y="85"/>
                </a:lnTo>
                <a:lnTo>
                  <a:pt x="126" y="89"/>
                </a:lnTo>
                <a:lnTo>
                  <a:pt x="117" y="87"/>
                </a:lnTo>
                <a:lnTo>
                  <a:pt x="106" y="91"/>
                </a:lnTo>
                <a:lnTo>
                  <a:pt x="93" y="98"/>
                </a:lnTo>
                <a:lnTo>
                  <a:pt x="82" y="94"/>
                </a:lnTo>
                <a:lnTo>
                  <a:pt x="61" y="85"/>
                </a:lnTo>
                <a:lnTo>
                  <a:pt x="60" y="92"/>
                </a:lnTo>
                <a:lnTo>
                  <a:pt x="52" y="96"/>
                </a:lnTo>
                <a:lnTo>
                  <a:pt x="41" y="91"/>
                </a:lnTo>
                <a:lnTo>
                  <a:pt x="34" y="87"/>
                </a:lnTo>
                <a:lnTo>
                  <a:pt x="28" y="89"/>
                </a:lnTo>
                <a:lnTo>
                  <a:pt x="20" y="87"/>
                </a:lnTo>
                <a:lnTo>
                  <a:pt x="29" y="83"/>
                </a:lnTo>
                <a:lnTo>
                  <a:pt x="19" y="82"/>
                </a:lnTo>
                <a:lnTo>
                  <a:pt x="19" y="78"/>
                </a:lnTo>
                <a:lnTo>
                  <a:pt x="14" y="71"/>
                </a:lnTo>
                <a:lnTo>
                  <a:pt x="15" y="69"/>
                </a:lnTo>
                <a:lnTo>
                  <a:pt x="5" y="62"/>
                </a:lnTo>
                <a:lnTo>
                  <a:pt x="2" y="57"/>
                </a:lnTo>
                <a:lnTo>
                  <a:pt x="6" y="58"/>
                </a:lnTo>
                <a:lnTo>
                  <a:pt x="10" y="59"/>
                </a:lnTo>
                <a:lnTo>
                  <a:pt x="9" y="53"/>
                </a:lnTo>
                <a:lnTo>
                  <a:pt x="9" y="51"/>
                </a:lnTo>
                <a:lnTo>
                  <a:pt x="7" y="42"/>
                </a:lnTo>
                <a:lnTo>
                  <a:pt x="0" y="41"/>
                </a:lnTo>
                <a:lnTo>
                  <a:pt x="0" y="29"/>
                </a:lnTo>
                <a:lnTo>
                  <a:pt x="12" y="28"/>
                </a:lnTo>
                <a:lnTo>
                  <a:pt x="18" y="24"/>
                </a:lnTo>
                <a:lnTo>
                  <a:pt x="33" y="26"/>
                </a:lnTo>
                <a:lnTo>
                  <a:pt x="42" y="20"/>
                </a:lnTo>
                <a:lnTo>
                  <a:pt x="39" y="20"/>
                </a:lnTo>
                <a:lnTo>
                  <a:pt x="32" y="15"/>
                </a:lnTo>
                <a:lnTo>
                  <a:pt x="56" y="16"/>
                </a:lnTo>
                <a:lnTo>
                  <a:pt x="73" y="4"/>
                </a:lnTo>
                <a:lnTo>
                  <a:pt x="86" y="2"/>
                </a:lnTo>
                <a:lnTo>
                  <a:pt x="99" y="0"/>
                </a:lnTo>
                <a:lnTo>
                  <a:pt x="106" y="1"/>
                </a:lnTo>
                <a:lnTo>
                  <a:pt x="115" y="6"/>
                </a:lnTo>
                <a:lnTo>
                  <a:pt x="120" y="8"/>
                </a:lnTo>
                <a:lnTo>
                  <a:pt x="137" y="14"/>
                </a:lnTo>
                <a:lnTo>
                  <a:pt x="154" y="17"/>
                </a:lnTo>
                <a:lnTo>
                  <a:pt x="169" y="17"/>
                </a:lnTo>
                <a:lnTo>
                  <a:pt x="189" y="8"/>
                </a:lnTo>
                <a:lnTo>
                  <a:pt x="204" y="7"/>
                </a:lnTo>
                <a:lnTo>
                  <a:pt x="212" y="14"/>
                </a:lnTo>
                <a:lnTo>
                  <a:pt x="218" y="24"/>
                </a:lnTo>
                <a:lnTo>
                  <a:pt x="223" y="32"/>
                </a:lnTo>
                <a:lnTo>
                  <a:pt x="235" y="38"/>
                </a:lnTo>
                <a:lnTo>
                  <a:pt x="230" y="42"/>
                </a:lnTo>
                <a:lnTo>
                  <a:pt x="231" y="52"/>
                </a:lnTo>
                <a:lnTo>
                  <a:pt x="234" y="68"/>
                </a:lnTo>
                <a:lnTo>
                  <a:pt x="243" y="80"/>
                </a:lnTo>
                <a:lnTo>
                  <a:pt x="234" y="81"/>
                </a:lnTo>
                <a:lnTo>
                  <a:pt x="231" y="78"/>
                </a:lnTo>
                <a:lnTo>
                  <a:pt x="214" y="78"/>
                </a:lnTo>
                <a:lnTo>
                  <a:pt x="212" y="81"/>
                </a:lnTo>
                <a:lnTo>
                  <a:pt x="207" y="80"/>
                </a:lnTo>
                <a:lnTo>
                  <a:pt x="194" y="82"/>
                </a:lnTo>
                <a:lnTo>
                  <a:pt x="181" y="8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74" name="Freeform 201"/>
          <p:cNvSpPr>
            <a:spLocks/>
          </p:cNvSpPr>
          <p:nvPr/>
        </p:nvSpPr>
        <p:spPr bwMode="auto">
          <a:xfrm>
            <a:off x="5479256" y="2638426"/>
            <a:ext cx="61913" cy="49213"/>
          </a:xfrm>
          <a:custGeom>
            <a:avLst/>
            <a:gdLst>
              <a:gd name="T0" fmla="*/ 2147483647 w 38"/>
              <a:gd name="T1" fmla="*/ 2147483647 h 31"/>
              <a:gd name="T2" fmla="*/ 2147483647 w 38"/>
              <a:gd name="T3" fmla="*/ 2147483647 h 31"/>
              <a:gd name="T4" fmla="*/ 2147483647 w 38"/>
              <a:gd name="T5" fmla="*/ 2147483647 h 31"/>
              <a:gd name="T6" fmla="*/ 0 w 38"/>
              <a:gd name="T7" fmla="*/ 2147483647 h 31"/>
              <a:gd name="T8" fmla="*/ 2147483647 w 38"/>
              <a:gd name="T9" fmla="*/ 2147483647 h 31"/>
              <a:gd name="T10" fmla="*/ 2147483647 w 38"/>
              <a:gd name="T11" fmla="*/ 2147483647 h 31"/>
              <a:gd name="T12" fmla="*/ 2147483647 w 38"/>
              <a:gd name="T13" fmla="*/ 2147483647 h 31"/>
              <a:gd name="T14" fmla="*/ 2147483647 w 38"/>
              <a:gd name="T15" fmla="*/ 2147483647 h 31"/>
              <a:gd name="T16" fmla="*/ 2147483647 w 38"/>
              <a:gd name="T17" fmla="*/ 2147483647 h 31"/>
              <a:gd name="T18" fmla="*/ 2147483647 w 38"/>
              <a:gd name="T19" fmla="*/ 0 h 31"/>
              <a:gd name="T20" fmla="*/ 2147483647 w 38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31">
                <a:moveTo>
                  <a:pt x="3" y="1"/>
                </a:moveTo>
                <a:lnTo>
                  <a:pt x="2" y="5"/>
                </a:lnTo>
                <a:lnTo>
                  <a:pt x="5" y="10"/>
                </a:lnTo>
                <a:lnTo>
                  <a:pt x="0" y="20"/>
                </a:lnTo>
                <a:lnTo>
                  <a:pt x="8" y="22"/>
                </a:lnTo>
                <a:lnTo>
                  <a:pt x="3" y="30"/>
                </a:lnTo>
                <a:lnTo>
                  <a:pt x="17" y="19"/>
                </a:lnTo>
                <a:lnTo>
                  <a:pt x="37" y="16"/>
                </a:lnTo>
                <a:lnTo>
                  <a:pt x="31" y="10"/>
                </a:lnTo>
                <a:lnTo>
                  <a:pt x="22" y="0"/>
                </a:lnTo>
                <a:lnTo>
                  <a:pt x="3" y="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314" name="Freeform 202"/>
          <p:cNvSpPr>
            <a:spLocks/>
          </p:cNvSpPr>
          <p:nvPr/>
        </p:nvSpPr>
        <p:spPr bwMode="auto">
          <a:xfrm>
            <a:off x="6057106" y="2536825"/>
            <a:ext cx="323321" cy="228600"/>
          </a:xfrm>
          <a:custGeom>
            <a:avLst/>
            <a:gdLst>
              <a:gd name="T0" fmla="*/ 146 w 204"/>
              <a:gd name="T1" fmla="*/ 122 h 144"/>
              <a:gd name="T2" fmla="*/ 122 w 204"/>
              <a:gd name="T3" fmla="*/ 108 h 144"/>
              <a:gd name="T4" fmla="*/ 100 w 204"/>
              <a:gd name="T5" fmla="*/ 93 h 144"/>
              <a:gd name="T6" fmla="*/ 90 w 204"/>
              <a:gd name="T7" fmla="*/ 86 h 144"/>
              <a:gd name="T8" fmla="*/ 73 w 204"/>
              <a:gd name="T9" fmla="*/ 80 h 144"/>
              <a:gd name="T10" fmla="*/ 63 w 204"/>
              <a:gd name="T11" fmla="*/ 62 h 144"/>
              <a:gd name="T12" fmla="*/ 46 w 204"/>
              <a:gd name="T13" fmla="*/ 50 h 144"/>
              <a:gd name="T14" fmla="*/ 36 w 204"/>
              <a:gd name="T15" fmla="*/ 62 h 144"/>
              <a:gd name="T16" fmla="*/ 29 w 204"/>
              <a:gd name="T17" fmla="*/ 66 h 144"/>
              <a:gd name="T18" fmla="*/ 32 w 204"/>
              <a:gd name="T19" fmla="*/ 75 h 144"/>
              <a:gd name="T20" fmla="*/ 14 w 204"/>
              <a:gd name="T21" fmla="*/ 71 h 144"/>
              <a:gd name="T22" fmla="*/ 10 w 204"/>
              <a:gd name="T23" fmla="*/ 57 h 144"/>
              <a:gd name="T24" fmla="*/ 6 w 204"/>
              <a:gd name="T25" fmla="*/ 42 h 144"/>
              <a:gd name="T26" fmla="*/ 3 w 204"/>
              <a:gd name="T27" fmla="*/ 28 h 144"/>
              <a:gd name="T28" fmla="*/ 0 w 204"/>
              <a:gd name="T29" fmla="*/ 11 h 144"/>
              <a:gd name="T30" fmla="*/ 16 w 204"/>
              <a:gd name="T31" fmla="*/ 6 h 144"/>
              <a:gd name="T32" fmla="*/ 31 w 204"/>
              <a:gd name="T33" fmla="*/ 0 h 144"/>
              <a:gd name="T34" fmla="*/ 47 w 204"/>
              <a:gd name="T35" fmla="*/ 9 h 144"/>
              <a:gd name="T36" fmla="*/ 64 w 204"/>
              <a:gd name="T37" fmla="*/ 18 h 144"/>
              <a:gd name="T38" fmla="*/ 77 w 204"/>
              <a:gd name="T39" fmla="*/ 34 h 144"/>
              <a:gd name="T40" fmla="*/ 90 w 204"/>
              <a:gd name="T41" fmla="*/ 36 h 144"/>
              <a:gd name="T42" fmla="*/ 104 w 204"/>
              <a:gd name="T43" fmla="*/ 36 h 144"/>
              <a:gd name="T44" fmla="*/ 117 w 204"/>
              <a:gd name="T45" fmla="*/ 37 h 144"/>
              <a:gd name="T46" fmla="*/ 130 w 204"/>
              <a:gd name="T47" fmla="*/ 39 h 144"/>
              <a:gd name="T48" fmla="*/ 144 w 204"/>
              <a:gd name="T49" fmla="*/ 48 h 144"/>
              <a:gd name="T50" fmla="*/ 146 w 204"/>
              <a:gd name="T51" fmla="*/ 61 h 144"/>
              <a:gd name="T52" fmla="*/ 157 w 204"/>
              <a:gd name="T53" fmla="*/ 69 h 144"/>
              <a:gd name="T54" fmla="*/ 169 w 204"/>
              <a:gd name="T55" fmla="*/ 74 h 144"/>
              <a:gd name="T56" fmla="*/ 182 w 204"/>
              <a:gd name="T57" fmla="*/ 66 h 144"/>
              <a:gd name="T58" fmla="*/ 193 w 204"/>
              <a:gd name="T59" fmla="*/ 57 h 144"/>
              <a:gd name="T60" fmla="*/ 203 w 204"/>
              <a:gd name="T61" fmla="*/ 69 h 144"/>
              <a:gd name="T62" fmla="*/ 193 w 204"/>
              <a:gd name="T63" fmla="*/ 78 h 144"/>
              <a:gd name="T64" fmla="*/ 179 w 204"/>
              <a:gd name="T65" fmla="*/ 89 h 144"/>
              <a:gd name="T66" fmla="*/ 168 w 204"/>
              <a:gd name="T67" fmla="*/ 102 h 144"/>
              <a:gd name="T68" fmla="*/ 173 w 204"/>
              <a:gd name="T69" fmla="*/ 109 h 144"/>
              <a:gd name="T70" fmla="*/ 182 w 204"/>
              <a:gd name="T71" fmla="*/ 114 h 144"/>
              <a:gd name="T72" fmla="*/ 186 w 204"/>
              <a:gd name="T73" fmla="*/ 121 h 144"/>
              <a:gd name="T74" fmla="*/ 182 w 204"/>
              <a:gd name="T75" fmla="*/ 132 h 144"/>
              <a:gd name="T76" fmla="*/ 179 w 204"/>
              <a:gd name="T77" fmla="*/ 143 h 144"/>
              <a:gd name="T78" fmla="*/ 166 w 204"/>
              <a:gd name="T79" fmla="*/ 140 h 144"/>
              <a:gd name="T80" fmla="*/ 153 w 204"/>
              <a:gd name="T81" fmla="*/ 137 h 144"/>
              <a:gd name="T82" fmla="*/ 146 w 204"/>
              <a:gd name="T83" fmla="*/ 12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" h="144">
                <a:moveTo>
                  <a:pt x="146" y="122"/>
                </a:moveTo>
                <a:lnTo>
                  <a:pt x="122" y="108"/>
                </a:lnTo>
                <a:lnTo>
                  <a:pt x="100" y="93"/>
                </a:lnTo>
                <a:lnTo>
                  <a:pt x="90" y="86"/>
                </a:lnTo>
                <a:lnTo>
                  <a:pt x="73" y="80"/>
                </a:lnTo>
                <a:lnTo>
                  <a:pt x="63" y="62"/>
                </a:lnTo>
                <a:lnTo>
                  <a:pt x="46" y="50"/>
                </a:lnTo>
                <a:lnTo>
                  <a:pt x="36" y="62"/>
                </a:lnTo>
                <a:lnTo>
                  <a:pt x="29" y="66"/>
                </a:lnTo>
                <a:lnTo>
                  <a:pt x="32" y="75"/>
                </a:lnTo>
                <a:lnTo>
                  <a:pt x="14" y="71"/>
                </a:lnTo>
                <a:lnTo>
                  <a:pt x="10" y="57"/>
                </a:lnTo>
                <a:lnTo>
                  <a:pt x="6" y="42"/>
                </a:lnTo>
                <a:lnTo>
                  <a:pt x="3" y="28"/>
                </a:lnTo>
                <a:lnTo>
                  <a:pt x="0" y="11"/>
                </a:lnTo>
                <a:lnTo>
                  <a:pt x="16" y="6"/>
                </a:lnTo>
                <a:lnTo>
                  <a:pt x="31" y="0"/>
                </a:lnTo>
                <a:lnTo>
                  <a:pt x="47" y="9"/>
                </a:lnTo>
                <a:lnTo>
                  <a:pt x="64" y="18"/>
                </a:lnTo>
                <a:lnTo>
                  <a:pt x="77" y="34"/>
                </a:lnTo>
                <a:lnTo>
                  <a:pt x="90" y="36"/>
                </a:lnTo>
                <a:lnTo>
                  <a:pt x="104" y="36"/>
                </a:lnTo>
                <a:lnTo>
                  <a:pt x="117" y="37"/>
                </a:lnTo>
                <a:lnTo>
                  <a:pt x="130" y="39"/>
                </a:lnTo>
                <a:lnTo>
                  <a:pt x="144" y="48"/>
                </a:lnTo>
                <a:lnTo>
                  <a:pt x="146" y="61"/>
                </a:lnTo>
                <a:lnTo>
                  <a:pt x="157" y="69"/>
                </a:lnTo>
                <a:lnTo>
                  <a:pt x="169" y="74"/>
                </a:lnTo>
                <a:lnTo>
                  <a:pt x="182" y="66"/>
                </a:lnTo>
                <a:lnTo>
                  <a:pt x="193" y="57"/>
                </a:lnTo>
                <a:lnTo>
                  <a:pt x="203" y="69"/>
                </a:lnTo>
                <a:lnTo>
                  <a:pt x="193" y="78"/>
                </a:lnTo>
                <a:lnTo>
                  <a:pt x="179" y="89"/>
                </a:lnTo>
                <a:lnTo>
                  <a:pt x="168" y="102"/>
                </a:lnTo>
                <a:lnTo>
                  <a:pt x="173" y="109"/>
                </a:lnTo>
                <a:lnTo>
                  <a:pt x="182" y="114"/>
                </a:lnTo>
                <a:lnTo>
                  <a:pt x="186" y="121"/>
                </a:lnTo>
                <a:lnTo>
                  <a:pt x="182" y="132"/>
                </a:lnTo>
                <a:lnTo>
                  <a:pt x="179" y="143"/>
                </a:lnTo>
                <a:lnTo>
                  <a:pt x="166" y="140"/>
                </a:lnTo>
                <a:lnTo>
                  <a:pt x="153" y="137"/>
                </a:lnTo>
                <a:lnTo>
                  <a:pt x="146" y="12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76" name="Freeform 203"/>
          <p:cNvSpPr>
            <a:spLocks/>
          </p:cNvSpPr>
          <p:nvPr/>
        </p:nvSpPr>
        <p:spPr bwMode="auto">
          <a:xfrm>
            <a:off x="5137018" y="2503489"/>
            <a:ext cx="34396" cy="28575"/>
          </a:xfrm>
          <a:custGeom>
            <a:avLst/>
            <a:gdLst>
              <a:gd name="T0" fmla="*/ 2147483647 w 22"/>
              <a:gd name="T1" fmla="*/ 0 h 18"/>
              <a:gd name="T2" fmla="*/ 0 w 22"/>
              <a:gd name="T3" fmla="*/ 2147483647 h 18"/>
              <a:gd name="T4" fmla="*/ 2147483647 w 22"/>
              <a:gd name="T5" fmla="*/ 2147483647 h 18"/>
              <a:gd name="T6" fmla="*/ 2147483647 w 2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10" y="0"/>
                </a:moveTo>
                <a:lnTo>
                  <a:pt x="0" y="17"/>
                </a:lnTo>
                <a:lnTo>
                  <a:pt x="21" y="17"/>
                </a:lnTo>
                <a:lnTo>
                  <a:pt x="1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77" name="Freeform 204"/>
          <p:cNvSpPr>
            <a:spLocks/>
          </p:cNvSpPr>
          <p:nvPr/>
        </p:nvSpPr>
        <p:spPr bwMode="auto">
          <a:xfrm>
            <a:off x="5138738" y="2460625"/>
            <a:ext cx="149622" cy="65088"/>
          </a:xfrm>
          <a:custGeom>
            <a:avLst/>
            <a:gdLst>
              <a:gd name="T0" fmla="*/ 2147483647 w 94"/>
              <a:gd name="T1" fmla="*/ 2147483647 h 41"/>
              <a:gd name="T2" fmla="*/ 2147483647 w 94"/>
              <a:gd name="T3" fmla="*/ 2147483647 h 41"/>
              <a:gd name="T4" fmla="*/ 2147483647 w 94"/>
              <a:gd name="T5" fmla="*/ 2147483647 h 41"/>
              <a:gd name="T6" fmla="*/ 2147483647 w 94"/>
              <a:gd name="T7" fmla="*/ 2147483647 h 41"/>
              <a:gd name="T8" fmla="*/ 2147483647 w 94"/>
              <a:gd name="T9" fmla="*/ 2147483647 h 41"/>
              <a:gd name="T10" fmla="*/ 0 w 94"/>
              <a:gd name="T11" fmla="*/ 2147483647 h 41"/>
              <a:gd name="T12" fmla="*/ 0 w 94"/>
              <a:gd name="T13" fmla="*/ 2147483647 h 41"/>
              <a:gd name="T14" fmla="*/ 0 w 94"/>
              <a:gd name="T15" fmla="*/ 2147483647 h 41"/>
              <a:gd name="T16" fmla="*/ 2147483647 w 94"/>
              <a:gd name="T17" fmla="*/ 2147483647 h 41"/>
              <a:gd name="T18" fmla="*/ 2147483647 w 94"/>
              <a:gd name="T19" fmla="*/ 2147483647 h 41"/>
              <a:gd name="T20" fmla="*/ 2147483647 w 94"/>
              <a:gd name="T21" fmla="*/ 2147483647 h 41"/>
              <a:gd name="T22" fmla="*/ 2147483647 w 94"/>
              <a:gd name="T23" fmla="*/ 2147483647 h 41"/>
              <a:gd name="T24" fmla="*/ 2147483647 w 94"/>
              <a:gd name="T25" fmla="*/ 2147483647 h 41"/>
              <a:gd name="T26" fmla="*/ 2147483647 w 94"/>
              <a:gd name="T27" fmla="*/ 2147483647 h 41"/>
              <a:gd name="T28" fmla="*/ 2147483647 w 94"/>
              <a:gd name="T29" fmla="*/ 2147483647 h 41"/>
              <a:gd name="T30" fmla="*/ 2147483647 w 94"/>
              <a:gd name="T31" fmla="*/ 2147483647 h 41"/>
              <a:gd name="T32" fmla="*/ 2147483647 w 94"/>
              <a:gd name="T33" fmla="*/ 2147483647 h 41"/>
              <a:gd name="T34" fmla="*/ 2147483647 w 94"/>
              <a:gd name="T35" fmla="*/ 0 h 41"/>
              <a:gd name="T36" fmla="*/ 2147483647 w 94"/>
              <a:gd name="T37" fmla="*/ 2147483647 h 41"/>
              <a:gd name="T38" fmla="*/ 2147483647 w 94"/>
              <a:gd name="T39" fmla="*/ 2147483647 h 41"/>
              <a:gd name="T40" fmla="*/ 2147483647 w 94"/>
              <a:gd name="T41" fmla="*/ 2147483647 h 41"/>
              <a:gd name="T42" fmla="*/ 2147483647 w 94"/>
              <a:gd name="T43" fmla="*/ 2147483647 h 41"/>
              <a:gd name="T44" fmla="*/ 2147483647 w 94"/>
              <a:gd name="T45" fmla="*/ 2147483647 h 41"/>
              <a:gd name="T46" fmla="*/ 2147483647 w 94"/>
              <a:gd name="T47" fmla="*/ 2147483647 h 41"/>
              <a:gd name="T48" fmla="*/ 2147483647 w 94"/>
              <a:gd name="T49" fmla="*/ 2147483647 h 41"/>
              <a:gd name="T50" fmla="*/ 2147483647 w 94"/>
              <a:gd name="T51" fmla="*/ 2147483647 h 41"/>
              <a:gd name="T52" fmla="*/ 2147483647 w 94"/>
              <a:gd name="T53" fmla="*/ 2147483647 h 4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4" h="41">
                <a:moveTo>
                  <a:pt x="32" y="32"/>
                </a:moveTo>
                <a:lnTo>
                  <a:pt x="19" y="34"/>
                </a:lnTo>
                <a:lnTo>
                  <a:pt x="11" y="32"/>
                </a:lnTo>
                <a:lnTo>
                  <a:pt x="2" y="30"/>
                </a:lnTo>
                <a:lnTo>
                  <a:pt x="1" y="30"/>
                </a:lnTo>
                <a:lnTo>
                  <a:pt x="0" y="29"/>
                </a:lnTo>
                <a:lnTo>
                  <a:pt x="0" y="27"/>
                </a:lnTo>
                <a:lnTo>
                  <a:pt x="0" y="23"/>
                </a:lnTo>
                <a:lnTo>
                  <a:pt x="7" y="24"/>
                </a:lnTo>
                <a:lnTo>
                  <a:pt x="10" y="25"/>
                </a:lnTo>
                <a:lnTo>
                  <a:pt x="15" y="21"/>
                </a:lnTo>
                <a:lnTo>
                  <a:pt x="25" y="21"/>
                </a:lnTo>
                <a:lnTo>
                  <a:pt x="38" y="21"/>
                </a:lnTo>
                <a:lnTo>
                  <a:pt x="42" y="20"/>
                </a:lnTo>
                <a:lnTo>
                  <a:pt x="41" y="10"/>
                </a:lnTo>
                <a:lnTo>
                  <a:pt x="50" y="3"/>
                </a:lnTo>
                <a:lnTo>
                  <a:pt x="56" y="6"/>
                </a:lnTo>
                <a:lnTo>
                  <a:pt x="65" y="0"/>
                </a:lnTo>
                <a:lnTo>
                  <a:pt x="85" y="3"/>
                </a:lnTo>
                <a:lnTo>
                  <a:pt x="93" y="15"/>
                </a:lnTo>
                <a:lnTo>
                  <a:pt x="87" y="20"/>
                </a:lnTo>
                <a:lnTo>
                  <a:pt x="86" y="20"/>
                </a:lnTo>
                <a:lnTo>
                  <a:pt x="82" y="31"/>
                </a:lnTo>
                <a:lnTo>
                  <a:pt x="81" y="32"/>
                </a:lnTo>
                <a:lnTo>
                  <a:pt x="56" y="40"/>
                </a:lnTo>
                <a:lnTo>
                  <a:pt x="51" y="38"/>
                </a:lnTo>
                <a:lnTo>
                  <a:pt x="32" y="3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78" name="Freeform 205"/>
          <p:cNvSpPr>
            <a:spLocks/>
          </p:cNvSpPr>
          <p:nvPr/>
        </p:nvSpPr>
        <p:spPr bwMode="auto">
          <a:xfrm>
            <a:off x="5264284" y="2554288"/>
            <a:ext cx="79110" cy="69850"/>
          </a:xfrm>
          <a:custGeom>
            <a:avLst/>
            <a:gdLst>
              <a:gd name="T0" fmla="*/ 2147483647 w 50"/>
              <a:gd name="T1" fmla="*/ 2147483647 h 44"/>
              <a:gd name="T2" fmla="*/ 2147483647 w 50"/>
              <a:gd name="T3" fmla="*/ 2147483647 h 44"/>
              <a:gd name="T4" fmla="*/ 2147483647 w 50"/>
              <a:gd name="T5" fmla="*/ 2147483647 h 44"/>
              <a:gd name="T6" fmla="*/ 2147483647 w 50"/>
              <a:gd name="T7" fmla="*/ 2147483647 h 44"/>
              <a:gd name="T8" fmla="*/ 2147483647 w 50"/>
              <a:gd name="T9" fmla="*/ 2147483647 h 44"/>
              <a:gd name="T10" fmla="*/ 2147483647 w 50"/>
              <a:gd name="T11" fmla="*/ 2147483647 h 44"/>
              <a:gd name="T12" fmla="*/ 2147483647 w 50"/>
              <a:gd name="T13" fmla="*/ 2147483647 h 44"/>
              <a:gd name="T14" fmla="*/ 2147483647 w 50"/>
              <a:gd name="T15" fmla="*/ 2147483647 h 44"/>
              <a:gd name="T16" fmla="*/ 2147483647 w 50"/>
              <a:gd name="T17" fmla="*/ 2147483647 h 44"/>
              <a:gd name="T18" fmla="*/ 2147483647 w 50"/>
              <a:gd name="T19" fmla="*/ 2147483647 h 44"/>
              <a:gd name="T20" fmla="*/ 2147483647 w 50"/>
              <a:gd name="T21" fmla="*/ 2147483647 h 44"/>
              <a:gd name="T22" fmla="*/ 2147483647 w 50"/>
              <a:gd name="T23" fmla="*/ 2147483647 h 44"/>
              <a:gd name="T24" fmla="*/ 2147483647 w 50"/>
              <a:gd name="T25" fmla="*/ 2147483647 h 44"/>
              <a:gd name="T26" fmla="*/ 2147483647 w 50"/>
              <a:gd name="T27" fmla="*/ 2147483647 h 44"/>
              <a:gd name="T28" fmla="*/ 2147483647 w 50"/>
              <a:gd name="T29" fmla="*/ 2147483647 h 44"/>
              <a:gd name="T30" fmla="*/ 2147483647 w 50"/>
              <a:gd name="T31" fmla="*/ 2147483647 h 44"/>
              <a:gd name="T32" fmla="*/ 2147483647 w 50"/>
              <a:gd name="T33" fmla="*/ 2147483647 h 44"/>
              <a:gd name="T34" fmla="*/ 2147483647 w 50"/>
              <a:gd name="T35" fmla="*/ 2147483647 h 44"/>
              <a:gd name="T36" fmla="*/ 2147483647 w 50"/>
              <a:gd name="T37" fmla="*/ 2147483647 h 44"/>
              <a:gd name="T38" fmla="*/ 2147483647 w 50"/>
              <a:gd name="T39" fmla="*/ 2147483647 h 44"/>
              <a:gd name="T40" fmla="*/ 2147483647 w 50"/>
              <a:gd name="T41" fmla="*/ 2147483647 h 44"/>
              <a:gd name="T42" fmla="*/ 2147483647 w 50"/>
              <a:gd name="T43" fmla="*/ 2147483647 h 44"/>
              <a:gd name="T44" fmla="*/ 2147483647 w 50"/>
              <a:gd name="T45" fmla="*/ 2147483647 h 44"/>
              <a:gd name="T46" fmla="*/ 2147483647 w 50"/>
              <a:gd name="T47" fmla="*/ 2147483647 h 44"/>
              <a:gd name="T48" fmla="*/ 2147483647 w 50"/>
              <a:gd name="T49" fmla="*/ 2147483647 h 44"/>
              <a:gd name="T50" fmla="*/ 2147483647 w 50"/>
              <a:gd name="T51" fmla="*/ 2147483647 h 44"/>
              <a:gd name="T52" fmla="*/ 2147483647 w 50"/>
              <a:gd name="T53" fmla="*/ 2147483647 h 44"/>
              <a:gd name="T54" fmla="*/ 2147483647 w 50"/>
              <a:gd name="T55" fmla="*/ 2147483647 h 44"/>
              <a:gd name="T56" fmla="*/ 2147483647 w 50"/>
              <a:gd name="T57" fmla="*/ 2147483647 h 44"/>
              <a:gd name="T58" fmla="*/ 0 w 50"/>
              <a:gd name="T59" fmla="*/ 2147483647 h 44"/>
              <a:gd name="T60" fmla="*/ 0 w 50"/>
              <a:gd name="T61" fmla="*/ 2147483647 h 44"/>
              <a:gd name="T62" fmla="*/ 2147483647 w 50"/>
              <a:gd name="T63" fmla="*/ 0 h 44"/>
              <a:gd name="T64" fmla="*/ 2147483647 w 50"/>
              <a:gd name="T65" fmla="*/ 2147483647 h 44"/>
              <a:gd name="T66" fmla="*/ 2147483647 w 50"/>
              <a:gd name="T67" fmla="*/ 0 h 44"/>
              <a:gd name="T68" fmla="*/ 2147483647 w 50"/>
              <a:gd name="T69" fmla="*/ 0 h 44"/>
              <a:gd name="T70" fmla="*/ 2147483647 w 50"/>
              <a:gd name="T71" fmla="*/ 2147483647 h 44"/>
              <a:gd name="T72" fmla="*/ 2147483647 w 50"/>
              <a:gd name="T73" fmla="*/ 2147483647 h 44"/>
              <a:gd name="T74" fmla="*/ 2147483647 w 50"/>
              <a:gd name="T75" fmla="*/ 2147483647 h 44"/>
              <a:gd name="T76" fmla="*/ 2147483647 w 50"/>
              <a:gd name="T77" fmla="*/ 2147483647 h 44"/>
              <a:gd name="T78" fmla="*/ 2147483647 w 50"/>
              <a:gd name="T79" fmla="*/ 2147483647 h 44"/>
              <a:gd name="T80" fmla="*/ 2147483647 w 50"/>
              <a:gd name="T81" fmla="*/ 2147483647 h 44"/>
              <a:gd name="T82" fmla="*/ 2147483647 w 50"/>
              <a:gd name="T83" fmla="*/ 2147483647 h 44"/>
              <a:gd name="T84" fmla="*/ 2147483647 w 50"/>
              <a:gd name="T85" fmla="*/ 2147483647 h 44"/>
              <a:gd name="T86" fmla="*/ 2147483647 w 50"/>
              <a:gd name="T87" fmla="*/ 2147483647 h 44"/>
              <a:gd name="T88" fmla="*/ 2147483647 w 50"/>
              <a:gd name="T89" fmla="*/ 2147483647 h 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0" h="44">
                <a:moveTo>
                  <a:pt x="45" y="6"/>
                </a:moveTo>
                <a:lnTo>
                  <a:pt x="45" y="8"/>
                </a:lnTo>
                <a:lnTo>
                  <a:pt x="43" y="10"/>
                </a:lnTo>
                <a:lnTo>
                  <a:pt x="41" y="12"/>
                </a:lnTo>
                <a:lnTo>
                  <a:pt x="42" y="13"/>
                </a:lnTo>
                <a:lnTo>
                  <a:pt x="45" y="16"/>
                </a:lnTo>
                <a:lnTo>
                  <a:pt x="49" y="19"/>
                </a:lnTo>
                <a:lnTo>
                  <a:pt x="45" y="21"/>
                </a:lnTo>
                <a:lnTo>
                  <a:pt x="49" y="23"/>
                </a:lnTo>
                <a:lnTo>
                  <a:pt x="49" y="27"/>
                </a:lnTo>
                <a:lnTo>
                  <a:pt x="41" y="29"/>
                </a:lnTo>
                <a:lnTo>
                  <a:pt x="45" y="31"/>
                </a:lnTo>
                <a:lnTo>
                  <a:pt x="42" y="33"/>
                </a:lnTo>
                <a:lnTo>
                  <a:pt x="39" y="31"/>
                </a:lnTo>
                <a:lnTo>
                  <a:pt x="38" y="36"/>
                </a:lnTo>
                <a:lnTo>
                  <a:pt x="36" y="37"/>
                </a:lnTo>
                <a:lnTo>
                  <a:pt x="38" y="41"/>
                </a:lnTo>
                <a:lnTo>
                  <a:pt x="36" y="43"/>
                </a:lnTo>
                <a:lnTo>
                  <a:pt x="33" y="41"/>
                </a:lnTo>
                <a:lnTo>
                  <a:pt x="29" y="39"/>
                </a:lnTo>
                <a:lnTo>
                  <a:pt x="27" y="37"/>
                </a:lnTo>
                <a:lnTo>
                  <a:pt x="27" y="36"/>
                </a:lnTo>
                <a:lnTo>
                  <a:pt x="20" y="31"/>
                </a:lnTo>
                <a:lnTo>
                  <a:pt x="20" y="30"/>
                </a:lnTo>
                <a:lnTo>
                  <a:pt x="18" y="27"/>
                </a:lnTo>
                <a:lnTo>
                  <a:pt x="7" y="18"/>
                </a:lnTo>
                <a:lnTo>
                  <a:pt x="7" y="17"/>
                </a:lnTo>
                <a:lnTo>
                  <a:pt x="6" y="17"/>
                </a:lnTo>
                <a:lnTo>
                  <a:pt x="3" y="9"/>
                </a:lnTo>
                <a:lnTo>
                  <a:pt x="0" y="7"/>
                </a:lnTo>
                <a:lnTo>
                  <a:pt x="0" y="1"/>
                </a:lnTo>
                <a:lnTo>
                  <a:pt x="3" y="0"/>
                </a:lnTo>
                <a:lnTo>
                  <a:pt x="6" y="3"/>
                </a:lnTo>
                <a:lnTo>
                  <a:pt x="9" y="0"/>
                </a:lnTo>
                <a:lnTo>
                  <a:pt x="14" y="0"/>
                </a:lnTo>
                <a:lnTo>
                  <a:pt x="18" y="1"/>
                </a:lnTo>
                <a:lnTo>
                  <a:pt x="25" y="3"/>
                </a:lnTo>
                <a:lnTo>
                  <a:pt x="28" y="1"/>
                </a:lnTo>
                <a:lnTo>
                  <a:pt x="29" y="2"/>
                </a:lnTo>
                <a:lnTo>
                  <a:pt x="30" y="2"/>
                </a:lnTo>
                <a:lnTo>
                  <a:pt x="33" y="2"/>
                </a:lnTo>
                <a:lnTo>
                  <a:pt x="36" y="2"/>
                </a:lnTo>
                <a:lnTo>
                  <a:pt x="38" y="5"/>
                </a:lnTo>
                <a:lnTo>
                  <a:pt x="39" y="6"/>
                </a:lnTo>
                <a:lnTo>
                  <a:pt x="45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79" name="Freeform 206"/>
          <p:cNvSpPr>
            <a:spLocks/>
          </p:cNvSpPr>
          <p:nvPr/>
        </p:nvSpPr>
        <p:spPr bwMode="auto">
          <a:xfrm>
            <a:off x="5223008" y="2519364"/>
            <a:ext cx="115226" cy="96837"/>
          </a:xfrm>
          <a:custGeom>
            <a:avLst/>
            <a:gdLst>
              <a:gd name="T0" fmla="*/ 2147483647 w 73"/>
              <a:gd name="T1" fmla="*/ 2147483647 h 61"/>
              <a:gd name="T2" fmla="*/ 2147483647 w 73"/>
              <a:gd name="T3" fmla="*/ 2147483647 h 61"/>
              <a:gd name="T4" fmla="*/ 2147483647 w 73"/>
              <a:gd name="T5" fmla="*/ 2147483647 h 61"/>
              <a:gd name="T6" fmla="*/ 2147483647 w 73"/>
              <a:gd name="T7" fmla="*/ 2147483647 h 61"/>
              <a:gd name="T8" fmla="*/ 2147483647 w 73"/>
              <a:gd name="T9" fmla="*/ 2147483647 h 61"/>
              <a:gd name="T10" fmla="*/ 2147483647 w 73"/>
              <a:gd name="T11" fmla="*/ 2147483647 h 61"/>
              <a:gd name="T12" fmla="*/ 2147483647 w 73"/>
              <a:gd name="T13" fmla="*/ 2147483647 h 61"/>
              <a:gd name="T14" fmla="*/ 2147483647 w 73"/>
              <a:gd name="T15" fmla="*/ 2147483647 h 61"/>
              <a:gd name="T16" fmla="*/ 2147483647 w 73"/>
              <a:gd name="T17" fmla="*/ 2147483647 h 61"/>
              <a:gd name="T18" fmla="*/ 2147483647 w 73"/>
              <a:gd name="T19" fmla="*/ 2147483647 h 61"/>
              <a:gd name="T20" fmla="*/ 2147483647 w 73"/>
              <a:gd name="T21" fmla="*/ 2147483647 h 61"/>
              <a:gd name="T22" fmla="*/ 2147483647 w 73"/>
              <a:gd name="T23" fmla="*/ 0 h 61"/>
              <a:gd name="T24" fmla="*/ 2147483647 w 73"/>
              <a:gd name="T25" fmla="*/ 2147483647 h 61"/>
              <a:gd name="T26" fmla="*/ 2147483647 w 73"/>
              <a:gd name="T27" fmla="*/ 2147483647 h 61"/>
              <a:gd name="T28" fmla="*/ 2147483647 w 73"/>
              <a:gd name="T29" fmla="*/ 2147483647 h 61"/>
              <a:gd name="T30" fmla="*/ 2147483647 w 73"/>
              <a:gd name="T31" fmla="*/ 2147483647 h 61"/>
              <a:gd name="T32" fmla="*/ 2147483647 w 73"/>
              <a:gd name="T33" fmla="*/ 2147483647 h 61"/>
              <a:gd name="T34" fmla="*/ 2147483647 w 73"/>
              <a:gd name="T35" fmla="*/ 2147483647 h 61"/>
              <a:gd name="T36" fmla="*/ 2147483647 w 73"/>
              <a:gd name="T37" fmla="*/ 2147483647 h 61"/>
              <a:gd name="T38" fmla="*/ 2147483647 w 73"/>
              <a:gd name="T39" fmla="*/ 2147483647 h 61"/>
              <a:gd name="T40" fmla="*/ 2147483647 w 73"/>
              <a:gd name="T41" fmla="*/ 2147483647 h 61"/>
              <a:gd name="T42" fmla="*/ 2147483647 w 73"/>
              <a:gd name="T43" fmla="*/ 2147483647 h 61"/>
              <a:gd name="T44" fmla="*/ 2147483647 w 73"/>
              <a:gd name="T45" fmla="*/ 2147483647 h 61"/>
              <a:gd name="T46" fmla="*/ 2147483647 w 73"/>
              <a:gd name="T47" fmla="*/ 2147483647 h 61"/>
              <a:gd name="T48" fmla="*/ 2147483647 w 73"/>
              <a:gd name="T49" fmla="*/ 2147483647 h 61"/>
              <a:gd name="T50" fmla="*/ 2147483647 w 73"/>
              <a:gd name="T51" fmla="*/ 2147483647 h 61"/>
              <a:gd name="T52" fmla="*/ 2147483647 w 73"/>
              <a:gd name="T53" fmla="*/ 2147483647 h 61"/>
              <a:gd name="T54" fmla="*/ 2147483647 w 73"/>
              <a:gd name="T55" fmla="*/ 2147483647 h 61"/>
              <a:gd name="T56" fmla="*/ 2147483647 w 73"/>
              <a:gd name="T57" fmla="*/ 2147483647 h 61"/>
              <a:gd name="T58" fmla="*/ 2147483647 w 73"/>
              <a:gd name="T59" fmla="*/ 2147483647 h 61"/>
              <a:gd name="T60" fmla="*/ 2147483647 w 73"/>
              <a:gd name="T61" fmla="*/ 2147483647 h 61"/>
              <a:gd name="T62" fmla="*/ 0 w 73"/>
              <a:gd name="T63" fmla="*/ 2147483647 h 61"/>
              <a:gd name="T64" fmla="*/ 2147483647 w 73"/>
              <a:gd name="T65" fmla="*/ 2147483647 h 61"/>
              <a:gd name="T66" fmla="*/ 2147483647 w 73"/>
              <a:gd name="T67" fmla="*/ 2147483647 h 61"/>
              <a:gd name="T68" fmla="*/ 2147483647 w 73"/>
              <a:gd name="T69" fmla="*/ 2147483647 h 61"/>
              <a:gd name="T70" fmla="*/ 2147483647 w 73"/>
              <a:gd name="T71" fmla="*/ 2147483647 h 61"/>
              <a:gd name="T72" fmla="*/ 2147483647 w 73"/>
              <a:gd name="T73" fmla="*/ 2147483647 h 61"/>
              <a:gd name="T74" fmla="*/ 2147483647 w 73"/>
              <a:gd name="T75" fmla="*/ 2147483647 h 61"/>
              <a:gd name="T76" fmla="*/ 2147483647 w 73"/>
              <a:gd name="T77" fmla="*/ 2147483647 h 61"/>
              <a:gd name="T78" fmla="*/ 2147483647 w 73"/>
              <a:gd name="T79" fmla="*/ 2147483647 h 61"/>
              <a:gd name="T80" fmla="*/ 2147483647 w 73"/>
              <a:gd name="T81" fmla="*/ 2147483647 h 61"/>
              <a:gd name="T82" fmla="*/ 2147483647 w 73"/>
              <a:gd name="T83" fmla="*/ 2147483647 h 61"/>
              <a:gd name="T84" fmla="*/ 2147483647 w 73"/>
              <a:gd name="T85" fmla="*/ 2147483647 h 61"/>
              <a:gd name="T86" fmla="*/ 2147483647 w 73"/>
              <a:gd name="T87" fmla="*/ 2147483647 h 61"/>
              <a:gd name="T88" fmla="*/ 2147483647 w 73"/>
              <a:gd name="T89" fmla="*/ 2147483647 h 61"/>
              <a:gd name="T90" fmla="*/ 2147483647 w 73"/>
              <a:gd name="T91" fmla="*/ 2147483647 h 61"/>
              <a:gd name="T92" fmla="*/ 2147483647 w 73"/>
              <a:gd name="T93" fmla="*/ 2147483647 h 61"/>
              <a:gd name="T94" fmla="*/ 2147483647 w 73"/>
              <a:gd name="T95" fmla="*/ 2147483647 h 61"/>
              <a:gd name="T96" fmla="*/ 2147483647 w 73"/>
              <a:gd name="T97" fmla="*/ 2147483647 h 61"/>
              <a:gd name="T98" fmla="*/ 2147483647 w 73"/>
              <a:gd name="T99" fmla="*/ 2147483647 h 61"/>
              <a:gd name="T100" fmla="*/ 2147483647 w 73"/>
              <a:gd name="T101" fmla="*/ 2147483647 h 61"/>
              <a:gd name="T102" fmla="*/ 2147483647 w 73"/>
              <a:gd name="T103" fmla="*/ 2147483647 h 61"/>
              <a:gd name="T104" fmla="*/ 2147483647 w 73"/>
              <a:gd name="T105" fmla="*/ 2147483647 h 61"/>
              <a:gd name="T106" fmla="*/ 2147483647 w 73"/>
              <a:gd name="T107" fmla="*/ 2147483647 h 61"/>
              <a:gd name="T108" fmla="*/ 2147483647 w 73"/>
              <a:gd name="T109" fmla="*/ 2147483647 h 61"/>
              <a:gd name="T110" fmla="*/ 2147483647 w 73"/>
              <a:gd name="T111" fmla="*/ 2147483647 h 61"/>
              <a:gd name="T112" fmla="*/ 2147483647 w 73"/>
              <a:gd name="T113" fmla="*/ 2147483647 h 61"/>
              <a:gd name="T114" fmla="*/ 2147483647 w 73"/>
              <a:gd name="T115" fmla="*/ 2147483647 h 61"/>
              <a:gd name="T116" fmla="*/ 2147483647 w 73"/>
              <a:gd name="T117" fmla="*/ 2147483647 h 61"/>
              <a:gd name="T118" fmla="*/ 2147483647 w 73"/>
              <a:gd name="T119" fmla="*/ 2147483647 h 61"/>
              <a:gd name="T120" fmla="*/ 2147483647 w 73"/>
              <a:gd name="T121" fmla="*/ 2147483647 h 61"/>
              <a:gd name="T122" fmla="*/ 2147483647 w 73"/>
              <a:gd name="T123" fmla="*/ 2147483647 h 61"/>
              <a:gd name="T124" fmla="*/ 2147483647 w 73"/>
              <a:gd name="T125" fmla="*/ 2147483647 h 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3" h="61">
                <a:moveTo>
                  <a:pt x="64" y="27"/>
                </a:moveTo>
                <a:lnTo>
                  <a:pt x="65" y="28"/>
                </a:lnTo>
                <a:lnTo>
                  <a:pt x="66" y="24"/>
                </a:lnTo>
                <a:lnTo>
                  <a:pt x="72" y="22"/>
                </a:lnTo>
                <a:lnTo>
                  <a:pt x="70" y="21"/>
                </a:lnTo>
                <a:lnTo>
                  <a:pt x="66" y="20"/>
                </a:lnTo>
                <a:lnTo>
                  <a:pt x="65" y="19"/>
                </a:lnTo>
                <a:lnTo>
                  <a:pt x="66" y="18"/>
                </a:lnTo>
                <a:lnTo>
                  <a:pt x="65" y="17"/>
                </a:lnTo>
                <a:lnTo>
                  <a:pt x="63" y="10"/>
                </a:lnTo>
                <a:lnTo>
                  <a:pt x="43" y="9"/>
                </a:lnTo>
                <a:lnTo>
                  <a:pt x="33" y="0"/>
                </a:lnTo>
                <a:lnTo>
                  <a:pt x="32" y="1"/>
                </a:lnTo>
                <a:lnTo>
                  <a:pt x="30" y="1"/>
                </a:lnTo>
                <a:lnTo>
                  <a:pt x="30" y="2"/>
                </a:lnTo>
                <a:lnTo>
                  <a:pt x="27" y="2"/>
                </a:lnTo>
                <a:lnTo>
                  <a:pt x="25" y="4"/>
                </a:lnTo>
                <a:lnTo>
                  <a:pt x="23" y="6"/>
                </a:lnTo>
                <a:lnTo>
                  <a:pt x="23" y="8"/>
                </a:lnTo>
                <a:lnTo>
                  <a:pt x="23" y="9"/>
                </a:lnTo>
                <a:lnTo>
                  <a:pt x="24" y="12"/>
                </a:lnTo>
                <a:lnTo>
                  <a:pt x="23" y="12"/>
                </a:lnTo>
                <a:lnTo>
                  <a:pt x="19" y="14"/>
                </a:lnTo>
                <a:lnTo>
                  <a:pt x="19" y="15"/>
                </a:lnTo>
                <a:lnTo>
                  <a:pt x="19" y="18"/>
                </a:lnTo>
                <a:lnTo>
                  <a:pt x="16" y="18"/>
                </a:lnTo>
                <a:lnTo>
                  <a:pt x="12" y="17"/>
                </a:lnTo>
                <a:lnTo>
                  <a:pt x="10" y="15"/>
                </a:lnTo>
                <a:lnTo>
                  <a:pt x="9" y="18"/>
                </a:lnTo>
                <a:lnTo>
                  <a:pt x="2" y="18"/>
                </a:lnTo>
                <a:lnTo>
                  <a:pt x="0" y="17"/>
                </a:lnTo>
                <a:lnTo>
                  <a:pt x="2" y="21"/>
                </a:lnTo>
                <a:lnTo>
                  <a:pt x="5" y="27"/>
                </a:lnTo>
                <a:lnTo>
                  <a:pt x="9" y="22"/>
                </a:lnTo>
                <a:lnTo>
                  <a:pt x="18" y="39"/>
                </a:lnTo>
                <a:lnTo>
                  <a:pt x="21" y="42"/>
                </a:lnTo>
                <a:lnTo>
                  <a:pt x="33" y="51"/>
                </a:lnTo>
                <a:lnTo>
                  <a:pt x="48" y="60"/>
                </a:lnTo>
                <a:lnTo>
                  <a:pt x="51" y="60"/>
                </a:lnTo>
                <a:lnTo>
                  <a:pt x="52" y="60"/>
                </a:lnTo>
                <a:lnTo>
                  <a:pt x="52" y="58"/>
                </a:lnTo>
                <a:lnTo>
                  <a:pt x="46" y="53"/>
                </a:lnTo>
                <a:lnTo>
                  <a:pt x="46" y="52"/>
                </a:lnTo>
                <a:lnTo>
                  <a:pt x="43" y="50"/>
                </a:lnTo>
                <a:lnTo>
                  <a:pt x="33" y="40"/>
                </a:lnTo>
                <a:lnTo>
                  <a:pt x="33" y="39"/>
                </a:lnTo>
                <a:lnTo>
                  <a:pt x="32" y="39"/>
                </a:lnTo>
                <a:lnTo>
                  <a:pt x="29" y="31"/>
                </a:lnTo>
                <a:lnTo>
                  <a:pt x="25" y="29"/>
                </a:lnTo>
                <a:lnTo>
                  <a:pt x="25" y="22"/>
                </a:lnTo>
                <a:lnTo>
                  <a:pt x="29" y="21"/>
                </a:lnTo>
                <a:lnTo>
                  <a:pt x="32" y="25"/>
                </a:lnTo>
                <a:lnTo>
                  <a:pt x="34" y="21"/>
                </a:lnTo>
                <a:lnTo>
                  <a:pt x="39" y="21"/>
                </a:lnTo>
                <a:lnTo>
                  <a:pt x="43" y="22"/>
                </a:lnTo>
                <a:lnTo>
                  <a:pt x="51" y="25"/>
                </a:lnTo>
                <a:lnTo>
                  <a:pt x="54" y="22"/>
                </a:lnTo>
                <a:lnTo>
                  <a:pt x="55" y="24"/>
                </a:lnTo>
                <a:lnTo>
                  <a:pt x="56" y="24"/>
                </a:lnTo>
                <a:lnTo>
                  <a:pt x="59" y="24"/>
                </a:lnTo>
                <a:lnTo>
                  <a:pt x="61" y="24"/>
                </a:lnTo>
                <a:lnTo>
                  <a:pt x="64" y="2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80" name="Freeform 207"/>
          <p:cNvSpPr>
            <a:spLocks/>
          </p:cNvSpPr>
          <p:nvPr/>
        </p:nvSpPr>
        <p:spPr bwMode="auto">
          <a:xfrm>
            <a:off x="5293519" y="2614614"/>
            <a:ext cx="32677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2147483647 h 18"/>
              <a:gd name="T4" fmla="*/ 2147483647 w 21"/>
              <a:gd name="T5" fmla="*/ 2147483647 h 18"/>
              <a:gd name="T6" fmla="*/ 2147483647 w 21"/>
              <a:gd name="T7" fmla="*/ 2147483647 h 18"/>
              <a:gd name="T8" fmla="*/ 2147483647 w 21"/>
              <a:gd name="T9" fmla="*/ 0 h 18"/>
              <a:gd name="T10" fmla="*/ 2147483647 w 21"/>
              <a:gd name="T11" fmla="*/ 2147483647 h 18"/>
              <a:gd name="T12" fmla="*/ 0 w 21"/>
              <a:gd name="T13" fmla="*/ 0 h 18"/>
              <a:gd name="T14" fmla="*/ 2147483647 w 21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20" y="10"/>
                </a:lnTo>
                <a:lnTo>
                  <a:pt x="17" y="8"/>
                </a:lnTo>
                <a:lnTo>
                  <a:pt x="12" y="4"/>
                </a:lnTo>
                <a:lnTo>
                  <a:pt x="10" y="0"/>
                </a:lnTo>
                <a:lnTo>
                  <a:pt x="8" y="2"/>
                </a:lnTo>
                <a:lnTo>
                  <a:pt x="0" y="0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81" name="Freeform 208"/>
          <p:cNvSpPr>
            <a:spLocks/>
          </p:cNvSpPr>
          <p:nvPr/>
        </p:nvSpPr>
        <p:spPr bwMode="auto">
          <a:xfrm>
            <a:off x="4860131" y="2405064"/>
            <a:ext cx="247650" cy="225425"/>
          </a:xfrm>
          <a:custGeom>
            <a:avLst/>
            <a:gdLst>
              <a:gd name="T0" fmla="*/ 2147483647 w 157"/>
              <a:gd name="T1" fmla="*/ 2147483647 h 142"/>
              <a:gd name="T2" fmla="*/ 2147483647 w 157"/>
              <a:gd name="T3" fmla="*/ 2147483647 h 142"/>
              <a:gd name="T4" fmla="*/ 2147483647 w 157"/>
              <a:gd name="T5" fmla="*/ 2147483647 h 142"/>
              <a:gd name="T6" fmla="*/ 2147483647 w 157"/>
              <a:gd name="T7" fmla="*/ 2147483647 h 142"/>
              <a:gd name="T8" fmla="*/ 2147483647 w 157"/>
              <a:gd name="T9" fmla="*/ 2147483647 h 142"/>
              <a:gd name="T10" fmla="*/ 2147483647 w 157"/>
              <a:gd name="T11" fmla="*/ 2147483647 h 142"/>
              <a:gd name="T12" fmla="*/ 2147483647 w 157"/>
              <a:gd name="T13" fmla="*/ 2147483647 h 142"/>
              <a:gd name="T14" fmla="*/ 2147483647 w 157"/>
              <a:gd name="T15" fmla="*/ 2147483647 h 142"/>
              <a:gd name="T16" fmla="*/ 2147483647 w 157"/>
              <a:gd name="T17" fmla="*/ 2147483647 h 142"/>
              <a:gd name="T18" fmla="*/ 2147483647 w 157"/>
              <a:gd name="T19" fmla="*/ 2147483647 h 142"/>
              <a:gd name="T20" fmla="*/ 2147483647 w 157"/>
              <a:gd name="T21" fmla="*/ 2147483647 h 142"/>
              <a:gd name="T22" fmla="*/ 2147483647 w 157"/>
              <a:gd name="T23" fmla="*/ 2147483647 h 142"/>
              <a:gd name="T24" fmla="*/ 2147483647 w 157"/>
              <a:gd name="T25" fmla="*/ 2147483647 h 142"/>
              <a:gd name="T26" fmla="*/ 2147483647 w 157"/>
              <a:gd name="T27" fmla="*/ 2147483647 h 142"/>
              <a:gd name="T28" fmla="*/ 2147483647 w 157"/>
              <a:gd name="T29" fmla="*/ 2147483647 h 142"/>
              <a:gd name="T30" fmla="*/ 2147483647 w 157"/>
              <a:gd name="T31" fmla="*/ 2147483647 h 142"/>
              <a:gd name="T32" fmla="*/ 2147483647 w 157"/>
              <a:gd name="T33" fmla="*/ 2147483647 h 142"/>
              <a:gd name="T34" fmla="*/ 2147483647 w 157"/>
              <a:gd name="T35" fmla="*/ 2147483647 h 142"/>
              <a:gd name="T36" fmla="*/ 2147483647 w 157"/>
              <a:gd name="T37" fmla="*/ 2147483647 h 142"/>
              <a:gd name="T38" fmla="*/ 2147483647 w 157"/>
              <a:gd name="T39" fmla="*/ 2147483647 h 142"/>
              <a:gd name="T40" fmla="*/ 2147483647 w 157"/>
              <a:gd name="T41" fmla="*/ 2147483647 h 142"/>
              <a:gd name="T42" fmla="*/ 2147483647 w 157"/>
              <a:gd name="T43" fmla="*/ 2147483647 h 142"/>
              <a:gd name="T44" fmla="*/ 2147483647 w 157"/>
              <a:gd name="T45" fmla="*/ 2147483647 h 142"/>
              <a:gd name="T46" fmla="*/ 2147483647 w 157"/>
              <a:gd name="T47" fmla="*/ 2147483647 h 142"/>
              <a:gd name="T48" fmla="*/ 2147483647 w 157"/>
              <a:gd name="T49" fmla="*/ 2147483647 h 142"/>
              <a:gd name="T50" fmla="*/ 2147483647 w 157"/>
              <a:gd name="T51" fmla="*/ 2147483647 h 142"/>
              <a:gd name="T52" fmla="*/ 2147483647 w 157"/>
              <a:gd name="T53" fmla="*/ 2147483647 h 142"/>
              <a:gd name="T54" fmla="*/ 2147483647 w 157"/>
              <a:gd name="T55" fmla="*/ 2147483647 h 142"/>
              <a:gd name="T56" fmla="*/ 2147483647 w 157"/>
              <a:gd name="T57" fmla="*/ 2147483647 h 142"/>
              <a:gd name="T58" fmla="*/ 2147483647 w 157"/>
              <a:gd name="T59" fmla="*/ 2147483647 h 142"/>
              <a:gd name="T60" fmla="*/ 2147483647 w 157"/>
              <a:gd name="T61" fmla="*/ 2147483647 h 142"/>
              <a:gd name="T62" fmla="*/ 0 w 157"/>
              <a:gd name="T63" fmla="*/ 2147483647 h 142"/>
              <a:gd name="T64" fmla="*/ 2147483647 w 157"/>
              <a:gd name="T65" fmla="*/ 2147483647 h 142"/>
              <a:gd name="T66" fmla="*/ 2147483647 w 157"/>
              <a:gd name="T67" fmla="*/ 2147483647 h 142"/>
              <a:gd name="T68" fmla="*/ 2147483647 w 157"/>
              <a:gd name="T69" fmla="*/ 2147483647 h 142"/>
              <a:gd name="T70" fmla="*/ 2147483647 w 157"/>
              <a:gd name="T71" fmla="*/ 2147483647 h 142"/>
              <a:gd name="T72" fmla="*/ 2147483647 w 157"/>
              <a:gd name="T73" fmla="*/ 2147483647 h 142"/>
              <a:gd name="T74" fmla="*/ 2147483647 w 157"/>
              <a:gd name="T75" fmla="*/ 2147483647 h 142"/>
              <a:gd name="T76" fmla="*/ 2147483647 w 157"/>
              <a:gd name="T77" fmla="*/ 2147483647 h 142"/>
              <a:gd name="T78" fmla="*/ 2147483647 w 157"/>
              <a:gd name="T79" fmla="*/ 2147483647 h 142"/>
              <a:gd name="T80" fmla="*/ 2147483647 w 157"/>
              <a:gd name="T81" fmla="*/ 2147483647 h 142"/>
              <a:gd name="T82" fmla="*/ 2147483647 w 157"/>
              <a:gd name="T83" fmla="*/ 2147483647 h 142"/>
              <a:gd name="T84" fmla="*/ 2147483647 w 157"/>
              <a:gd name="T85" fmla="*/ 0 h 142"/>
              <a:gd name="T86" fmla="*/ 2147483647 w 157"/>
              <a:gd name="T87" fmla="*/ 2147483647 h 142"/>
              <a:gd name="T88" fmla="*/ 2147483647 w 157"/>
              <a:gd name="T89" fmla="*/ 2147483647 h 142"/>
              <a:gd name="T90" fmla="*/ 2147483647 w 157"/>
              <a:gd name="T91" fmla="*/ 2147483647 h 142"/>
              <a:gd name="T92" fmla="*/ 2147483647 w 157"/>
              <a:gd name="T93" fmla="*/ 2147483647 h 142"/>
              <a:gd name="T94" fmla="*/ 2147483647 w 157"/>
              <a:gd name="T95" fmla="*/ 2147483647 h 142"/>
              <a:gd name="T96" fmla="*/ 2147483647 w 157"/>
              <a:gd name="T97" fmla="*/ 2147483647 h 142"/>
              <a:gd name="T98" fmla="*/ 2147483647 w 157"/>
              <a:gd name="T99" fmla="*/ 2147483647 h 142"/>
              <a:gd name="T100" fmla="*/ 2147483647 w 157"/>
              <a:gd name="T101" fmla="*/ 2147483647 h 142"/>
              <a:gd name="T102" fmla="*/ 2147483647 w 157"/>
              <a:gd name="T103" fmla="*/ 2147483647 h 142"/>
              <a:gd name="T104" fmla="*/ 2147483647 w 157"/>
              <a:gd name="T105" fmla="*/ 2147483647 h 142"/>
              <a:gd name="T106" fmla="*/ 2147483647 w 157"/>
              <a:gd name="T107" fmla="*/ 2147483647 h 142"/>
              <a:gd name="T108" fmla="*/ 2147483647 w 157"/>
              <a:gd name="T109" fmla="*/ 2147483647 h 142"/>
              <a:gd name="T110" fmla="*/ 2147483647 w 157"/>
              <a:gd name="T111" fmla="*/ 2147483647 h 142"/>
              <a:gd name="T112" fmla="*/ 2147483647 w 157"/>
              <a:gd name="T113" fmla="*/ 2147483647 h 142"/>
              <a:gd name="T114" fmla="*/ 2147483647 w 157"/>
              <a:gd name="T115" fmla="*/ 2147483647 h 142"/>
              <a:gd name="T116" fmla="*/ 2147483647 w 157"/>
              <a:gd name="T117" fmla="*/ 2147483647 h 142"/>
              <a:gd name="T118" fmla="*/ 2147483647 w 157"/>
              <a:gd name="T119" fmla="*/ 2147483647 h 142"/>
              <a:gd name="T120" fmla="*/ 2147483647 w 157"/>
              <a:gd name="T121" fmla="*/ 2147483647 h 142"/>
              <a:gd name="T122" fmla="*/ 2147483647 w 157"/>
              <a:gd name="T123" fmla="*/ 2147483647 h 1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7" h="142">
                <a:moveTo>
                  <a:pt x="152" y="112"/>
                </a:moveTo>
                <a:lnTo>
                  <a:pt x="152" y="118"/>
                </a:lnTo>
                <a:lnTo>
                  <a:pt x="150" y="118"/>
                </a:lnTo>
                <a:lnTo>
                  <a:pt x="150" y="120"/>
                </a:lnTo>
                <a:lnTo>
                  <a:pt x="139" y="129"/>
                </a:lnTo>
                <a:lnTo>
                  <a:pt x="121" y="124"/>
                </a:lnTo>
                <a:lnTo>
                  <a:pt x="118" y="123"/>
                </a:lnTo>
                <a:lnTo>
                  <a:pt x="116" y="124"/>
                </a:lnTo>
                <a:lnTo>
                  <a:pt x="105" y="123"/>
                </a:lnTo>
                <a:lnTo>
                  <a:pt x="99" y="129"/>
                </a:lnTo>
                <a:lnTo>
                  <a:pt x="99" y="141"/>
                </a:lnTo>
                <a:lnTo>
                  <a:pt x="79" y="138"/>
                </a:lnTo>
                <a:lnTo>
                  <a:pt x="81" y="137"/>
                </a:lnTo>
                <a:lnTo>
                  <a:pt x="77" y="137"/>
                </a:lnTo>
                <a:lnTo>
                  <a:pt x="42" y="129"/>
                </a:lnTo>
                <a:lnTo>
                  <a:pt x="37" y="124"/>
                </a:lnTo>
                <a:lnTo>
                  <a:pt x="41" y="116"/>
                </a:lnTo>
                <a:lnTo>
                  <a:pt x="42" y="104"/>
                </a:lnTo>
                <a:lnTo>
                  <a:pt x="45" y="91"/>
                </a:lnTo>
                <a:lnTo>
                  <a:pt x="50" y="97"/>
                </a:lnTo>
                <a:lnTo>
                  <a:pt x="45" y="85"/>
                </a:lnTo>
                <a:lnTo>
                  <a:pt x="45" y="81"/>
                </a:lnTo>
                <a:lnTo>
                  <a:pt x="38" y="74"/>
                </a:lnTo>
                <a:lnTo>
                  <a:pt x="33" y="63"/>
                </a:lnTo>
                <a:lnTo>
                  <a:pt x="34" y="61"/>
                </a:lnTo>
                <a:lnTo>
                  <a:pt x="28" y="59"/>
                </a:lnTo>
                <a:lnTo>
                  <a:pt x="20" y="56"/>
                </a:lnTo>
                <a:lnTo>
                  <a:pt x="10" y="52"/>
                </a:lnTo>
                <a:lnTo>
                  <a:pt x="3" y="49"/>
                </a:lnTo>
                <a:lnTo>
                  <a:pt x="5" y="45"/>
                </a:lnTo>
                <a:lnTo>
                  <a:pt x="6" y="44"/>
                </a:lnTo>
                <a:lnTo>
                  <a:pt x="0" y="43"/>
                </a:lnTo>
                <a:lnTo>
                  <a:pt x="15" y="37"/>
                </a:lnTo>
                <a:lnTo>
                  <a:pt x="24" y="40"/>
                </a:lnTo>
                <a:lnTo>
                  <a:pt x="38" y="40"/>
                </a:lnTo>
                <a:lnTo>
                  <a:pt x="37" y="23"/>
                </a:lnTo>
                <a:lnTo>
                  <a:pt x="39" y="22"/>
                </a:lnTo>
                <a:lnTo>
                  <a:pt x="45" y="28"/>
                </a:lnTo>
                <a:lnTo>
                  <a:pt x="63" y="26"/>
                </a:lnTo>
                <a:lnTo>
                  <a:pt x="59" y="24"/>
                </a:lnTo>
                <a:lnTo>
                  <a:pt x="76" y="15"/>
                </a:lnTo>
                <a:lnTo>
                  <a:pt x="78" y="4"/>
                </a:lnTo>
                <a:lnTo>
                  <a:pt x="88" y="0"/>
                </a:lnTo>
                <a:lnTo>
                  <a:pt x="94" y="5"/>
                </a:lnTo>
                <a:lnTo>
                  <a:pt x="109" y="17"/>
                </a:lnTo>
                <a:lnTo>
                  <a:pt x="114" y="15"/>
                </a:lnTo>
                <a:lnTo>
                  <a:pt x="116" y="18"/>
                </a:lnTo>
                <a:lnTo>
                  <a:pt x="128" y="24"/>
                </a:lnTo>
                <a:lnTo>
                  <a:pt x="135" y="26"/>
                </a:lnTo>
                <a:lnTo>
                  <a:pt x="137" y="28"/>
                </a:lnTo>
                <a:lnTo>
                  <a:pt x="156" y="33"/>
                </a:lnTo>
                <a:lnTo>
                  <a:pt x="150" y="56"/>
                </a:lnTo>
                <a:lnTo>
                  <a:pt x="146" y="59"/>
                </a:lnTo>
                <a:lnTo>
                  <a:pt x="144" y="60"/>
                </a:lnTo>
                <a:lnTo>
                  <a:pt x="134" y="77"/>
                </a:lnTo>
                <a:lnTo>
                  <a:pt x="139" y="74"/>
                </a:lnTo>
                <a:lnTo>
                  <a:pt x="145" y="83"/>
                </a:lnTo>
                <a:lnTo>
                  <a:pt x="145" y="90"/>
                </a:lnTo>
                <a:lnTo>
                  <a:pt x="143" y="96"/>
                </a:lnTo>
                <a:lnTo>
                  <a:pt x="143" y="100"/>
                </a:lnTo>
                <a:lnTo>
                  <a:pt x="144" y="106"/>
                </a:lnTo>
                <a:lnTo>
                  <a:pt x="152" y="1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82" name="Freeform 209"/>
          <p:cNvSpPr>
            <a:spLocks/>
          </p:cNvSpPr>
          <p:nvPr/>
        </p:nvSpPr>
        <p:spPr bwMode="auto">
          <a:xfrm>
            <a:off x="5126699" y="2616200"/>
            <a:ext cx="34396" cy="38100"/>
          </a:xfrm>
          <a:custGeom>
            <a:avLst/>
            <a:gdLst>
              <a:gd name="T0" fmla="*/ 2147483647 w 22"/>
              <a:gd name="T1" fmla="*/ 2147483647 h 24"/>
              <a:gd name="T2" fmla="*/ 2147483647 w 22"/>
              <a:gd name="T3" fmla="*/ 2147483647 h 24"/>
              <a:gd name="T4" fmla="*/ 0 w 22"/>
              <a:gd name="T5" fmla="*/ 2147483647 h 24"/>
              <a:gd name="T6" fmla="*/ 2147483647 w 22"/>
              <a:gd name="T7" fmla="*/ 0 h 24"/>
              <a:gd name="T8" fmla="*/ 2147483647 w 22"/>
              <a:gd name="T9" fmla="*/ 2147483647 h 24"/>
              <a:gd name="T10" fmla="*/ 2147483647 w 22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" h="24">
                <a:moveTo>
                  <a:pt x="14" y="23"/>
                </a:moveTo>
                <a:lnTo>
                  <a:pt x="4" y="19"/>
                </a:lnTo>
                <a:lnTo>
                  <a:pt x="0" y="9"/>
                </a:lnTo>
                <a:lnTo>
                  <a:pt x="14" y="0"/>
                </a:lnTo>
                <a:lnTo>
                  <a:pt x="21" y="9"/>
                </a:lnTo>
                <a:lnTo>
                  <a:pt x="14" y="2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83" name="Freeform 210"/>
          <p:cNvSpPr>
            <a:spLocks/>
          </p:cNvSpPr>
          <p:nvPr/>
        </p:nvSpPr>
        <p:spPr bwMode="auto">
          <a:xfrm>
            <a:off x="5257404" y="2473325"/>
            <a:ext cx="130704" cy="65088"/>
          </a:xfrm>
          <a:custGeom>
            <a:avLst/>
            <a:gdLst>
              <a:gd name="T0" fmla="*/ 2147483647 w 82"/>
              <a:gd name="T1" fmla="*/ 2147483647 h 41"/>
              <a:gd name="T2" fmla="*/ 2147483647 w 82"/>
              <a:gd name="T3" fmla="*/ 2147483647 h 41"/>
              <a:gd name="T4" fmla="*/ 2147483647 w 82"/>
              <a:gd name="T5" fmla="*/ 2147483647 h 41"/>
              <a:gd name="T6" fmla="*/ 2147483647 w 82"/>
              <a:gd name="T7" fmla="*/ 2147483647 h 41"/>
              <a:gd name="T8" fmla="*/ 0 w 82"/>
              <a:gd name="T9" fmla="*/ 2147483647 h 41"/>
              <a:gd name="T10" fmla="*/ 2147483647 w 82"/>
              <a:gd name="T11" fmla="*/ 2147483647 h 41"/>
              <a:gd name="T12" fmla="*/ 2147483647 w 82"/>
              <a:gd name="T13" fmla="*/ 2147483647 h 41"/>
              <a:gd name="T14" fmla="*/ 2147483647 w 82"/>
              <a:gd name="T15" fmla="*/ 2147483647 h 41"/>
              <a:gd name="T16" fmla="*/ 2147483647 w 82"/>
              <a:gd name="T17" fmla="*/ 2147483647 h 41"/>
              <a:gd name="T18" fmla="*/ 2147483647 w 82"/>
              <a:gd name="T19" fmla="*/ 2147483647 h 41"/>
              <a:gd name="T20" fmla="*/ 2147483647 w 82"/>
              <a:gd name="T21" fmla="*/ 2147483647 h 41"/>
              <a:gd name="T22" fmla="*/ 2147483647 w 82"/>
              <a:gd name="T23" fmla="*/ 0 h 41"/>
              <a:gd name="T24" fmla="*/ 2147483647 w 82"/>
              <a:gd name="T25" fmla="*/ 0 h 41"/>
              <a:gd name="T26" fmla="*/ 2147483647 w 82"/>
              <a:gd name="T27" fmla="*/ 2147483647 h 41"/>
              <a:gd name="T28" fmla="*/ 2147483647 w 82"/>
              <a:gd name="T29" fmla="*/ 2147483647 h 41"/>
              <a:gd name="T30" fmla="*/ 2147483647 w 82"/>
              <a:gd name="T31" fmla="*/ 2147483647 h 41"/>
              <a:gd name="T32" fmla="*/ 2147483647 w 82"/>
              <a:gd name="T33" fmla="*/ 2147483647 h 41"/>
              <a:gd name="T34" fmla="*/ 2147483647 w 82"/>
              <a:gd name="T35" fmla="*/ 2147483647 h 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2" h="41">
                <a:moveTo>
                  <a:pt x="34" y="40"/>
                </a:moveTo>
                <a:lnTo>
                  <a:pt x="15" y="38"/>
                </a:lnTo>
                <a:lnTo>
                  <a:pt x="5" y="29"/>
                </a:lnTo>
                <a:lnTo>
                  <a:pt x="1" y="27"/>
                </a:lnTo>
                <a:lnTo>
                  <a:pt x="0" y="23"/>
                </a:lnTo>
                <a:lnTo>
                  <a:pt x="1" y="22"/>
                </a:lnTo>
                <a:lnTo>
                  <a:pt x="5" y="11"/>
                </a:lnTo>
                <a:lnTo>
                  <a:pt x="6" y="11"/>
                </a:lnTo>
                <a:lnTo>
                  <a:pt x="11" y="6"/>
                </a:lnTo>
                <a:lnTo>
                  <a:pt x="15" y="8"/>
                </a:lnTo>
                <a:lnTo>
                  <a:pt x="29" y="8"/>
                </a:lnTo>
                <a:lnTo>
                  <a:pt x="50" y="0"/>
                </a:lnTo>
                <a:lnTo>
                  <a:pt x="70" y="0"/>
                </a:lnTo>
                <a:lnTo>
                  <a:pt x="81" y="7"/>
                </a:lnTo>
                <a:lnTo>
                  <a:pt x="68" y="19"/>
                </a:lnTo>
                <a:lnTo>
                  <a:pt x="57" y="33"/>
                </a:lnTo>
                <a:lnTo>
                  <a:pt x="51" y="36"/>
                </a:lnTo>
                <a:lnTo>
                  <a:pt x="34" y="4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84" name="Freeform 211"/>
          <p:cNvSpPr>
            <a:spLocks/>
          </p:cNvSpPr>
          <p:nvPr/>
        </p:nvSpPr>
        <p:spPr bwMode="auto">
          <a:xfrm>
            <a:off x="5350273" y="2476500"/>
            <a:ext cx="190896" cy="120650"/>
          </a:xfrm>
          <a:custGeom>
            <a:avLst/>
            <a:gdLst>
              <a:gd name="T0" fmla="*/ 2147483647 w 120"/>
              <a:gd name="T1" fmla="*/ 2147483647 h 76"/>
              <a:gd name="T2" fmla="*/ 2147483647 w 120"/>
              <a:gd name="T3" fmla="*/ 2147483647 h 76"/>
              <a:gd name="T4" fmla="*/ 2147483647 w 120"/>
              <a:gd name="T5" fmla="*/ 2147483647 h 76"/>
              <a:gd name="T6" fmla="*/ 2147483647 w 120"/>
              <a:gd name="T7" fmla="*/ 2147483647 h 76"/>
              <a:gd name="T8" fmla="*/ 2147483647 w 120"/>
              <a:gd name="T9" fmla="*/ 2147483647 h 76"/>
              <a:gd name="T10" fmla="*/ 2147483647 w 120"/>
              <a:gd name="T11" fmla="*/ 2147483647 h 76"/>
              <a:gd name="T12" fmla="*/ 2147483647 w 120"/>
              <a:gd name="T13" fmla="*/ 2147483647 h 76"/>
              <a:gd name="T14" fmla="*/ 2147483647 w 120"/>
              <a:gd name="T15" fmla="*/ 2147483647 h 76"/>
              <a:gd name="T16" fmla="*/ 2147483647 w 120"/>
              <a:gd name="T17" fmla="*/ 2147483647 h 76"/>
              <a:gd name="T18" fmla="*/ 2147483647 w 120"/>
              <a:gd name="T19" fmla="*/ 2147483647 h 76"/>
              <a:gd name="T20" fmla="*/ 2147483647 w 120"/>
              <a:gd name="T21" fmla="*/ 2147483647 h 76"/>
              <a:gd name="T22" fmla="*/ 0 w 120"/>
              <a:gd name="T23" fmla="*/ 2147483647 h 76"/>
              <a:gd name="T24" fmla="*/ 2147483647 w 120"/>
              <a:gd name="T25" fmla="*/ 2147483647 h 76"/>
              <a:gd name="T26" fmla="*/ 2147483647 w 120"/>
              <a:gd name="T27" fmla="*/ 2147483647 h 76"/>
              <a:gd name="T28" fmla="*/ 2147483647 w 120"/>
              <a:gd name="T29" fmla="*/ 2147483647 h 76"/>
              <a:gd name="T30" fmla="*/ 2147483647 w 120"/>
              <a:gd name="T31" fmla="*/ 2147483647 h 76"/>
              <a:gd name="T32" fmla="*/ 2147483647 w 120"/>
              <a:gd name="T33" fmla="*/ 0 h 76"/>
              <a:gd name="T34" fmla="*/ 2147483647 w 120"/>
              <a:gd name="T35" fmla="*/ 0 h 76"/>
              <a:gd name="T36" fmla="*/ 2147483647 w 120"/>
              <a:gd name="T37" fmla="*/ 2147483647 h 76"/>
              <a:gd name="T38" fmla="*/ 2147483647 w 120"/>
              <a:gd name="T39" fmla="*/ 2147483647 h 76"/>
              <a:gd name="T40" fmla="*/ 2147483647 w 120"/>
              <a:gd name="T41" fmla="*/ 2147483647 h 76"/>
              <a:gd name="T42" fmla="*/ 2147483647 w 120"/>
              <a:gd name="T43" fmla="*/ 2147483647 h 76"/>
              <a:gd name="T44" fmla="*/ 2147483647 w 120"/>
              <a:gd name="T45" fmla="*/ 2147483647 h 76"/>
              <a:gd name="T46" fmla="*/ 2147483647 w 120"/>
              <a:gd name="T47" fmla="*/ 2147483647 h 76"/>
              <a:gd name="T48" fmla="*/ 2147483647 w 120"/>
              <a:gd name="T49" fmla="*/ 2147483647 h 76"/>
              <a:gd name="T50" fmla="*/ 2147483647 w 120"/>
              <a:gd name="T51" fmla="*/ 2147483647 h 76"/>
              <a:gd name="T52" fmla="*/ 2147483647 w 120"/>
              <a:gd name="T53" fmla="*/ 2147483647 h 76"/>
              <a:gd name="T54" fmla="*/ 2147483647 w 120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0" h="76">
                <a:moveTo>
                  <a:pt x="108" y="60"/>
                </a:moveTo>
                <a:lnTo>
                  <a:pt x="107" y="72"/>
                </a:lnTo>
                <a:lnTo>
                  <a:pt x="84" y="68"/>
                </a:lnTo>
                <a:lnTo>
                  <a:pt x="64" y="75"/>
                </a:lnTo>
                <a:lnTo>
                  <a:pt x="50" y="71"/>
                </a:lnTo>
                <a:lnTo>
                  <a:pt x="36" y="69"/>
                </a:lnTo>
                <a:lnTo>
                  <a:pt x="33" y="66"/>
                </a:lnTo>
                <a:lnTo>
                  <a:pt x="32" y="60"/>
                </a:lnTo>
                <a:lnTo>
                  <a:pt x="27" y="58"/>
                </a:lnTo>
                <a:lnTo>
                  <a:pt x="24" y="58"/>
                </a:lnTo>
                <a:lnTo>
                  <a:pt x="18" y="55"/>
                </a:lnTo>
                <a:lnTo>
                  <a:pt x="0" y="34"/>
                </a:lnTo>
                <a:lnTo>
                  <a:pt x="6" y="31"/>
                </a:lnTo>
                <a:lnTo>
                  <a:pt x="16" y="17"/>
                </a:lnTo>
                <a:lnTo>
                  <a:pt x="29" y="5"/>
                </a:lnTo>
                <a:lnTo>
                  <a:pt x="53" y="7"/>
                </a:lnTo>
                <a:lnTo>
                  <a:pt x="73" y="0"/>
                </a:lnTo>
                <a:lnTo>
                  <a:pt x="75" y="0"/>
                </a:lnTo>
                <a:lnTo>
                  <a:pt x="84" y="9"/>
                </a:lnTo>
                <a:lnTo>
                  <a:pt x="93" y="19"/>
                </a:lnTo>
                <a:lnTo>
                  <a:pt x="97" y="33"/>
                </a:lnTo>
                <a:lnTo>
                  <a:pt x="100" y="46"/>
                </a:lnTo>
                <a:lnTo>
                  <a:pt x="111" y="47"/>
                </a:lnTo>
                <a:lnTo>
                  <a:pt x="117" y="50"/>
                </a:lnTo>
                <a:lnTo>
                  <a:pt x="119" y="52"/>
                </a:lnTo>
                <a:lnTo>
                  <a:pt x="113" y="56"/>
                </a:lnTo>
                <a:lnTo>
                  <a:pt x="111" y="55"/>
                </a:lnTo>
                <a:lnTo>
                  <a:pt x="108" y="6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85" name="Freeform 212"/>
          <p:cNvSpPr>
            <a:spLocks/>
          </p:cNvSpPr>
          <p:nvPr/>
        </p:nvSpPr>
        <p:spPr bwMode="auto">
          <a:xfrm>
            <a:off x="5185173" y="2408238"/>
            <a:ext cx="130704" cy="63500"/>
          </a:xfrm>
          <a:custGeom>
            <a:avLst/>
            <a:gdLst>
              <a:gd name="T0" fmla="*/ 2147483647 w 83"/>
              <a:gd name="T1" fmla="*/ 2147483647 h 40"/>
              <a:gd name="T2" fmla="*/ 2147483647 w 83"/>
              <a:gd name="T3" fmla="*/ 2147483647 h 40"/>
              <a:gd name="T4" fmla="*/ 2147483647 w 83"/>
              <a:gd name="T5" fmla="*/ 2147483647 h 40"/>
              <a:gd name="T6" fmla="*/ 2147483647 w 83"/>
              <a:gd name="T7" fmla="*/ 2147483647 h 40"/>
              <a:gd name="T8" fmla="*/ 2147483647 w 83"/>
              <a:gd name="T9" fmla="*/ 2147483647 h 40"/>
              <a:gd name="T10" fmla="*/ 2147483647 w 83"/>
              <a:gd name="T11" fmla="*/ 2147483647 h 40"/>
              <a:gd name="T12" fmla="*/ 2147483647 w 83"/>
              <a:gd name="T13" fmla="*/ 2147483647 h 40"/>
              <a:gd name="T14" fmla="*/ 2147483647 w 83"/>
              <a:gd name="T15" fmla="*/ 2147483647 h 40"/>
              <a:gd name="T16" fmla="*/ 2147483647 w 83"/>
              <a:gd name="T17" fmla="*/ 2147483647 h 40"/>
              <a:gd name="T18" fmla="*/ 2147483647 w 83"/>
              <a:gd name="T19" fmla="*/ 2147483647 h 40"/>
              <a:gd name="T20" fmla="*/ 2147483647 w 83"/>
              <a:gd name="T21" fmla="*/ 2147483647 h 40"/>
              <a:gd name="T22" fmla="*/ 2147483647 w 83"/>
              <a:gd name="T23" fmla="*/ 2147483647 h 40"/>
              <a:gd name="T24" fmla="*/ 2147483647 w 83"/>
              <a:gd name="T25" fmla="*/ 2147483647 h 40"/>
              <a:gd name="T26" fmla="*/ 2147483647 w 83"/>
              <a:gd name="T27" fmla="*/ 2147483647 h 40"/>
              <a:gd name="T28" fmla="*/ 0 w 83"/>
              <a:gd name="T29" fmla="*/ 2147483647 h 40"/>
              <a:gd name="T30" fmla="*/ 2147483647 w 83"/>
              <a:gd name="T31" fmla="*/ 0 h 40"/>
              <a:gd name="T32" fmla="*/ 2147483647 w 83"/>
              <a:gd name="T33" fmla="*/ 2147483647 h 40"/>
              <a:gd name="T34" fmla="*/ 2147483647 w 83"/>
              <a:gd name="T35" fmla="*/ 2147483647 h 40"/>
              <a:gd name="T36" fmla="*/ 2147483647 w 83"/>
              <a:gd name="T37" fmla="*/ 2147483647 h 40"/>
              <a:gd name="T38" fmla="*/ 2147483647 w 83"/>
              <a:gd name="T39" fmla="*/ 2147483647 h 40"/>
              <a:gd name="T40" fmla="*/ 2147483647 w 83"/>
              <a:gd name="T41" fmla="*/ 2147483647 h 40"/>
              <a:gd name="T42" fmla="*/ 2147483647 w 83"/>
              <a:gd name="T43" fmla="*/ 21474836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3" h="40">
                <a:moveTo>
                  <a:pt x="67" y="10"/>
                </a:moveTo>
                <a:lnTo>
                  <a:pt x="82" y="22"/>
                </a:lnTo>
                <a:lnTo>
                  <a:pt x="80" y="23"/>
                </a:lnTo>
                <a:lnTo>
                  <a:pt x="78" y="27"/>
                </a:lnTo>
                <a:lnTo>
                  <a:pt x="74" y="29"/>
                </a:lnTo>
                <a:lnTo>
                  <a:pt x="74" y="30"/>
                </a:lnTo>
                <a:lnTo>
                  <a:pt x="70" y="33"/>
                </a:lnTo>
                <a:lnTo>
                  <a:pt x="63" y="36"/>
                </a:lnTo>
                <a:lnTo>
                  <a:pt x="58" y="36"/>
                </a:lnTo>
                <a:lnTo>
                  <a:pt x="55" y="35"/>
                </a:lnTo>
                <a:lnTo>
                  <a:pt x="36" y="32"/>
                </a:lnTo>
                <a:lnTo>
                  <a:pt x="27" y="39"/>
                </a:lnTo>
                <a:lnTo>
                  <a:pt x="20" y="35"/>
                </a:lnTo>
                <a:lnTo>
                  <a:pt x="3" y="18"/>
                </a:lnTo>
                <a:lnTo>
                  <a:pt x="0" y="11"/>
                </a:lnTo>
                <a:lnTo>
                  <a:pt x="27" y="0"/>
                </a:lnTo>
                <a:lnTo>
                  <a:pt x="31" y="1"/>
                </a:lnTo>
                <a:lnTo>
                  <a:pt x="32" y="1"/>
                </a:lnTo>
                <a:lnTo>
                  <a:pt x="48" y="7"/>
                </a:lnTo>
                <a:lnTo>
                  <a:pt x="52" y="11"/>
                </a:lnTo>
                <a:lnTo>
                  <a:pt x="57" y="10"/>
                </a:lnTo>
                <a:lnTo>
                  <a:pt x="67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86" name="Freeform 213"/>
          <p:cNvSpPr>
            <a:spLocks/>
          </p:cNvSpPr>
          <p:nvPr/>
        </p:nvSpPr>
        <p:spPr bwMode="auto">
          <a:xfrm>
            <a:off x="5002874" y="2400300"/>
            <a:ext cx="68792" cy="46038"/>
          </a:xfrm>
          <a:custGeom>
            <a:avLst/>
            <a:gdLst>
              <a:gd name="T0" fmla="*/ 2147483647 w 44"/>
              <a:gd name="T1" fmla="*/ 0 h 29"/>
              <a:gd name="T2" fmla="*/ 0 w 44"/>
              <a:gd name="T3" fmla="*/ 2147483647 h 29"/>
              <a:gd name="T4" fmla="*/ 2147483647 w 44"/>
              <a:gd name="T5" fmla="*/ 2147483647 h 29"/>
              <a:gd name="T6" fmla="*/ 2147483647 w 44"/>
              <a:gd name="T7" fmla="*/ 2147483647 h 29"/>
              <a:gd name="T8" fmla="*/ 2147483647 w 44"/>
              <a:gd name="T9" fmla="*/ 2147483647 h 29"/>
              <a:gd name="T10" fmla="*/ 2147483647 w 44"/>
              <a:gd name="T11" fmla="*/ 2147483647 h 29"/>
              <a:gd name="T12" fmla="*/ 2147483647 w 44"/>
              <a:gd name="T13" fmla="*/ 2147483647 h 29"/>
              <a:gd name="T14" fmla="*/ 2147483647 w 44"/>
              <a:gd name="T15" fmla="*/ 2147483647 h 29"/>
              <a:gd name="T16" fmla="*/ 2147483647 w 44"/>
              <a:gd name="T17" fmla="*/ 2147483647 h 29"/>
              <a:gd name="T18" fmla="*/ 2147483647 w 44"/>
              <a:gd name="T19" fmla="*/ 2147483647 h 29"/>
              <a:gd name="T20" fmla="*/ 2147483647 w 44"/>
              <a:gd name="T21" fmla="*/ 2147483647 h 29"/>
              <a:gd name="T22" fmla="*/ 2147483647 w 44"/>
              <a:gd name="T23" fmla="*/ 2147483647 h 29"/>
              <a:gd name="T24" fmla="*/ 2147483647 w 44"/>
              <a:gd name="T25" fmla="*/ 2147483647 h 29"/>
              <a:gd name="T26" fmla="*/ 2147483647 w 44"/>
              <a:gd name="T27" fmla="*/ 0 h 29"/>
              <a:gd name="T28" fmla="*/ 2147483647 w 44"/>
              <a:gd name="T29" fmla="*/ 0 h 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" h="29">
                <a:moveTo>
                  <a:pt x="10" y="0"/>
                </a:moveTo>
                <a:lnTo>
                  <a:pt x="0" y="3"/>
                </a:lnTo>
                <a:lnTo>
                  <a:pt x="5" y="8"/>
                </a:lnTo>
                <a:lnTo>
                  <a:pt x="20" y="20"/>
                </a:lnTo>
                <a:lnTo>
                  <a:pt x="25" y="18"/>
                </a:lnTo>
                <a:lnTo>
                  <a:pt x="26" y="21"/>
                </a:lnTo>
                <a:lnTo>
                  <a:pt x="39" y="28"/>
                </a:lnTo>
                <a:lnTo>
                  <a:pt x="40" y="25"/>
                </a:lnTo>
                <a:lnTo>
                  <a:pt x="41" y="18"/>
                </a:lnTo>
                <a:lnTo>
                  <a:pt x="43" y="10"/>
                </a:lnTo>
                <a:lnTo>
                  <a:pt x="40" y="8"/>
                </a:lnTo>
                <a:lnTo>
                  <a:pt x="37" y="5"/>
                </a:lnTo>
                <a:lnTo>
                  <a:pt x="34" y="1"/>
                </a:lnTo>
                <a:lnTo>
                  <a:pt x="20" y="0"/>
                </a:lnTo>
                <a:lnTo>
                  <a:pt x="1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87" name="Freeform 214"/>
          <p:cNvSpPr>
            <a:spLocks/>
          </p:cNvSpPr>
          <p:nvPr/>
        </p:nvSpPr>
        <p:spPr bwMode="auto">
          <a:xfrm>
            <a:off x="5066507" y="2308226"/>
            <a:ext cx="170260" cy="193675"/>
          </a:xfrm>
          <a:custGeom>
            <a:avLst/>
            <a:gdLst>
              <a:gd name="T0" fmla="*/ 2147483647 w 107"/>
              <a:gd name="T1" fmla="*/ 2147483647 h 122"/>
              <a:gd name="T2" fmla="*/ 2147483647 w 107"/>
              <a:gd name="T3" fmla="*/ 2147483647 h 122"/>
              <a:gd name="T4" fmla="*/ 2147483647 w 107"/>
              <a:gd name="T5" fmla="*/ 2147483647 h 122"/>
              <a:gd name="T6" fmla="*/ 2147483647 w 107"/>
              <a:gd name="T7" fmla="*/ 2147483647 h 122"/>
              <a:gd name="T8" fmla="*/ 2147483647 w 107"/>
              <a:gd name="T9" fmla="*/ 2147483647 h 122"/>
              <a:gd name="T10" fmla="*/ 2147483647 w 107"/>
              <a:gd name="T11" fmla="*/ 2147483647 h 122"/>
              <a:gd name="T12" fmla="*/ 2147483647 w 107"/>
              <a:gd name="T13" fmla="*/ 2147483647 h 122"/>
              <a:gd name="T14" fmla="*/ 2147483647 w 107"/>
              <a:gd name="T15" fmla="*/ 2147483647 h 122"/>
              <a:gd name="T16" fmla="*/ 2147483647 w 107"/>
              <a:gd name="T17" fmla="*/ 0 h 122"/>
              <a:gd name="T18" fmla="*/ 2147483647 w 107"/>
              <a:gd name="T19" fmla="*/ 2147483647 h 122"/>
              <a:gd name="T20" fmla="*/ 2147483647 w 107"/>
              <a:gd name="T21" fmla="*/ 2147483647 h 122"/>
              <a:gd name="T22" fmla="*/ 2147483647 w 107"/>
              <a:gd name="T23" fmla="*/ 2147483647 h 122"/>
              <a:gd name="T24" fmla="*/ 2147483647 w 107"/>
              <a:gd name="T25" fmla="*/ 2147483647 h 122"/>
              <a:gd name="T26" fmla="*/ 2147483647 w 107"/>
              <a:gd name="T27" fmla="*/ 2147483647 h 122"/>
              <a:gd name="T28" fmla="*/ 2147483647 w 107"/>
              <a:gd name="T29" fmla="*/ 2147483647 h 122"/>
              <a:gd name="T30" fmla="*/ 2147483647 w 107"/>
              <a:gd name="T31" fmla="*/ 2147483647 h 122"/>
              <a:gd name="T32" fmla="*/ 2147483647 w 107"/>
              <a:gd name="T33" fmla="*/ 2147483647 h 122"/>
              <a:gd name="T34" fmla="*/ 2147483647 w 107"/>
              <a:gd name="T35" fmla="*/ 2147483647 h 122"/>
              <a:gd name="T36" fmla="*/ 2147483647 w 107"/>
              <a:gd name="T37" fmla="*/ 2147483647 h 122"/>
              <a:gd name="T38" fmla="*/ 2147483647 w 107"/>
              <a:gd name="T39" fmla="*/ 2147483647 h 122"/>
              <a:gd name="T40" fmla="*/ 2147483647 w 107"/>
              <a:gd name="T41" fmla="*/ 2147483647 h 122"/>
              <a:gd name="T42" fmla="*/ 2147483647 w 107"/>
              <a:gd name="T43" fmla="*/ 2147483647 h 122"/>
              <a:gd name="T44" fmla="*/ 2147483647 w 107"/>
              <a:gd name="T45" fmla="*/ 2147483647 h 122"/>
              <a:gd name="T46" fmla="*/ 2147483647 w 107"/>
              <a:gd name="T47" fmla="*/ 2147483647 h 122"/>
              <a:gd name="T48" fmla="*/ 2147483647 w 107"/>
              <a:gd name="T49" fmla="*/ 2147483647 h 122"/>
              <a:gd name="T50" fmla="*/ 2147483647 w 107"/>
              <a:gd name="T51" fmla="*/ 2147483647 h 122"/>
              <a:gd name="T52" fmla="*/ 2147483647 w 107"/>
              <a:gd name="T53" fmla="*/ 2147483647 h 122"/>
              <a:gd name="T54" fmla="*/ 2147483647 w 107"/>
              <a:gd name="T55" fmla="*/ 2147483647 h 122"/>
              <a:gd name="T56" fmla="*/ 2147483647 w 107"/>
              <a:gd name="T57" fmla="*/ 2147483647 h 122"/>
              <a:gd name="T58" fmla="*/ 2147483647 w 107"/>
              <a:gd name="T59" fmla="*/ 2147483647 h 122"/>
              <a:gd name="T60" fmla="*/ 2147483647 w 107"/>
              <a:gd name="T61" fmla="*/ 2147483647 h 122"/>
              <a:gd name="T62" fmla="*/ 2147483647 w 107"/>
              <a:gd name="T63" fmla="*/ 2147483647 h 122"/>
              <a:gd name="T64" fmla="*/ 2147483647 w 107"/>
              <a:gd name="T65" fmla="*/ 2147483647 h 122"/>
              <a:gd name="T66" fmla="*/ 2147483647 w 107"/>
              <a:gd name="T67" fmla="*/ 2147483647 h 122"/>
              <a:gd name="T68" fmla="*/ 2147483647 w 107"/>
              <a:gd name="T69" fmla="*/ 2147483647 h 122"/>
              <a:gd name="T70" fmla="*/ 2147483647 w 107"/>
              <a:gd name="T71" fmla="*/ 2147483647 h 122"/>
              <a:gd name="T72" fmla="*/ 2147483647 w 107"/>
              <a:gd name="T73" fmla="*/ 2147483647 h 122"/>
              <a:gd name="T74" fmla="*/ 2147483647 w 107"/>
              <a:gd name="T75" fmla="*/ 2147483647 h 122"/>
              <a:gd name="T76" fmla="*/ 2147483647 w 107"/>
              <a:gd name="T77" fmla="*/ 2147483647 h 122"/>
              <a:gd name="T78" fmla="*/ 2147483647 w 107"/>
              <a:gd name="T79" fmla="*/ 2147483647 h 122"/>
              <a:gd name="T80" fmla="*/ 2147483647 w 107"/>
              <a:gd name="T81" fmla="*/ 2147483647 h 122"/>
              <a:gd name="T82" fmla="*/ 2147483647 w 107"/>
              <a:gd name="T83" fmla="*/ 2147483647 h 122"/>
              <a:gd name="T84" fmla="*/ 2147483647 w 107"/>
              <a:gd name="T85" fmla="*/ 2147483647 h 122"/>
              <a:gd name="T86" fmla="*/ 0 w 107"/>
              <a:gd name="T87" fmla="*/ 2147483647 h 122"/>
              <a:gd name="T88" fmla="*/ 2147483647 w 107"/>
              <a:gd name="T89" fmla="*/ 2147483647 h 122"/>
              <a:gd name="T90" fmla="*/ 2147483647 w 107"/>
              <a:gd name="T91" fmla="*/ 2147483647 h 122"/>
              <a:gd name="T92" fmla="*/ 2147483647 w 107"/>
              <a:gd name="T93" fmla="*/ 2147483647 h 122"/>
              <a:gd name="T94" fmla="*/ 2147483647 w 107"/>
              <a:gd name="T95" fmla="*/ 2147483647 h 122"/>
              <a:gd name="T96" fmla="*/ 2147483647 w 107"/>
              <a:gd name="T97" fmla="*/ 2147483647 h 122"/>
              <a:gd name="T98" fmla="*/ 2147483647 w 107"/>
              <a:gd name="T99" fmla="*/ 2147483647 h 122"/>
              <a:gd name="T100" fmla="*/ 2147483647 w 107"/>
              <a:gd name="T101" fmla="*/ 2147483647 h 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7" h="122">
                <a:moveTo>
                  <a:pt x="25" y="21"/>
                </a:moveTo>
                <a:lnTo>
                  <a:pt x="28" y="22"/>
                </a:lnTo>
                <a:lnTo>
                  <a:pt x="28" y="20"/>
                </a:lnTo>
                <a:lnTo>
                  <a:pt x="32" y="17"/>
                </a:lnTo>
                <a:lnTo>
                  <a:pt x="40" y="21"/>
                </a:lnTo>
                <a:lnTo>
                  <a:pt x="36" y="17"/>
                </a:lnTo>
                <a:lnTo>
                  <a:pt x="31" y="9"/>
                </a:lnTo>
                <a:lnTo>
                  <a:pt x="31" y="8"/>
                </a:lnTo>
                <a:lnTo>
                  <a:pt x="29" y="0"/>
                </a:lnTo>
                <a:lnTo>
                  <a:pt x="38" y="1"/>
                </a:lnTo>
                <a:lnTo>
                  <a:pt x="40" y="2"/>
                </a:lnTo>
                <a:lnTo>
                  <a:pt x="42" y="7"/>
                </a:lnTo>
                <a:lnTo>
                  <a:pt x="55" y="8"/>
                </a:lnTo>
                <a:lnTo>
                  <a:pt x="55" y="12"/>
                </a:lnTo>
                <a:lnTo>
                  <a:pt x="59" y="14"/>
                </a:lnTo>
                <a:lnTo>
                  <a:pt x="74" y="7"/>
                </a:lnTo>
                <a:lnTo>
                  <a:pt x="74" y="8"/>
                </a:lnTo>
                <a:lnTo>
                  <a:pt x="89" y="12"/>
                </a:lnTo>
                <a:lnTo>
                  <a:pt x="94" y="12"/>
                </a:lnTo>
                <a:lnTo>
                  <a:pt x="99" y="18"/>
                </a:lnTo>
                <a:lnTo>
                  <a:pt x="95" y="19"/>
                </a:lnTo>
                <a:lnTo>
                  <a:pt x="96" y="33"/>
                </a:lnTo>
                <a:lnTo>
                  <a:pt x="103" y="51"/>
                </a:lnTo>
                <a:lnTo>
                  <a:pt x="106" y="63"/>
                </a:lnTo>
                <a:lnTo>
                  <a:pt x="102" y="62"/>
                </a:lnTo>
                <a:lnTo>
                  <a:pt x="74" y="74"/>
                </a:lnTo>
                <a:lnTo>
                  <a:pt x="78" y="81"/>
                </a:lnTo>
                <a:lnTo>
                  <a:pt x="95" y="98"/>
                </a:lnTo>
                <a:lnTo>
                  <a:pt x="86" y="105"/>
                </a:lnTo>
                <a:lnTo>
                  <a:pt x="87" y="115"/>
                </a:lnTo>
                <a:lnTo>
                  <a:pt x="84" y="116"/>
                </a:lnTo>
                <a:lnTo>
                  <a:pt x="71" y="116"/>
                </a:lnTo>
                <a:lnTo>
                  <a:pt x="60" y="116"/>
                </a:lnTo>
                <a:lnTo>
                  <a:pt x="55" y="121"/>
                </a:lnTo>
                <a:lnTo>
                  <a:pt x="45" y="118"/>
                </a:lnTo>
                <a:lnTo>
                  <a:pt x="33" y="115"/>
                </a:lnTo>
                <a:lnTo>
                  <a:pt x="20" y="116"/>
                </a:lnTo>
                <a:lnTo>
                  <a:pt x="25" y="93"/>
                </a:lnTo>
                <a:lnTo>
                  <a:pt x="7" y="88"/>
                </a:lnTo>
                <a:lnTo>
                  <a:pt x="5" y="86"/>
                </a:lnTo>
                <a:lnTo>
                  <a:pt x="5" y="85"/>
                </a:lnTo>
                <a:lnTo>
                  <a:pt x="1" y="75"/>
                </a:lnTo>
                <a:lnTo>
                  <a:pt x="2" y="68"/>
                </a:lnTo>
                <a:lnTo>
                  <a:pt x="0" y="65"/>
                </a:lnTo>
                <a:lnTo>
                  <a:pt x="1" y="48"/>
                </a:lnTo>
                <a:lnTo>
                  <a:pt x="11" y="42"/>
                </a:lnTo>
                <a:lnTo>
                  <a:pt x="9" y="36"/>
                </a:lnTo>
                <a:lnTo>
                  <a:pt x="12" y="27"/>
                </a:lnTo>
                <a:lnTo>
                  <a:pt x="10" y="24"/>
                </a:lnTo>
                <a:lnTo>
                  <a:pt x="12" y="20"/>
                </a:lnTo>
                <a:lnTo>
                  <a:pt x="25" y="2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88" name="Freeform 215"/>
          <p:cNvSpPr>
            <a:spLocks/>
          </p:cNvSpPr>
          <p:nvPr/>
        </p:nvSpPr>
        <p:spPr bwMode="auto">
          <a:xfrm>
            <a:off x="5193771" y="2319339"/>
            <a:ext cx="36116" cy="28575"/>
          </a:xfrm>
          <a:custGeom>
            <a:avLst/>
            <a:gdLst>
              <a:gd name="T0" fmla="*/ 0 w 22"/>
              <a:gd name="T1" fmla="*/ 2147483647 h 18"/>
              <a:gd name="T2" fmla="*/ 2147483647 w 22"/>
              <a:gd name="T3" fmla="*/ 2147483647 h 18"/>
              <a:gd name="T4" fmla="*/ 2147483647 w 22"/>
              <a:gd name="T5" fmla="*/ 0 h 18"/>
              <a:gd name="T6" fmla="*/ 0 w 22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0" y="17"/>
                </a:moveTo>
                <a:lnTo>
                  <a:pt x="21" y="17"/>
                </a:lnTo>
                <a:lnTo>
                  <a:pt x="10" y="0"/>
                </a:lnTo>
                <a:lnTo>
                  <a:pt x="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89" name="Freeform 216"/>
          <p:cNvSpPr>
            <a:spLocks/>
          </p:cNvSpPr>
          <p:nvPr/>
        </p:nvSpPr>
        <p:spPr bwMode="auto">
          <a:xfrm>
            <a:off x="4774142" y="2592388"/>
            <a:ext cx="245931" cy="203200"/>
          </a:xfrm>
          <a:custGeom>
            <a:avLst/>
            <a:gdLst>
              <a:gd name="T0" fmla="*/ 2147483647 w 155"/>
              <a:gd name="T1" fmla="*/ 2147483647 h 128"/>
              <a:gd name="T2" fmla="*/ 2147483647 w 155"/>
              <a:gd name="T3" fmla="*/ 2147483647 h 128"/>
              <a:gd name="T4" fmla="*/ 2147483647 w 155"/>
              <a:gd name="T5" fmla="*/ 2147483647 h 128"/>
              <a:gd name="T6" fmla="*/ 2147483647 w 155"/>
              <a:gd name="T7" fmla="*/ 2147483647 h 128"/>
              <a:gd name="T8" fmla="*/ 2147483647 w 155"/>
              <a:gd name="T9" fmla="*/ 2147483647 h 128"/>
              <a:gd name="T10" fmla="*/ 2147483647 w 155"/>
              <a:gd name="T11" fmla="*/ 2147483647 h 128"/>
              <a:gd name="T12" fmla="*/ 2147483647 w 155"/>
              <a:gd name="T13" fmla="*/ 2147483647 h 128"/>
              <a:gd name="T14" fmla="*/ 0 w 155"/>
              <a:gd name="T15" fmla="*/ 2147483647 h 128"/>
              <a:gd name="T16" fmla="*/ 0 w 155"/>
              <a:gd name="T17" fmla="*/ 2147483647 h 128"/>
              <a:gd name="T18" fmla="*/ 2147483647 w 155"/>
              <a:gd name="T19" fmla="*/ 0 h 128"/>
              <a:gd name="T20" fmla="*/ 2147483647 w 155"/>
              <a:gd name="T21" fmla="*/ 2147483647 h 128"/>
              <a:gd name="T22" fmla="*/ 2147483647 w 155"/>
              <a:gd name="T23" fmla="*/ 2147483647 h 128"/>
              <a:gd name="T24" fmla="*/ 2147483647 w 155"/>
              <a:gd name="T25" fmla="*/ 2147483647 h 128"/>
              <a:gd name="T26" fmla="*/ 2147483647 w 155"/>
              <a:gd name="T27" fmla="*/ 2147483647 h 128"/>
              <a:gd name="T28" fmla="*/ 2147483647 w 155"/>
              <a:gd name="T29" fmla="*/ 2147483647 h 128"/>
              <a:gd name="T30" fmla="*/ 2147483647 w 155"/>
              <a:gd name="T31" fmla="*/ 2147483647 h 128"/>
              <a:gd name="T32" fmla="*/ 2147483647 w 155"/>
              <a:gd name="T33" fmla="*/ 2147483647 h 128"/>
              <a:gd name="T34" fmla="*/ 2147483647 w 155"/>
              <a:gd name="T35" fmla="*/ 2147483647 h 128"/>
              <a:gd name="T36" fmla="*/ 2147483647 w 155"/>
              <a:gd name="T37" fmla="*/ 2147483647 h 128"/>
              <a:gd name="T38" fmla="*/ 2147483647 w 155"/>
              <a:gd name="T39" fmla="*/ 2147483647 h 128"/>
              <a:gd name="T40" fmla="*/ 2147483647 w 155"/>
              <a:gd name="T41" fmla="*/ 2147483647 h 128"/>
              <a:gd name="T42" fmla="*/ 2147483647 w 155"/>
              <a:gd name="T43" fmla="*/ 2147483647 h 128"/>
              <a:gd name="T44" fmla="*/ 2147483647 w 155"/>
              <a:gd name="T45" fmla="*/ 2147483647 h 128"/>
              <a:gd name="T46" fmla="*/ 2147483647 w 155"/>
              <a:gd name="T47" fmla="*/ 2147483647 h 128"/>
              <a:gd name="T48" fmla="*/ 2147483647 w 155"/>
              <a:gd name="T49" fmla="*/ 2147483647 h 128"/>
              <a:gd name="T50" fmla="*/ 2147483647 w 155"/>
              <a:gd name="T51" fmla="*/ 2147483647 h 128"/>
              <a:gd name="T52" fmla="*/ 2147483647 w 155"/>
              <a:gd name="T53" fmla="*/ 2147483647 h 128"/>
              <a:gd name="T54" fmla="*/ 2147483647 w 155"/>
              <a:gd name="T55" fmla="*/ 2147483647 h 128"/>
              <a:gd name="T56" fmla="*/ 2147483647 w 155"/>
              <a:gd name="T57" fmla="*/ 2147483647 h 128"/>
              <a:gd name="T58" fmla="*/ 2147483647 w 155"/>
              <a:gd name="T59" fmla="*/ 2147483647 h 128"/>
              <a:gd name="T60" fmla="*/ 2147483647 w 155"/>
              <a:gd name="T61" fmla="*/ 2147483647 h 128"/>
              <a:gd name="T62" fmla="*/ 2147483647 w 155"/>
              <a:gd name="T63" fmla="*/ 2147483647 h 128"/>
              <a:gd name="T64" fmla="*/ 2147483647 w 155"/>
              <a:gd name="T65" fmla="*/ 2147483647 h 128"/>
              <a:gd name="T66" fmla="*/ 2147483647 w 155"/>
              <a:gd name="T67" fmla="*/ 2147483647 h 128"/>
              <a:gd name="T68" fmla="*/ 2147483647 w 155"/>
              <a:gd name="T69" fmla="*/ 2147483647 h 128"/>
              <a:gd name="T70" fmla="*/ 2147483647 w 155"/>
              <a:gd name="T71" fmla="*/ 2147483647 h 128"/>
              <a:gd name="T72" fmla="*/ 2147483647 w 155"/>
              <a:gd name="T73" fmla="*/ 2147483647 h 128"/>
              <a:gd name="T74" fmla="*/ 2147483647 w 155"/>
              <a:gd name="T75" fmla="*/ 2147483647 h 128"/>
              <a:gd name="T76" fmla="*/ 2147483647 w 155"/>
              <a:gd name="T77" fmla="*/ 2147483647 h 128"/>
              <a:gd name="T78" fmla="*/ 2147483647 w 155"/>
              <a:gd name="T79" fmla="*/ 2147483647 h 128"/>
              <a:gd name="T80" fmla="*/ 2147483647 w 155"/>
              <a:gd name="T81" fmla="*/ 2147483647 h 128"/>
              <a:gd name="T82" fmla="*/ 2147483647 w 155"/>
              <a:gd name="T83" fmla="*/ 2147483647 h 128"/>
              <a:gd name="T84" fmla="*/ 2147483647 w 155"/>
              <a:gd name="T85" fmla="*/ 2147483647 h 128"/>
              <a:gd name="T86" fmla="*/ 2147483647 w 155"/>
              <a:gd name="T87" fmla="*/ 2147483647 h 128"/>
              <a:gd name="T88" fmla="*/ 2147483647 w 155"/>
              <a:gd name="T89" fmla="*/ 2147483647 h 128"/>
              <a:gd name="T90" fmla="*/ 2147483647 w 155"/>
              <a:gd name="T91" fmla="*/ 2147483647 h 1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5" h="128">
                <a:moveTo>
                  <a:pt x="31" y="31"/>
                </a:moveTo>
                <a:lnTo>
                  <a:pt x="14" y="30"/>
                </a:lnTo>
                <a:lnTo>
                  <a:pt x="10" y="29"/>
                </a:lnTo>
                <a:lnTo>
                  <a:pt x="1" y="29"/>
                </a:lnTo>
                <a:lnTo>
                  <a:pt x="1" y="26"/>
                </a:lnTo>
                <a:lnTo>
                  <a:pt x="1" y="22"/>
                </a:lnTo>
                <a:lnTo>
                  <a:pt x="1" y="19"/>
                </a:lnTo>
                <a:lnTo>
                  <a:pt x="0" y="16"/>
                </a:lnTo>
                <a:lnTo>
                  <a:pt x="0" y="9"/>
                </a:lnTo>
                <a:lnTo>
                  <a:pt x="18" y="0"/>
                </a:lnTo>
                <a:lnTo>
                  <a:pt x="33" y="4"/>
                </a:lnTo>
                <a:lnTo>
                  <a:pt x="47" y="4"/>
                </a:lnTo>
                <a:lnTo>
                  <a:pt x="62" y="5"/>
                </a:lnTo>
                <a:lnTo>
                  <a:pt x="76" y="5"/>
                </a:lnTo>
                <a:lnTo>
                  <a:pt x="91" y="6"/>
                </a:lnTo>
                <a:lnTo>
                  <a:pt x="97" y="10"/>
                </a:lnTo>
                <a:lnTo>
                  <a:pt x="132" y="19"/>
                </a:lnTo>
                <a:lnTo>
                  <a:pt x="132" y="20"/>
                </a:lnTo>
                <a:lnTo>
                  <a:pt x="134" y="20"/>
                </a:lnTo>
                <a:lnTo>
                  <a:pt x="154" y="22"/>
                </a:lnTo>
                <a:lnTo>
                  <a:pt x="151" y="34"/>
                </a:lnTo>
                <a:lnTo>
                  <a:pt x="137" y="41"/>
                </a:lnTo>
                <a:lnTo>
                  <a:pt x="122" y="48"/>
                </a:lnTo>
                <a:lnTo>
                  <a:pt x="116" y="60"/>
                </a:lnTo>
                <a:lnTo>
                  <a:pt x="108" y="71"/>
                </a:lnTo>
                <a:lnTo>
                  <a:pt x="113" y="85"/>
                </a:lnTo>
                <a:lnTo>
                  <a:pt x="103" y="98"/>
                </a:lnTo>
                <a:lnTo>
                  <a:pt x="100" y="102"/>
                </a:lnTo>
                <a:lnTo>
                  <a:pt x="89" y="108"/>
                </a:lnTo>
                <a:lnTo>
                  <a:pt x="82" y="116"/>
                </a:lnTo>
                <a:lnTo>
                  <a:pt x="68" y="117"/>
                </a:lnTo>
                <a:lnTo>
                  <a:pt x="53" y="119"/>
                </a:lnTo>
                <a:lnTo>
                  <a:pt x="42" y="127"/>
                </a:lnTo>
                <a:lnTo>
                  <a:pt x="33" y="125"/>
                </a:lnTo>
                <a:lnTo>
                  <a:pt x="31" y="112"/>
                </a:lnTo>
                <a:lnTo>
                  <a:pt x="22" y="108"/>
                </a:lnTo>
                <a:lnTo>
                  <a:pt x="16" y="109"/>
                </a:lnTo>
                <a:lnTo>
                  <a:pt x="16" y="105"/>
                </a:lnTo>
                <a:lnTo>
                  <a:pt x="22" y="95"/>
                </a:lnTo>
                <a:lnTo>
                  <a:pt x="20" y="91"/>
                </a:lnTo>
                <a:lnTo>
                  <a:pt x="22" y="81"/>
                </a:lnTo>
                <a:lnTo>
                  <a:pt x="16" y="69"/>
                </a:lnTo>
                <a:lnTo>
                  <a:pt x="22" y="68"/>
                </a:lnTo>
                <a:lnTo>
                  <a:pt x="25" y="47"/>
                </a:lnTo>
                <a:lnTo>
                  <a:pt x="32" y="39"/>
                </a:lnTo>
                <a:lnTo>
                  <a:pt x="31" y="3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90" name="Freeform 217"/>
          <p:cNvSpPr>
            <a:spLocks/>
          </p:cNvSpPr>
          <p:nvPr/>
        </p:nvSpPr>
        <p:spPr bwMode="auto">
          <a:xfrm>
            <a:off x="5004594" y="2695576"/>
            <a:ext cx="32677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2147483647 h 18"/>
              <a:gd name="T4" fmla="*/ 0 w 21"/>
              <a:gd name="T5" fmla="*/ 2147483647 h 18"/>
              <a:gd name="T6" fmla="*/ 2147483647 w 21"/>
              <a:gd name="T7" fmla="*/ 0 h 18"/>
              <a:gd name="T8" fmla="*/ 2147483647 w 21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8">
                <a:moveTo>
                  <a:pt x="20" y="4"/>
                </a:moveTo>
                <a:lnTo>
                  <a:pt x="10" y="17"/>
                </a:lnTo>
                <a:lnTo>
                  <a:pt x="0" y="6"/>
                </a:lnTo>
                <a:lnTo>
                  <a:pt x="14" y="0"/>
                </a:lnTo>
                <a:lnTo>
                  <a:pt x="20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330" name="Freeform 218"/>
          <p:cNvSpPr>
            <a:spLocks/>
          </p:cNvSpPr>
          <p:nvPr/>
        </p:nvSpPr>
        <p:spPr bwMode="auto">
          <a:xfrm>
            <a:off x="4584964" y="3014663"/>
            <a:ext cx="185738" cy="182562"/>
          </a:xfrm>
          <a:custGeom>
            <a:avLst/>
            <a:gdLst>
              <a:gd name="T0" fmla="*/ 1 w 117"/>
              <a:gd name="T1" fmla="*/ 106 h 115"/>
              <a:gd name="T2" fmla="*/ 0 w 117"/>
              <a:gd name="T3" fmla="*/ 114 h 115"/>
              <a:gd name="T4" fmla="*/ 0 w 117"/>
              <a:gd name="T5" fmla="*/ 106 h 115"/>
              <a:gd name="T6" fmla="*/ 9 w 117"/>
              <a:gd name="T7" fmla="*/ 85 h 115"/>
              <a:gd name="T8" fmla="*/ 18 w 117"/>
              <a:gd name="T9" fmla="*/ 65 h 115"/>
              <a:gd name="T10" fmla="*/ 16 w 117"/>
              <a:gd name="T11" fmla="*/ 66 h 115"/>
              <a:gd name="T12" fmla="*/ 27 w 117"/>
              <a:gd name="T13" fmla="*/ 54 h 115"/>
              <a:gd name="T14" fmla="*/ 30 w 117"/>
              <a:gd name="T15" fmla="*/ 40 h 115"/>
              <a:gd name="T16" fmla="*/ 37 w 117"/>
              <a:gd name="T17" fmla="*/ 28 h 115"/>
              <a:gd name="T18" fmla="*/ 47 w 117"/>
              <a:gd name="T19" fmla="*/ 17 h 115"/>
              <a:gd name="T20" fmla="*/ 55 w 117"/>
              <a:gd name="T21" fmla="*/ 0 h 115"/>
              <a:gd name="T22" fmla="*/ 69 w 117"/>
              <a:gd name="T23" fmla="*/ 0 h 115"/>
              <a:gd name="T24" fmla="*/ 85 w 117"/>
              <a:gd name="T25" fmla="*/ 0 h 115"/>
              <a:gd name="T26" fmla="*/ 99 w 117"/>
              <a:gd name="T27" fmla="*/ 0 h 115"/>
              <a:gd name="T28" fmla="*/ 116 w 117"/>
              <a:gd name="T29" fmla="*/ 0 h 115"/>
              <a:gd name="T30" fmla="*/ 116 w 117"/>
              <a:gd name="T31" fmla="*/ 6 h 115"/>
              <a:gd name="T32" fmla="*/ 114 w 117"/>
              <a:gd name="T33" fmla="*/ 28 h 115"/>
              <a:gd name="T34" fmla="*/ 103 w 117"/>
              <a:gd name="T35" fmla="*/ 28 h 115"/>
              <a:gd name="T36" fmla="*/ 92 w 117"/>
              <a:gd name="T37" fmla="*/ 28 h 115"/>
              <a:gd name="T38" fmla="*/ 81 w 117"/>
              <a:gd name="T39" fmla="*/ 28 h 115"/>
              <a:gd name="T40" fmla="*/ 69 w 117"/>
              <a:gd name="T41" fmla="*/ 28 h 115"/>
              <a:gd name="T42" fmla="*/ 69 w 117"/>
              <a:gd name="T43" fmla="*/ 48 h 115"/>
              <a:gd name="T44" fmla="*/ 68 w 117"/>
              <a:gd name="T45" fmla="*/ 70 h 115"/>
              <a:gd name="T46" fmla="*/ 55 w 117"/>
              <a:gd name="T47" fmla="*/ 78 h 115"/>
              <a:gd name="T48" fmla="*/ 55 w 117"/>
              <a:gd name="T49" fmla="*/ 91 h 115"/>
              <a:gd name="T50" fmla="*/ 55 w 117"/>
              <a:gd name="T51" fmla="*/ 106 h 115"/>
              <a:gd name="T52" fmla="*/ 41 w 117"/>
              <a:gd name="T53" fmla="*/ 106 h 115"/>
              <a:gd name="T54" fmla="*/ 28 w 117"/>
              <a:gd name="T55" fmla="*/ 106 h 115"/>
              <a:gd name="T56" fmla="*/ 15 w 117"/>
              <a:gd name="T57" fmla="*/ 106 h 115"/>
              <a:gd name="T58" fmla="*/ 1 w 117"/>
              <a:gd name="T59" fmla="*/ 10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7" h="115">
                <a:moveTo>
                  <a:pt x="1" y="106"/>
                </a:moveTo>
                <a:lnTo>
                  <a:pt x="0" y="114"/>
                </a:lnTo>
                <a:lnTo>
                  <a:pt x="0" y="106"/>
                </a:lnTo>
                <a:lnTo>
                  <a:pt x="9" y="85"/>
                </a:lnTo>
                <a:lnTo>
                  <a:pt x="18" y="65"/>
                </a:lnTo>
                <a:lnTo>
                  <a:pt x="16" y="66"/>
                </a:lnTo>
                <a:lnTo>
                  <a:pt x="27" y="54"/>
                </a:lnTo>
                <a:lnTo>
                  <a:pt x="30" y="40"/>
                </a:lnTo>
                <a:lnTo>
                  <a:pt x="37" y="28"/>
                </a:lnTo>
                <a:lnTo>
                  <a:pt x="47" y="17"/>
                </a:lnTo>
                <a:lnTo>
                  <a:pt x="55" y="0"/>
                </a:lnTo>
                <a:lnTo>
                  <a:pt x="69" y="0"/>
                </a:lnTo>
                <a:lnTo>
                  <a:pt x="85" y="0"/>
                </a:lnTo>
                <a:lnTo>
                  <a:pt x="99" y="0"/>
                </a:lnTo>
                <a:lnTo>
                  <a:pt x="116" y="0"/>
                </a:lnTo>
                <a:lnTo>
                  <a:pt x="116" y="6"/>
                </a:lnTo>
                <a:lnTo>
                  <a:pt x="114" y="28"/>
                </a:lnTo>
                <a:lnTo>
                  <a:pt x="103" y="28"/>
                </a:lnTo>
                <a:lnTo>
                  <a:pt x="92" y="28"/>
                </a:lnTo>
                <a:lnTo>
                  <a:pt x="81" y="28"/>
                </a:lnTo>
                <a:lnTo>
                  <a:pt x="69" y="28"/>
                </a:lnTo>
                <a:lnTo>
                  <a:pt x="69" y="48"/>
                </a:lnTo>
                <a:lnTo>
                  <a:pt x="68" y="70"/>
                </a:lnTo>
                <a:lnTo>
                  <a:pt x="55" y="78"/>
                </a:lnTo>
                <a:lnTo>
                  <a:pt x="55" y="91"/>
                </a:lnTo>
                <a:lnTo>
                  <a:pt x="55" y="106"/>
                </a:lnTo>
                <a:lnTo>
                  <a:pt x="41" y="106"/>
                </a:lnTo>
                <a:lnTo>
                  <a:pt x="28" y="106"/>
                </a:lnTo>
                <a:lnTo>
                  <a:pt x="15" y="106"/>
                </a:lnTo>
                <a:lnTo>
                  <a:pt x="1" y="10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31" name="Freeform 219"/>
          <p:cNvSpPr>
            <a:spLocks/>
          </p:cNvSpPr>
          <p:nvPr/>
        </p:nvSpPr>
        <p:spPr bwMode="auto">
          <a:xfrm>
            <a:off x="5695950" y="2765425"/>
            <a:ext cx="130704" cy="128588"/>
          </a:xfrm>
          <a:custGeom>
            <a:avLst/>
            <a:gdLst>
              <a:gd name="T0" fmla="*/ 50 w 82"/>
              <a:gd name="T1" fmla="*/ 6 h 81"/>
              <a:gd name="T2" fmla="*/ 30 w 82"/>
              <a:gd name="T3" fmla="*/ 5 h 81"/>
              <a:gd name="T4" fmla="*/ 11 w 82"/>
              <a:gd name="T5" fmla="*/ 7 h 81"/>
              <a:gd name="T6" fmla="*/ 6 w 82"/>
              <a:gd name="T7" fmla="*/ 8 h 81"/>
              <a:gd name="T8" fmla="*/ 6 w 82"/>
              <a:gd name="T9" fmla="*/ 16 h 81"/>
              <a:gd name="T10" fmla="*/ 0 w 82"/>
              <a:gd name="T11" fmla="*/ 20 h 81"/>
              <a:gd name="T12" fmla="*/ 0 w 82"/>
              <a:gd name="T13" fmla="*/ 20 h 81"/>
              <a:gd name="T14" fmla="*/ 2 w 82"/>
              <a:gd name="T15" fmla="*/ 41 h 81"/>
              <a:gd name="T16" fmla="*/ 10 w 82"/>
              <a:gd name="T17" fmla="*/ 44 h 81"/>
              <a:gd name="T18" fmla="*/ 9 w 82"/>
              <a:gd name="T19" fmla="*/ 54 h 81"/>
              <a:gd name="T20" fmla="*/ 0 w 82"/>
              <a:gd name="T21" fmla="*/ 63 h 81"/>
              <a:gd name="T22" fmla="*/ 1 w 82"/>
              <a:gd name="T23" fmla="*/ 72 h 81"/>
              <a:gd name="T24" fmla="*/ 18 w 82"/>
              <a:gd name="T25" fmla="*/ 80 h 81"/>
              <a:gd name="T26" fmla="*/ 30 w 82"/>
              <a:gd name="T27" fmla="*/ 71 h 81"/>
              <a:gd name="T28" fmla="*/ 41 w 82"/>
              <a:gd name="T29" fmla="*/ 62 h 81"/>
              <a:gd name="T30" fmla="*/ 55 w 82"/>
              <a:gd name="T31" fmla="*/ 54 h 81"/>
              <a:gd name="T32" fmla="*/ 69 w 82"/>
              <a:gd name="T33" fmla="*/ 44 h 81"/>
              <a:gd name="T34" fmla="*/ 68 w 82"/>
              <a:gd name="T35" fmla="*/ 29 h 81"/>
              <a:gd name="T36" fmla="*/ 68 w 82"/>
              <a:gd name="T37" fmla="*/ 12 h 81"/>
              <a:gd name="T38" fmla="*/ 81 w 82"/>
              <a:gd name="T39" fmla="*/ 1 h 81"/>
              <a:gd name="T40" fmla="*/ 75 w 82"/>
              <a:gd name="T41" fmla="*/ 0 h 81"/>
              <a:gd name="T42" fmla="*/ 63 w 82"/>
              <a:gd name="T43" fmla="*/ 2 h 81"/>
              <a:gd name="T44" fmla="*/ 50 w 82"/>
              <a:gd name="T45" fmla="*/ 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2" h="81">
                <a:moveTo>
                  <a:pt x="50" y="6"/>
                </a:moveTo>
                <a:lnTo>
                  <a:pt x="30" y="5"/>
                </a:lnTo>
                <a:lnTo>
                  <a:pt x="11" y="7"/>
                </a:lnTo>
                <a:lnTo>
                  <a:pt x="6" y="8"/>
                </a:lnTo>
                <a:lnTo>
                  <a:pt x="6" y="16"/>
                </a:lnTo>
                <a:lnTo>
                  <a:pt x="0" y="20"/>
                </a:lnTo>
                <a:lnTo>
                  <a:pt x="0" y="20"/>
                </a:lnTo>
                <a:lnTo>
                  <a:pt x="2" y="41"/>
                </a:lnTo>
                <a:lnTo>
                  <a:pt x="10" y="44"/>
                </a:lnTo>
                <a:lnTo>
                  <a:pt x="9" y="54"/>
                </a:lnTo>
                <a:lnTo>
                  <a:pt x="0" y="63"/>
                </a:lnTo>
                <a:lnTo>
                  <a:pt x="1" y="72"/>
                </a:lnTo>
                <a:lnTo>
                  <a:pt x="18" y="80"/>
                </a:lnTo>
                <a:lnTo>
                  <a:pt x="30" y="71"/>
                </a:lnTo>
                <a:lnTo>
                  <a:pt x="41" y="62"/>
                </a:lnTo>
                <a:lnTo>
                  <a:pt x="55" y="54"/>
                </a:lnTo>
                <a:lnTo>
                  <a:pt x="69" y="44"/>
                </a:lnTo>
                <a:lnTo>
                  <a:pt x="68" y="29"/>
                </a:lnTo>
                <a:lnTo>
                  <a:pt x="68" y="12"/>
                </a:lnTo>
                <a:lnTo>
                  <a:pt x="81" y="1"/>
                </a:lnTo>
                <a:lnTo>
                  <a:pt x="75" y="0"/>
                </a:lnTo>
                <a:lnTo>
                  <a:pt x="63" y="2"/>
                </a:lnTo>
                <a:lnTo>
                  <a:pt x="50" y="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32" name="Freeform 220"/>
          <p:cNvSpPr>
            <a:spLocks/>
          </p:cNvSpPr>
          <p:nvPr/>
        </p:nvSpPr>
        <p:spPr bwMode="auto">
          <a:xfrm>
            <a:off x="6002073" y="2617789"/>
            <a:ext cx="300964" cy="200025"/>
          </a:xfrm>
          <a:custGeom>
            <a:avLst/>
            <a:gdLst>
              <a:gd name="T0" fmla="*/ 178 w 189"/>
              <a:gd name="T1" fmla="*/ 96 h 126"/>
              <a:gd name="T2" fmla="*/ 173 w 189"/>
              <a:gd name="T3" fmla="*/ 109 h 126"/>
              <a:gd name="T4" fmla="*/ 162 w 189"/>
              <a:gd name="T5" fmla="*/ 116 h 126"/>
              <a:gd name="T6" fmla="*/ 158 w 189"/>
              <a:gd name="T7" fmla="*/ 125 h 126"/>
              <a:gd name="T8" fmla="*/ 150 w 189"/>
              <a:gd name="T9" fmla="*/ 123 h 126"/>
              <a:gd name="T10" fmla="*/ 137 w 189"/>
              <a:gd name="T11" fmla="*/ 119 h 126"/>
              <a:gd name="T12" fmla="*/ 132 w 189"/>
              <a:gd name="T13" fmla="*/ 102 h 126"/>
              <a:gd name="T14" fmla="*/ 121 w 189"/>
              <a:gd name="T15" fmla="*/ 101 h 126"/>
              <a:gd name="T16" fmla="*/ 109 w 189"/>
              <a:gd name="T17" fmla="*/ 92 h 126"/>
              <a:gd name="T18" fmla="*/ 99 w 189"/>
              <a:gd name="T19" fmla="*/ 84 h 126"/>
              <a:gd name="T20" fmla="*/ 77 w 189"/>
              <a:gd name="T21" fmla="*/ 76 h 126"/>
              <a:gd name="T22" fmla="*/ 65 w 189"/>
              <a:gd name="T23" fmla="*/ 78 h 126"/>
              <a:gd name="T24" fmla="*/ 51 w 189"/>
              <a:gd name="T25" fmla="*/ 80 h 126"/>
              <a:gd name="T26" fmla="*/ 41 w 189"/>
              <a:gd name="T27" fmla="*/ 91 h 126"/>
              <a:gd name="T28" fmla="*/ 36 w 189"/>
              <a:gd name="T29" fmla="*/ 90 h 126"/>
              <a:gd name="T30" fmla="*/ 32 w 189"/>
              <a:gd name="T31" fmla="*/ 76 h 126"/>
              <a:gd name="T32" fmla="*/ 29 w 189"/>
              <a:gd name="T33" fmla="*/ 61 h 126"/>
              <a:gd name="T34" fmla="*/ 20 w 189"/>
              <a:gd name="T35" fmla="*/ 57 h 126"/>
              <a:gd name="T36" fmla="*/ 23 w 189"/>
              <a:gd name="T37" fmla="*/ 54 h 126"/>
              <a:gd name="T38" fmla="*/ 24 w 189"/>
              <a:gd name="T39" fmla="*/ 52 h 126"/>
              <a:gd name="T40" fmla="*/ 20 w 189"/>
              <a:gd name="T41" fmla="*/ 45 h 126"/>
              <a:gd name="T42" fmla="*/ 15 w 189"/>
              <a:gd name="T43" fmla="*/ 48 h 126"/>
              <a:gd name="T44" fmla="*/ 11 w 189"/>
              <a:gd name="T45" fmla="*/ 31 h 126"/>
              <a:gd name="T46" fmla="*/ 12 w 189"/>
              <a:gd name="T47" fmla="*/ 30 h 126"/>
              <a:gd name="T48" fmla="*/ 20 w 189"/>
              <a:gd name="T49" fmla="*/ 31 h 126"/>
              <a:gd name="T50" fmla="*/ 27 w 189"/>
              <a:gd name="T51" fmla="*/ 34 h 126"/>
              <a:gd name="T52" fmla="*/ 30 w 189"/>
              <a:gd name="T53" fmla="*/ 33 h 126"/>
              <a:gd name="T54" fmla="*/ 30 w 189"/>
              <a:gd name="T55" fmla="*/ 32 h 126"/>
              <a:gd name="T56" fmla="*/ 32 w 189"/>
              <a:gd name="T57" fmla="*/ 28 h 126"/>
              <a:gd name="T58" fmla="*/ 20 w 189"/>
              <a:gd name="T59" fmla="*/ 13 h 126"/>
              <a:gd name="T60" fmla="*/ 10 w 189"/>
              <a:gd name="T61" fmla="*/ 13 h 126"/>
              <a:gd name="T62" fmla="*/ 10 w 189"/>
              <a:gd name="T63" fmla="*/ 25 h 126"/>
              <a:gd name="T64" fmla="*/ 10 w 189"/>
              <a:gd name="T65" fmla="*/ 28 h 126"/>
              <a:gd name="T66" fmla="*/ 1 w 189"/>
              <a:gd name="T67" fmla="*/ 10 h 126"/>
              <a:gd name="T68" fmla="*/ 2 w 189"/>
              <a:gd name="T69" fmla="*/ 2 h 126"/>
              <a:gd name="T70" fmla="*/ 0 w 189"/>
              <a:gd name="T71" fmla="*/ 0 h 126"/>
              <a:gd name="T72" fmla="*/ 20 w 189"/>
              <a:gd name="T73" fmla="*/ 0 h 126"/>
              <a:gd name="T74" fmla="*/ 20 w 189"/>
              <a:gd name="T75" fmla="*/ 10 h 126"/>
              <a:gd name="T76" fmla="*/ 33 w 189"/>
              <a:gd name="T77" fmla="*/ 15 h 126"/>
              <a:gd name="T78" fmla="*/ 48 w 189"/>
              <a:gd name="T79" fmla="*/ 20 h 126"/>
              <a:gd name="T80" fmla="*/ 66 w 189"/>
              <a:gd name="T81" fmla="*/ 25 h 126"/>
              <a:gd name="T82" fmla="*/ 64 w 189"/>
              <a:gd name="T83" fmla="*/ 15 h 126"/>
              <a:gd name="T84" fmla="*/ 70 w 189"/>
              <a:gd name="T85" fmla="*/ 11 h 126"/>
              <a:gd name="T86" fmla="*/ 81 w 189"/>
              <a:gd name="T87" fmla="*/ 0 h 126"/>
              <a:gd name="T88" fmla="*/ 97 w 189"/>
              <a:gd name="T89" fmla="*/ 11 h 126"/>
              <a:gd name="T90" fmla="*/ 108 w 189"/>
              <a:gd name="T91" fmla="*/ 29 h 126"/>
              <a:gd name="T92" fmla="*/ 124 w 189"/>
              <a:gd name="T93" fmla="*/ 35 h 126"/>
              <a:gd name="T94" fmla="*/ 135 w 189"/>
              <a:gd name="T95" fmla="*/ 42 h 126"/>
              <a:gd name="T96" fmla="*/ 157 w 189"/>
              <a:gd name="T97" fmla="*/ 57 h 126"/>
              <a:gd name="T98" fmla="*/ 180 w 189"/>
              <a:gd name="T99" fmla="*/ 71 h 126"/>
              <a:gd name="T100" fmla="*/ 188 w 189"/>
              <a:gd name="T101" fmla="*/ 86 h 126"/>
              <a:gd name="T102" fmla="*/ 182 w 189"/>
              <a:gd name="T103" fmla="*/ 92 h 126"/>
              <a:gd name="T104" fmla="*/ 178 w 189"/>
              <a:gd name="T105" fmla="*/ 9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9" h="126">
                <a:moveTo>
                  <a:pt x="178" y="96"/>
                </a:moveTo>
                <a:lnTo>
                  <a:pt x="173" y="109"/>
                </a:lnTo>
                <a:lnTo>
                  <a:pt x="162" y="116"/>
                </a:lnTo>
                <a:lnTo>
                  <a:pt x="158" y="125"/>
                </a:lnTo>
                <a:lnTo>
                  <a:pt x="150" y="123"/>
                </a:lnTo>
                <a:lnTo>
                  <a:pt x="137" y="119"/>
                </a:lnTo>
                <a:lnTo>
                  <a:pt x="132" y="102"/>
                </a:lnTo>
                <a:lnTo>
                  <a:pt x="121" y="101"/>
                </a:lnTo>
                <a:lnTo>
                  <a:pt x="109" y="92"/>
                </a:lnTo>
                <a:lnTo>
                  <a:pt x="99" y="84"/>
                </a:lnTo>
                <a:lnTo>
                  <a:pt x="77" y="76"/>
                </a:lnTo>
                <a:lnTo>
                  <a:pt x="65" y="78"/>
                </a:lnTo>
                <a:lnTo>
                  <a:pt x="51" y="80"/>
                </a:lnTo>
                <a:lnTo>
                  <a:pt x="41" y="91"/>
                </a:lnTo>
                <a:lnTo>
                  <a:pt x="36" y="90"/>
                </a:lnTo>
                <a:lnTo>
                  <a:pt x="32" y="76"/>
                </a:lnTo>
                <a:lnTo>
                  <a:pt x="29" y="61"/>
                </a:lnTo>
                <a:lnTo>
                  <a:pt x="20" y="57"/>
                </a:lnTo>
                <a:lnTo>
                  <a:pt x="23" y="54"/>
                </a:lnTo>
                <a:lnTo>
                  <a:pt x="24" y="52"/>
                </a:lnTo>
                <a:lnTo>
                  <a:pt x="20" y="45"/>
                </a:lnTo>
                <a:lnTo>
                  <a:pt x="15" y="48"/>
                </a:lnTo>
                <a:lnTo>
                  <a:pt x="11" y="31"/>
                </a:lnTo>
                <a:lnTo>
                  <a:pt x="12" y="30"/>
                </a:lnTo>
                <a:lnTo>
                  <a:pt x="20" y="31"/>
                </a:lnTo>
                <a:lnTo>
                  <a:pt x="27" y="34"/>
                </a:lnTo>
                <a:lnTo>
                  <a:pt x="30" y="33"/>
                </a:lnTo>
                <a:lnTo>
                  <a:pt x="30" y="32"/>
                </a:lnTo>
                <a:lnTo>
                  <a:pt x="32" y="28"/>
                </a:lnTo>
                <a:lnTo>
                  <a:pt x="20" y="13"/>
                </a:lnTo>
                <a:lnTo>
                  <a:pt x="10" y="13"/>
                </a:lnTo>
                <a:lnTo>
                  <a:pt x="10" y="25"/>
                </a:lnTo>
                <a:lnTo>
                  <a:pt x="10" y="28"/>
                </a:lnTo>
                <a:lnTo>
                  <a:pt x="1" y="10"/>
                </a:lnTo>
                <a:lnTo>
                  <a:pt x="2" y="2"/>
                </a:lnTo>
                <a:lnTo>
                  <a:pt x="0" y="0"/>
                </a:lnTo>
                <a:lnTo>
                  <a:pt x="20" y="0"/>
                </a:lnTo>
                <a:lnTo>
                  <a:pt x="20" y="10"/>
                </a:lnTo>
                <a:lnTo>
                  <a:pt x="33" y="15"/>
                </a:lnTo>
                <a:lnTo>
                  <a:pt x="48" y="20"/>
                </a:lnTo>
                <a:lnTo>
                  <a:pt x="66" y="25"/>
                </a:lnTo>
                <a:lnTo>
                  <a:pt x="64" y="15"/>
                </a:lnTo>
                <a:lnTo>
                  <a:pt x="70" y="11"/>
                </a:lnTo>
                <a:lnTo>
                  <a:pt x="81" y="0"/>
                </a:lnTo>
                <a:lnTo>
                  <a:pt x="97" y="11"/>
                </a:lnTo>
                <a:lnTo>
                  <a:pt x="108" y="29"/>
                </a:lnTo>
                <a:lnTo>
                  <a:pt x="124" y="35"/>
                </a:lnTo>
                <a:lnTo>
                  <a:pt x="135" y="42"/>
                </a:lnTo>
                <a:lnTo>
                  <a:pt x="157" y="57"/>
                </a:lnTo>
                <a:lnTo>
                  <a:pt x="180" y="71"/>
                </a:lnTo>
                <a:lnTo>
                  <a:pt x="188" y="86"/>
                </a:lnTo>
                <a:lnTo>
                  <a:pt x="182" y="92"/>
                </a:lnTo>
                <a:lnTo>
                  <a:pt x="178" y="9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870" name="Freeform 221"/>
          <p:cNvSpPr>
            <a:spLocks/>
          </p:cNvSpPr>
          <p:nvPr/>
        </p:nvSpPr>
        <p:spPr bwMode="auto">
          <a:xfrm>
            <a:off x="5364031" y="2630489"/>
            <a:ext cx="53313" cy="41275"/>
          </a:xfrm>
          <a:custGeom>
            <a:avLst/>
            <a:gdLst>
              <a:gd name="T0" fmla="*/ 17482190 w 33"/>
              <a:gd name="T1" fmla="*/ 63004700 h 26"/>
              <a:gd name="T2" fmla="*/ 0 w 33"/>
              <a:gd name="T3" fmla="*/ 15120938 h 26"/>
              <a:gd name="T4" fmla="*/ 4370920 w 33"/>
              <a:gd name="T5" fmla="*/ 15120938 h 26"/>
              <a:gd name="T6" fmla="*/ 4370920 w 33"/>
              <a:gd name="T7" fmla="*/ 10080625 h 26"/>
              <a:gd name="T8" fmla="*/ 13111270 w 33"/>
              <a:gd name="T9" fmla="*/ 7561263 h 26"/>
              <a:gd name="T10" fmla="*/ 19666905 w 33"/>
              <a:gd name="T11" fmla="*/ 10080625 h 26"/>
              <a:gd name="T12" fmla="*/ 26222540 w 33"/>
              <a:gd name="T13" fmla="*/ 2520950 h 26"/>
              <a:gd name="T14" fmla="*/ 28408745 w 33"/>
              <a:gd name="T15" fmla="*/ 5040313 h 26"/>
              <a:gd name="T16" fmla="*/ 34964380 w 33"/>
              <a:gd name="T17" fmla="*/ 5040313 h 26"/>
              <a:gd name="T18" fmla="*/ 37149095 w 33"/>
              <a:gd name="T19" fmla="*/ 2520950 h 26"/>
              <a:gd name="T20" fmla="*/ 48075650 w 33"/>
              <a:gd name="T21" fmla="*/ 0 h 26"/>
              <a:gd name="T22" fmla="*/ 56816000 w 33"/>
              <a:gd name="T23" fmla="*/ 10080625 h 26"/>
              <a:gd name="T24" fmla="*/ 61186920 w 33"/>
              <a:gd name="T25" fmla="*/ 5040313 h 26"/>
              <a:gd name="T26" fmla="*/ 65557840 w 33"/>
              <a:gd name="T27" fmla="*/ 12601575 h 26"/>
              <a:gd name="T28" fmla="*/ 69928761 w 33"/>
              <a:gd name="T29" fmla="*/ 42843450 h 26"/>
              <a:gd name="T30" fmla="*/ 17482190 w 33"/>
              <a:gd name="T31" fmla="*/ 63004700 h 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26">
                <a:moveTo>
                  <a:pt x="8" y="25"/>
                </a:moveTo>
                <a:lnTo>
                  <a:pt x="0" y="6"/>
                </a:lnTo>
                <a:lnTo>
                  <a:pt x="2" y="6"/>
                </a:lnTo>
                <a:lnTo>
                  <a:pt x="2" y="4"/>
                </a:lnTo>
                <a:lnTo>
                  <a:pt x="6" y="3"/>
                </a:lnTo>
                <a:lnTo>
                  <a:pt x="9" y="4"/>
                </a:lnTo>
                <a:lnTo>
                  <a:pt x="12" y="1"/>
                </a:lnTo>
                <a:lnTo>
                  <a:pt x="13" y="2"/>
                </a:lnTo>
                <a:lnTo>
                  <a:pt x="16" y="2"/>
                </a:lnTo>
                <a:lnTo>
                  <a:pt x="17" y="1"/>
                </a:lnTo>
                <a:lnTo>
                  <a:pt x="22" y="0"/>
                </a:lnTo>
                <a:lnTo>
                  <a:pt x="26" y="4"/>
                </a:lnTo>
                <a:lnTo>
                  <a:pt x="28" y="2"/>
                </a:lnTo>
                <a:lnTo>
                  <a:pt x="30" y="5"/>
                </a:lnTo>
                <a:lnTo>
                  <a:pt x="32" y="17"/>
                </a:lnTo>
                <a:lnTo>
                  <a:pt x="8" y="25"/>
                </a:ln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95" name="Freeform 222"/>
          <p:cNvSpPr>
            <a:spLocks/>
          </p:cNvSpPr>
          <p:nvPr/>
        </p:nvSpPr>
        <p:spPr bwMode="auto">
          <a:xfrm>
            <a:off x="5400147" y="2581275"/>
            <a:ext cx="120385" cy="77788"/>
          </a:xfrm>
          <a:custGeom>
            <a:avLst/>
            <a:gdLst>
              <a:gd name="T0" fmla="*/ 2147483647 w 76"/>
              <a:gd name="T1" fmla="*/ 2147483647 h 49"/>
              <a:gd name="T2" fmla="*/ 2147483647 w 76"/>
              <a:gd name="T3" fmla="*/ 0 h 49"/>
              <a:gd name="T4" fmla="*/ 0 w 76"/>
              <a:gd name="T5" fmla="*/ 2147483647 h 49"/>
              <a:gd name="T6" fmla="*/ 2147483647 w 76"/>
              <a:gd name="T7" fmla="*/ 2147483647 h 49"/>
              <a:gd name="T8" fmla="*/ 0 w 76"/>
              <a:gd name="T9" fmla="*/ 2147483647 h 49"/>
              <a:gd name="T10" fmla="*/ 2147483647 w 76"/>
              <a:gd name="T11" fmla="*/ 2147483647 h 49"/>
              <a:gd name="T12" fmla="*/ 2147483647 w 76"/>
              <a:gd name="T13" fmla="*/ 2147483647 h 49"/>
              <a:gd name="T14" fmla="*/ 2147483647 w 76"/>
              <a:gd name="T15" fmla="*/ 2147483647 h 49"/>
              <a:gd name="T16" fmla="*/ 2147483647 w 76"/>
              <a:gd name="T17" fmla="*/ 2147483647 h 49"/>
              <a:gd name="T18" fmla="*/ 2147483647 w 76"/>
              <a:gd name="T19" fmla="*/ 2147483647 h 49"/>
              <a:gd name="T20" fmla="*/ 2147483647 w 76"/>
              <a:gd name="T21" fmla="*/ 2147483647 h 49"/>
              <a:gd name="T22" fmla="*/ 2147483647 w 76"/>
              <a:gd name="T23" fmla="*/ 2147483647 h 49"/>
              <a:gd name="T24" fmla="*/ 2147483647 w 76"/>
              <a:gd name="T25" fmla="*/ 2147483647 h 49"/>
              <a:gd name="T26" fmla="*/ 2147483647 w 76"/>
              <a:gd name="T27" fmla="*/ 2147483647 h 49"/>
              <a:gd name="T28" fmla="*/ 2147483647 w 76"/>
              <a:gd name="T29" fmla="*/ 2147483647 h 49"/>
              <a:gd name="T30" fmla="*/ 2147483647 w 76"/>
              <a:gd name="T31" fmla="*/ 2147483647 h 49"/>
              <a:gd name="T32" fmla="*/ 2147483647 w 76"/>
              <a:gd name="T33" fmla="*/ 2147483647 h 49"/>
              <a:gd name="T34" fmla="*/ 2147483647 w 76"/>
              <a:gd name="T35" fmla="*/ 2147483647 h 49"/>
              <a:gd name="T36" fmla="*/ 2147483647 w 76"/>
              <a:gd name="T37" fmla="*/ 2147483647 h 49"/>
              <a:gd name="T38" fmla="*/ 2147483647 w 76"/>
              <a:gd name="T39" fmla="*/ 2147483647 h 49"/>
              <a:gd name="T40" fmla="*/ 2147483647 w 76"/>
              <a:gd name="T41" fmla="*/ 2147483647 h 49"/>
              <a:gd name="T42" fmla="*/ 2147483647 w 7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6" h="49">
                <a:moveTo>
                  <a:pt x="3" y="3"/>
                </a:moveTo>
                <a:lnTo>
                  <a:pt x="1" y="0"/>
                </a:lnTo>
                <a:lnTo>
                  <a:pt x="0" y="9"/>
                </a:lnTo>
                <a:lnTo>
                  <a:pt x="5" y="19"/>
                </a:lnTo>
                <a:lnTo>
                  <a:pt x="0" y="27"/>
                </a:lnTo>
                <a:lnTo>
                  <a:pt x="3" y="32"/>
                </a:lnTo>
                <a:lnTo>
                  <a:pt x="6" y="36"/>
                </a:lnTo>
                <a:lnTo>
                  <a:pt x="7" y="48"/>
                </a:lnTo>
                <a:lnTo>
                  <a:pt x="23" y="44"/>
                </a:lnTo>
                <a:lnTo>
                  <a:pt x="43" y="48"/>
                </a:lnTo>
                <a:lnTo>
                  <a:pt x="49" y="43"/>
                </a:lnTo>
                <a:lnTo>
                  <a:pt x="51" y="41"/>
                </a:lnTo>
                <a:lnTo>
                  <a:pt x="53" y="37"/>
                </a:lnTo>
                <a:lnTo>
                  <a:pt x="72" y="36"/>
                </a:lnTo>
                <a:lnTo>
                  <a:pt x="65" y="29"/>
                </a:lnTo>
                <a:lnTo>
                  <a:pt x="68" y="22"/>
                </a:lnTo>
                <a:lnTo>
                  <a:pt x="72" y="13"/>
                </a:lnTo>
                <a:lnTo>
                  <a:pt x="75" y="6"/>
                </a:lnTo>
                <a:lnTo>
                  <a:pt x="51" y="2"/>
                </a:lnTo>
                <a:lnTo>
                  <a:pt x="32" y="8"/>
                </a:lnTo>
                <a:lnTo>
                  <a:pt x="18" y="5"/>
                </a:lnTo>
                <a:lnTo>
                  <a:pt x="3" y="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72" name="Freeform 223"/>
          <p:cNvSpPr>
            <a:spLocks/>
          </p:cNvSpPr>
          <p:nvPr/>
        </p:nvSpPr>
        <p:spPr bwMode="auto">
          <a:xfrm>
            <a:off x="5341673" y="2624138"/>
            <a:ext cx="34396" cy="76200"/>
          </a:xfrm>
          <a:custGeom>
            <a:avLst/>
            <a:gdLst>
              <a:gd name="T0" fmla="*/ 0 w 22"/>
              <a:gd name="T1" fmla="*/ 25201563 h 48"/>
              <a:gd name="T2" fmla="*/ 4229966 w 22"/>
              <a:gd name="T3" fmla="*/ 83165950 h 48"/>
              <a:gd name="T4" fmla="*/ 23262648 w 22"/>
              <a:gd name="T5" fmla="*/ 118448138 h 48"/>
              <a:gd name="T6" fmla="*/ 29606875 w 22"/>
              <a:gd name="T7" fmla="*/ 108367513 h 48"/>
              <a:gd name="T8" fmla="*/ 44411034 w 22"/>
              <a:gd name="T9" fmla="*/ 70564375 h 48"/>
              <a:gd name="T10" fmla="*/ 27492614 w 22"/>
              <a:gd name="T11" fmla="*/ 22682200 h 48"/>
              <a:gd name="T12" fmla="*/ 16918420 w 22"/>
              <a:gd name="T13" fmla="*/ 7561263 h 48"/>
              <a:gd name="T14" fmla="*/ 4229966 w 22"/>
              <a:gd name="T15" fmla="*/ 0 h 48"/>
              <a:gd name="T16" fmla="*/ 0 w 22"/>
              <a:gd name="T17" fmla="*/ 25201563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" h="48">
                <a:moveTo>
                  <a:pt x="0" y="10"/>
                </a:moveTo>
                <a:lnTo>
                  <a:pt x="2" y="33"/>
                </a:lnTo>
                <a:lnTo>
                  <a:pt x="11" y="47"/>
                </a:lnTo>
                <a:lnTo>
                  <a:pt x="14" y="43"/>
                </a:lnTo>
                <a:lnTo>
                  <a:pt x="21" y="28"/>
                </a:lnTo>
                <a:lnTo>
                  <a:pt x="13" y="9"/>
                </a:lnTo>
                <a:lnTo>
                  <a:pt x="8" y="3"/>
                </a:lnTo>
                <a:lnTo>
                  <a:pt x="2" y="0"/>
                </a:lnTo>
                <a:lnTo>
                  <a:pt x="0" y="10"/>
                </a:ln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36" name="Freeform 224"/>
          <p:cNvSpPr>
            <a:spLocks/>
          </p:cNvSpPr>
          <p:nvPr/>
        </p:nvSpPr>
        <p:spPr bwMode="auto">
          <a:xfrm>
            <a:off x="5812896" y="2651125"/>
            <a:ext cx="96308" cy="69850"/>
          </a:xfrm>
          <a:custGeom>
            <a:avLst/>
            <a:gdLst>
              <a:gd name="T0" fmla="*/ 7 w 60"/>
              <a:gd name="T1" fmla="*/ 6 h 44"/>
              <a:gd name="T2" fmla="*/ 0 w 60"/>
              <a:gd name="T3" fmla="*/ 0 h 44"/>
              <a:gd name="T4" fmla="*/ 19 w 60"/>
              <a:gd name="T5" fmla="*/ 0 h 44"/>
              <a:gd name="T6" fmla="*/ 38 w 60"/>
              <a:gd name="T7" fmla="*/ 0 h 44"/>
              <a:gd name="T8" fmla="*/ 50 w 60"/>
              <a:gd name="T9" fmla="*/ 2 h 44"/>
              <a:gd name="T10" fmla="*/ 48 w 60"/>
              <a:gd name="T11" fmla="*/ 17 h 44"/>
              <a:gd name="T12" fmla="*/ 55 w 60"/>
              <a:gd name="T13" fmla="*/ 19 h 44"/>
              <a:gd name="T14" fmla="*/ 50 w 60"/>
              <a:gd name="T15" fmla="*/ 24 h 44"/>
              <a:gd name="T16" fmla="*/ 59 w 60"/>
              <a:gd name="T17" fmla="*/ 39 h 44"/>
              <a:gd name="T18" fmla="*/ 48 w 60"/>
              <a:gd name="T19" fmla="*/ 43 h 44"/>
              <a:gd name="T20" fmla="*/ 33 w 60"/>
              <a:gd name="T21" fmla="*/ 34 h 44"/>
              <a:gd name="T22" fmla="*/ 32 w 60"/>
              <a:gd name="T23" fmla="*/ 31 h 44"/>
              <a:gd name="T24" fmla="*/ 30 w 60"/>
              <a:gd name="T25" fmla="*/ 30 h 44"/>
              <a:gd name="T26" fmla="*/ 19 w 60"/>
              <a:gd name="T27" fmla="*/ 24 h 44"/>
              <a:gd name="T28" fmla="*/ 14 w 60"/>
              <a:gd name="T29" fmla="*/ 17 h 44"/>
              <a:gd name="T30" fmla="*/ 7 w 60"/>
              <a:gd name="T31" fmla="*/ 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" h="44">
                <a:moveTo>
                  <a:pt x="7" y="6"/>
                </a:moveTo>
                <a:lnTo>
                  <a:pt x="0" y="0"/>
                </a:lnTo>
                <a:lnTo>
                  <a:pt x="19" y="0"/>
                </a:lnTo>
                <a:lnTo>
                  <a:pt x="38" y="0"/>
                </a:lnTo>
                <a:lnTo>
                  <a:pt x="50" y="2"/>
                </a:lnTo>
                <a:lnTo>
                  <a:pt x="48" y="17"/>
                </a:lnTo>
                <a:lnTo>
                  <a:pt x="55" y="19"/>
                </a:lnTo>
                <a:lnTo>
                  <a:pt x="50" y="24"/>
                </a:lnTo>
                <a:lnTo>
                  <a:pt x="59" y="39"/>
                </a:lnTo>
                <a:lnTo>
                  <a:pt x="48" y="43"/>
                </a:lnTo>
                <a:lnTo>
                  <a:pt x="33" y="34"/>
                </a:lnTo>
                <a:lnTo>
                  <a:pt x="32" y="31"/>
                </a:lnTo>
                <a:lnTo>
                  <a:pt x="30" y="30"/>
                </a:lnTo>
                <a:lnTo>
                  <a:pt x="19" y="24"/>
                </a:lnTo>
                <a:lnTo>
                  <a:pt x="14" y="17"/>
                </a:lnTo>
                <a:lnTo>
                  <a:pt x="7" y="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37" name="Freeform 225"/>
          <p:cNvSpPr>
            <a:spLocks/>
          </p:cNvSpPr>
          <p:nvPr/>
        </p:nvSpPr>
        <p:spPr bwMode="auto">
          <a:xfrm>
            <a:off x="5890288" y="2640013"/>
            <a:ext cx="84269" cy="93662"/>
          </a:xfrm>
          <a:custGeom>
            <a:avLst/>
            <a:gdLst>
              <a:gd name="T0" fmla="*/ 10 w 54"/>
              <a:gd name="T1" fmla="*/ 47 h 59"/>
              <a:gd name="T2" fmla="*/ 1 w 54"/>
              <a:gd name="T3" fmla="*/ 31 h 59"/>
              <a:gd name="T4" fmla="*/ 6 w 54"/>
              <a:gd name="T5" fmla="*/ 26 h 59"/>
              <a:gd name="T6" fmla="*/ 0 w 54"/>
              <a:gd name="T7" fmla="*/ 24 h 59"/>
              <a:gd name="T8" fmla="*/ 1 w 54"/>
              <a:gd name="T9" fmla="*/ 8 h 59"/>
              <a:gd name="T10" fmla="*/ 6 w 54"/>
              <a:gd name="T11" fmla="*/ 0 h 59"/>
              <a:gd name="T12" fmla="*/ 27 w 54"/>
              <a:gd name="T13" fmla="*/ 4 h 59"/>
              <a:gd name="T14" fmla="*/ 35 w 54"/>
              <a:gd name="T15" fmla="*/ 15 h 59"/>
              <a:gd name="T16" fmla="*/ 53 w 54"/>
              <a:gd name="T17" fmla="*/ 26 h 59"/>
              <a:gd name="T18" fmla="*/ 43 w 54"/>
              <a:gd name="T19" fmla="*/ 28 h 59"/>
              <a:gd name="T20" fmla="*/ 41 w 54"/>
              <a:gd name="T21" fmla="*/ 47 h 59"/>
              <a:gd name="T22" fmla="*/ 39 w 54"/>
              <a:gd name="T23" fmla="*/ 58 h 59"/>
              <a:gd name="T24" fmla="*/ 27 w 54"/>
              <a:gd name="T25" fmla="*/ 49 h 59"/>
              <a:gd name="T26" fmla="*/ 29 w 54"/>
              <a:gd name="T27" fmla="*/ 47 h 59"/>
              <a:gd name="T28" fmla="*/ 25 w 54"/>
              <a:gd name="T29" fmla="*/ 37 h 59"/>
              <a:gd name="T30" fmla="*/ 10 w 54"/>
              <a:gd name="T31" fmla="*/ 4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4" h="59">
                <a:moveTo>
                  <a:pt x="10" y="47"/>
                </a:moveTo>
                <a:lnTo>
                  <a:pt x="1" y="31"/>
                </a:lnTo>
                <a:lnTo>
                  <a:pt x="6" y="26"/>
                </a:lnTo>
                <a:lnTo>
                  <a:pt x="0" y="24"/>
                </a:lnTo>
                <a:lnTo>
                  <a:pt x="1" y="8"/>
                </a:lnTo>
                <a:lnTo>
                  <a:pt x="6" y="0"/>
                </a:lnTo>
                <a:lnTo>
                  <a:pt x="27" y="4"/>
                </a:lnTo>
                <a:lnTo>
                  <a:pt x="35" y="15"/>
                </a:lnTo>
                <a:lnTo>
                  <a:pt x="53" y="26"/>
                </a:lnTo>
                <a:lnTo>
                  <a:pt x="43" y="28"/>
                </a:lnTo>
                <a:lnTo>
                  <a:pt x="41" y="47"/>
                </a:lnTo>
                <a:lnTo>
                  <a:pt x="39" y="58"/>
                </a:lnTo>
                <a:lnTo>
                  <a:pt x="27" y="49"/>
                </a:lnTo>
                <a:lnTo>
                  <a:pt x="29" y="47"/>
                </a:lnTo>
                <a:lnTo>
                  <a:pt x="25" y="37"/>
                </a:lnTo>
                <a:lnTo>
                  <a:pt x="10" y="4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899" name="Freeform 226"/>
          <p:cNvSpPr>
            <a:spLocks/>
          </p:cNvSpPr>
          <p:nvPr/>
        </p:nvSpPr>
        <p:spPr bwMode="auto">
          <a:xfrm>
            <a:off x="5358871" y="2647951"/>
            <a:ext cx="130704" cy="136525"/>
          </a:xfrm>
          <a:custGeom>
            <a:avLst/>
            <a:gdLst>
              <a:gd name="T0" fmla="*/ 2147483647 w 82"/>
              <a:gd name="T1" fmla="*/ 2147483647 h 86"/>
              <a:gd name="T2" fmla="*/ 2147483647 w 82"/>
              <a:gd name="T3" fmla="*/ 2147483647 h 86"/>
              <a:gd name="T4" fmla="*/ 0 w 82"/>
              <a:gd name="T5" fmla="*/ 2147483647 h 86"/>
              <a:gd name="T6" fmla="*/ 2147483647 w 82"/>
              <a:gd name="T7" fmla="*/ 2147483647 h 86"/>
              <a:gd name="T8" fmla="*/ 2147483647 w 82"/>
              <a:gd name="T9" fmla="*/ 2147483647 h 86"/>
              <a:gd name="T10" fmla="*/ 2147483647 w 82"/>
              <a:gd name="T11" fmla="*/ 2147483647 h 86"/>
              <a:gd name="T12" fmla="*/ 2147483647 w 82"/>
              <a:gd name="T13" fmla="*/ 2147483647 h 86"/>
              <a:gd name="T14" fmla="*/ 2147483647 w 82"/>
              <a:gd name="T15" fmla="*/ 2147483647 h 86"/>
              <a:gd name="T16" fmla="*/ 2147483647 w 82"/>
              <a:gd name="T17" fmla="*/ 2147483647 h 86"/>
              <a:gd name="T18" fmla="*/ 2147483647 w 82"/>
              <a:gd name="T19" fmla="*/ 0 h 86"/>
              <a:gd name="T20" fmla="*/ 2147483647 w 82"/>
              <a:gd name="T21" fmla="*/ 2147483647 h 86"/>
              <a:gd name="T22" fmla="*/ 2147483647 w 82"/>
              <a:gd name="T23" fmla="*/ 2147483647 h 86"/>
              <a:gd name="T24" fmla="*/ 2147483647 w 82"/>
              <a:gd name="T25" fmla="*/ 2147483647 h 86"/>
              <a:gd name="T26" fmla="*/ 2147483647 w 82"/>
              <a:gd name="T27" fmla="*/ 2147483647 h 86"/>
              <a:gd name="T28" fmla="*/ 2147483647 w 82"/>
              <a:gd name="T29" fmla="*/ 2147483647 h 86"/>
              <a:gd name="T30" fmla="*/ 2147483647 w 82"/>
              <a:gd name="T31" fmla="*/ 2147483647 h 86"/>
              <a:gd name="T32" fmla="*/ 2147483647 w 82"/>
              <a:gd name="T33" fmla="*/ 2147483647 h 86"/>
              <a:gd name="T34" fmla="*/ 2147483647 w 82"/>
              <a:gd name="T35" fmla="*/ 2147483647 h 86"/>
              <a:gd name="T36" fmla="*/ 2147483647 w 82"/>
              <a:gd name="T37" fmla="*/ 2147483647 h 86"/>
              <a:gd name="T38" fmla="*/ 2147483647 w 82"/>
              <a:gd name="T39" fmla="*/ 2147483647 h 86"/>
              <a:gd name="T40" fmla="*/ 2147483647 w 82"/>
              <a:gd name="T41" fmla="*/ 2147483647 h 86"/>
              <a:gd name="T42" fmla="*/ 2147483647 w 82"/>
              <a:gd name="T43" fmla="*/ 2147483647 h 86"/>
              <a:gd name="T44" fmla="*/ 2147483647 w 82"/>
              <a:gd name="T45" fmla="*/ 2147483647 h 86"/>
              <a:gd name="T46" fmla="*/ 2147483647 w 82"/>
              <a:gd name="T47" fmla="*/ 2147483647 h 86"/>
              <a:gd name="T48" fmla="*/ 2147483647 w 82"/>
              <a:gd name="T49" fmla="*/ 2147483647 h 86"/>
              <a:gd name="T50" fmla="*/ 2147483647 w 82"/>
              <a:gd name="T51" fmla="*/ 2147483647 h 86"/>
              <a:gd name="T52" fmla="*/ 2147483647 w 82"/>
              <a:gd name="T53" fmla="*/ 2147483647 h 86"/>
              <a:gd name="T54" fmla="*/ 2147483647 w 82"/>
              <a:gd name="T55" fmla="*/ 2147483647 h 86"/>
              <a:gd name="T56" fmla="*/ 2147483647 w 82"/>
              <a:gd name="T57" fmla="*/ 2147483647 h 86"/>
              <a:gd name="T58" fmla="*/ 2147483647 w 82"/>
              <a:gd name="T59" fmla="*/ 2147483647 h 86"/>
              <a:gd name="T60" fmla="*/ 2147483647 w 82"/>
              <a:gd name="T61" fmla="*/ 2147483647 h 86"/>
              <a:gd name="T62" fmla="*/ 2147483647 w 82"/>
              <a:gd name="T63" fmla="*/ 2147483647 h 86"/>
              <a:gd name="T64" fmla="*/ 2147483647 w 82"/>
              <a:gd name="T65" fmla="*/ 2147483647 h 86"/>
              <a:gd name="T66" fmla="*/ 2147483647 w 82"/>
              <a:gd name="T67" fmla="*/ 2147483647 h 86"/>
              <a:gd name="T68" fmla="*/ 2147483647 w 82"/>
              <a:gd name="T69" fmla="*/ 2147483647 h 86"/>
              <a:gd name="T70" fmla="*/ 2147483647 w 82"/>
              <a:gd name="T71" fmla="*/ 2147483647 h 86"/>
              <a:gd name="T72" fmla="*/ 2147483647 w 82"/>
              <a:gd name="T73" fmla="*/ 2147483647 h 86"/>
              <a:gd name="T74" fmla="*/ 2147483647 w 82"/>
              <a:gd name="T75" fmla="*/ 2147483647 h 86"/>
              <a:gd name="T76" fmla="*/ 2147483647 w 82"/>
              <a:gd name="T77" fmla="*/ 2147483647 h 86"/>
              <a:gd name="T78" fmla="*/ 2147483647 w 82"/>
              <a:gd name="T79" fmla="*/ 2147483647 h 86"/>
              <a:gd name="T80" fmla="*/ 2147483647 w 82"/>
              <a:gd name="T81" fmla="*/ 2147483647 h 86"/>
              <a:gd name="T82" fmla="*/ 2147483647 w 82"/>
              <a:gd name="T83" fmla="*/ 2147483647 h 86"/>
              <a:gd name="T84" fmla="*/ 2147483647 w 82"/>
              <a:gd name="T85" fmla="*/ 2147483647 h 86"/>
              <a:gd name="T86" fmla="*/ 2147483647 w 82"/>
              <a:gd name="T87" fmla="*/ 2147483647 h 86"/>
              <a:gd name="T88" fmla="*/ 2147483647 w 82"/>
              <a:gd name="T89" fmla="*/ 2147483647 h 86"/>
              <a:gd name="T90" fmla="*/ 2147483647 w 82"/>
              <a:gd name="T91" fmla="*/ 2147483647 h 86"/>
              <a:gd name="T92" fmla="*/ 2147483647 w 82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2" h="86">
                <a:moveTo>
                  <a:pt x="15" y="44"/>
                </a:moveTo>
                <a:lnTo>
                  <a:pt x="6" y="40"/>
                </a:lnTo>
                <a:lnTo>
                  <a:pt x="0" y="32"/>
                </a:lnTo>
                <a:lnTo>
                  <a:pt x="3" y="29"/>
                </a:lnTo>
                <a:lnTo>
                  <a:pt x="10" y="13"/>
                </a:lnTo>
                <a:lnTo>
                  <a:pt x="33" y="6"/>
                </a:lnTo>
                <a:lnTo>
                  <a:pt x="49" y="3"/>
                </a:lnTo>
                <a:lnTo>
                  <a:pt x="70" y="6"/>
                </a:lnTo>
                <a:lnTo>
                  <a:pt x="75" y="2"/>
                </a:lnTo>
                <a:lnTo>
                  <a:pt x="78" y="0"/>
                </a:lnTo>
                <a:lnTo>
                  <a:pt x="81" y="5"/>
                </a:lnTo>
                <a:lnTo>
                  <a:pt x="75" y="15"/>
                </a:lnTo>
                <a:lnTo>
                  <a:pt x="60" y="12"/>
                </a:lnTo>
                <a:lnTo>
                  <a:pt x="47" y="17"/>
                </a:lnTo>
                <a:lnTo>
                  <a:pt x="53" y="23"/>
                </a:lnTo>
                <a:lnTo>
                  <a:pt x="48" y="23"/>
                </a:lnTo>
                <a:lnTo>
                  <a:pt x="49" y="26"/>
                </a:lnTo>
                <a:lnTo>
                  <a:pt x="43" y="24"/>
                </a:lnTo>
                <a:lnTo>
                  <a:pt x="45" y="29"/>
                </a:lnTo>
                <a:lnTo>
                  <a:pt x="37" y="19"/>
                </a:lnTo>
                <a:lnTo>
                  <a:pt x="32" y="21"/>
                </a:lnTo>
                <a:lnTo>
                  <a:pt x="39" y="35"/>
                </a:lnTo>
                <a:lnTo>
                  <a:pt x="41" y="41"/>
                </a:lnTo>
                <a:lnTo>
                  <a:pt x="36" y="39"/>
                </a:lnTo>
                <a:lnTo>
                  <a:pt x="39" y="45"/>
                </a:lnTo>
                <a:lnTo>
                  <a:pt x="35" y="46"/>
                </a:lnTo>
                <a:lnTo>
                  <a:pt x="53" y="59"/>
                </a:lnTo>
                <a:lnTo>
                  <a:pt x="52" y="64"/>
                </a:lnTo>
                <a:lnTo>
                  <a:pt x="47" y="61"/>
                </a:lnTo>
                <a:lnTo>
                  <a:pt x="41" y="63"/>
                </a:lnTo>
                <a:lnTo>
                  <a:pt x="45" y="69"/>
                </a:lnTo>
                <a:lnTo>
                  <a:pt x="39" y="69"/>
                </a:lnTo>
                <a:lnTo>
                  <a:pt x="43" y="85"/>
                </a:lnTo>
                <a:lnTo>
                  <a:pt x="36" y="81"/>
                </a:lnTo>
                <a:lnTo>
                  <a:pt x="33" y="85"/>
                </a:lnTo>
                <a:lnTo>
                  <a:pt x="28" y="76"/>
                </a:lnTo>
                <a:lnTo>
                  <a:pt x="26" y="80"/>
                </a:lnTo>
                <a:lnTo>
                  <a:pt x="18" y="65"/>
                </a:lnTo>
                <a:lnTo>
                  <a:pt x="18" y="60"/>
                </a:lnTo>
                <a:lnTo>
                  <a:pt x="28" y="55"/>
                </a:lnTo>
                <a:lnTo>
                  <a:pt x="40" y="60"/>
                </a:lnTo>
                <a:lnTo>
                  <a:pt x="40" y="55"/>
                </a:lnTo>
                <a:lnTo>
                  <a:pt x="32" y="53"/>
                </a:lnTo>
                <a:lnTo>
                  <a:pt x="18" y="52"/>
                </a:lnTo>
                <a:lnTo>
                  <a:pt x="15" y="53"/>
                </a:lnTo>
                <a:lnTo>
                  <a:pt x="11" y="45"/>
                </a:lnTo>
                <a:lnTo>
                  <a:pt x="15" y="4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00" name="Freeform 227"/>
          <p:cNvSpPr>
            <a:spLocks/>
          </p:cNvSpPr>
          <p:nvPr/>
        </p:nvSpPr>
        <p:spPr bwMode="auto">
          <a:xfrm>
            <a:off x="5439701" y="2808288"/>
            <a:ext cx="6191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0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2147483647 w 39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" h="19">
                <a:moveTo>
                  <a:pt x="28" y="8"/>
                </a:moveTo>
                <a:lnTo>
                  <a:pt x="8" y="0"/>
                </a:lnTo>
                <a:lnTo>
                  <a:pt x="1" y="0"/>
                </a:lnTo>
                <a:lnTo>
                  <a:pt x="0" y="8"/>
                </a:lnTo>
                <a:lnTo>
                  <a:pt x="13" y="12"/>
                </a:lnTo>
                <a:lnTo>
                  <a:pt x="27" y="18"/>
                </a:lnTo>
                <a:lnTo>
                  <a:pt x="38" y="10"/>
                </a:lnTo>
                <a:lnTo>
                  <a:pt x="28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01" name="Freeform 228"/>
          <p:cNvSpPr>
            <a:spLocks/>
          </p:cNvSpPr>
          <p:nvPr/>
        </p:nvSpPr>
        <p:spPr bwMode="auto">
          <a:xfrm>
            <a:off x="5420783" y="2717801"/>
            <a:ext cx="3611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0 w 22"/>
              <a:gd name="T5" fmla="*/ 0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18">
                <a:moveTo>
                  <a:pt x="21" y="17"/>
                </a:moveTo>
                <a:lnTo>
                  <a:pt x="10" y="3"/>
                </a:lnTo>
                <a:lnTo>
                  <a:pt x="0" y="0"/>
                </a:lnTo>
                <a:lnTo>
                  <a:pt x="10" y="8"/>
                </a:lnTo>
                <a:lnTo>
                  <a:pt x="21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02" name="Freeform 229"/>
          <p:cNvSpPr>
            <a:spLocks/>
          </p:cNvSpPr>
          <p:nvPr/>
        </p:nvSpPr>
        <p:spPr bwMode="auto">
          <a:xfrm>
            <a:off x="5480977" y="2709864"/>
            <a:ext cx="3439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2147483647 h 18"/>
              <a:gd name="T4" fmla="*/ 0 w 21"/>
              <a:gd name="T5" fmla="*/ 0 h 18"/>
              <a:gd name="T6" fmla="*/ 2147483647 w 21"/>
              <a:gd name="T7" fmla="*/ 2147483647 h 18"/>
              <a:gd name="T8" fmla="*/ 2147483647 w 21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6" y="8"/>
                </a:lnTo>
                <a:lnTo>
                  <a:pt x="0" y="0"/>
                </a:lnTo>
                <a:lnTo>
                  <a:pt x="16" y="8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03" name="Freeform 230"/>
          <p:cNvSpPr>
            <a:spLocks/>
          </p:cNvSpPr>
          <p:nvPr/>
        </p:nvSpPr>
        <p:spPr bwMode="auto">
          <a:xfrm>
            <a:off x="5372629" y="2733676"/>
            <a:ext cx="34396" cy="28575"/>
          </a:xfrm>
          <a:custGeom>
            <a:avLst/>
            <a:gdLst>
              <a:gd name="T0" fmla="*/ 0 w 22"/>
              <a:gd name="T1" fmla="*/ 0 h 18"/>
              <a:gd name="T2" fmla="*/ 2147483647 w 22"/>
              <a:gd name="T3" fmla="*/ 2147483647 h 18"/>
              <a:gd name="T4" fmla="*/ 0 w 22"/>
              <a:gd name="T5" fmla="*/ 2147483647 h 18"/>
              <a:gd name="T6" fmla="*/ 0 w 2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0" y="0"/>
                </a:moveTo>
                <a:lnTo>
                  <a:pt x="21" y="10"/>
                </a:ln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343" name="Freeform 231"/>
          <p:cNvSpPr>
            <a:spLocks/>
          </p:cNvSpPr>
          <p:nvPr/>
        </p:nvSpPr>
        <p:spPr bwMode="auto">
          <a:xfrm>
            <a:off x="5482696" y="2730501"/>
            <a:ext cx="36116" cy="28575"/>
          </a:xfrm>
          <a:custGeom>
            <a:avLst/>
            <a:gdLst>
              <a:gd name="T0" fmla="*/ 21 w 22"/>
              <a:gd name="T1" fmla="*/ 0 h 18"/>
              <a:gd name="T2" fmla="*/ 21 w 22"/>
              <a:gd name="T3" fmla="*/ 17 h 18"/>
              <a:gd name="T4" fmla="*/ 0 w 22"/>
              <a:gd name="T5" fmla="*/ 5 h 18"/>
              <a:gd name="T6" fmla="*/ 21 w 2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1" y="0"/>
                </a:moveTo>
                <a:lnTo>
                  <a:pt x="21" y="17"/>
                </a:lnTo>
                <a:lnTo>
                  <a:pt x="0" y="5"/>
                </a:lnTo>
                <a:lnTo>
                  <a:pt x="21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905" name="Freeform 232"/>
          <p:cNvSpPr>
            <a:spLocks/>
          </p:cNvSpPr>
          <p:nvPr/>
        </p:nvSpPr>
        <p:spPr bwMode="auto">
          <a:xfrm>
            <a:off x="5087144" y="2511425"/>
            <a:ext cx="239052" cy="236538"/>
          </a:xfrm>
          <a:custGeom>
            <a:avLst/>
            <a:gdLst>
              <a:gd name="T0" fmla="*/ 2147483647 w 150"/>
              <a:gd name="T1" fmla="*/ 2147483647 h 149"/>
              <a:gd name="T2" fmla="*/ 2147483647 w 150"/>
              <a:gd name="T3" fmla="*/ 0 h 149"/>
              <a:gd name="T4" fmla="*/ 2147483647 w 150"/>
              <a:gd name="T5" fmla="*/ 2147483647 h 149"/>
              <a:gd name="T6" fmla="*/ 2147483647 w 150"/>
              <a:gd name="T7" fmla="*/ 0 h 149"/>
              <a:gd name="T8" fmla="*/ 2147483647 w 150"/>
              <a:gd name="T9" fmla="*/ 2147483647 h 149"/>
              <a:gd name="T10" fmla="*/ 2147483647 w 150"/>
              <a:gd name="T11" fmla="*/ 2147483647 h 149"/>
              <a:gd name="T12" fmla="*/ 2147483647 w 150"/>
              <a:gd name="T13" fmla="*/ 2147483647 h 149"/>
              <a:gd name="T14" fmla="*/ 2147483647 w 150"/>
              <a:gd name="T15" fmla="*/ 2147483647 h 149"/>
              <a:gd name="T16" fmla="*/ 2147483647 w 150"/>
              <a:gd name="T17" fmla="*/ 2147483647 h 149"/>
              <a:gd name="T18" fmla="*/ 2147483647 w 150"/>
              <a:gd name="T19" fmla="*/ 2147483647 h 149"/>
              <a:gd name="T20" fmla="*/ 2147483647 w 150"/>
              <a:gd name="T21" fmla="*/ 2147483647 h 149"/>
              <a:gd name="T22" fmla="*/ 2147483647 w 150"/>
              <a:gd name="T23" fmla="*/ 2147483647 h 149"/>
              <a:gd name="T24" fmla="*/ 2147483647 w 150"/>
              <a:gd name="T25" fmla="*/ 2147483647 h 149"/>
              <a:gd name="T26" fmla="*/ 0 w 150"/>
              <a:gd name="T27" fmla="*/ 2147483647 h 149"/>
              <a:gd name="T28" fmla="*/ 0 w 150"/>
              <a:gd name="T29" fmla="*/ 2147483647 h 149"/>
              <a:gd name="T30" fmla="*/ 2147483647 w 150"/>
              <a:gd name="T31" fmla="*/ 2147483647 h 149"/>
              <a:gd name="T32" fmla="*/ 2147483647 w 150"/>
              <a:gd name="T33" fmla="*/ 2147483647 h 149"/>
              <a:gd name="T34" fmla="*/ 2147483647 w 150"/>
              <a:gd name="T35" fmla="*/ 2147483647 h 149"/>
              <a:gd name="T36" fmla="*/ 2147483647 w 150"/>
              <a:gd name="T37" fmla="*/ 2147483647 h 149"/>
              <a:gd name="T38" fmla="*/ 2147483647 w 150"/>
              <a:gd name="T39" fmla="*/ 2147483647 h 149"/>
              <a:gd name="T40" fmla="*/ 2147483647 w 150"/>
              <a:gd name="T41" fmla="*/ 2147483647 h 149"/>
              <a:gd name="T42" fmla="*/ 2147483647 w 150"/>
              <a:gd name="T43" fmla="*/ 2147483647 h 149"/>
              <a:gd name="T44" fmla="*/ 2147483647 w 150"/>
              <a:gd name="T45" fmla="*/ 2147483647 h 149"/>
              <a:gd name="T46" fmla="*/ 2147483647 w 150"/>
              <a:gd name="T47" fmla="*/ 2147483647 h 149"/>
              <a:gd name="T48" fmla="*/ 2147483647 w 150"/>
              <a:gd name="T49" fmla="*/ 2147483647 h 149"/>
              <a:gd name="T50" fmla="*/ 2147483647 w 150"/>
              <a:gd name="T51" fmla="*/ 2147483647 h 149"/>
              <a:gd name="T52" fmla="*/ 2147483647 w 150"/>
              <a:gd name="T53" fmla="*/ 2147483647 h 149"/>
              <a:gd name="T54" fmla="*/ 2147483647 w 150"/>
              <a:gd name="T55" fmla="*/ 2147483647 h 149"/>
              <a:gd name="T56" fmla="*/ 2147483647 w 150"/>
              <a:gd name="T57" fmla="*/ 2147483647 h 149"/>
              <a:gd name="T58" fmla="*/ 2147483647 w 150"/>
              <a:gd name="T59" fmla="*/ 2147483647 h 149"/>
              <a:gd name="T60" fmla="*/ 2147483647 w 150"/>
              <a:gd name="T61" fmla="*/ 2147483647 h 149"/>
              <a:gd name="T62" fmla="*/ 2147483647 w 150"/>
              <a:gd name="T63" fmla="*/ 2147483647 h 149"/>
              <a:gd name="T64" fmla="*/ 2147483647 w 150"/>
              <a:gd name="T65" fmla="*/ 2147483647 h 149"/>
              <a:gd name="T66" fmla="*/ 2147483647 w 150"/>
              <a:gd name="T67" fmla="*/ 2147483647 h 149"/>
              <a:gd name="T68" fmla="*/ 2147483647 w 150"/>
              <a:gd name="T69" fmla="*/ 2147483647 h 149"/>
              <a:gd name="T70" fmla="*/ 2147483647 w 150"/>
              <a:gd name="T71" fmla="*/ 2147483647 h 149"/>
              <a:gd name="T72" fmla="*/ 2147483647 w 150"/>
              <a:gd name="T73" fmla="*/ 2147483647 h 149"/>
              <a:gd name="T74" fmla="*/ 2147483647 w 150"/>
              <a:gd name="T75" fmla="*/ 2147483647 h 149"/>
              <a:gd name="T76" fmla="*/ 2147483647 w 150"/>
              <a:gd name="T77" fmla="*/ 2147483647 h 149"/>
              <a:gd name="T78" fmla="*/ 2147483647 w 150"/>
              <a:gd name="T79" fmla="*/ 2147483647 h 149"/>
              <a:gd name="T80" fmla="*/ 2147483647 w 150"/>
              <a:gd name="T81" fmla="*/ 2147483647 h 149"/>
              <a:gd name="T82" fmla="*/ 2147483647 w 150"/>
              <a:gd name="T83" fmla="*/ 2147483647 h 149"/>
              <a:gd name="T84" fmla="*/ 2147483647 w 150"/>
              <a:gd name="T85" fmla="*/ 2147483647 h 149"/>
              <a:gd name="T86" fmla="*/ 2147483647 w 150"/>
              <a:gd name="T87" fmla="*/ 2147483647 h 149"/>
              <a:gd name="T88" fmla="*/ 2147483647 w 150"/>
              <a:gd name="T89" fmla="*/ 2147483647 h 149"/>
              <a:gd name="T90" fmla="*/ 2147483647 w 150"/>
              <a:gd name="T91" fmla="*/ 2147483647 h 149"/>
              <a:gd name="T92" fmla="*/ 2147483647 w 150"/>
              <a:gd name="T93" fmla="*/ 2147483647 h 149"/>
              <a:gd name="T94" fmla="*/ 2147483647 w 150"/>
              <a:gd name="T95" fmla="*/ 2147483647 h 149"/>
              <a:gd name="T96" fmla="*/ 2147483647 w 150"/>
              <a:gd name="T97" fmla="*/ 2147483647 h 149"/>
              <a:gd name="T98" fmla="*/ 2147483647 w 150"/>
              <a:gd name="T99" fmla="*/ 2147483647 h 149"/>
              <a:gd name="T100" fmla="*/ 2147483647 w 150"/>
              <a:gd name="T101" fmla="*/ 2147483647 h 149"/>
              <a:gd name="T102" fmla="*/ 2147483647 w 150"/>
              <a:gd name="T103" fmla="*/ 2147483647 h 149"/>
              <a:gd name="T104" fmla="*/ 2147483647 w 150"/>
              <a:gd name="T105" fmla="*/ 2147483647 h 149"/>
              <a:gd name="T106" fmla="*/ 2147483647 w 150"/>
              <a:gd name="T107" fmla="*/ 2147483647 h 149"/>
              <a:gd name="T108" fmla="*/ 2147483647 w 150"/>
              <a:gd name="T109" fmla="*/ 2147483647 h 149"/>
              <a:gd name="T110" fmla="*/ 2147483647 w 150"/>
              <a:gd name="T111" fmla="*/ 2147483647 h 149"/>
              <a:gd name="T112" fmla="*/ 2147483647 w 150"/>
              <a:gd name="T113" fmla="*/ 2147483647 h 149"/>
              <a:gd name="T114" fmla="*/ 2147483647 w 150"/>
              <a:gd name="T115" fmla="*/ 2147483647 h 149"/>
              <a:gd name="T116" fmla="*/ 2147483647 w 150"/>
              <a:gd name="T117" fmla="*/ 2147483647 h 149"/>
              <a:gd name="T118" fmla="*/ 2147483647 w 150"/>
              <a:gd name="T119" fmla="*/ 2147483647 h 149"/>
              <a:gd name="T120" fmla="*/ 2147483647 w 150"/>
              <a:gd name="T121" fmla="*/ 2147483647 h 149"/>
              <a:gd name="T122" fmla="*/ 2147483647 w 150"/>
              <a:gd name="T123" fmla="*/ 2147483647 h 149"/>
              <a:gd name="T124" fmla="*/ 2147483647 w 150"/>
              <a:gd name="T125" fmla="*/ 2147483647 h 1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0" h="149">
                <a:moveTo>
                  <a:pt x="83" y="6"/>
                </a:moveTo>
                <a:lnTo>
                  <a:pt x="64" y="0"/>
                </a:lnTo>
                <a:lnTo>
                  <a:pt x="51" y="2"/>
                </a:lnTo>
                <a:lnTo>
                  <a:pt x="43" y="0"/>
                </a:lnTo>
                <a:lnTo>
                  <a:pt x="43" y="2"/>
                </a:lnTo>
                <a:lnTo>
                  <a:pt x="41" y="5"/>
                </a:lnTo>
                <a:lnTo>
                  <a:pt x="38" y="8"/>
                </a:lnTo>
                <a:lnTo>
                  <a:pt x="29" y="8"/>
                </a:lnTo>
                <a:lnTo>
                  <a:pt x="25" y="16"/>
                </a:lnTo>
                <a:lnTo>
                  <a:pt x="16" y="8"/>
                </a:lnTo>
                <a:lnTo>
                  <a:pt x="8" y="15"/>
                </a:lnTo>
                <a:lnTo>
                  <a:pt x="2" y="16"/>
                </a:lnTo>
                <a:lnTo>
                  <a:pt x="2" y="22"/>
                </a:lnTo>
                <a:lnTo>
                  <a:pt x="0" y="29"/>
                </a:lnTo>
                <a:lnTo>
                  <a:pt x="0" y="33"/>
                </a:lnTo>
                <a:lnTo>
                  <a:pt x="1" y="38"/>
                </a:lnTo>
                <a:lnTo>
                  <a:pt x="8" y="45"/>
                </a:lnTo>
                <a:lnTo>
                  <a:pt x="8" y="50"/>
                </a:lnTo>
                <a:lnTo>
                  <a:pt x="21" y="43"/>
                </a:lnTo>
                <a:lnTo>
                  <a:pt x="37" y="46"/>
                </a:lnTo>
                <a:lnTo>
                  <a:pt x="47" y="63"/>
                </a:lnTo>
                <a:lnTo>
                  <a:pt x="57" y="74"/>
                </a:lnTo>
                <a:lnTo>
                  <a:pt x="69" y="85"/>
                </a:lnTo>
                <a:lnTo>
                  <a:pt x="73" y="86"/>
                </a:lnTo>
                <a:lnTo>
                  <a:pt x="74" y="87"/>
                </a:lnTo>
                <a:lnTo>
                  <a:pt x="83" y="91"/>
                </a:lnTo>
                <a:lnTo>
                  <a:pt x="98" y="102"/>
                </a:lnTo>
                <a:lnTo>
                  <a:pt x="106" y="106"/>
                </a:lnTo>
                <a:lnTo>
                  <a:pt x="113" y="111"/>
                </a:lnTo>
                <a:lnTo>
                  <a:pt x="120" y="129"/>
                </a:lnTo>
                <a:lnTo>
                  <a:pt x="116" y="142"/>
                </a:lnTo>
                <a:lnTo>
                  <a:pt x="122" y="148"/>
                </a:lnTo>
                <a:lnTo>
                  <a:pt x="128" y="137"/>
                </a:lnTo>
                <a:lnTo>
                  <a:pt x="132" y="130"/>
                </a:lnTo>
                <a:lnTo>
                  <a:pt x="134" y="126"/>
                </a:lnTo>
                <a:lnTo>
                  <a:pt x="128" y="118"/>
                </a:lnTo>
                <a:lnTo>
                  <a:pt x="129" y="105"/>
                </a:lnTo>
                <a:lnTo>
                  <a:pt x="138" y="108"/>
                </a:lnTo>
                <a:lnTo>
                  <a:pt x="147" y="115"/>
                </a:lnTo>
                <a:lnTo>
                  <a:pt x="149" y="108"/>
                </a:lnTo>
                <a:lnTo>
                  <a:pt x="133" y="99"/>
                </a:lnTo>
                <a:lnTo>
                  <a:pt x="118" y="89"/>
                </a:lnTo>
                <a:lnTo>
                  <a:pt x="119" y="84"/>
                </a:lnTo>
                <a:lnTo>
                  <a:pt x="115" y="81"/>
                </a:lnTo>
                <a:lnTo>
                  <a:pt x="97" y="76"/>
                </a:lnTo>
                <a:lnTo>
                  <a:pt x="92" y="65"/>
                </a:lnTo>
                <a:lnTo>
                  <a:pt x="86" y="56"/>
                </a:lnTo>
                <a:lnTo>
                  <a:pt x="73" y="47"/>
                </a:lnTo>
                <a:lnTo>
                  <a:pt x="68" y="34"/>
                </a:lnTo>
                <a:lnTo>
                  <a:pt x="66" y="27"/>
                </a:lnTo>
                <a:lnTo>
                  <a:pt x="78" y="19"/>
                </a:lnTo>
                <a:lnTo>
                  <a:pt x="84" y="22"/>
                </a:lnTo>
                <a:lnTo>
                  <a:pt x="82" y="11"/>
                </a:lnTo>
                <a:lnTo>
                  <a:pt x="83" y="6"/>
                </a:lnTo>
                <a:lnTo>
                  <a:pt x="71" y="48"/>
                </a:lnTo>
                <a:lnTo>
                  <a:pt x="71" y="47"/>
                </a:lnTo>
                <a:lnTo>
                  <a:pt x="70" y="47"/>
                </a:lnTo>
                <a:lnTo>
                  <a:pt x="69" y="48"/>
                </a:lnTo>
                <a:lnTo>
                  <a:pt x="70" y="48"/>
                </a:lnTo>
                <a:lnTo>
                  <a:pt x="71" y="48"/>
                </a:lnTo>
                <a:lnTo>
                  <a:pt x="83" y="6"/>
                </a:lnTo>
                <a:lnTo>
                  <a:pt x="74" y="85"/>
                </a:lnTo>
                <a:lnTo>
                  <a:pt x="83" y="6"/>
                </a:lnTo>
              </a:path>
            </a:pathLst>
          </a:cu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06" name="Freeform 233"/>
          <p:cNvSpPr>
            <a:spLocks/>
          </p:cNvSpPr>
          <p:nvPr/>
        </p:nvSpPr>
        <p:spPr bwMode="auto">
          <a:xfrm>
            <a:off x="5087144" y="2511425"/>
            <a:ext cx="239052" cy="236538"/>
          </a:xfrm>
          <a:custGeom>
            <a:avLst/>
            <a:gdLst>
              <a:gd name="T0" fmla="*/ 2147483647 w 150"/>
              <a:gd name="T1" fmla="*/ 2147483647 h 149"/>
              <a:gd name="T2" fmla="*/ 2147483647 w 150"/>
              <a:gd name="T3" fmla="*/ 0 h 149"/>
              <a:gd name="T4" fmla="*/ 2147483647 w 150"/>
              <a:gd name="T5" fmla="*/ 2147483647 h 149"/>
              <a:gd name="T6" fmla="*/ 2147483647 w 150"/>
              <a:gd name="T7" fmla="*/ 0 h 149"/>
              <a:gd name="T8" fmla="*/ 2147483647 w 150"/>
              <a:gd name="T9" fmla="*/ 2147483647 h 149"/>
              <a:gd name="T10" fmla="*/ 2147483647 w 150"/>
              <a:gd name="T11" fmla="*/ 2147483647 h 149"/>
              <a:gd name="T12" fmla="*/ 2147483647 w 150"/>
              <a:gd name="T13" fmla="*/ 2147483647 h 149"/>
              <a:gd name="T14" fmla="*/ 2147483647 w 150"/>
              <a:gd name="T15" fmla="*/ 2147483647 h 149"/>
              <a:gd name="T16" fmla="*/ 2147483647 w 150"/>
              <a:gd name="T17" fmla="*/ 2147483647 h 149"/>
              <a:gd name="T18" fmla="*/ 2147483647 w 150"/>
              <a:gd name="T19" fmla="*/ 2147483647 h 149"/>
              <a:gd name="T20" fmla="*/ 2147483647 w 150"/>
              <a:gd name="T21" fmla="*/ 2147483647 h 149"/>
              <a:gd name="T22" fmla="*/ 2147483647 w 150"/>
              <a:gd name="T23" fmla="*/ 2147483647 h 149"/>
              <a:gd name="T24" fmla="*/ 2147483647 w 150"/>
              <a:gd name="T25" fmla="*/ 2147483647 h 149"/>
              <a:gd name="T26" fmla="*/ 0 w 150"/>
              <a:gd name="T27" fmla="*/ 2147483647 h 149"/>
              <a:gd name="T28" fmla="*/ 0 w 150"/>
              <a:gd name="T29" fmla="*/ 2147483647 h 149"/>
              <a:gd name="T30" fmla="*/ 2147483647 w 150"/>
              <a:gd name="T31" fmla="*/ 2147483647 h 149"/>
              <a:gd name="T32" fmla="*/ 2147483647 w 150"/>
              <a:gd name="T33" fmla="*/ 2147483647 h 149"/>
              <a:gd name="T34" fmla="*/ 2147483647 w 150"/>
              <a:gd name="T35" fmla="*/ 2147483647 h 149"/>
              <a:gd name="T36" fmla="*/ 2147483647 w 150"/>
              <a:gd name="T37" fmla="*/ 2147483647 h 149"/>
              <a:gd name="T38" fmla="*/ 2147483647 w 150"/>
              <a:gd name="T39" fmla="*/ 2147483647 h 149"/>
              <a:gd name="T40" fmla="*/ 2147483647 w 150"/>
              <a:gd name="T41" fmla="*/ 2147483647 h 149"/>
              <a:gd name="T42" fmla="*/ 2147483647 w 150"/>
              <a:gd name="T43" fmla="*/ 2147483647 h 149"/>
              <a:gd name="T44" fmla="*/ 2147483647 w 150"/>
              <a:gd name="T45" fmla="*/ 2147483647 h 149"/>
              <a:gd name="T46" fmla="*/ 2147483647 w 150"/>
              <a:gd name="T47" fmla="*/ 2147483647 h 149"/>
              <a:gd name="T48" fmla="*/ 2147483647 w 150"/>
              <a:gd name="T49" fmla="*/ 2147483647 h 149"/>
              <a:gd name="T50" fmla="*/ 2147483647 w 150"/>
              <a:gd name="T51" fmla="*/ 2147483647 h 149"/>
              <a:gd name="T52" fmla="*/ 2147483647 w 150"/>
              <a:gd name="T53" fmla="*/ 2147483647 h 149"/>
              <a:gd name="T54" fmla="*/ 2147483647 w 150"/>
              <a:gd name="T55" fmla="*/ 2147483647 h 149"/>
              <a:gd name="T56" fmla="*/ 2147483647 w 150"/>
              <a:gd name="T57" fmla="*/ 2147483647 h 149"/>
              <a:gd name="T58" fmla="*/ 2147483647 w 150"/>
              <a:gd name="T59" fmla="*/ 2147483647 h 149"/>
              <a:gd name="T60" fmla="*/ 2147483647 w 150"/>
              <a:gd name="T61" fmla="*/ 2147483647 h 149"/>
              <a:gd name="T62" fmla="*/ 2147483647 w 150"/>
              <a:gd name="T63" fmla="*/ 2147483647 h 149"/>
              <a:gd name="T64" fmla="*/ 2147483647 w 150"/>
              <a:gd name="T65" fmla="*/ 2147483647 h 149"/>
              <a:gd name="T66" fmla="*/ 2147483647 w 150"/>
              <a:gd name="T67" fmla="*/ 2147483647 h 149"/>
              <a:gd name="T68" fmla="*/ 2147483647 w 150"/>
              <a:gd name="T69" fmla="*/ 2147483647 h 149"/>
              <a:gd name="T70" fmla="*/ 2147483647 w 150"/>
              <a:gd name="T71" fmla="*/ 2147483647 h 149"/>
              <a:gd name="T72" fmla="*/ 2147483647 w 150"/>
              <a:gd name="T73" fmla="*/ 2147483647 h 149"/>
              <a:gd name="T74" fmla="*/ 2147483647 w 150"/>
              <a:gd name="T75" fmla="*/ 2147483647 h 149"/>
              <a:gd name="T76" fmla="*/ 2147483647 w 150"/>
              <a:gd name="T77" fmla="*/ 2147483647 h 149"/>
              <a:gd name="T78" fmla="*/ 2147483647 w 150"/>
              <a:gd name="T79" fmla="*/ 2147483647 h 149"/>
              <a:gd name="T80" fmla="*/ 2147483647 w 150"/>
              <a:gd name="T81" fmla="*/ 2147483647 h 149"/>
              <a:gd name="T82" fmla="*/ 2147483647 w 150"/>
              <a:gd name="T83" fmla="*/ 2147483647 h 149"/>
              <a:gd name="T84" fmla="*/ 2147483647 w 150"/>
              <a:gd name="T85" fmla="*/ 2147483647 h 149"/>
              <a:gd name="T86" fmla="*/ 2147483647 w 150"/>
              <a:gd name="T87" fmla="*/ 2147483647 h 149"/>
              <a:gd name="T88" fmla="*/ 2147483647 w 150"/>
              <a:gd name="T89" fmla="*/ 2147483647 h 149"/>
              <a:gd name="T90" fmla="*/ 2147483647 w 150"/>
              <a:gd name="T91" fmla="*/ 2147483647 h 149"/>
              <a:gd name="T92" fmla="*/ 2147483647 w 150"/>
              <a:gd name="T93" fmla="*/ 2147483647 h 149"/>
              <a:gd name="T94" fmla="*/ 2147483647 w 150"/>
              <a:gd name="T95" fmla="*/ 2147483647 h 149"/>
              <a:gd name="T96" fmla="*/ 2147483647 w 150"/>
              <a:gd name="T97" fmla="*/ 2147483647 h 149"/>
              <a:gd name="T98" fmla="*/ 2147483647 w 150"/>
              <a:gd name="T99" fmla="*/ 2147483647 h 149"/>
              <a:gd name="T100" fmla="*/ 2147483647 w 150"/>
              <a:gd name="T101" fmla="*/ 2147483647 h 149"/>
              <a:gd name="T102" fmla="*/ 2147483647 w 150"/>
              <a:gd name="T103" fmla="*/ 2147483647 h 149"/>
              <a:gd name="T104" fmla="*/ 2147483647 w 150"/>
              <a:gd name="T105" fmla="*/ 2147483647 h 149"/>
              <a:gd name="T106" fmla="*/ 2147483647 w 150"/>
              <a:gd name="T107" fmla="*/ 2147483647 h 1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50" h="149">
                <a:moveTo>
                  <a:pt x="83" y="6"/>
                </a:moveTo>
                <a:lnTo>
                  <a:pt x="64" y="0"/>
                </a:lnTo>
                <a:lnTo>
                  <a:pt x="51" y="2"/>
                </a:lnTo>
                <a:lnTo>
                  <a:pt x="43" y="0"/>
                </a:lnTo>
                <a:lnTo>
                  <a:pt x="43" y="2"/>
                </a:lnTo>
                <a:lnTo>
                  <a:pt x="41" y="5"/>
                </a:lnTo>
                <a:lnTo>
                  <a:pt x="38" y="8"/>
                </a:lnTo>
                <a:lnTo>
                  <a:pt x="29" y="8"/>
                </a:lnTo>
                <a:lnTo>
                  <a:pt x="25" y="16"/>
                </a:lnTo>
                <a:lnTo>
                  <a:pt x="16" y="8"/>
                </a:lnTo>
                <a:lnTo>
                  <a:pt x="8" y="15"/>
                </a:lnTo>
                <a:lnTo>
                  <a:pt x="2" y="16"/>
                </a:lnTo>
                <a:lnTo>
                  <a:pt x="2" y="22"/>
                </a:lnTo>
                <a:lnTo>
                  <a:pt x="0" y="29"/>
                </a:lnTo>
                <a:lnTo>
                  <a:pt x="0" y="33"/>
                </a:lnTo>
                <a:lnTo>
                  <a:pt x="1" y="38"/>
                </a:lnTo>
                <a:lnTo>
                  <a:pt x="8" y="45"/>
                </a:lnTo>
                <a:lnTo>
                  <a:pt x="8" y="50"/>
                </a:lnTo>
                <a:lnTo>
                  <a:pt x="21" y="43"/>
                </a:lnTo>
                <a:lnTo>
                  <a:pt x="37" y="46"/>
                </a:lnTo>
                <a:lnTo>
                  <a:pt x="47" y="63"/>
                </a:lnTo>
                <a:lnTo>
                  <a:pt x="57" y="74"/>
                </a:lnTo>
                <a:lnTo>
                  <a:pt x="69" y="85"/>
                </a:lnTo>
                <a:lnTo>
                  <a:pt x="73" y="86"/>
                </a:lnTo>
                <a:lnTo>
                  <a:pt x="74" y="87"/>
                </a:lnTo>
                <a:lnTo>
                  <a:pt x="83" y="91"/>
                </a:lnTo>
                <a:lnTo>
                  <a:pt x="98" y="102"/>
                </a:lnTo>
                <a:lnTo>
                  <a:pt x="106" y="106"/>
                </a:lnTo>
                <a:lnTo>
                  <a:pt x="113" y="111"/>
                </a:lnTo>
                <a:lnTo>
                  <a:pt x="120" y="129"/>
                </a:lnTo>
                <a:lnTo>
                  <a:pt x="116" y="142"/>
                </a:lnTo>
                <a:lnTo>
                  <a:pt x="122" y="148"/>
                </a:lnTo>
                <a:lnTo>
                  <a:pt x="128" y="137"/>
                </a:lnTo>
                <a:lnTo>
                  <a:pt x="132" y="130"/>
                </a:lnTo>
                <a:lnTo>
                  <a:pt x="134" y="126"/>
                </a:lnTo>
                <a:lnTo>
                  <a:pt x="128" y="118"/>
                </a:lnTo>
                <a:lnTo>
                  <a:pt x="129" y="105"/>
                </a:lnTo>
                <a:lnTo>
                  <a:pt x="138" y="108"/>
                </a:lnTo>
                <a:lnTo>
                  <a:pt x="147" y="115"/>
                </a:lnTo>
                <a:lnTo>
                  <a:pt x="149" y="108"/>
                </a:lnTo>
                <a:lnTo>
                  <a:pt x="133" y="99"/>
                </a:lnTo>
                <a:lnTo>
                  <a:pt x="118" y="89"/>
                </a:lnTo>
                <a:lnTo>
                  <a:pt x="119" y="84"/>
                </a:lnTo>
                <a:lnTo>
                  <a:pt x="115" y="81"/>
                </a:lnTo>
                <a:lnTo>
                  <a:pt x="97" y="76"/>
                </a:lnTo>
                <a:lnTo>
                  <a:pt x="92" y="65"/>
                </a:lnTo>
                <a:lnTo>
                  <a:pt x="86" y="56"/>
                </a:lnTo>
                <a:lnTo>
                  <a:pt x="73" y="47"/>
                </a:lnTo>
                <a:lnTo>
                  <a:pt x="68" y="34"/>
                </a:lnTo>
                <a:lnTo>
                  <a:pt x="66" y="27"/>
                </a:lnTo>
                <a:lnTo>
                  <a:pt x="78" y="19"/>
                </a:lnTo>
                <a:lnTo>
                  <a:pt x="84" y="22"/>
                </a:lnTo>
                <a:lnTo>
                  <a:pt x="82" y="11"/>
                </a:lnTo>
                <a:lnTo>
                  <a:pt x="83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07" name="Freeform 234"/>
          <p:cNvSpPr>
            <a:spLocks/>
          </p:cNvSpPr>
          <p:nvPr/>
        </p:nvSpPr>
        <p:spPr bwMode="auto">
          <a:xfrm>
            <a:off x="5198931" y="2587626"/>
            <a:ext cx="3267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0 h 18"/>
              <a:gd name="T4" fmla="*/ 2147483647 w 21"/>
              <a:gd name="T5" fmla="*/ 0 h 18"/>
              <a:gd name="T6" fmla="*/ 0 w 21"/>
              <a:gd name="T7" fmla="*/ 2147483647 h 18"/>
              <a:gd name="T8" fmla="*/ 2147483647 w 21"/>
              <a:gd name="T9" fmla="*/ 2147483647 h 18"/>
              <a:gd name="T10" fmla="*/ 2147483647 w 21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20" y="0"/>
                </a:lnTo>
                <a:lnTo>
                  <a:pt x="10" y="0"/>
                </a:lnTo>
                <a:lnTo>
                  <a:pt x="0" y="17"/>
                </a:lnTo>
                <a:lnTo>
                  <a:pt x="10" y="17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08" name="Freeform 235"/>
          <p:cNvSpPr>
            <a:spLocks/>
          </p:cNvSpPr>
          <p:nvPr/>
        </p:nvSpPr>
        <p:spPr bwMode="auto">
          <a:xfrm>
            <a:off x="5210969" y="2736850"/>
            <a:ext cx="63633" cy="44450"/>
          </a:xfrm>
          <a:custGeom>
            <a:avLst/>
            <a:gdLst>
              <a:gd name="T0" fmla="*/ 2147483647 w 40"/>
              <a:gd name="T1" fmla="*/ 2147483647 h 28"/>
              <a:gd name="T2" fmla="*/ 2147483647 w 40"/>
              <a:gd name="T3" fmla="*/ 2147483647 h 28"/>
              <a:gd name="T4" fmla="*/ 2147483647 w 40"/>
              <a:gd name="T5" fmla="*/ 2147483647 h 28"/>
              <a:gd name="T6" fmla="*/ 2147483647 w 40"/>
              <a:gd name="T7" fmla="*/ 2147483647 h 28"/>
              <a:gd name="T8" fmla="*/ 0 w 40"/>
              <a:gd name="T9" fmla="*/ 2147483647 h 28"/>
              <a:gd name="T10" fmla="*/ 2147483647 w 40"/>
              <a:gd name="T11" fmla="*/ 2147483647 h 28"/>
              <a:gd name="T12" fmla="*/ 2147483647 w 40"/>
              <a:gd name="T13" fmla="*/ 2147483647 h 28"/>
              <a:gd name="T14" fmla="*/ 2147483647 w 40"/>
              <a:gd name="T15" fmla="*/ 0 h 28"/>
              <a:gd name="T16" fmla="*/ 2147483647 w 40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28">
                <a:moveTo>
                  <a:pt x="32" y="16"/>
                </a:moveTo>
                <a:lnTo>
                  <a:pt x="32" y="27"/>
                </a:lnTo>
                <a:lnTo>
                  <a:pt x="17" y="19"/>
                </a:lnTo>
                <a:lnTo>
                  <a:pt x="2" y="10"/>
                </a:lnTo>
                <a:lnTo>
                  <a:pt x="0" y="4"/>
                </a:lnTo>
                <a:lnTo>
                  <a:pt x="10" y="3"/>
                </a:lnTo>
                <a:lnTo>
                  <a:pt x="23" y="1"/>
                </a:lnTo>
                <a:lnTo>
                  <a:pt x="39" y="0"/>
                </a:lnTo>
                <a:lnTo>
                  <a:pt x="32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09" name="Freeform 236"/>
          <p:cNvSpPr>
            <a:spLocks/>
          </p:cNvSpPr>
          <p:nvPr/>
        </p:nvSpPr>
        <p:spPr bwMode="auto">
          <a:xfrm>
            <a:off x="5118100" y="2657475"/>
            <a:ext cx="32677" cy="63500"/>
          </a:xfrm>
          <a:custGeom>
            <a:avLst/>
            <a:gdLst>
              <a:gd name="T0" fmla="*/ 2147483647 w 21"/>
              <a:gd name="T1" fmla="*/ 2147483647 h 40"/>
              <a:gd name="T2" fmla="*/ 2147483647 w 21"/>
              <a:gd name="T3" fmla="*/ 2147483647 h 40"/>
              <a:gd name="T4" fmla="*/ 2147483647 w 21"/>
              <a:gd name="T5" fmla="*/ 2147483647 h 40"/>
              <a:gd name="T6" fmla="*/ 2147483647 w 21"/>
              <a:gd name="T7" fmla="*/ 2147483647 h 40"/>
              <a:gd name="T8" fmla="*/ 0 w 21"/>
              <a:gd name="T9" fmla="*/ 2147483647 h 40"/>
              <a:gd name="T10" fmla="*/ 2147483647 w 21"/>
              <a:gd name="T11" fmla="*/ 0 h 40"/>
              <a:gd name="T12" fmla="*/ 2147483647 w 21"/>
              <a:gd name="T13" fmla="*/ 2147483647 h 40"/>
              <a:gd name="T14" fmla="*/ 2147483647 w 21"/>
              <a:gd name="T15" fmla="*/ 2147483647 h 40"/>
              <a:gd name="T16" fmla="*/ 2147483647 w 21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" h="40">
                <a:moveTo>
                  <a:pt x="11" y="34"/>
                </a:moveTo>
                <a:lnTo>
                  <a:pt x="7" y="39"/>
                </a:lnTo>
                <a:lnTo>
                  <a:pt x="3" y="30"/>
                </a:lnTo>
                <a:lnTo>
                  <a:pt x="2" y="18"/>
                </a:lnTo>
                <a:lnTo>
                  <a:pt x="0" y="6"/>
                </a:lnTo>
                <a:lnTo>
                  <a:pt x="12" y="0"/>
                </a:lnTo>
                <a:lnTo>
                  <a:pt x="20" y="13"/>
                </a:lnTo>
                <a:lnTo>
                  <a:pt x="17" y="33"/>
                </a:lnTo>
                <a:lnTo>
                  <a:pt x="11" y="3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10" name="Line 237"/>
          <p:cNvSpPr>
            <a:spLocks noChangeShapeType="1"/>
          </p:cNvSpPr>
          <p:nvPr/>
        </p:nvSpPr>
        <p:spPr bwMode="auto">
          <a:xfrm>
            <a:off x="5099183" y="2592389"/>
            <a:ext cx="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350" name="Freeform 238"/>
          <p:cNvSpPr>
            <a:spLocks/>
          </p:cNvSpPr>
          <p:nvPr/>
        </p:nvSpPr>
        <p:spPr bwMode="auto">
          <a:xfrm>
            <a:off x="5745825" y="3270250"/>
            <a:ext cx="146182" cy="152400"/>
          </a:xfrm>
          <a:custGeom>
            <a:avLst/>
            <a:gdLst>
              <a:gd name="T0" fmla="*/ 0 w 92"/>
              <a:gd name="T1" fmla="*/ 72 h 96"/>
              <a:gd name="T2" fmla="*/ 2 w 92"/>
              <a:gd name="T3" fmla="*/ 60 h 96"/>
              <a:gd name="T4" fmla="*/ 3 w 92"/>
              <a:gd name="T5" fmla="*/ 37 h 96"/>
              <a:gd name="T6" fmla="*/ 8 w 92"/>
              <a:gd name="T7" fmla="*/ 17 h 96"/>
              <a:gd name="T8" fmla="*/ 17 w 92"/>
              <a:gd name="T9" fmla="*/ 9 h 96"/>
              <a:gd name="T10" fmla="*/ 26 w 92"/>
              <a:gd name="T11" fmla="*/ 2 h 96"/>
              <a:gd name="T12" fmla="*/ 28 w 92"/>
              <a:gd name="T13" fmla="*/ 0 h 96"/>
              <a:gd name="T14" fmla="*/ 32 w 92"/>
              <a:gd name="T15" fmla="*/ 11 h 96"/>
              <a:gd name="T16" fmla="*/ 37 w 92"/>
              <a:gd name="T17" fmla="*/ 23 h 96"/>
              <a:gd name="T18" fmla="*/ 41 w 92"/>
              <a:gd name="T19" fmla="*/ 35 h 96"/>
              <a:gd name="T20" fmla="*/ 44 w 92"/>
              <a:gd name="T21" fmla="*/ 48 h 96"/>
              <a:gd name="T22" fmla="*/ 46 w 92"/>
              <a:gd name="T23" fmla="*/ 43 h 96"/>
              <a:gd name="T24" fmla="*/ 49 w 92"/>
              <a:gd name="T25" fmla="*/ 45 h 96"/>
              <a:gd name="T26" fmla="*/ 60 w 92"/>
              <a:gd name="T27" fmla="*/ 53 h 96"/>
              <a:gd name="T28" fmla="*/ 75 w 92"/>
              <a:gd name="T29" fmla="*/ 70 h 96"/>
              <a:gd name="T30" fmla="*/ 91 w 92"/>
              <a:gd name="T31" fmla="*/ 86 h 96"/>
              <a:gd name="T32" fmla="*/ 91 w 92"/>
              <a:gd name="T33" fmla="*/ 89 h 96"/>
              <a:gd name="T34" fmla="*/ 89 w 92"/>
              <a:gd name="T35" fmla="*/ 90 h 96"/>
              <a:gd name="T36" fmla="*/ 85 w 92"/>
              <a:gd name="T37" fmla="*/ 91 h 96"/>
              <a:gd name="T38" fmla="*/ 79 w 92"/>
              <a:gd name="T39" fmla="*/ 95 h 96"/>
              <a:gd name="T40" fmla="*/ 78 w 92"/>
              <a:gd name="T41" fmla="*/ 91 h 96"/>
              <a:gd name="T42" fmla="*/ 66 w 92"/>
              <a:gd name="T43" fmla="*/ 86 h 96"/>
              <a:gd name="T44" fmla="*/ 57 w 92"/>
              <a:gd name="T45" fmla="*/ 76 h 96"/>
              <a:gd name="T46" fmla="*/ 52 w 92"/>
              <a:gd name="T47" fmla="*/ 71 h 96"/>
              <a:gd name="T48" fmla="*/ 44 w 92"/>
              <a:gd name="T49" fmla="*/ 65 h 96"/>
              <a:gd name="T50" fmla="*/ 37 w 92"/>
              <a:gd name="T51" fmla="*/ 64 h 96"/>
              <a:gd name="T52" fmla="*/ 29 w 92"/>
              <a:gd name="T53" fmla="*/ 65 h 96"/>
              <a:gd name="T54" fmla="*/ 21 w 92"/>
              <a:gd name="T55" fmla="*/ 58 h 96"/>
              <a:gd name="T56" fmla="*/ 19 w 92"/>
              <a:gd name="T57" fmla="*/ 72 h 96"/>
              <a:gd name="T58" fmla="*/ 12 w 92"/>
              <a:gd name="T59" fmla="*/ 65 h 96"/>
              <a:gd name="T60" fmla="*/ 7 w 92"/>
              <a:gd name="T61" fmla="*/ 73 h 96"/>
              <a:gd name="T62" fmla="*/ 0 w 92"/>
              <a:gd name="T63" fmla="*/ 7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2" h="96">
                <a:moveTo>
                  <a:pt x="0" y="72"/>
                </a:moveTo>
                <a:lnTo>
                  <a:pt x="2" y="60"/>
                </a:lnTo>
                <a:lnTo>
                  <a:pt x="3" y="37"/>
                </a:lnTo>
                <a:lnTo>
                  <a:pt x="8" y="17"/>
                </a:lnTo>
                <a:lnTo>
                  <a:pt x="17" y="9"/>
                </a:lnTo>
                <a:lnTo>
                  <a:pt x="26" y="2"/>
                </a:lnTo>
                <a:lnTo>
                  <a:pt x="28" y="0"/>
                </a:lnTo>
                <a:lnTo>
                  <a:pt x="32" y="11"/>
                </a:lnTo>
                <a:lnTo>
                  <a:pt x="37" y="23"/>
                </a:lnTo>
                <a:lnTo>
                  <a:pt x="41" y="35"/>
                </a:lnTo>
                <a:lnTo>
                  <a:pt x="44" y="48"/>
                </a:lnTo>
                <a:lnTo>
                  <a:pt x="46" y="43"/>
                </a:lnTo>
                <a:lnTo>
                  <a:pt x="49" y="45"/>
                </a:lnTo>
                <a:lnTo>
                  <a:pt x="60" y="53"/>
                </a:lnTo>
                <a:lnTo>
                  <a:pt x="75" y="70"/>
                </a:lnTo>
                <a:lnTo>
                  <a:pt x="91" y="86"/>
                </a:lnTo>
                <a:lnTo>
                  <a:pt x="91" y="89"/>
                </a:lnTo>
                <a:lnTo>
                  <a:pt x="89" y="90"/>
                </a:lnTo>
                <a:lnTo>
                  <a:pt x="85" y="91"/>
                </a:lnTo>
                <a:lnTo>
                  <a:pt x="79" y="95"/>
                </a:lnTo>
                <a:lnTo>
                  <a:pt x="78" y="91"/>
                </a:lnTo>
                <a:lnTo>
                  <a:pt x="66" y="86"/>
                </a:lnTo>
                <a:lnTo>
                  <a:pt x="57" y="76"/>
                </a:lnTo>
                <a:lnTo>
                  <a:pt x="52" y="71"/>
                </a:lnTo>
                <a:lnTo>
                  <a:pt x="44" y="65"/>
                </a:lnTo>
                <a:lnTo>
                  <a:pt x="37" y="64"/>
                </a:lnTo>
                <a:lnTo>
                  <a:pt x="29" y="65"/>
                </a:lnTo>
                <a:lnTo>
                  <a:pt x="21" y="58"/>
                </a:lnTo>
                <a:lnTo>
                  <a:pt x="19" y="72"/>
                </a:lnTo>
                <a:lnTo>
                  <a:pt x="12" y="65"/>
                </a:lnTo>
                <a:lnTo>
                  <a:pt x="7" y="73"/>
                </a:lnTo>
                <a:lnTo>
                  <a:pt x="0" y="7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51" name="Freeform 239"/>
          <p:cNvSpPr>
            <a:spLocks/>
          </p:cNvSpPr>
          <p:nvPr/>
        </p:nvSpPr>
        <p:spPr bwMode="auto">
          <a:xfrm>
            <a:off x="5677033" y="3362325"/>
            <a:ext cx="330200" cy="290513"/>
          </a:xfrm>
          <a:custGeom>
            <a:avLst/>
            <a:gdLst>
              <a:gd name="T0" fmla="*/ 69 w 208"/>
              <a:gd name="T1" fmla="*/ 178 h 183"/>
              <a:gd name="T2" fmla="*/ 53 w 208"/>
              <a:gd name="T3" fmla="*/ 166 h 183"/>
              <a:gd name="T4" fmla="*/ 41 w 208"/>
              <a:gd name="T5" fmla="*/ 164 h 183"/>
              <a:gd name="T6" fmla="*/ 37 w 208"/>
              <a:gd name="T7" fmla="*/ 150 h 183"/>
              <a:gd name="T8" fmla="*/ 29 w 208"/>
              <a:gd name="T9" fmla="*/ 147 h 183"/>
              <a:gd name="T10" fmla="*/ 23 w 208"/>
              <a:gd name="T11" fmla="*/ 136 h 183"/>
              <a:gd name="T12" fmla="*/ 19 w 208"/>
              <a:gd name="T13" fmla="*/ 125 h 183"/>
              <a:gd name="T14" fmla="*/ 5 w 208"/>
              <a:gd name="T15" fmla="*/ 112 h 183"/>
              <a:gd name="T16" fmla="*/ 0 w 208"/>
              <a:gd name="T17" fmla="*/ 107 h 183"/>
              <a:gd name="T18" fmla="*/ 5 w 208"/>
              <a:gd name="T19" fmla="*/ 99 h 183"/>
              <a:gd name="T20" fmla="*/ 14 w 208"/>
              <a:gd name="T21" fmla="*/ 97 h 183"/>
              <a:gd name="T22" fmla="*/ 16 w 208"/>
              <a:gd name="T23" fmla="*/ 79 h 183"/>
              <a:gd name="T24" fmla="*/ 18 w 208"/>
              <a:gd name="T25" fmla="*/ 61 h 183"/>
              <a:gd name="T26" fmla="*/ 25 w 208"/>
              <a:gd name="T27" fmla="*/ 59 h 183"/>
              <a:gd name="T28" fmla="*/ 29 w 208"/>
              <a:gd name="T29" fmla="*/ 42 h 183"/>
              <a:gd name="T30" fmla="*/ 42 w 208"/>
              <a:gd name="T31" fmla="*/ 14 h 183"/>
              <a:gd name="T32" fmla="*/ 50 w 208"/>
              <a:gd name="T33" fmla="*/ 15 h 183"/>
              <a:gd name="T34" fmla="*/ 55 w 208"/>
              <a:gd name="T35" fmla="*/ 7 h 183"/>
              <a:gd name="T36" fmla="*/ 62 w 208"/>
              <a:gd name="T37" fmla="*/ 14 h 183"/>
              <a:gd name="T38" fmla="*/ 64 w 208"/>
              <a:gd name="T39" fmla="*/ 0 h 183"/>
              <a:gd name="T40" fmla="*/ 72 w 208"/>
              <a:gd name="T41" fmla="*/ 7 h 183"/>
              <a:gd name="T42" fmla="*/ 80 w 208"/>
              <a:gd name="T43" fmla="*/ 6 h 183"/>
              <a:gd name="T44" fmla="*/ 87 w 208"/>
              <a:gd name="T45" fmla="*/ 7 h 183"/>
              <a:gd name="T46" fmla="*/ 95 w 208"/>
              <a:gd name="T47" fmla="*/ 13 h 183"/>
              <a:gd name="T48" fmla="*/ 100 w 208"/>
              <a:gd name="T49" fmla="*/ 18 h 183"/>
              <a:gd name="T50" fmla="*/ 109 w 208"/>
              <a:gd name="T51" fmla="*/ 28 h 183"/>
              <a:gd name="T52" fmla="*/ 121 w 208"/>
              <a:gd name="T53" fmla="*/ 33 h 183"/>
              <a:gd name="T54" fmla="*/ 122 w 208"/>
              <a:gd name="T55" fmla="*/ 36 h 183"/>
              <a:gd name="T56" fmla="*/ 129 w 208"/>
              <a:gd name="T57" fmla="*/ 33 h 183"/>
              <a:gd name="T58" fmla="*/ 120 w 208"/>
              <a:gd name="T59" fmla="*/ 57 h 183"/>
              <a:gd name="T60" fmla="*/ 135 w 208"/>
              <a:gd name="T61" fmla="*/ 57 h 183"/>
              <a:gd name="T62" fmla="*/ 133 w 208"/>
              <a:gd name="T63" fmla="*/ 67 h 183"/>
              <a:gd name="T64" fmla="*/ 143 w 208"/>
              <a:gd name="T65" fmla="*/ 79 h 183"/>
              <a:gd name="T66" fmla="*/ 151 w 208"/>
              <a:gd name="T67" fmla="*/ 92 h 183"/>
              <a:gd name="T68" fmla="*/ 163 w 208"/>
              <a:gd name="T69" fmla="*/ 95 h 183"/>
              <a:gd name="T70" fmla="*/ 173 w 208"/>
              <a:gd name="T71" fmla="*/ 99 h 183"/>
              <a:gd name="T72" fmla="*/ 183 w 208"/>
              <a:gd name="T73" fmla="*/ 104 h 183"/>
              <a:gd name="T74" fmla="*/ 194 w 208"/>
              <a:gd name="T75" fmla="*/ 107 h 183"/>
              <a:gd name="T76" fmla="*/ 207 w 208"/>
              <a:gd name="T77" fmla="*/ 107 h 183"/>
              <a:gd name="T78" fmla="*/ 196 w 208"/>
              <a:gd name="T79" fmla="*/ 120 h 183"/>
              <a:gd name="T80" fmla="*/ 186 w 208"/>
              <a:gd name="T81" fmla="*/ 134 h 183"/>
              <a:gd name="T82" fmla="*/ 175 w 208"/>
              <a:gd name="T83" fmla="*/ 146 h 183"/>
              <a:gd name="T84" fmla="*/ 165 w 208"/>
              <a:gd name="T85" fmla="*/ 159 h 183"/>
              <a:gd name="T86" fmla="*/ 153 w 208"/>
              <a:gd name="T87" fmla="*/ 160 h 183"/>
              <a:gd name="T88" fmla="*/ 143 w 208"/>
              <a:gd name="T89" fmla="*/ 161 h 183"/>
              <a:gd name="T90" fmla="*/ 130 w 208"/>
              <a:gd name="T91" fmla="*/ 170 h 183"/>
              <a:gd name="T92" fmla="*/ 124 w 208"/>
              <a:gd name="T93" fmla="*/ 175 h 183"/>
              <a:gd name="T94" fmla="*/ 111 w 208"/>
              <a:gd name="T95" fmla="*/ 171 h 183"/>
              <a:gd name="T96" fmla="*/ 95 w 208"/>
              <a:gd name="T97" fmla="*/ 176 h 183"/>
              <a:gd name="T98" fmla="*/ 89 w 208"/>
              <a:gd name="T99" fmla="*/ 182 h 183"/>
              <a:gd name="T100" fmla="*/ 69 w 208"/>
              <a:gd name="T101" fmla="*/ 17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8" h="183">
                <a:moveTo>
                  <a:pt x="69" y="178"/>
                </a:moveTo>
                <a:lnTo>
                  <a:pt x="53" y="166"/>
                </a:lnTo>
                <a:lnTo>
                  <a:pt x="41" y="164"/>
                </a:lnTo>
                <a:lnTo>
                  <a:pt x="37" y="150"/>
                </a:lnTo>
                <a:lnTo>
                  <a:pt x="29" y="147"/>
                </a:lnTo>
                <a:lnTo>
                  <a:pt x="23" y="136"/>
                </a:lnTo>
                <a:lnTo>
                  <a:pt x="19" y="125"/>
                </a:lnTo>
                <a:lnTo>
                  <a:pt x="5" y="112"/>
                </a:lnTo>
                <a:lnTo>
                  <a:pt x="0" y="107"/>
                </a:lnTo>
                <a:lnTo>
                  <a:pt x="5" y="99"/>
                </a:lnTo>
                <a:lnTo>
                  <a:pt x="14" y="97"/>
                </a:lnTo>
                <a:lnTo>
                  <a:pt x="16" y="79"/>
                </a:lnTo>
                <a:lnTo>
                  <a:pt x="18" y="61"/>
                </a:lnTo>
                <a:lnTo>
                  <a:pt x="25" y="59"/>
                </a:lnTo>
                <a:lnTo>
                  <a:pt x="29" y="42"/>
                </a:lnTo>
                <a:lnTo>
                  <a:pt x="42" y="14"/>
                </a:lnTo>
                <a:lnTo>
                  <a:pt x="50" y="15"/>
                </a:lnTo>
                <a:lnTo>
                  <a:pt x="55" y="7"/>
                </a:lnTo>
                <a:lnTo>
                  <a:pt x="62" y="14"/>
                </a:lnTo>
                <a:lnTo>
                  <a:pt x="64" y="0"/>
                </a:lnTo>
                <a:lnTo>
                  <a:pt x="72" y="7"/>
                </a:lnTo>
                <a:lnTo>
                  <a:pt x="80" y="6"/>
                </a:lnTo>
                <a:lnTo>
                  <a:pt x="87" y="7"/>
                </a:lnTo>
                <a:lnTo>
                  <a:pt x="95" y="13"/>
                </a:lnTo>
                <a:lnTo>
                  <a:pt x="100" y="18"/>
                </a:lnTo>
                <a:lnTo>
                  <a:pt x="109" y="28"/>
                </a:lnTo>
                <a:lnTo>
                  <a:pt x="121" y="33"/>
                </a:lnTo>
                <a:lnTo>
                  <a:pt x="122" y="36"/>
                </a:lnTo>
                <a:lnTo>
                  <a:pt x="129" y="33"/>
                </a:lnTo>
                <a:lnTo>
                  <a:pt x="120" y="57"/>
                </a:lnTo>
                <a:lnTo>
                  <a:pt x="135" y="57"/>
                </a:lnTo>
                <a:lnTo>
                  <a:pt x="133" y="67"/>
                </a:lnTo>
                <a:lnTo>
                  <a:pt x="143" y="79"/>
                </a:lnTo>
                <a:lnTo>
                  <a:pt x="151" y="92"/>
                </a:lnTo>
                <a:lnTo>
                  <a:pt x="163" y="95"/>
                </a:lnTo>
                <a:lnTo>
                  <a:pt x="173" y="99"/>
                </a:lnTo>
                <a:lnTo>
                  <a:pt x="183" y="104"/>
                </a:lnTo>
                <a:lnTo>
                  <a:pt x="194" y="107"/>
                </a:lnTo>
                <a:lnTo>
                  <a:pt x="207" y="107"/>
                </a:lnTo>
                <a:lnTo>
                  <a:pt x="196" y="120"/>
                </a:lnTo>
                <a:lnTo>
                  <a:pt x="186" y="134"/>
                </a:lnTo>
                <a:lnTo>
                  <a:pt x="175" y="146"/>
                </a:lnTo>
                <a:lnTo>
                  <a:pt x="165" y="159"/>
                </a:lnTo>
                <a:lnTo>
                  <a:pt x="153" y="160"/>
                </a:lnTo>
                <a:lnTo>
                  <a:pt x="143" y="161"/>
                </a:lnTo>
                <a:lnTo>
                  <a:pt x="130" y="170"/>
                </a:lnTo>
                <a:lnTo>
                  <a:pt x="124" y="175"/>
                </a:lnTo>
                <a:lnTo>
                  <a:pt x="111" y="171"/>
                </a:lnTo>
                <a:lnTo>
                  <a:pt x="95" y="176"/>
                </a:lnTo>
                <a:lnTo>
                  <a:pt x="89" y="182"/>
                </a:lnTo>
                <a:lnTo>
                  <a:pt x="69" y="17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52" name="Freeform 240"/>
          <p:cNvSpPr>
            <a:spLocks/>
          </p:cNvSpPr>
          <p:nvPr/>
        </p:nvSpPr>
        <p:spPr bwMode="auto">
          <a:xfrm>
            <a:off x="5855892" y="3429000"/>
            <a:ext cx="221853" cy="361950"/>
          </a:xfrm>
          <a:custGeom>
            <a:avLst/>
            <a:gdLst>
              <a:gd name="T0" fmla="*/ 132 w 139"/>
              <a:gd name="T1" fmla="*/ 31 h 228"/>
              <a:gd name="T2" fmla="*/ 128 w 139"/>
              <a:gd name="T3" fmla="*/ 49 h 228"/>
              <a:gd name="T4" fmla="*/ 119 w 139"/>
              <a:gd name="T5" fmla="*/ 68 h 228"/>
              <a:gd name="T6" fmla="*/ 110 w 139"/>
              <a:gd name="T7" fmla="*/ 89 h 228"/>
              <a:gd name="T8" fmla="*/ 101 w 139"/>
              <a:gd name="T9" fmla="*/ 108 h 228"/>
              <a:gd name="T10" fmla="*/ 91 w 139"/>
              <a:gd name="T11" fmla="*/ 129 h 228"/>
              <a:gd name="T12" fmla="*/ 82 w 139"/>
              <a:gd name="T13" fmla="*/ 137 h 228"/>
              <a:gd name="T14" fmla="*/ 74 w 139"/>
              <a:gd name="T15" fmla="*/ 147 h 228"/>
              <a:gd name="T16" fmla="*/ 67 w 139"/>
              <a:gd name="T17" fmla="*/ 156 h 228"/>
              <a:gd name="T18" fmla="*/ 59 w 139"/>
              <a:gd name="T19" fmla="*/ 166 h 228"/>
              <a:gd name="T20" fmla="*/ 49 w 139"/>
              <a:gd name="T21" fmla="*/ 175 h 228"/>
              <a:gd name="T22" fmla="*/ 39 w 139"/>
              <a:gd name="T23" fmla="*/ 185 h 228"/>
              <a:gd name="T24" fmla="*/ 29 w 139"/>
              <a:gd name="T25" fmla="*/ 196 h 228"/>
              <a:gd name="T26" fmla="*/ 20 w 139"/>
              <a:gd name="T27" fmla="*/ 206 h 228"/>
              <a:gd name="T28" fmla="*/ 12 w 139"/>
              <a:gd name="T29" fmla="*/ 216 h 228"/>
              <a:gd name="T30" fmla="*/ 6 w 139"/>
              <a:gd name="T31" fmla="*/ 227 h 228"/>
              <a:gd name="T32" fmla="*/ 0 w 139"/>
              <a:gd name="T33" fmla="*/ 212 h 228"/>
              <a:gd name="T34" fmla="*/ 0 w 139"/>
              <a:gd name="T35" fmla="*/ 197 h 228"/>
              <a:gd name="T36" fmla="*/ 0 w 139"/>
              <a:gd name="T37" fmla="*/ 182 h 228"/>
              <a:gd name="T38" fmla="*/ 0 w 139"/>
              <a:gd name="T39" fmla="*/ 167 h 228"/>
              <a:gd name="T40" fmla="*/ 0 w 139"/>
              <a:gd name="T41" fmla="*/ 150 h 228"/>
              <a:gd name="T42" fmla="*/ 5 w 139"/>
              <a:gd name="T43" fmla="*/ 141 h 228"/>
              <a:gd name="T44" fmla="*/ 11 w 139"/>
              <a:gd name="T45" fmla="*/ 133 h 228"/>
              <a:gd name="T46" fmla="*/ 18 w 139"/>
              <a:gd name="T47" fmla="*/ 128 h 228"/>
              <a:gd name="T48" fmla="*/ 30 w 139"/>
              <a:gd name="T49" fmla="*/ 119 h 228"/>
              <a:gd name="T50" fmla="*/ 41 w 139"/>
              <a:gd name="T51" fmla="*/ 118 h 228"/>
              <a:gd name="T52" fmla="*/ 52 w 139"/>
              <a:gd name="T53" fmla="*/ 117 h 228"/>
              <a:gd name="T54" fmla="*/ 63 w 139"/>
              <a:gd name="T55" fmla="*/ 104 h 228"/>
              <a:gd name="T56" fmla="*/ 73 w 139"/>
              <a:gd name="T57" fmla="*/ 92 h 228"/>
              <a:gd name="T58" fmla="*/ 83 w 139"/>
              <a:gd name="T59" fmla="*/ 78 h 228"/>
              <a:gd name="T60" fmla="*/ 94 w 139"/>
              <a:gd name="T61" fmla="*/ 65 h 228"/>
              <a:gd name="T62" fmla="*/ 81 w 139"/>
              <a:gd name="T63" fmla="*/ 65 h 228"/>
              <a:gd name="T64" fmla="*/ 70 w 139"/>
              <a:gd name="T65" fmla="*/ 61 h 228"/>
              <a:gd name="T66" fmla="*/ 60 w 139"/>
              <a:gd name="T67" fmla="*/ 57 h 228"/>
              <a:gd name="T68" fmla="*/ 50 w 139"/>
              <a:gd name="T69" fmla="*/ 53 h 228"/>
              <a:gd name="T70" fmla="*/ 38 w 139"/>
              <a:gd name="T71" fmla="*/ 49 h 228"/>
              <a:gd name="T72" fmla="*/ 30 w 139"/>
              <a:gd name="T73" fmla="*/ 36 h 228"/>
              <a:gd name="T74" fmla="*/ 20 w 139"/>
              <a:gd name="T75" fmla="*/ 24 h 228"/>
              <a:gd name="T76" fmla="*/ 23 w 139"/>
              <a:gd name="T77" fmla="*/ 15 h 228"/>
              <a:gd name="T78" fmla="*/ 27 w 139"/>
              <a:gd name="T79" fmla="*/ 8 h 228"/>
              <a:gd name="T80" fmla="*/ 34 w 139"/>
              <a:gd name="T81" fmla="*/ 16 h 228"/>
              <a:gd name="T82" fmla="*/ 43 w 139"/>
              <a:gd name="T83" fmla="*/ 24 h 228"/>
              <a:gd name="T84" fmla="*/ 61 w 139"/>
              <a:gd name="T85" fmla="*/ 17 h 228"/>
              <a:gd name="T86" fmla="*/ 73 w 139"/>
              <a:gd name="T87" fmla="*/ 20 h 228"/>
              <a:gd name="T88" fmla="*/ 87 w 139"/>
              <a:gd name="T89" fmla="*/ 13 h 228"/>
              <a:gd name="T90" fmla="*/ 107 w 139"/>
              <a:gd name="T91" fmla="*/ 9 h 228"/>
              <a:gd name="T92" fmla="*/ 125 w 139"/>
              <a:gd name="T93" fmla="*/ 4 h 228"/>
              <a:gd name="T94" fmla="*/ 132 w 139"/>
              <a:gd name="T95" fmla="*/ 0 h 228"/>
              <a:gd name="T96" fmla="*/ 136 w 139"/>
              <a:gd name="T97" fmla="*/ 4 h 228"/>
              <a:gd name="T98" fmla="*/ 135 w 139"/>
              <a:gd name="T99" fmla="*/ 24 h 228"/>
              <a:gd name="T100" fmla="*/ 138 w 139"/>
              <a:gd name="T101" fmla="*/ 24 h 228"/>
              <a:gd name="T102" fmla="*/ 132 w 139"/>
              <a:gd name="T103" fmla="*/ 31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9" h="228">
                <a:moveTo>
                  <a:pt x="132" y="31"/>
                </a:moveTo>
                <a:lnTo>
                  <a:pt x="128" y="49"/>
                </a:lnTo>
                <a:lnTo>
                  <a:pt x="119" y="68"/>
                </a:lnTo>
                <a:lnTo>
                  <a:pt x="110" y="89"/>
                </a:lnTo>
                <a:lnTo>
                  <a:pt x="101" y="108"/>
                </a:lnTo>
                <a:lnTo>
                  <a:pt x="91" y="129"/>
                </a:lnTo>
                <a:lnTo>
                  <a:pt x="82" y="137"/>
                </a:lnTo>
                <a:lnTo>
                  <a:pt x="74" y="147"/>
                </a:lnTo>
                <a:lnTo>
                  <a:pt x="67" y="156"/>
                </a:lnTo>
                <a:lnTo>
                  <a:pt x="59" y="166"/>
                </a:lnTo>
                <a:lnTo>
                  <a:pt x="49" y="175"/>
                </a:lnTo>
                <a:lnTo>
                  <a:pt x="39" y="185"/>
                </a:lnTo>
                <a:lnTo>
                  <a:pt x="29" y="196"/>
                </a:lnTo>
                <a:lnTo>
                  <a:pt x="20" y="206"/>
                </a:lnTo>
                <a:lnTo>
                  <a:pt x="12" y="216"/>
                </a:lnTo>
                <a:lnTo>
                  <a:pt x="6" y="227"/>
                </a:lnTo>
                <a:lnTo>
                  <a:pt x="0" y="212"/>
                </a:lnTo>
                <a:lnTo>
                  <a:pt x="0" y="197"/>
                </a:lnTo>
                <a:lnTo>
                  <a:pt x="0" y="182"/>
                </a:lnTo>
                <a:lnTo>
                  <a:pt x="0" y="167"/>
                </a:lnTo>
                <a:lnTo>
                  <a:pt x="0" y="150"/>
                </a:lnTo>
                <a:lnTo>
                  <a:pt x="5" y="141"/>
                </a:lnTo>
                <a:lnTo>
                  <a:pt x="11" y="133"/>
                </a:lnTo>
                <a:lnTo>
                  <a:pt x="18" y="128"/>
                </a:lnTo>
                <a:lnTo>
                  <a:pt x="30" y="119"/>
                </a:lnTo>
                <a:lnTo>
                  <a:pt x="41" y="118"/>
                </a:lnTo>
                <a:lnTo>
                  <a:pt x="52" y="117"/>
                </a:lnTo>
                <a:lnTo>
                  <a:pt x="63" y="104"/>
                </a:lnTo>
                <a:lnTo>
                  <a:pt x="73" y="92"/>
                </a:lnTo>
                <a:lnTo>
                  <a:pt x="83" y="78"/>
                </a:lnTo>
                <a:lnTo>
                  <a:pt x="94" y="65"/>
                </a:lnTo>
                <a:lnTo>
                  <a:pt x="81" y="65"/>
                </a:lnTo>
                <a:lnTo>
                  <a:pt x="70" y="61"/>
                </a:lnTo>
                <a:lnTo>
                  <a:pt x="60" y="57"/>
                </a:lnTo>
                <a:lnTo>
                  <a:pt x="50" y="53"/>
                </a:lnTo>
                <a:lnTo>
                  <a:pt x="38" y="49"/>
                </a:lnTo>
                <a:lnTo>
                  <a:pt x="30" y="36"/>
                </a:lnTo>
                <a:lnTo>
                  <a:pt x="20" y="24"/>
                </a:lnTo>
                <a:lnTo>
                  <a:pt x="23" y="15"/>
                </a:lnTo>
                <a:lnTo>
                  <a:pt x="27" y="8"/>
                </a:lnTo>
                <a:lnTo>
                  <a:pt x="34" y="16"/>
                </a:lnTo>
                <a:lnTo>
                  <a:pt x="43" y="24"/>
                </a:lnTo>
                <a:lnTo>
                  <a:pt x="61" y="17"/>
                </a:lnTo>
                <a:lnTo>
                  <a:pt x="73" y="20"/>
                </a:lnTo>
                <a:lnTo>
                  <a:pt x="87" y="13"/>
                </a:lnTo>
                <a:lnTo>
                  <a:pt x="107" y="9"/>
                </a:lnTo>
                <a:lnTo>
                  <a:pt x="125" y="4"/>
                </a:lnTo>
                <a:lnTo>
                  <a:pt x="132" y="0"/>
                </a:lnTo>
                <a:lnTo>
                  <a:pt x="136" y="4"/>
                </a:lnTo>
                <a:lnTo>
                  <a:pt x="135" y="24"/>
                </a:lnTo>
                <a:lnTo>
                  <a:pt x="138" y="24"/>
                </a:lnTo>
                <a:lnTo>
                  <a:pt x="132" y="3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53" name="Freeform 241"/>
          <p:cNvSpPr>
            <a:spLocks/>
          </p:cNvSpPr>
          <p:nvPr/>
        </p:nvSpPr>
        <p:spPr bwMode="auto">
          <a:xfrm>
            <a:off x="5429383" y="3135314"/>
            <a:ext cx="359436" cy="517525"/>
          </a:xfrm>
          <a:custGeom>
            <a:avLst/>
            <a:gdLst>
              <a:gd name="T0" fmla="*/ 25 w 227"/>
              <a:gd name="T1" fmla="*/ 52 h 326"/>
              <a:gd name="T2" fmla="*/ 40 w 227"/>
              <a:gd name="T3" fmla="*/ 34 h 326"/>
              <a:gd name="T4" fmla="*/ 49 w 227"/>
              <a:gd name="T5" fmla="*/ 19 h 326"/>
              <a:gd name="T6" fmla="*/ 71 w 227"/>
              <a:gd name="T7" fmla="*/ 19 h 326"/>
              <a:gd name="T8" fmla="*/ 91 w 227"/>
              <a:gd name="T9" fmla="*/ 19 h 326"/>
              <a:gd name="T10" fmla="*/ 113 w 227"/>
              <a:gd name="T11" fmla="*/ 19 h 326"/>
              <a:gd name="T12" fmla="*/ 126 w 227"/>
              <a:gd name="T13" fmla="*/ 15 h 326"/>
              <a:gd name="T14" fmla="*/ 143 w 227"/>
              <a:gd name="T15" fmla="*/ 20 h 326"/>
              <a:gd name="T16" fmla="*/ 162 w 227"/>
              <a:gd name="T17" fmla="*/ 15 h 326"/>
              <a:gd name="T18" fmla="*/ 173 w 227"/>
              <a:gd name="T19" fmla="*/ 4 h 326"/>
              <a:gd name="T20" fmla="*/ 182 w 227"/>
              <a:gd name="T21" fmla="*/ 0 h 326"/>
              <a:gd name="T22" fmla="*/ 200 w 227"/>
              <a:gd name="T23" fmla="*/ 21 h 326"/>
              <a:gd name="T24" fmla="*/ 207 w 227"/>
              <a:gd name="T25" fmla="*/ 53 h 326"/>
              <a:gd name="T26" fmla="*/ 226 w 227"/>
              <a:gd name="T27" fmla="*/ 86 h 326"/>
              <a:gd name="T28" fmla="*/ 207 w 227"/>
              <a:gd name="T29" fmla="*/ 101 h 326"/>
              <a:gd name="T30" fmla="*/ 201 w 227"/>
              <a:gd name="T31" fmla="*/ 145 h 326"/>
              <a:gd name="T32" fmla="*/ 185 w 227"/>
              <a:gd name="T33" fmla="*/ 185 h 326"/>
              <a:gd name="T34" fmla="*/ 174 w 227"/>
              <a:gd name="T35" fmla="*/ 204 h 326"/>
              <a:gd name="T36" fmla="*/ 170 w 227"/>
              <a:gd name="T37" fmla="*/ 240 h 326"/>
              <a:gd name="T38" fmla="*/ 156 w 227"/>
              <a:gd name="T39" fmla="*/ 250 h 326"/>
              <a:gd name="T40" fmla="*/ 175 w 227"/>
              <a:gd name="T41" fmla="*/ 268 h 326"/>
              <a:gd name="T42" fmla="*/ 185 w 227"/>
              <a:gd name="T43" fmla="*/ 290 h 326"/>
              <a:gd name="T44" fmla="*/ 197 w 227"/>
              <a:gd name="T45" fmla="*/ 307 h 326"/>
              <a:gd name="T46" fmla="*/ 175 w 227"/>
              <a:gd name="T47" fmla="*/ 307 h 326"/>
              <a:gd name="T48" fmla="*/ 164 w 227"/>
              <a:gd name="T49" fmla="*/ 321 h 326"/>
              <a:gd name="T50" fmla="*/ 142 w 227"/>
              <a:gd name="T51" fmla="*/ 323 h 326"/>
              <a:gd name="T52" fmla="*/ 127 w 227"/>
              <a:gd name="T53" fmla="*/ 322 h 326"/>
              <a:gd name="T54" fmla="*/ 117 w 227"/>
              <a:gd name="T55" fmla="*/ 315 h 326"/>
              <a:gd name="T56" fmla="*/ 102 w 227"/>
              <a:gd name="T57" fmla="*/ 309 h 326"/>
              <a:gd name="T58" fmla="*/ 83 w 227"/>
              <a:gd name="T59" fmla="*/ 303 h 326"/>
              <a:gd name="T60" fmla="*/ 77 w 227"/>
              <a:gd name="T61" fmla="*/ 294 h 326"/>
              <a:gd name="T62" fmla="*/ 64 w 227"/>
              <a:gd name="T63" fmla="*/ 276 h 326"/>
              <a:gd name="T64" fmla="*/ 49 w 227"/>
              <a:gd name="T65" fmla="*/ 256 h 326"/>
              <a:gd name="T66" fmla="*/ 34 w 227"/>
              <a:gd name="T67" fmla="*/ 241 h 326"/>
              <a:gd name="T68" fmla="*/ 25 w 227"/>
              <a:gd name="T69" fmla="*/ 223 h 326"/>
              <a:gd name="T70" fmla="*/ 15 w 227"/>
              <a:gd name="T71" fmla="*/ 201 h 326"/>
              <a:gd name="T72" fmla="*/ 11 w 227"/>
              <a:gd name="T73" fmla="*/ 185 h 326"/>
              <a:gd name="T74" fmla="*/ 0 w 227"/>
              <a:gd name="T75" fmla="*/ 171 h 326"/>
              <a:gd name="T76" fmla="*/ 6 w 227"/>
              <a:gd name="T77" fmla="*/ 150 h 326"/>
              <a:gd name="T78" fmla="*/ 7 w 227"/>
              <a:gd name="T79" fmla="*/ 139 h 326"/>
              <a:gd name="T80" fmla="*/ 19 w 227"/>
              <a:gd name="T81" fmla="*/ 123 h 326"/>
              <a:gd name="T82" fmla="*/ 28 w 227"/>
              <a:gd name="T83" fmla="*/ 107 h 326"/>
              <a:gd name="T84" fmla="*/ 27 w 227"/>
              <a:gd name="T85" fmla="*/ 7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7" h="326">
                <a:moveTo>
                  <a:pt x="25" y="60"/>
                </a:moveTo>
                <a:lnTo>
                  <a:pt x="25" y="52"/>
                </a:lnTo>
                <a:lnTo>
                  <a:pt x="40" y="52"/>
                </a:lnTo>
                <a:lnTo>
                  <a:pt x="40" y="34"/>
                </a:lnTo>
                <a:lnTo>
                  <a:pt x="38" y="19"/>
                </a:lnTo>
                <a:lnTo>
                  <a:pt x="49" y="19"/>
                </a:lnTo>
                <a:lnTo>
                  <a:pt x="60" y="19"/>
                </a:lnTo>
                <a:lnTo>
                  <a:pt x="71" y="19"/>
                </a:lnTo>
                <a:lnTo>
                  <a:pt x="81" y="19"/>
                </a:lnTo>
                <a:lnTo>
                  <a:pt x="91" y="19"/>
                </a:lnTo>
                <a:lnTo>
                  <a:pt x="103" y="19"/>
                </a:lnTo>
                <a:lnTo>
                  <a:pt x="113" y="19"/>
                </a:lnTo>
                <a:lnTo>
                  <a:pt x="123" y="19"/>
                </a:lnTo>
                <a:lnTo>
                  <a:pt x="126" y="15"/>
                </a:lnTo>
                <a:lnTo>
                  <a:pt x="126" y="19"/>
                </a:lnTo>
                <a:lnTo>
                  <a:pt x="143" y="20"/>
                </a:lnTo>
                <a:lnTo>
                  <a:pt x="160" y="22"/>
                </a:lnTo>
                <a:lnTo>
                  <a:pt x="162" y="15"/>
                </a:lnTo>
                <a:lnTo>
                  <a:pt x="170" y="14"/>
                </a:lnTo>
                <a:lnTo>
                  <a:pt x="173" y="4"/>
                </a:lnTo>
                <a:lnTo>
                  <a:pt x="178" y="5"/>
                </a:lnTo>
                <a:lnTo>
                  <a:pt x="182" y="0"/>
                </a:lnTo>
                <a:lnTo>
                  <a:pt x="191" y="10"/>
                </a:lnTo>
                <a:lnTo>
                  <a:pt x="200" y="21"/>
                </a:lnTo>
                <a:lnTo>
                  <a:pt x="205" y="32"/>
                </a:lnTo>
                <a:lnTo>
                  <a:pt x="207" y="53"/>
                </a:lnTo>
                <a:lnTo>
                  <a:pt x="211" y="72"/>
                </a:lnTo>
                <a:lnTo>
                  <a:pt x="226" y="86"/>
                </a:lnTo>
                <a:lnTo>
                  <a:pt x="216" y="94"/>
                </a:lnTo>
                <a:lnTo>
                  <a:pt x="207" y="101"/>
                </a:lnTo>
                <a:lnTo>
                  <a:pt x="202" y="122"/>
                </a:lnTo>
                <a:lnTo>
                  <a:pt x="201" y="145"/>
                </a:lnTo>
                <a:lnTo>
                  <a:pt x="198" y="157"/>
                </a:lnTo>
                <a:lnTo>
                  <a:pt x="185" y="185"/>
                </a:lnTo>
                <a:lnTo>
                  <a:pt x="182" y="202"/>
                </a:lnTo>
                <a:lnTo>
                  <a:pt x="174" y="204"/>
                </a:lnTo>
                <a:lnTo>
                  <a:pt x="173" y="222"/>
                </a:lnTo>
                <a:lnTo>
                  <a:pt x="170" y="240"/>
                </a:lnTo>
                <a:lnTo>
                  <a:pt x="161" y="242"/>
                </a:lnTo>
                <a:lnTo>
                  <a:pt x="156" y="250"/>
                </a:lnTo>
                <a:lnTo>
                  <a:pt x="161" y="255"/>
                </a:lnTo>
                <a:lnTo>
                  <a:pt x="175" y="268"/>
                </a:lnTo>
                <a:lnTo>
                  <a:pt x="179" y="279"/>
                </a:lnTo>
                <a:lnTo>
                  <a:pt x="185" y="290"/>
                </a:lnTo>
                <a:lnTo>
                  <a:pt x="193" y="293"/>
                </a:lnTo>
                <a:lnTo>
                  <a:pt x="197" y="307"/>
                </a:lnTo>
                <a:lnTo>
                  <a:pt x="187" y="307"/>
                </a:lnTo>
                <a:lnTo>
                  <a:pt x="175" y="307"/>
                </a:lnTo>
                <a:lnTo>
                  <a:pt x="170" y="313"/>
                </a:lnTo>
                <a:lnTo>
                  <a:pt x="164" y="321"/>
                </a:lnTo>
                <a:lnTo>
                  <a:pt x="148" y="321"/>
                </a:lnTo>
                <a:lnTo>
                  <a:pt x="142" y="323"/>
                </a:lnTo>
                <a:lnTo>
                  <a:pt x="138" y="321"/>
                </a:lnTo>
                <a:lnTo>
                  <a:pt x="127" y="322"/>
                </a:lnTo>
                <a:lnTo>
                  <a:pt x="126" y="325"/>
                </a:lnTo>
                <a:lnTo>
                  <a:pt x="117" y="315"/>
                </a:lnTo>
                <a:lnTo>
                  <a:pt x="107" y="305"/>
                </a:lnTo>
                <a:lnTo>
                  <a:pt x="102" y="309"/>
                </a:lnTo>
                <a:lnTo>
                  <a:pt x="94" y="310"/>
                </a:lnTo>
                <a:lnTo>
                  <a:pt x="83" y="303"/>
                </a:lnTo>
                <a:lnTo>
                  <a:pt x="80" y="300"/>
                </a:lnTo>
                <a:lnTo>
                  <a:pt x="77" y="294"/>
                </a:lnTo>
                <a:lnTo>
                  <a:pt x="69" y="283"/>
                </a:lnTo>
                <a:lnTo>
                  <a:pt x="64" y="276"/>
                </a:lnTo>
                <a:lnTo>
                  <a:pt x="51" y="262"/>
                </a:lnTo>
                <a:lnTo>
                  <a:pt x="49" y="256"/>
                </a:lnTo>
                <a:lnTo>
                  <a:pt x="36" y="247"/>
                </a:lnTo>
                <a:lnTo>
                  <a:pt x="34" y="241"/>
                </a:lnTo>
                <a:lnTo>
                  <a:pt x="24" y="239"/>
                </a:lnTo>
                <a:lnTo>
                  <a:pt x="25" y="223"/>
                </a:lnTo>
                <a:lnTo>
                  <a:pt x="20" y="212"/>
                </a:lnTo>
                <a:lnTo>
                  <a:pt x="15" y="201"/>
                </a:lnTo>
                <a:lnTo>
                  <a:pt x="14" y="193"/>
                </a:lnTo>
                <a:lnTo>
                  <a:pt x="11" y="185"/>
                </a:lnTo>
                <a:lnTo>
                  <a:pt x="5" y="171"/>
                </a:lnTo>
                <a:lnTo>
                  <a:pt x="0" y="171"/>
                </a:lnTo>
                <a:lnTo>
                  <a:pt x="5" y="158"/>
                </a:lnTo>
                <a:lnTo>
                  <a:pt x="6" y="150"/>
                </a:lnTo>
                <a:lnTo>
                  <a:pt x="7" y="146"/>
                </a:lnTo>
                <a:lnTo>
                  <a:pt x="7" y="139"/>
                </a:lnTo>
                <a:lnTo>
                  <a:pt x="15" y="127"/>
                </a:lnTo>
                <a:lnTo>
                  <a:pt x="19" y="123"/>
                </a:lnTo>
                <a:lnTo>
                  <a:pt x="28" y="123"/>
                </a:lnTo>
                <a:lnTo>
                  <a:pt x="28" y="107"/>
                </a:lnTo>
                <a:lnTo>
                  <a:pt x="27" y="92"/>
                </a:lnTo>
                <a:lnTo>
                  <a:pt x="27" y="75"/>
                </a:lnTo>
                <a:lnTo>
                  <a:pt x="25" y="6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54" name="Freeform 242"/>
          <p:cNvSpPr>
            <a:spLocks/>
          </p:cNvSpPr>
          <p:nvPr/>
        </p:nvSpPr>
        <p:spPr bwMode="auto">
          <a:xfrm>
            <a:off x="4949560" y="3449638"/>
            <a:ext cx="41275" cy="134937"/>
          </a:xfrm>
          <a:custGeom>
            <a:avLst/>
            <a:gdLst>
              <a:gd name="T0" fmla="*/ 11 w 26"/>
              <a:gd name="T1" fmla="*/ 2 h 85"/>
              <a:gd name="T2" fmla="*/ 0 w 26"/>
              <a:gd name="T3" fmla="*/ 0 h 85"/>
              <a:gd name="T4" fmla="*/ 2 w 26"/>
              <a:gd name="T5" fmla="*/ 6 h 85"/>
              <a:gd name="T6" fmla="*/ 7 w 26"/>
              <a:gd name="T7" fmla="*/ 20 h 85"/>
              <a:gd name="T8" fmla="*/ 6 w 26"/>
              <a:gd name="T9" fmla="*/ 28 h 85"/>
              <a:gd name="T10" fmla="*/ 7 w 26"/>
              <a:gd name="T11" fmla="*/ 39 h 85"/>
              <a:gd name="T12" fmla="*/ 10 w 26"/>
              <a:gd name="T13" fmla="*/ 50 h 85"/>
              <a:gd name="T14" fmla="*/ 11 w 26"/>
              <a:gd name="T15" fmla="*/ 63 h 85"/>
              <a:gd name="T16" fmla="*/ 11 w 26"/>
              <a:gd name="T17" fmla="*/ 76 h 85"/>
              <a:gd name="T18" fmla="*/ 18 w 26"/>
              <a:gd name="T19" fmla="*/ 84 h 85"/>
              <a:gd name="T20" fmla="*/ 25 w 26"/>
              <a:gd name="T21" fmla="*/ 82 h 85"/>
              <a:gd name="T22" fmla="*/ 23 w 26"/>
              <a:gd name="T23" fmla="*/ 70 h 85"/>
              <a:gd name="T24" fmla="*/ 23 w 26"/>
              <a:gd name="T25" fmla="*/ 57 h 85"/>
              <a:gd name="T26" fmla="*/ 22 w 26"/>
              <a:gd name="T27" fmla="*/ 44 h 85"/>
              <a:gd name="T28" fmla="*/ 22 w 26"/>
              <a:gd name="T29" fmla="*/ 32 h 85"/>
              <a:gd name="T30" fmla="*/ 21 w 26"/>
              <a:gd name="T31" fmla="*/ 19 h 85"/>
              <a:gd name="T32" fmla="*/ 13 w 26"/>
              <a:gd name="T33" fmla="*/ 9 h 85"/>
              <a:gd name="T34" fmla="*/ 14 w 26"/>
              <a:gd name="T35" fmla="*/ 2 h 85"/>
              <a:gd name="T36" fmla="*/ 11 w 26"/>
              <a:gd name="T37" fmla="*/ 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" h="85">
                <a:moveTo>
                  <a:pt x="11" y="2"/>
                </a:moveTo>
                <a:lnTo>
                  <a:pt x="0" y="0"/>
                </a:lnTo>
                <a:lnTo>
                  <a:pt x="2" y="6"/>
                </a:lnTo>
                <a:lnTo>
                  <a:pt x="7" y="20"/>
                </a:lnTo>
                <a:lnTo>
                  <a:pt x="6" y="28"/>
                </a:lnTo>
                <a:lnTo>
                  <a:pt x="7" y="39"/>
                </a:lnTo>
                <a:lnTo>
                  <a:pt x="10" y="50"/>
                </a:lnTo>
                <a:lnTo>
                  <a:pt x="11" y="63"/>
                </a:lnTo>
                <a:lnTo>
                  <a:pt x="11" y="76"/>
                </a:lnTo>
                <a:lnTo>
                  <a:pt x="18" y="84"/>
                </a:lnTo>
                <a:lnTo>
                  <a:pt x="25" y="82"/>
                </a:lnTo>
                <a:lnTo>
                  <a:pt x="23" y="70"/>
                </a:lnTo>
                <a:lnTo>
                  <a:pt x="23" y="57"/>
                </a:lnTo>
                <a:lnTo>
                  <a:pt x="22" y="44"/>
                </a:lnTo>
                <a:lnTo>
                  <a:pt x="22" y="32"/>
                </a:lnTo>
                <a:lnTo>
                  <a:pt x="21" y="19"/>
                </a:lnTo>
                <a:lnTo>
                  <a:pt x="13" y="9"/>
                </a:lnTo>
                <a:lnTo>
                  <a:pt x="14" y="2"/>
                </a:lnTo>
                <a:lnTo>
                  <a:pt x="11" y="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55" name="Freeform 243"/>
          <p:cNvSpPr>
            <a:spLocks/>
          </p:cNvSpPr>
          <p:nvPr/>
        </p:nvSpPr>
        <p:spPr bwMode="auto">
          <a:xfrm>
            <a:off x="4970199" y="3419476"/>
            <a:ext cx="65352" cy="163513"/>
          </a:xfrm>
          <a:custGeom>
            <a:avLst/>
            <a:gdLst>
              <a:gd name="T0" fmla="*/ 2 w 41"/>
              <a:gd name="T1" fmla="*/ 21 h 103"/>
              <a:gd name="T2" fmla="*/ 1 w 41"/>
              <a:gd name="T3" fmla="*/ 21 h 103"/>
              <a:gd name="T4" fmla="*/ 0 w 41"/>
              <a:gd name="T5" fmla="*/ 29 h 103"/>
              <a:gd name="T6" fmla="*/ 7 w 41"/>
              <a:gd name="T7" fmla="*/ 39 h 103"/>
              <a:gd name="T8" fmla="*/ 9 w 41"/>
              <a:gd name="T9" fmla="*/ 52 h 103"/>
              <a:gd name="T10" fmla="*/ 9 w 41"/>
              <a:gd name="T11" fmla="*/ 64 h 103"/>
              <a:gd name="T12" fmla="*/ 10 w 41"/>
              <a:gd name="T13" fmla="*/ 77 h 103"/>
              <a:gd name="T14" fmla="*/ 10 w 41"/>
              <a:gd name="T15" fmla="*/ 90 h 103"/>
              <a:gd name="T16" fmla="*/ 11 w 41"/>
              <a:gd name="T17" fmla="*/ 102 h 103"/>
              <a:gd name="T18" fmla="*/ 27 w 41"/>
              <a:gd name="T19" fmla="*/ 99 h 103"/>
              <a:gd name="T20" fmla="*/ 28 w 41"/>
              <a:gd name="T21" fmla="*/ 77 h 103"/>
              <a:gd name="T22" fmla="*/ 29 w 41"/>
              <a:gd name="T23" fmla="*/ 54 h 103"/>
              <a:gd name="T24" fmla="*/ 40 w 41"/>
              <a:gd name="T25" fmla="*/ 35 h 103"/>
              <a:gd name="T26" fmla="*/ 40 w 41"/>
              <a:gd name="T27" fmla="*/ 20 h 103"/>
              <a:gd name="T28" fmla="*/ 38 w 41"/>
              <a:gd name="T29" fmla="*/ 10 h 103"/>
              <a:gd name="T30" fmla="*/ 27 w 41"/>
              <a:gd name="T31" fmla="*/ 0 h 103"/>
              <a:gd name="T32" fmla="*/ 21 w 41"/>
              <a:gd name="T33" fmla="*/ 5 h 103"/>
              <a:gd name="T34" fmla="*/ 21 w 41"/>
              <a:gd name="T35" fmla="*/ 7 h 103"/>
              <a:gd name="T36" fmla="*/ 20 w 41"/>
              <a:gd name="T37" fmla="*/ 9 h 103"/>
              <a:gd name="T38" fmla="*/ 10 w 41"/>
              <a:gd name="T39" fmla="*/ 16 h 103"/>
              <a:gd name="T40" fmla="*/ 2 w 41"/>
              <a:gd name="T41" fmla="*/ 2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103">
                <a:moveTo>
                  <a:pt x="2" y="21"/>
                </a:moveTo>
                <a:lnTo>
                  <a:pt x="1" y="21"/>
                </a:lnTo>
                <a:lnTo>
                  <a:pt x="0" y="29"/>
                </a:lnTo>
                <a:lnTo>
                  <a:pt x="7" y="39"/>
                </a:lnTo>
                <a:lnTo>
                  <a:pt x="9" y="52"/>
                </a:lnTo>
                <a:lnTo>
                  <a:pt x="9" y="64"/>
                </a:lnTo>
                <a:lnTo>
                  <a:pt x="10" y="77"/>
                </a:lnTo>
                <a:lnTo>
                  <a:pt x="10" y="90"/>
                </a:lnTo>
                <a:lnTo>
                  <a:pt x="11" y="102"/>
                </a:lnTo>
                <a:lnTo>
                  <a:pt x="27" y="99"/>
                </a:lnTo>
                <a:lnTo>
                  <a:pt x="28" y="77"/>
                </a:lnTo>
                <a:lnTo>
                  <a:pt x="29" y="54"/>
                </a:lnTo>
                <a:lnTo>
                  <a:pt x="40" y="35"/>
                </a:lnTo>
                <a:lnTo>
                  <a:pt x="40" y="20"/>
                </a:lnTo>
                <a:lnTo>
                  <a:pt x="38" y="10"/>
                </a:lnTo>
                <a:lnTo>
                  <a:pt x="27" y="0"/>
                </a:lnTo>
                <a:lnTo>
                  <a:pt x="21" y="5"/>
                </a:lnTo>
                <a:lnTo>
                  <a:pt x="21" y="7"/>
                </a:lnTo>
                <a:lnTo>
                  <a:pt x="20" y="9"/>
                </a:lnTo>
                <a:lnTo>
                  <a:pt x="10" y="16"/>
                </a:lnTo>
                <a:lnTo>
                  <a:pt x="2" y="2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56" name="Freeform 244"/>
          <p:cNvSpPr>
            <a:spLocks/>
          </p:cNvSpPr>
          <p:nvPr/>
        </p:nvSpPr>
        <p:spPr bwMode="auto">
          <a:xfrm>
            <a:off x="4832615" y="3346451"/>
            <a:ext cx="171979" cy="149225"/>
          </a:xfrm>
          <a:custGeom>
            <a:avLst/>
            <a:gdLst>
              <a:gd name="T0" fmla="*/ 88 w 109"/>
              <a:gd name="T1" fmla="*/ 67 h 94"/>
              <a:gd name="T2" fmla="*/ 84 w 109"/>
              <a:gd name="T3" fmla="*/ 67 h 94"/>
              <a:gd name="T4" fmla="*/ 73 w 109"/>
              <a:gd name="T5" fmla="*/ 64 h 94"/>
              <a:gd name="T6" fmla="*/ 69 w 109"/>
              <a:gd name="T7" fmla="*/ 65 h 94"/>
              <a:gd name="T8" fmla="*/ 52 w 109"/>
              <a:gd name="T9" fmla="*/ 67 h 94"/>
              <a:gd name="T10" fmla="*/ 36 w 109"/>
              <a:gd name="T11" fmla="*/ 67 h 94"/>
              <a:gd name="T12" fmla="*/ 37 w 109"/>
              <a:gd name="T13" fmla="*/ 81 h 94"/>
              <a:gd name="T14" fmla="*/ 38 w 109"/>
              <a:gd name="T15" fmla="*/ 93 h 94"/>
              <a:gd name="T16" fmla="*/ 25 w 109"/>
              <a:gd name="T17" fmla="*/ 85 h 94"/>
              <a:gd name="T18" fmla="*/ 14 w 109"/>
              <a:gd name="T19" fmla="*/ 88 h 94"/>
              <a:gd name="T20" fmla="*/ 5 w 109"/>
              <a:gd name="T21" fmla="*/ 78 h 94"/>
              <a:gd name="T22" fmla="*/ 0 w 109"/>
              <a:gd name="T23" fmla="*/ 76 h 94"/>
              <a:gd name="T24" fmla="*/ 3 w 109"/>
              <a:gd name="T25" fmla="*/ 55 h 94"/>
              <a:gd name="T26" fmla="*/ 6 w 109"/>
              <a:gd name="T27" fmla="*/ 51 h 94"/>
              <a:gd name="T28" fmla="*/ 14 w 109"/>
              <a:gd name="T29" fmla="*/ 44 h 94"/>
              <a:gd name="T30" fmla="*/ 16 w 109"/>
              <a:gd name="T31" fmla="*/ 36 h 94"/>
              <a:gd name="T32" fmla="*/ 19 w 109"/>
              <a:gd name="T33" fmla="*/ 27 h 94"/>
              <a:gd name="T34" fmla="*/ 28 w 109"/>
              <a:gd name="T35" fmla="*/ 31 h 94"/>
              <a:gd name="T36" fmla="*/ 30 w 109"/>
              <a:gd name="T37" fmla="*/ 24 h 94"/>
              <a:gd name="T38" fmla="*/ 33 w 109"/>
              <a:gd name="T39" fmla="*/ 23 h 94"/>
              <a:gd name="T40" fmla="*/ 38 w 109"/>
              <a:gd name="T41" fmla="*/ 15 h 94"/>
              <a:gd name="T42" fmla="*/ 46 w 109"/>
              <a:gd name="T43" fmla="*/ 15 h 94"/>
              <a:gd name="T44" fmla="*/ 47 w 109"/>
              <a:gd name="T45" fmla="*/ 9 h 94"/>
              <a:gd name="T46" fmla="*/ 65 w 109"/>
              <a:gd name="T47" fmla="*/ 0 h 94"/>
              <a:gd name="T48" fmla="*/ 78 w 109"/>
              <a:gd name="T49" fmla="*/ 1 h 94"/>
              <a:gd name="T50" fmla="*/ 79 w 109"/>
              <a:gd name="T51" fmla="*/ 15 h 94"/>
              <a:gd name="T52" fmla="*/ 91 w 109"/>
              <a:gd name="T53" fmla="*/ 27 h 94"/>
              <a:gd name="T54" fmla="*/ 88 w 109"/>
              <a:gd name="T55" fmla="*/ 28 h 94"/>
              <a:gd name="T56" fmla="*/ 88 w 109"/>
              <a:gd name="T57" fmla="*/ 33 h 94"/>
              <a:gd name="T58" fmla="*/ 96 w 109"/>
              <a:gd name="T59" fmla="*/ 41 h 94"/>
              <a:gd name="T60" fmla="*/ 101 w 109"/>
              <a:gd name="T61" fmla="*/ 40 h 94"/>
              <a:gd name="T62" fmla="*/ 105 w 109"/>
              <a:gd name="T63" fmla="*/ 44 h 94"/>
              <a:gd name="T64" fmla="*/ 108 w 109"/>
              <a:gd name="T65" fmla="*/ 52 h 94"/>
              <a:gd name="T66" fmla="*/ 106 w 109"/>
              <a:gd name="T67" fmla="*/ 55 h 94"/>
              <a:gd name="T68" fmla="*/ 96 w 109"/>
              <a:gd name="T69" fmla="*/ 61 h 94"/>
              <a:gd name="T70" fmla="*/ 88 w 109"/>
              <a:gd name="T71" fmla="*/ 6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9" h="94">
                <a:moveTo>
                  <a:pt x="88" y="67"/>
                </a:moveTo>
                <a:lnTo>
                  <a:pt x="84" y="67"/>
                </a:lnTo>
                <a:lnTo>
                  <a:pt x="73" y="64"/>
                </a:lnTo>
                <a:lnTo>
                  <a:pt x="69" y="65"/>
                </a:lnTo>
                <a:lnTo>
                  <a:pt x="52" y="67"/>
                </a:lnTo>
                <a:lnTo>
                  <a:pt x="36" y="67"/>
                </a:lnTo>
                <a:lnTo>
                  <a:pt x="37" y="81"/>
                </a:lnTo>
                <a:lnTo>
                  <a:pt x="38" y="93"/>
                </a:lnTo>
                <a:lnTo>
                  <a:pt x="25" y="85"/>
                </a:lnTo>
                <a:lnTo>
                  <a:pt x="14" y="88"/>
                </a:lnTo>
                <a:lnTo>
                  <a:pt x="5" y="78"/>
                </a:lnTo>
                <a:lnTo>
                  <a:pt x="0" y="76"/>
                </a:lnTo>
                <a:lnTo>
                  <a:pt x="3" y="55"/>
                </a:lnTo>
                <a:lnTo>
                  <a:pt x="6" y="51"/>
                </a:lnTo>
                <a:lnTo>
                  <a:pt x="14" y="44"/>
                </a:lnTo>
                <a:lnTo>
                  <a:pt x="16" y="36"/>
                </a:lnTo>
                <a:lnTo>
                  <a:pt x="19" y="27"/>
                </a:lnTo>
                <a:lnTo>
                  <a:pt x="28" y="31"/>
                </a:lnTo>
                <a:lnTo>
                  <a:pt x="30" y="24"/>
                </a:lnTo>
                <a:lnTo>
                  <a:pt x="33" y="23"/>
                </a:lnTo>
                <a:lnTo>
                  <a:pt x="38" y="15"/>
                </a:lnTo>
                <a:lnTo>
                  <a:pt x="46" y="15"/>
                </a:lnTo>
                <a:lnTo>
                  <a:pt x="47" y="9"/>
                </a:lnTo>
                <a:lnTo>
                  <a:pt x="65" y="0"/>
                </a:lnTo>
                <a:lnTo>
                  <a:pt x="78" y="1"/>
                </a:lnTo>
                <a:lnTo>
                  <a:pt x="79" y="15"/>
                </a:lnTo>
                <a:lnTo>
                  <a:pt x="91" y="27"/>
                </a:lnTo>
                <a:lnTo>
                  <a:pt x="88" y="28"/>
                </a:lnTo>
                <a:lnTo>
                  <a:pt x="88" y="33"/>
                </a:lnTo>
                <a:lnTo>
                  <a:pt x="96" y="41"/>
                </a:lnTo>
                <a:lnTo>
                  <a:pt x="101" y="40"/>
                </a:lnTo>
                <a:lnTo>
                  <a:pt x="105" y="44"/>
                </a:lnTo>
                <a:lnTo>
                  <a:pt x="108" y="52"/>
                </a:lnTo>
                <a:lnTo>
                  <a:pt x="106" y="55"/>
                </a:lnTo>
                <a:lnTo>
                  <a:pt x="96" y="61"/>
                </a:lnTo>
                <a:lnTo>
                  <a:pt x="88" y="6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918" name="Freeform 245"/>
          <p:cNvSpPr>
            <a:spLocks/>
          </p:cNvSpPr>
          <p:nvPr/>
        </p:nvSpPr>
        <p:spPr bwMode="auto">
          <a:xfrm>
            <a:off x="4586686" y="3381376"/>
            <a:ext cx="65352" cy="28575"/>
          </a:xfrm>
          <a:custGeom>
            <a:avLst/>
            <a:gdLst>
              <a:gd name="T0" fmla="*/ 2147483647 w 41"/>
              <a:gd name="T1" fmla="*/ 2147483647 h 18"/>
              <a:gd name="T2" fmla="*/ 0 w 41"/>
              <a:gd name="T3" fmla="*/ 2147483647 h 18"/>
              <a:gd name="T4" fmla="*/ 2147483647 w 41"/>
              <a:gd name="T5" fmla="*/ 2147483647 h 18"/>
              <a:gd name="T6" fmla="*/ 2147483647 w 41"/>
              <a:gd name="T7" fmla="*/ 2147483647 h 18"/>
              <a:gd name="T8" fmla="*/ 2147483647 w 41"/>
              <a:gd name="T9" fmla="*/ 2147483647 h 18"/>
              <a:gd name="T10" fmla="*/ 2147483647 w 41"/>
              <a:gd name="T11" fmla="*/ 2147483647 h 18"/>
              <a:gd name="T12" fmla="*/ 2147483647 w 41"/>
              <a:gd name="T13" fmla="*/ 0 h 18"/>
              <a:gd name="T14" fmla="*/ 2147483647 w 41"/>
              <a:gd name="T15" fmla="*/ 2147483647 h 18"/>
              <a:gd name="T16" fmla="*/ 2147483647 w 41"/>
              <a:gd name="T17" fmla="*/ 2147483647 h 18"/>
              <a:gd name="T18" fmla="*/ 2147483647 w 41"/>
              <a:gd name="T19" fmla="*/ 2147483647 h 18"/>
              <a:gd name="T20" fmla="*/ 2147483647 w 41"/>
              <a:gd name="T21" fmla="*/ 2147483647 h 18"/>
              <a:gd name="T22" fmla="*/ 2147483647 w 41"/>
              <a:gd name="T23" fmla="*/ 2147483647 h 18"/>
              <a:gd name="T24" fmla="*/ 2147483647 w 41"/>
              <a:gd name="T25" fmla="*/ 2147483647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18">
                <a:moveTo>
                  <a:pt x="1" y="6"/>
                </a:moveTo>
                <a:lnTo>
                  <a:pt x="0" y="17"/>
                </a:lnTo>
                <a:lnTo>
                  <a:pt x="10" y="12"/>
                </a:lnTo>
                <a:lnTo>
                  <a:pt x="21" y="6"/>
                </a:lnTo>
                <a:lnTo>
                  <a:pt x="40" y="12"/>
                </a:lnTo>
                <a:lnTo>
                  <a:pt x="37" y="6"/>
                </a:lnTo>
                <a:lnTo>
                  <a:pt x="19" y="0"/>
                </a:lnTo>
                <a:lnTo>
                  <a:pt x="16" y="4"/>
                </a:lnTo>
                <a:lnTo>
                  <a:pt x="2" y="4"/>
                </a:lnTo>
                <a:lnTo>
                  <a:pt x="2" y="6"/>
                </a:lnTo>
                <a:lnTo>
                  <a:pt x="16" y="6"/>
                </a:lnTo>
                <a:lnTo>
                  <a:pt x="7" y="12"/>
                </a:lnTo>
                <a:lnTo>
                  <a:pt x="1" y="6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358" name="Freeform 246"/>
          <p:cNvSpPr>
            <a:spLocks/>
          </p:cNvSpPr>
          <p:nvPr/>
        </p:nvSpPr>
        <p:spPr bwMode="auto">
          <a:xfrm>
            <a:off x="4624521" y="3409951"/>
            <a:ext cx="161660" cy="142875"/>
          </a:xfrm>
          <a:custGeom>
            <a:avLst/>
            <a:gdLst>
              <a:gd name="T0" fmla="*/ 90 w 102"/>
              <a:gd name="T1" fmla="*/ 21 h 90"/>
              <a:gd name="T2" fmla="*/ 89 w 102"/>
              <a:gd name="T3" fmla="*/ 26 h 90"/>
              <a:gd name="T4" fmla="*/ 90 w 102"/>
              <a:gd name="T5" fmla="*/ 26 h 90"/>
              <a:gd name="T6" fmla="*/ 97 w 102"/>
              <a:gd name="T7" fmla="*/ 42 h 90"/>
              <a:gd name="T8" fmla="*/ 95 w 102"/>
              <a:gd name="T9" fmla="*/ 54 h 90"/>
              <a:gd name="T10" fmla="*/ 98 w 102"/>
              <a:gd name="T11" fmla="*/ 56 h 90"/>
              <a:gd name="T12" fmla="*/ 98 w 102"/>
              <a:gd name="T13" fmla="*/ 59 h 90"/>
              <a:gd name="T14" fmla="*/ 101 w 102"/>
              <a:gd name="T15" fmla="*/ 66 h 90"/>
              <a:gd name="T16" fmla="*/ 99 w 102"/>
              <a:gd name="T17" fmla="*/ 69 h 90"/>
              <a:gd name="T18" fmla="*/ 94 w 102"/>
              <a:gd name="T19" fmla="*/ 70 h 90"/>
              <a:gd name="T20" fmla="*/ 95 w 102"/>
              <a:gd name="T21" fmla="*/ 78 h 90"/>
              <a:gd name="T22" fmla="*/ 91 w 102"/>
              <a:gd name="T23" fmla="*/ 84 h 90"/>
              <a:gd name="T24" fmla="*/ 90 w 102"/>
              <a:gd name="T25" fmla="*/ 84 h 90"/>
              <a:gd name="T26" fmla="*/ 86 w 102"/>
              <a:gd name="T27" fmla="*/ 85 h 90"/>
              <a:gd name="T28" fmla="*/ 80 w 102"/>
              <a:gd name="T29" fmla="*/ 89 h 90"/>
              <a:gd name="T30" fmla="*/ 76 w 102"/>
              <a:gd name="T31" fmla="*/ 85 h 90"/>
              <a:gd name="T32" fmla="*/ 73 w 102"/>
              <a:gd name="T33" fmla="*/ 69 h 90"/>
              <a:gd name="T34" fmla="*/ 64 w 102"/>
              <a:gd name="T35" fmla="*/ 69 h 90"/>
              <a:gd name="T36" fmla="*/ 60 w 102"/>
              <a:gd name="T37" fmla="*/ 70 h 90"/>
              <a:gd name="T38" fmla="*/ 62 w 102"/>
              <a:gd name="T39" fmla="*/ 59 h 90"/>
              <a:gd name="T40" fmla="*/ 53 w 102"/>
              <a:gd name="T41" fmla="*/ 44 h 90"/>
              <a:gd name="T42" fmla="*/ 34 w 102"/>
              <a:gd name="T43" fmla="*/ 48 h 90"/>
              <a:gd name="T44" fmla="*/ 24 w 102"/>
              <a:gd name="T45" fmla="*/ 59 h 90"/>
              <a:gd name="T46" fmla="*/ 23 w 102"/>
              <a:gd name="T47" fmla="*/ 55 h 90"/>
              <a:gd name="T48" fmla="*/ 19 w 102"/>
              <a:gd name="T49" fmla="*/ 49 h 90"/>
              <a:gd name="T50" fmla="*/ 16 w 102"/>
              <a:gd name="T51" fmla="*/ 46 h 90"/>
              <a:gd name="T52" fmla="*/ 12 w 102"/>
              <a:gd name="T53" fmla="*/ 43 h 90"/>
              <a:gd name="T54" fmla="*/ 5 w 102"/>
              <a:gd name="T55" fmla="*/ 34 h 90"/>
              <a:gd name="T56" fmla="*/ 5 w 102"/>
              <a:gd name="T57" fmla="*/ 31 h 90"/>
              <a:gd name="T58" fmla="*/ 3 w 102"/>
              <a:gd name="T59" fmla="*/ 32 h 90"/>
              <a:gd name="T60" fmla="*/ 3 w 102"/>
              <a:gd name="T61" fmla="*/ 27 h 90"/>
              <a:gd name="T62" fmla="*/ 0 w 102"/>
              <a:gd name="T63" fmla="*/ 28 h 90"/>
              <a:gd name="T64" fmla="*/ 3 w 102"/>
              <a:gd name="T65" fmla="*/ 21 h 90"/>
              <a:gd name="T66" fmla="*/ 15 w 102"/>
              <a:gd name="T67" fmla="*/ 16 h 90"/>
              <a:gd name="T68" fmla="*/ 16 w 102"/>
              <a:gd name="T69" fmla="*/ 6 h 90"/>
              <a:gd name="T70" fmla="*/ 18 w 102"/>
              <a:gd name="T71" fmla="*/ 0 h 90"/>
              <a:gd name="T72" fmla="*/ 31 w 102"/>
              <a:gd name="T73" fmla="*/ 3 h 90"/>
              <a:gd name="T74" fmla="*/ 50 w 102"/>
              <a:gd name="T75" fmla="*/ 4 h 90"/>
              <a:gd name="T76" fmla="*/ 49 w 102"/>
              <a:gd name="T77" fmla="*/ 7 h 90"/>
              <a:gd name="T78" fmla="*/ 56 w 102"/>
              <a:gd name="T79" fmla="*/ 8 h 90"/>
              <a:gd name="T80" fmla="*/ 62 w 102"/>
              <a:gd name="T81" fmla="*/ 10 h 90"/>
              <a:gd name="T82" fmla="*/ 69 w 102"/>
              <a:gd name="T83" fmla="*/ 8 h 90"/>
              <a:gd name="T84" fmla="*/ 78 w 102"/>
              <a:gd name="T85" fmla="*/ 5 h 90"/>
              <a:gd name="T86" fmla="*/ 81 w 102"/>
              <a:gd name="T87" fmla="*/ 3 h 90"/>
              <a:gd name="T88" fmla="*/ 85 w 102"/>
              <a:gd name="T89" fmla="*/ 16 h 90"/>
              <a:gd name="T90" fmla="*/ 90 w 102"/>
              <a:gd name="T91" fmla="*/ 2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90">
                <a:moveTo>
                  <a:pt x="90" y="21"/>
                </a:moveTo>
                <a:lnTo>
                  <a:pt x="89" y="26"/>
                </a:lnTo>
                <a:lnTo>
                  <a:pt x="90" y="26"/>
                </a:lnTo>
                <a:lnTo>
                  <a:pt x="97" y="42"/>
                </a:lnTo>
                <a:lnTo>
                  <a:pt x="95" y="54"/>
                </a:lnTo>
                <a:lnTo>
                  <a:pt x="98" y="56"/>
                </a:lnTo>
                <a:lnTo>
                  <a:pt x="98" y="59"/>
                </a:lnTo>
                <a:lnTo>
                  <a:pt x="101" y="66"/>
                </a:lnTo>
                <a:lnTo>
                  <a:pt x="99" y="69"/>
                </a:lnTo>
                <a:lnTo>
                  <a:pt x="94" y="70"/>
                </a:lnTo>
                <a:lnTo>
                  <a:pt x="95" y="78"/>
                </a:lnTo>
                <a:lnTo>
                  <a:pt x="91" y="84"/>
                </a:lnTo>
                <a:lnTo>
                  <a:pt x="90" y="84"/>
                </a:lnTo>
                <a:lnTo>
                  <a:pt x="86" y="85"/>
                </a:lnTo>
                <a:lnTo>
                  <a:pt x="80" y="89"/>
                </a:lnTo>
                <a:lnTo>
                  <a:pt x="76" y="85"/>
                </a:lnTo>
                <a:lnTo>
                  <a:pt x="73" y="69"/>
                </a:lnTo>
                <a:lnTo>
                  <a:pt x="64" y="69"/>
                </a:lnTo>
                <a:lnTo>
                  <a:pt x="60" y="70"/>
                </a:lnTo>
                <a:lnTo>
                  <a:pt x="62" y="59"/>
                </a:lnTo>
                <a:lnTo>
                  <a:pt x="53" y="44"/>
                </a:lnTo>
                <a:lnTo>
                  <a:pt x="34" y="48"/>
                </a:lnTo>
                <a:lnTo>
                  <a:pt x="24" y="59"/>
                </a:lnTo>
                <a:lnTo>
                  <a:pt x="23" y="55"/>
                </a:lnTo>
                <a:lnTo>
                  <a:pt x="19" y="49"/>
                </a:lnTo>
                <a:lnTo>
                  <a:pt x="16" y="46"/>
                </a:lnTo>
                <a:lnTo>
                  <a:pt x="12" y="43"/>
                </a:lnTo>
                <a:lnTo>
                  <a:pt x="5" y="34"/>
                </a:lnTo>
                <a:lnTo>
                  <a:pt x="5" y="31"/>
                </a:lnTo>
                <a:lnTo>
                  <a:pt x="3" y="32"/>
                </a:lnTo>
                <a:lnTo>
                  <a:pt x="3" y="27"/>
                </a:lnTo>
                <a:lnTo>
                  <a:pt x="0" y="28"/>
                </a:lnTo>
                <a:lnTo>
                  <a:pt x="3" y="21"/>
                </a:lnTo>
                <a:lnTo>
                  <a:pt x="15" y="16"/>
                </a:lnTo>
                <a:lnTo>
                  <a:pt x="16" y="6"/>
                </a:lnTo>
                <a:lnTo>
                  <a:pt x="18" y="0"/>
                </a:lnTo>
                <a:lnTo>
                  <a:pt x="31" y="3"/>
                </a:lnTo>
                <a:lnTo>
                  <a:pt x="50" y="4"/>
                </a:lnTo>
                <a:lnTo>
                  <a:pt x="49" y="7"/>
                </a:lnTo>
                <a:lnTo>
                  <a:pt x="56" y="8"/>
                </a:lnTo>
                <a:lnTo>
                  <a:pt x="62" y="10"/>
                </a:lnTo>
                <a:lnTo>
                  <a:pt x="69" y="8"/>
                </a:lnTo>
                <a:lnTo>
                  <a:pt x="78" y="5"/>
                </a:lnTo>
                <a:lnTo>
                  <a:pt x="81" y="3"/>
                </a:lnTo>
                <a:lnTo>
                  <a:pt x="85" y="16"/>
                </a:lnTo>
                <a:lnTo>
                  <a:pt x="90" y="2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59" name="Freeform 247"/>
          <p:cNvSpPr>
            <a:spLocks/>
          </p:cNvSpPr>
          <p:nvPr/>
        </p:nvSpPr>
        <p:spPr bwMode="auto">
          <a:xfrm>
            <a:off x="4586685" y="3409951"/>
            <a:ext cx="67071" cy="47625"/>
          </a:xfrm>
          <a:custGeom>
            <a:avLst/>
            <a:gdLst>
              <a:gd name="T0" fmla="*/ 20 w 42"/>
              <a:gd name="T1" fmla="*/ 17 h 30"/>
              <a:gd name="T2" fmla="*/ 19 w 42"/>
              <a:gd name="T3" fmla="*/ 22 h 30"/>
              <a:gd name="T4" fmla="*/ 21 w 42"/>
              <a:gd name="T5" fmla="*/ 26 h 30"/>
              <a:gd name="T6" fmla="*/ 23 w 42"/>
              <a:gd name="T7" fmla="*/ 29 h 30"/>
              <a:gd name="T8" fmla="*/ 26 w 42"/>
              <a:gd name="T9" fmla="*/ 22 h 30"/>
              <a:gd name="T10" fmla="*/ 38 w 42"/>
              <a:gd name="T11" fmla="*/ 16 h 30"/>
              <a:gd name="T12" fmla="*/ 39 w 42"/>
              <a:gd name="T13" fmla="*/ 6 h 30"/>
              <a:gd name="T14" fmla="*/ 41 w 42"/>
              <a:gd name="T15" fmla="*/ 0 h 30"/>
              <a:gd name="T16" fmla="*/ 29 w 42"/>
              <a:gd name="T17" fmla="*/ 1 h 30"/>
              <a:gd name="T18" fmla="*/ 17 w 42"/>
              <a:gd name="T19" fmla="*/ 2 h 30"/>
              <a:gd name="T20" fmla="*/ 0 w 42"/>
              <a:gd name="T21" fmla="*/ 5 h 30"/>
              <a:gd name="T22" fmla="*/ 6 w 42"/>
              <a:gd name="T23" fmla="*/ 6 h 30"/>
              <a:gd name="T24" fmla="*/ 5 w 42"/>
              <a:gd name="T25" fmla="*/ 8 h 30"/>
              <a:gd name="T26" fmla="*/ 11 w 42"/>
              <a:gd name="T27" fmla="*/ 12 h 30"/>
              <a:gd name="T28" fmla="*/ 10 w 42"/>
              <a:gd name="T29" fmla="*/ 13 h 30"/>
              <a:gd name="T30" fmla="*/ 20 w 42"/>
              <a:gd name="T31" fmla="*/ 13 h 30"/>
              <a:gd name="T32" fmla="*/ 23 w 42"/>
              <a:gd name="T33" fmla="*/ 15 h 30"/>
              <a:gd name="T34" fmla="*/ 16 w 42"/>
              <a:gd name="T35" fmla="*/ 15 h 30"/>
              <a:gd name="T36" fmla="*/ 20 w 42"/>
              <a:gd name="T37" fmla="*/ 1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0">
                <a:moveTo>
                  <a:pt x="20" y="17"/>
                </a:moveTo>
                <a:lnTo>
                  <a:pt x="19" y="22"/>
                </a:lnTo>
                <a:lnTo>
                  <a:pt x="21" y="26"/>
                </a:lnTo>
                <a:lnTo>
                  <a:pt x="23" y="29"/>
                </a:lnTo>
                <a:lnTo>
                  <a:pt x="26" y="22"/>
                </a:lnTo>
                <a:lnTo>
                  <a:pt x="38" y="16"/>
                </a:lnTo>
                <a:lnTo>
                  <a:pt x="39" y="6"/>
                </a:lnTo>
                <a:lnTo>
                  <a:pt x="41" y="0"/>
                </a:lnTo>
                <a:lnTo>
                  <a:pt x="29" y="1"/>
                </a:lnTo>
                <a:lnTo>
                  <a:pt x="17" y="2"/>
                </a:lnTo>
                <a:lnTo>
                  <a:pt x="0" y="5"/>
                </a:lnTo>
                <a:lnTo>
                  <a:pt x="6" y="6"/>
                </a:lnTo>
                <a:lnTo>
                  <a:pt x="5" y="8"/>
                </a:lnTo>
                <a:lnTo>
                  <a:pt x="11" y="12"/>
                </a:lnTo>
                <a:lnTo>
                  <a:pt x="10" y="13"/>
                </a:lnTo>
                <a:lnTo>
                  <a:pt x="20" y="13"/>
                </a:lnTo>
                <a:lnTo>
                  <a:pt x="23" y="15"/>
                </a:lnTo>
                <a:lnTo>
                  <a:pt x="16" y="15"/>
                </a:lnTo>
                <a:lnTo>
                  <a:pt x="20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60" name="Freeform 248"/>
          <p:cNvSpPr>
            <a:spLocks/>
          </p:cNvSpPr>
          <p:nvPr/>
        </p:nvSpPr>
        <p:spPr bwMode="auto">
          <a:xfrm>
            <a:off x="5013193" y="3382963"/>
            <a:ext cx="261408" cy="247650"/>
          </a:xfrm>
          <a:custGeom>
            <a:avLst/>
            <a:gdLst>
              <a:gd name="T0" fmla="*/ 107 w 165"/>
              <a:gd name="T1" fmla="*/ 111 h 156"/>
              <a:gd name="T2" fmla="*/ 96 w 165"/>
              <a:gd name="T3" fmla="*/ 114 h 156"/>
              <a:gd name="T4" fmla="*/ 91 w 165"/>
              <a:gd name="T5" fmla="*/ 124 h 156"/>
              <a:gd name="T6" fmla="*/ 83 w 165"/>
              <a:gd name="T7" fmla="*/ 134 h 156"/>
              <a:gd name="T8" fmla="*/ 81 w 165"/>
              <a:gd name="T9" fmla="*/ 147 h 156"/>
              <a:gd name="T10" fmla="*/ 76 w 165"/>
              <a:gd name="T11" fmla="*/ 147 h 156"/>
              <a:gd name="T12" fmla="*/ 76 w 165"/>
              <a:gd name="T13" fmla="*/ 152 h 156"/>
              <a:gd name="T14" fmla="*/ 63 w 165"/>
              <a:gd name="T15" fmla="*/ 152 h 156"/>
              <a:gd name="T16" fmla="*/ 60 w 165"/>
              <a:gd name="T17" fmla="*/ 151 h 156"/>
              <a:gd name="T18" fmla="*/ 59 w 165"/>
              <a:gd name="T19" fmla="*/ 151 h 156"/>
              <a:gd name="T20" fmla="*/ 56 w 165"/>
              <a:gd name="T21" fmla="*/ 153 h 156"/>
              <a:gd name="T22" fmla="*/ 55 w 165"/>
              <a:gd name="T23" fmla="*/ 148 h 156"/>
              <a:gd name="T24" fmla="*/ 54 w 165"/>
              <a:gd name="T25" fmla="*/ 155 h 156"/>
              <a:gd name="T26" fmla="*/ 54 w 165"/>
              <a:gd name="T27" fmla="*/ 152 h 156"/>
              <a:gd name="T28" fmla="*/ 52 w 165"/>
              <a:gd name="T29" fmla="*/ 153 h 156"/>
              <a:gd name="T30" fmla="*/ 49 w 165"/>
              <a:gd name="T31" fmla="*/ 153 h 156"/>
              <a:gd name="T32" fmla="*/ 43 w 165"/>
              <a:gd name="T33" fmla="*/ 155 h 156"/>
              <a:gd name="T34" fmla="*/ 36 w 165"/>
              <a:gd name="T35" fmla="*/ 137 h 156"/>
              <a:gd name="T36" fmla="*/ 37 w 165"/>
              <a:gd name="T37" fmla="*/ 137 h 156"/>
              <a:gd name="T38" fmla="*/ 34 w 165"/>
              <a:gd name="T39" fmla="*/ 134 h 156"/>
              <a:gd name="T40" fmla="*/ 36 w 165"/>
              <a:gd name="T41" fmla="*/ 134 h 156"/>
              <a:gd name="T42" fmla="*/ 33 w 165"/>
              <a:gd name="T43" fmla="*/ 131 h 156"/>
              <a:gd name="T44" fmla="*/ 18 w 165"/>
              <a:gd name="T45" fmla="*/ 121 h 156"/>
              <a:gd name="T46" fmla="*/ 11 w 165"/>
              <a:gd name="T47" fmla="*/ 121 h 156"/>
              <a:gd name="T48" fmla="*/ 12 w 165"/>
              <a:gd name="T49" fmla="*/ 118 h 156"/>
              <a:gd name="T50" fmla="*/ 0 w 165"/>
              <a:gd name="T51" fmla="*/ 122 h 156"/>
              <a:gd name="T52" fmla="*/ 1 w 165"/>
              <a:gd name="T53" fmla="*/ 99 h 156"/>
              <a:gd name="T54" fmla="*/ 2 w 165"/>
              <a:gd name="T55" fmla="*/ 76 h 156"/>
              <a:gd name="T56" fmla="*/ 12 w 165"/>
              <a:gd name="T57" fmla="*/ 58 h 156"/>
              <a:gd name="T58" fmla="*/ 12 w 165"/>
              <a:gd name="T59" fmla="*/ 43 h 156"/>
              <a:gd name="T60" fmla="*/ 11 w 165"/>
              <a:gd name="T61" fmla="*/ 33 h 156"/>
              <a:gd name="T62" fmla="*/ 12 w 165"/>
              <a:gd name="T63" fmla="*/ 26 h 156"/>
              <a:gd name="T64" fmla="*/ 15 w 165"/>
              <a:gd name="T65" fmla="*/ 15 h 156"/>
              <a:gd name="T66" fmla="*/ 19 w 165"/>
              <a:gd name="T67" fmla="*/ 3 h 156"/>
              <a:gd name="T68" fmla="*/ 32 w 165"/>
              <a:gd name="T69" fmla="*/ 0 h 156"/>
              <a:gd name="T70" fmla="*/ 45 w 165"/>
              <a:gd name="T71" fmla="*/ 1 h 156"/>
              <a:gd name="T72" fmla="*/ 55 w 165"/>
              <a:gd name="T73" fmla="*/ 10 h 156"/>
              <a:gd name="T74" fmla="*/ 69 w 165"/>
              <a:gd name="T75" fmla="*/ 5 h 156"/>
              <a:gd name="T76" fmla="*/ 80 w 165"/>
              <a:gd name="T77" fmla="*/ 10 h 156"/>
              <a:gd name="T78" fmla="*/ 90 w 165"/>
              <a:gd name="T79" fmla="*/ 14 h 156"/>
              <a:gd name="T80" fmla="*/ 105 w 165"/>
              <a:gd name="T81" fmla="*/ 7 h 156"/>
              <a:gd name="T82" fmla="*/ 120 w 165"/>
              <a:gd name="T83" fmla="*/ 8 h 156"/>
              <a:gd name="T84" fmla="*/ 134 w 165"/>
              <a:gd name="T85" fmla="*/ 9 h 156"/>
              <a:gd name="T86" fmla="*/ 149 w 165"/>
              <a:gd name="T87" fmla="*/ 0 h 156"/>
              <a:gd name="T88" fmla="*/ 154 w 165"/>
              <a:gd name="T89" fmla="*/ 10 h 156"/>
              <a:gd name="T90" fmla="*/ 157 w 165"/>
              <a:gd name="T91" fmla="*/ 22 h 156"/>
              <a:gd name="T92" fmla="*/ 164 w 165"/>
              <a:gd name="T93" fmla="*/ 29 h 156"/>
              <a:gd name="T94" fmla="*/ 160 w 165"/>
              <a:gd name="T95" fmla="*/ 39 h 156"/>
              <a:gd name="T96" fmla="*/ 151 w 165"/>
              <a:gd name="T97" fmla="*/ 46 h 156"/>
              <a:gd name="T98" fmla="*/ 144 w 165"/>
              <a:gd name="T99" fmla="*/ 59 h 156"/>
              <a:gd name="T100" fmla="*/ 140 w 165"/>
              <a:gd name="T101" fmla="*/ 71 h 156"/>
              <a:gd name="T102" fmla="*/ 134 w 165"/>
              <a:gd name="T103" fmla="*/ 84 h 156"/>
              <a:gd name="T104" fmla="*/ 130 w 165"/>
              <a:gd name="T105" fmla="*/ 93 h 156"/>
              <a:gd name="T106" fmla="*/ 125 w 165"/>
              <a:gd name="T107" fmla="*/ 107 h 156"/>
              <a:gd name="T108" fmla="*/ 116 w 165"/>
              <a:gd name="T109" fmla="*/ 121 h 156"/>
              <a:gd name="T110" fmla="*/ 107 w 165"/>
              <a:gd name="T111" fmla="*/ 11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56">
                <a:moveTo>
                  <a:pt x="107" y="111"/>
                </a:moveTo>
                <a:lnTo>
                  <a:pt x="96" y="114"/>
                </a:lnTo>
                <a:lnTo>
                  <a:pt x="91" y="124"/>
                </a:lnTo>
                <a:lnTo>
                  <a:pt x="83" y="134"/>
                </a:lnTo>
                <a:lnTo>
                  <a:pt x="81" y="147"/>
                </a:lnTo>
                <a:lnTo>
                  <a:pt x="76" y="147"/>
                </a:lnTo>
                <a:lnTo>
                  <a:pt x="76" y="152"/>
                </a:lnTo>
                <a:lnTo>
                  <a:pt x="63" y="152"/>
                </a:lnTo>
                <a:lnTo>
                  <a:pt x="60" y="151"/>
                </a:lnTo>
                <a:lnTo>
                  <a:pt x="59" y="151"/>
                </a:lnTo>
                <a:lnTo>
                  <a:pt x="56" y="153"/>
                </a:lnTo>
                <a:lnTo>
                  <a:pt x="55" y="148"/>
                </a:lnTo>
                <a:lnTo>
                  <a:pt x="54" y="155"/>
                </a:lnTo>
                <a:lnTo>
                  <a:pt x="54" y="152"/>
                </a:lnTo>
                <a:lnTo>
                  <a:pt x="52" y="153"/>
                </a:lnTo>
                <a:lnTo>
                  <a:pt x="49" y="153"/>
                </a:lnTo>
                <a:lnTo>
                  <a:pt x="43" y="155"/>
                </a:lnTo>
                <a:lnTo>
                  <a:pt x="36" y="137"/>
                </a:lnTo>
                <a:lnTo>
                  <a:pt x="37" y="137"/>
                </a:lnTo>
                <a:lnTo>
                  <a:pt x="34" y="134"/>
                </a:lnTo>
                <a:lnTo>
                  <a:pt x="36" y="134"/>
                </a:lnTo>
                <a:lnTo>
                  <a:pt x="33" y="131"/>
                </a:lnTo>
                <a:lnTo>
                  <a:pt x="18" y="121"/>
                </a:lnTo>
                <a:lnTo>
                  <a:pt x="11" y="121"/>
                </a:lnTo>
                <a:lnTo>
                  <a:pt x="12" y="118"/>
                </a:lnTo>
                <a:lnTo>
                  <a:pt x="0" y="122"/>
                </a:lnTo>
                <a:lnTo>
                  <a:pt x="1" y="99"/>
                </a:lnTo>
                <a:lnTo>
                  <a:pt x="2" y="76"/>
                </a:lnTo>
                <a:lnTo>
                  <a:pt x="12" y="58"/>
                </a:lnTo>
                <a:lnTo>
                  <a:pt x="12" y="43"/>
                </a:lnTo>
                <a:lnTo>
                  <a:pt x="11" y="33"/>
                </a:lnTo>
                <a:lnTo>
                  <a:pt x="12" y="26"/>
                </a:lnTo>
                <a:lnTo>
                  <a:pt x="15" y="15"/>
                </a:lnTo>
                <a:lnTo>
                  <a:pt x="19" y="3"/>
                </a:lnTo>
                <a:lnTo>
                  <a:pt x="32" y="0"/>
                </a:lnTo>
                <a:lnTo>
                  <a:pt x="45" y="1"/>
                </a:lnTo>
                <a:lnTo>
                  <a:pt x="55" y="10"/>
                </a:lnTo>
                <a:lnTo>
                  <a:pt x="69" y="5"/>
                </a:lnTo>
                <a:lnTo>
                  <a:pt x="80" y="10"/>
                </a:lnTo>
                <a:lnTo>
                  <a:pt x="90" y="14"/>
                </a:lnTo>
                <a:lnTo>
                  <a:pt x="105" y="7"/>
                </a:lnTo>
                <a:lnTo>
                  <a:pt x="120" y="8"/>
                </a:lnTo>
                <a:lnTo>
                  <a:pt x="134" y="9"/>
                </a:lnTo>
                <a:lnTo>
                  <a:pt x="149" y="0"/>
                </a:lnTo>
                <a:lnTo>
                  <a:pt x="154" y="10"/>
                </a:lnTo>
                <a:lnTo>
                  <a:pt x="157" y="22"/>
                </a:lnTo>
                <a:lnTo>
                  <a:pt x="164" y="29"/>
                </a:lnTo>
                <a:lnTo>
                  <a:pt x="160" y="39"/>
                </a:lnTo>
                <a:lnTo>
                  <a:pt x="151" y="46"/>
                </a:lnTo>
                <a:lnTo>
                  <a:pt x="144" y="59"/>
                </a:lnTo>
                <a:lnTo>
                  <a:pt x="140" y="71"/>
                </a:lnTo>
                <a:lnTo>
                  <a:pt x="134" y="84"/>
                </a:lnTo>
                <a:lnTo>
                  <a:pt x="130" y="93"/>
                </a:lnTo>
                <a:lnTo>
                  <a:pt x="125" y="107"/>
                </a:lnTo>
                <a:lnTo>
                  <a:pt x="116" y="121"/>
                </a:lnTo>
                <a:lnTo>
                  <a:pt x="107" y="11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61" name="Freeform 249"/>
          <p:cNvSpPr>
            <a:spLocks/>
          </p:cNvSpPr>
          <p:nvPr/>
        </p:nvSpPr>
        <p:spPr bwMode="auto">
          <a:xfrm>
            <a:off x="4662356" y="3481388"/>
            <a:ext cx="65352" cy="82550"/>
          </a:xfrm>
          <a:custGeom>
            <a:avLst/>
            <a:gdLst>
              <a:gd name="T0" fmla="*/ 40 w 41"/>
              <a:gd name="T1" fmla="*/ 24 h 52"/>
              <a:gd name="T2" fmla="*/ 34 w 41"/>
              <a:gd name="T3" fmla="*/ 34 h 52"/>
              <a:gd name="T4" fmla="*/ 28 w 41"/>
              <a:gd name="T5" fmla="*/ 45 h 52"/>
              <a:gd name="T6" fmla="*/ 23 w 41"/>
              <a:gd name="T7" fmla="*/ 51 h 52"/>
              <a:gd name="T8" fmla="*/ 10 w 41"/>
              <a:gd name="T9" fmla="*/ 43 h 52"/>
              <a:gd name="T10" fmla="*/ 11 w 41"/>
              <a:gd name="T11" fmla="*/ 41 h 52"/>
              <a:gd name="T12" fmla="*/ 10 w 41"/>
              <a:gd name="T13" fmla="*/ 37 h 52"/>
              <a:gd name="T14" fmla="*/ 0 w 41"/>
              <a:gd name="T15" fmla="*/ 28 h 52"/>
              <a:gd name="T16" fmla="*/ 3 w 41"/>
              <a:gd name="T17" fmla="*/ 23 h 52"/>
              <a:gd name="T18" fmla="*/ 0 w 41"/>
              <a:gd name="T19" fmla="*/ 21 h 52"/>
              <a:gd name="T20" fmla="*/ 3 w 41"/>
              <a:gd name="T21" fmla="*/ 19 h 52"/>
              <a:gd name="T22" fmla="*/ 0 w 41"/>
              <a:gd name="T23" fmla="*/ 15 h 52"/>
              <a:gd name="T24" fmla="*/ 10 w 41"/>
              <a:gd name="T25" fmla="*/ 4 h 52"/>
              <a:gd name="T26" fmla="*/ 28 w 41"/>
              <a:gd name="T27" fmla="*/ 0 h 52"/>
              <a:gd name="T28" fmla="*/ 37 w 41"/>
              <a:gd name="T29" fmla="*/ 15 h 52"/>
              <a:gd name="T30" fmla="*/ 36 w 41"/>
              <a:gd name="T31" fmla="*/ 26 h 52"/>
              <a:gd name="T32" fmla="*/ 40 w 41"/>
              <a:gd name="T33" fmla="*/ 2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52">
                <a:moveTo>
                  <a:pt x="40" y="24"/>
                </a:moveTo>
                <a:lnTo>
                  <a:pt x="34" y="34"/>
                </a:lnTo>
                <a:lnTo>
                  <a:pt x="28" y="45"/>
                </a:lnTo>
                <a:lnTo>
                  <a:pt x="23" y="51"/>
                </a:lnTo>
                <a:lnTo>
                  <a:pt x="10" y="43"/>
                </a:lnTo>
                <a:lnTo>
                  <a:pt x="11" y="41"/>
                </a:lnTo>
                <a:lnTo>
                  <a:pt x="10" y="37"/>
                </a:lnTo>
                <a:lnTo>
                  <a:pt x="0" y="28"/>
                </a:lnTo>
                <a:lnTo>
                  <a:pt x="3" y="23"/>
                </a:lnTo>
                <a:lnTo>
                  <a:pt x="0" y="21"/>
                </a:lnTo>
                <a:lnTo>
                  <a:pt x="3" y="19"/>
                </a:lnTo>
                <a:lnTo>
                  <a:pt x="0" y="15"/>
                </a:lnTo>
                <a:lnTo>
                  <a:pt x="10" y="4"/>
                </a:lnTo>
                <a:lnTo>
                  <a:pt x="28" y="0"/>
                </a:lnTo>
                <a:lnTo>
                  <a:pt x="37" y="15"/>
                </a:lnTo>
                <a:lnTo>
                  <a:pt x="36" y="26"/>
                </a:lnTo>
                <a:lnTo>
                  <a:pt x="40" y="2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62" name="Freeform 250"/>
          <p:cNvSpPr>
            <a:spLocks/>
          </p:cNvSpPr>
          <p:nvPr/>
        </p:nvSpPr>
        <p:spPr bwMode="auto">
          <a:xfrm>
            <a:off x="5152496" y="2871788"/>
            <a:ext cx="343958" cy="361950"/>
          </a:xfrm>
          <a:custGeom>
            <a:avLst/>
            <a:gdLst>
              <a:gd name="T0" fmla="*/ 200 w 216"/>
              <a:gd name="T1" fmla="*/ 227 h 228"/>
              <a:gd name="T2" fmla="*/ 200 w 216"/>
              <a:gd name="T3" fmla="*/ 218 h 228"/>
              <a:gd name="T4" fmla="*/ 215 w 216"/>
              <a:gd name="T5" fmla="*/ 218 h 228"/>
              <a:gd name="T6" fmla="*/ 215 w 216"/>
              <a:gd name="T7" fmla="*/ 200 h 228"/>
              <a:gd name="T8" fmla="*/ 213 w 216"/>
              <a:gd name="T9" fmla="*/ 185 h 228"/>
              <a:gd name="T10" fmla="*/ 212 w 216"/>
              <a:gd name="T11" fmla="*/ 169 h 228"/>
              <a:gd name="T12" fmla="*/ 212 w 216"/>
              <a:gd name="T13" fmla="*/ 153 h 228"/>
              <a:gd name="T14" fmla="*/ 211 w 216"/>
              <a:gd name="T15" fmla="*/ 137 h 228"/>
              <a:gd name="T16" fmla="*/ 209 w 216"/>
              <a:gd name="T17" fmla="*/ 121 h 228"/>
              <a:gd name="T18" fmla="*/ 209 w 216"/>
              <a:gd name="T19" fmla="*/ 106 h 228"/>
              <a:gd name="T20" fmla="*/ 208 w 216"/>
              <a:gd name="T21" fmla="*/ 90 h 228"/>
              <a:gd name="T22" fmla="*/ 207 w 216"/>
              <a:gd name="T23" fmla="*/ 76 h 228"/>
              <a:gd name="T24" fmla="*/ 205 w 216"/>
              <a:gd name="T25" fmla="*/ 59 h 228"/>
              <a:gd name="T26" fmla="*/ 205 w 216"/>
              <a:gd name="T27" fmla="*/ 46 h 228"/>
              <a:gd name="T28" fmla="*/ 204 w 216"/>
              <a:gd name="T29" fmla="*/ 34 h 228"/>
              <a:gd name="T30" fmla="*/ 207 w 216"/>
              <a:gd name="T31" fmla="*/ 23 h 228"/>
              <a:gd name="T32" fmla="*/ 200 w 216"/>
              <a:gd name="T33" fmla="*/ 18 h 228"/>
              <a:gd name="T34" fmla="*/ 180 w 216"/>
              <a:gd name="T35" fmla="*/ 13 h 228"/>
              <a:gd name="T36" fmla="*/ 177 w 216"/>
              <a:gd name="T37" fmla="*/ 6 h 228"/>
              <a:gd name="T38" fmla="*/ 159 w 216"/>
              <a:gd name="T39" fmla="*/ 3 h 228"/>
              <a:gd name="T40" fmla="*/ 148 w 216"/>
              <a:gd name="T41" fmla="*/ 8 h 228"/>
              <a:gd name="T42" fmla="*/ 138 w 216"/>
              <a:gd name="T43" fmla="*/ 15 h 228"/>
              <a:gd name="T44" fmla="*/ 139 w 216"/>
              <a:gd name="T45" fmla="*/ 38 h 228"/>
              <a:gd name="T46" fmla="*/ 126 w 216"/>
              <a:gd name="T47" fmla="*/ 46 h 228"/>
              <a:gd name="T48" fmla="*/ 111 w 216"/>
              <a:gd name="T49" fmla="*/ 39 h 228"/>
              <a:gd name="T50" fmla="*/ 97 w 216"/>
              <a:gd name="T51" fmla="*/ 31 h 228"/>
              <a:gd name="T52" fmla="*/ 80 w 216"/>
              <a:gd name="T53" fmla="*/ 26 h 228"/>
              <a:gd name="T54" fmla="*/ 75 w 216"/>
              <a:gd name="T55" fmla="*/ 11 h 228"/>
              <a:gd name="T56" fmla="*/ 59 w 216"/>
              <a:gd name="T57" fmla="*/ 7 h 228"/>
              <a:gd name="T58" fmla="*/ 45 w 216"/>
              <a:gd name="T59" fmla="*/ 4 h 228"/>
              <a:gd name="T60" fmla="*/ 25 w 216"/>
              <a:gd name="T61" fmla="*/ 0 h 228"/>
              <a:gd name="T62" fmla="*/ 25 w 216"/>
              <a:gd name="T63" fmla="*/ 13 h 228"/>
              <a:gd name="T64" fmla="*/ 16 w 216"/>
              <a:gd name="T65" fmla="*/ 20 h 228"/>
              <a:gd name="T66" fmla="*/ 7 w 216"/>
              <a:gd name="T67" fmla="*/ 28 h 228"/>
              <a:gd name="T68" fmla="*/ 7 w 216"/>
              <a:gd name="T69" fmla="*/ 42 h 228"/>
              <a:gd name="T70" fmla="*/ 1 w 216"/>
              <a:gd name="T71" fmla="*/ 47 h 228"/>
              <a:gd name="T72" fmla="*/ 0 w 216"/>
              <a:gd name="T73" fmla="*/ 52 h 228"/>
              <a:gd name="T74" fmla="*/ 6 w 216"/>
              <a:gd name="T75" fmla="*/ 70 h 228"/>
              <a:gd name="T76" fmla="*/ 6 w 216"/>
              <a:gd name="T77" fmla="*/ 90 h 228"/>
              <a:gd name="T78" fmla="*/ 6 w 216"/>
              <a:gd name="T79" fmla="*/ 109 h 228"/>
              <a:gd name="T80" fmla="*/ 0 w 216"/>
              <a:gd name="T81" fmla="*/ 116 h 228"/>
              <a:gd name="T82" fmla="*/ 9 w 216"/>
              <a:gd name="T83" fmla="*/ 129 h 228"/>
              <a:gd name="T84" fmla="*/ 15 w 216"/>
              <a:gd name="T85" fmla="*/ 144 h 228"/>
              <a:gd name="T86" fmla="*/ 29 w 216"/>
              <a:gd name="T87" fmla="*/ 146 h 228"/>
              <a:gd name="T88" fmla="*/ 36 w 216"/>
              <a:gd name="T89" fmla="*/ 159 h 228"/>
              <a:gd name="T90" fmla="*/ 55 w 216"/>
              <a:gd name="T91" fmla="*/ 165 h 228"/>
              <a:gd name="T92" fmla="*/ 67 w 216"/>
              <a:gd name="T93" fmla="*/ 173 h 228"/>
              <a:gd name="T94" fmla="*/ 77 w 216"/>
              <a:gd name="T95" fmla="*/ 168 h 228"/>
              <a:gd name="T96" fmla="*/ 90 w 216"/>
              <a:gd name="T97" fmla="*/ 159 h 228"/>
              <a:gd name="T98" fmla="*/ 104 w 216"/>
              <a:gd name="T99" fmla="*/ 168 h 228"/>
              <a:gd name="T100" fmla="*/ 119 w 216"/>
              <a:gd name="T101" fmla="*/ 177 h 228"/>
              <a:gd name="T102" fmla="*/ 132 w 216"/>
              <a:gd name="T103" fmla="*/ 185 h 228"/>
              <a:gd name="T104" fmla="*/ 146 w 216"/>
              <a:gd name="T105" fmla="*/ 192 h 228"/>
              <a:gd name="T106" fmla="*/ 159 w 216"/>
              <a:gd name="T107" fmla="*/ 200 h 228"/>
              <a:gd name="T108" fmla="*/ 173 w 216"/>
              <a:gd name="T109" fmla="*/ 209 h 228"/>
              <a:gd name="T110" fmla="*/ 187 w 216"/>
              <a:gd name="T111" fmla="*/ 218 h 228"/>
              <a:gd name="T112" fmla="*/ 200 w 216"/>
              <a:gd name="T113" fmla="*/ 2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" h="228">
                <a:moveTo>
                  <a:pt x="200" y="227"/>
                </a:moveTo>
                <a:lnTo>
                  <a:pt x="200" y="218"/>
                </a:lnTo>
                <a:lnTo>
                  <a:pt x="215" y="218"/>
                </a:lnTo>
                <a:lnTo>
                  <a:pt x="215" y="200"/>
                </a:lnTo>
                <a:lnTo>
                  <a:pt x="213" y="185"/>
                </a:lnTo>
                <a:lnTo>
                  <a:pt x="212" y="169"/>
                </a:lnTo>
                <a:lnTo>
                  <a:pt x="212" y="153"/>
                </a:lnTo>
                <a:lnTo>
                  <a:pt x="211" y="137"/>
                </a:lnTo>
                <a:lnTo>
                  <a:pt x="209" y="121"/>
                </a:lnTo>
                <a:lnTo>
                  <a:pt x="209" y="106"/>
                </a:lnTo>
                <a:lnTo>
                  <a:pt x="208" y="90"/>
                </a:lnTo>
                <a:lnTo>
                  <a:pt x="207" y="76"/>
                </a:lnTo>
                <a:lnTo>
                  <a:pt x="205" y="59"/>
                </a:lnTo>
                <a:lnTo>
                  <a:pt x="205" y="46"/>
                </a:lnTo>
                <a:lnTo>
                  <a:pt x="204" y="34"/>
                </a:lnTo>
                <a:lnTo>
                  <a:pt x="207" y="23"/>
                </a:lnTo>
                <a:lnTo>
                  <a:pt x="200" y="18"/>
                </a:lnTo>
                <a:lnTo>
                  <a:pt x="180" y="13"/>
                </a:lnTo>
                <a:lnTo>
                  <a:pt x="177" y="6"/>
                </a:lnTo>
                <a:lnTo>
                  <a:pt x="159" y="3"/>
                </a:lnTo>
                <a:lnTo>
                  <a:pt x="148" y="8"/>
                </a:lnTo>
                <a:lnTo>
                  <a:pt x="138" y="15"/>
                </a:lnTo>
                <a:lnTo>
                  <a:pt x="139" y="38"/>
                </a:lnTo>
                <a:lnTo>
                  <a:pt x="126" y="46"/>
                </a:lnTo>
                <a:lnTo>
                  <a:pt x="111" y="39"/>
                </a:lnTo>
                <a:lnTo>
                  <a:pt x="97" y="31"/>
                </a:lnTo>
                <a:lnTo>
                  <a:pt x="80" y="26"/>
                </a:lnTo>
                <a:lnTo>
                  <a:pt x="75" y="11"/>
                </a:lnTo>
                <a:lnTo>
                  <a:pt x="59" y="7"/>
                </a:lnTo>
                <a:lnTo>
                  <a:pt x="45" y="4"/>
                </a:lnTo>
                <a:lnTo>
                  <a:pt x="25" y="0"/>
                </a:lnTo>
                <a:lnTo>
                  <a:pt x="25" y="13"/>
                </a:lnTo>
                <a:lnTo>
                  <a:pt x="16" y="20"/>
                </a:lnTo>
                <a:lnTo>
                  <a:pt x="7" y="28"/>
                </a:lnTo>
                <a:lnTo>
                  <a:pt x="7" y="42"/>
                </a:lnTo>
                <a:lnTo>
                  <a:pt x="1" y="47"/>
                </a:lnTo>
                <a:lnTo>
                  <a:pt x="0" y="52"/>
                </a:lnTo>
                <a:lnTo>
                  <a:pt x="6" y="70"/>
                </a:lnTo>
                <a:lnTo>
                  <a:pt x="6" y="90"/>
                </a:lnTo>
                <a:lnTo>
                  <a:pt x="6" y="109"/>
                </a:lnTo>
                <a:lnTo>
                  <a:pt x="0" y="116"/>
                </a:lnTo>
                <a:lnTo>
                  <a:pt x="9" y="129"/>
                </a:lnTo>
                <a:lnTo>
                  <a:pt x="15" y="144"/>
                </a:lnTo>
                <a:lnTo>
                  <a:pt x="29" y="146"/>
                </a:lnTo>
                <a:lnTo>
                  <a:pt x="36" y="159"/>
                </a:lnTo>
                <a:lnTo>
                  <a:pt x="55" y="165"/>
                </a:lnTo>
                <a:lnTo>
                  <a:pt x="67" y="173"/>
                </a:lnTo>
                <a:lnTo>
                  <a:pt x="77" y="168"/>
                </a:lnTo>
                <a:lnTo>
                  <a:pt x="90" y="159"/>
                </a:lnTo>
                <a:lnTo>
                  <a:pt x="104" y="168"/>
                </a:lnTo>
                <a:lnTo>
                  <a:pt x="119" y="177"/>
                </a:lnTo>
                <a:lnTo>
                  <a:pt x="132" y="185"/>
                </a:lnTo>
                <a:lnTo>
                  <a:pt x="146" y="192"/>
                </a:lnTo>
                <a:lnTo>
                  <a:pt x="159" y="200"/>
                </a:lnTo>
                <a:lnTo>
                  <a:pt x="173" y="209"/>
                </a:lnTo>
                <a:lnTo>
                  <a:pt x="187" y="218"/>
                </a:lnTo>
                <a:lnTo>
                  <a:pt x="200" y="22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63" name="Freeform 251"/>
          <p:cNvSpPr>
            <a:spLocks/>
          </p:cNvSpPr>
          <p:nvPr/>
        </p:nvSpPr>
        <p:spPr bwMode="auto">
          <a:xfrm>
            <a:off x="4684713" y="3086100"/>
            <a:ext cx="362877" cy="393700"/>
          </a:xfrm>
          <a:custGeom>
            <a:avLst/>
            <a:gdLst>
              <a:gd name="T0" fmla="*/ 50 w 229"/>
              <a:gd name="T1" fmla="*/ 230 h 248"/>
              <a:gd name="T2" fmla="*/ 58 w 229"/>
              <a:gd name="T3" fmla="*/ 247 h 248"/>
              <a:gd name="T4" fmla="*/ 69 w 229"/>
              <a:gd name="T5" fmla="*/ 245 h 248"/>
              <a:gd name="T6" fmla="*/ 81 w 229"/>
              <a:gd name="T7" fmla="*/ 237 h 248"/>
              <a:gd name="T8" fmla="*/ 93 w 229"/>
              <a:gd name="T9" fmla="*/ 241 h 248"/>
              <a:gd name="T10" fmla="*/ 99 w 229"/>
              <a:gd name="T11" fmla="*/ 216 h 248"/>
              <a:gd name="T12" fmla="*/ 110 w 229"/>
              <a:gd name="T13" fmla="*/ 201 h 248"/>
              <a:gd name="T14" fmla="*/ 121 w 229"/>
              <a:gd name="T15" fmla="*/ 196 h 248"/>
              <a:gd name="T16" fmla="*/ 126 w 229"/>
              <a:gd name="T17" fmla="*/ 188 h 248"/>
              <a:gd name="T18" fmla="*/ 139 w 229"/>
              <a:gd name="T19" fmla="*/ 179 h 248"/>
              <a:gd name="T20" fmla="*/ 159 w 229"/>
              <a:gd name="T21" fmla="*/ 164 h 248"/>
              <a:gd name="T22" fmla="*/ 174 w 229"/>
              <a:gd name="T23" fmla="*/ 166 h 248"/>
              <a:gd name="T24" fmla="*/ 202 w 229"/>
              <a:gd name="T25" fmla="*/ 160 h 248"/>
              <a:gd name="T26" fmla="*/ 224 w 229"/>
              <a:gd name="T27" fmla="*/ 146 h 248"/>
              <a:gd name="T28" fmla="*/ 225 w 229"/>
              <a:gd name="T29" fmla="*/ 121 h 248"/>
              <a:gd name="T30" fmla="*/ 228 w 229"/>
              <a:gd name="T31" fmla="*/ 97 h 248"/>
              <a:gd name="T32" fmla="*/ 211 w 229"/>
              <a:gd name="T33" fmla="*/ 84 h 248"/>
              <a:gd name="T34" fmla="*/ 185 w 229"/>
              <a:gd name="T35" fmla="*/ 69 h 248"/>
              <a:gd name="T36" fmla="*/ 174 w 229"/>
              <a:gd name="T37" fmla="*/ 56 h 248"/>
              <a:gd name="T38" fmla="*/ 154 w 229"/>
              <a:gd name="T39" fmla="*/ 41 h 248"/>
              <a:gd name="T40" fmla="*/ 134 w 229"/>
              <a:gd name="T41" fmla="*/ 23 h 248"/>
              <a:gd name="T42" fmla="*/ 114 w 229"/>
              <a:gd name="T43" fmla="*/ 7 h 248"/>
              <a:gd name="T44" fmla="*/ 91 w 229"/>
              <a:gd name="T45" fmla="*/ 0 h 248"/>
              <a:gd name="T46" fmla="*/ 81 w 229"/>
              <a:gd name="T47" fmla="*/ 17 h 248"/>
              <a:gd name="T48" fmla="*/ 84 w 229"/>
              <a:gd name="T49" fmla="*/ 53 h 248"/>
              <a:gd name="T50" fmla="*/ 86 w 229"/>
              <a:gd name="T51" fmla="*/ 87 h 248"/>
              <a:gd name="T52" fmla="*/ 90 w 229"/>
              <a:gd name="T53" fmla="*/ 123 h 248"/>
              <a:gd name="T54" fmla="*/ 95 w 229"/>
              <a:gd name="T55" fmla="*/ 144 h 248"/>
              <a:gd name="T56" fmla="*/ 80 w 229"/>
              <a:gd name="T57" fmla="*/ 158 h 248"/>
              <a:gd name="T58" fmla="*/ 54 w 229"/>
              <a:gd name="T59" fmla="*/ 158 h 248"/>
              <a:gd name="T60" fmla="*/ 38 w 229"/>
              <a:gd name="T61" fmla="*/ 156 h 248"/>
              <a:gd name="T62" fmla="*/ 16 w 229"/>
              <a:gd name="T63" fmla="*/ 161 h 248"/>
              <a:gd name="T64" fmla="*/ 3 w 229"/>
              <a:gd name="T65" fmla="*/ 170 h 248"/>
              <a:gd name="T66" fmla="*/ 3 w 229"/>
              <a:gd name="T67" fmla="*/ 186 h 248"/>
              <a:gd name="T68" fmla="*/ 11 w 229"/>
              <a:gd name="T69" fmla="*/ 209 h 248"/>
              <a:gd name="T70" fmla="*/ 18 w 229"/>
              <a:gd name="T71" fmla="*/ 213 h 248"/>
              <a:gd name="T72" fmla="*/ 31 w 229"/>
              <a:gd name="T73" fmla="*/ 213 h 248"/>
              <a:gd name="T74" fmla="*/ 42 w 229"/>
              <a:gd name="T75" fmla="*/ 208 h 248"/>
              <a:gd name="T76" fmla="*/ 51 w 229"/>
              <a:gd name="T77" fmla="*/ 22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9" h="248">
                <a:moveTo>
                  <a:pt x="51" y="226"/>
                </a:moveTo>
                <a:lnTo>
                  <a:pt x="50" y="230"/>
                </a:lnTo>
                <a:lnTo>
                  <a:pt x="51" y="230"/>
                </a:lnTo>
                <a:lnTo>
                  <a:pt x="58" y="247"/>
                </a:lnTo>
                <a:lnTo>
                  <a:pt x="62" y="242"/>
                </a:lnTo>
                <a:lnTo>
                  <a:pt x="69" y="245"/>
                </a:lnTo>
                <a:lnTo>
                  <a:pt x="77" y="241"/>
                </a:lnTo>
                <a:lnTo>
                  <a:pt x="81" y="237"/>
                </a:lnTo>
                <a:lnTo>
                  <a:pt x="84" y="243"/>
                </a:lnTo>
                <a:lnTo>
                  <a:pt x="93" y="241"/>
                </a:lnTo>
                <a:lnTo>
                  <a:pt x="97" y="219"/>
                </a:lnTo>
                <a:lnTo>
                  <a:pt x="99" y="216"/>
                </a:lnTo>
                <a:lnTo>
                  <a:pt x="107" y="209"/>
                </a:lnTo>
                <a:lnTo>
                  <a:pt x="110" y="201"/>
                </a:lnTo>
                <a:lnTo>
                  <a:pt x="112" y="191"/>
                </a:lnTo>
                <a:lnTo>
                  <a:pt x="121" y="196"/>
                </a:lnTo>
                <a:lnTo>
                  <a:pt x="124" y="189"/>
                </a:lnTo>
                <a:lnTo>
                  <a:pt x="126" y="188"/>
                </a:lnTo>
                <a:lnTo>
                  <a:pt x="132" y="179"/>
                </a:lnTo>
                <a:lnTo>
                  <a:pt x="139" y="179"/>
                </a:lnTo>
                <a:lnTo>
                  <a:pt x="141" y="174"/>
                </a:lnTo>
                <a:lnTo>
                  <a:pt x="159" y="164"/>
                </a:lnTo>
                <a:lnTo>
                  <a:pt x="172" y="165"/>
                </a:lnTo>
                <a:lnTo>
                  <a:pt x="174" y="166"/>
                </a:lnTo>
                <a:lnTo>
                  <a:pt x="187" y="161"/>
                </a:lnTo>
                <a:lnTo>
                  <a:pt x="202" y="160"/>
                </a:lnTo>
                <a:lnTo>
                  <a:pt x="217" y="160"/>
                </a:lnTo>
                <a:lnTo>
                  <a:pt x="224" y="146"/>
                </a:lnTo>
                <a:lnTo>
                  <a:pt x="225" y="134"/>
                </a:lnTo>
                <a:lnTo>
                  <a:pt x="225" y="121"/>
                </a:lnTo>
                <a:lnTo>
                  <a:pt x="226" y="109"/>
                </a:lnTo>
                <a:lnTo>
                  <a:pt x="228" y="97"/>
                </a:lnTo>
                <a:lnTo>
                  <a:pt x="211" y="97"/>
                </a:lnTo>
                <a:lnTo>
                  <a:pt x="211" y="84"/>
                </a:lnTo>
                <a:lnTo>
                  <a:pt x="191" y="75"/>
                </a:lnTo>
                <a:lnTo>
                  <a:pt x="185" y="69"/>
                </a:lnTo>
                <a:lnTo>
                  <a:pt x="185" y="65"/>
                </a:lnTo>
                <a:lnTo>
                  <a:pt x="174" y="56"/>
                </a:lnTo>
                <a:lnTo>
                  <a:pt x="164" y="48"/>
                </a:lnTo>
                <a:lnTo>
                  <a:pt x="154" y="41"/>
                </a:lnTo>
                <a:lnTo>
                  <a:pt x="145" y="32"/>
                </a:lnTo>
                <a:lnTo>
                  <a:pt x="134" y="23"/>
                </a:lnTo>
                <a:lnTo>
                  <a:pt x="124" y="16"/>
                </a:lnTo>
                <a:lnTo>
                  <a:pt x="114" y="7"/>
                </a:lnTo>
                <a:lnTo>
                  <a:pt x="103" y="0"/>
                </a:lnTo>
                <a:lnTo>
                  <a:pt x="91" y="0"/>
                </a:lnTo>
                <a:lnTo>
                  <a:pt x="79" y="0"/>
                </a:lnTo>
                <a:lnTo>
                  <a:pt x="81" y="17"/>
                </a:lnTo>
                <a:lnTo>
                  <a:pt x="82" y="35"/>
                </a:lnTo>
                <a:lnTo>
                  <a:pt x="84" y="53"/>
                </a:lnTo>
                <a:lnTo>
                  <a:pt x="86" y="71"/>
                </a:lnTo>
                <a:lnTo>
                  <a:pt x="86" y="87"/>
                </a:lnTo>
                <a:lnTo>
                  <a:pt x="88" y="106"/>
                </a:lnTo>
                <a:lnTo>
                  <a:pt x="90" y="123"/>
                </a:lnTo>
                <a:lnTo>
                  <a:pt x="91" y="140"/>
                </a:lnTo>
                <a:lnTo>
                  <a:pt x="95" y="144"/>
                </a:lnTo>
                <a:lnTo>
                  <a:pt x="93" y="158"/>
                </a:lnTo>
                <a:lnTo>
                  <a:pt x="80" y="158"/>
                </a:lnTo>
                <a:lnTo>
                  <a:pt x="67" y="158"/>
                </a:lnTo>
                <a:lnTo>
                  <a:pt x="54" y="158"/>
                </a:lnTo>
                <a:lnTo>
                  <a:pt x="40" y="158"/>
                </a:lnTo>
                <a:lnTo>
                  <a:pt x="38" y="156"/>
                </a:lnTo>
                <a:lnTo>
                  <a:pt x="19" y="161"/>
                </a:lnTo>
                <a:lnTo>
                  <a:pt x="16" y="161"/>
                </a:lnTo>
                <a:lnTo>
                  <a:pt x="9" y="157"/>
                </a:lnTo>
                <a:lnTo>
                  <a:pt x="3" y="170"/>
                </a:lnTo>
                <a:lnTo>
                  <a:pt x="0" y="170"/>
                </a:lnTo>
                <a:lnTo>
                  <a:pt x="3" y="186"/>
                </a:lnTo>
                <a:lnTo>
                  <a:pt x="7" y="192"/>
                </a:lnTo>
                <a:lnTo>
                  <a:pt x="11" y="209"/>
                </a:lnTo>
                <a:lnTo>
                  <a:pt x="10" y="212"/>
                </a:lnTo>
                <a:lnTo>
                  <a:pt x="18" y="213"/>
                </a:lnTo>
                <a:lnTo>
                  <a:pt x="23" y="215"/>
                </a:lnTo>
                <a:lnTo>
                  <a:pt x="31" y="213"/>
                </a:lnTo>
                <a:lnTo>
                  <a:pt x="40" y="210"/>
                </a:lnTo>
                <a:lnTo>
                  <a:pt x="42" y="208"/>
                </a:lnTo>
                <a:lnTo>
                  <a:pt x="46" y="221"/>
                </a:lnTo>
                <a:lnTo>
                  <a:pt x="51" y="22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925" name="Freeform 252"/>
          <p:cNvSpPr>
            <a:spLocks/>
          </p:cNvSpPr>
          <p:nvPr/>
        </p:nvSpPr>
        <p:spPr bwMode="auto">
          <a:xfrm>
            <a:off x="5248804" y="2797176"/>
            <a:ext cx="3439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0 w 22"/>
              <a:gd name="T5" fmla="*/ 0 h 18"/>
              <a:gd name="T6" fmla="*/ 2147483647 w 22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21" y="17"/>
                </a:moveTo>
                <a:lnTo>
                  <a:pt x="7" y="17"/>
                </a:lnTo>
                <a:lnTo>
                  <a:pt x="0" y="0"/>
                </a:lnTo>
                <a:lnTo>
                  <a:pt x="21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365" name="Freeform 253"/>
          <p:cNvSpPr>
            <a:spLocks/>
          </p:cNvSpPr>
          <p:nvPr/>
        </p:nvSpPr>
        <p:spPr bwMode="auto">
          <a:xfrm>
            <a:off x="4584965" y="3025775"/>
            <a:ext cx="266568" cy="331788"/>
          </a:xfrm>
          <a:custGeom>
            <a:avLst/>
            <a:gdLst>
              <a:gd name="T0" fmla="*/ 7 w 168"/>
              <a:gd name="T1" fmla="*/ 179 h 209"/>
              <a:gd name="T2" fmla="*/ 5 w 168"/>
              <a:gd name="T3" fmla="*/ 186 h 209"/>
              <a:gd name="T4" fmla="*/ 7 w 168"/>
              <a:gd name="T5" fmla="*/ 166 h 209"/>
              <a:gd name="T6" fmla="*/ 12 w 168"/>
              <a:gd name="T7" fmla="*/ 147 h 209"/>
              <a:gd name="T8" fmla="*/ 7 w 168"/>
              <a:gd name="T9" fmla="*/ 131 h 209"/>
              <a:gd name="T10" fmla="*/ 9 w 168"/>
              <a:gd name="T11" fmla="*/ 113 h 209"/>
              <a:gd name="T12" fmla="*/ 0 w 168"/>
              <a:gd name="T13" fmla="*/ 104 h 209"/>
              <a:gd name="T14" fmla="*/ 0 w 168"/>
              <a:gd name="T15" fmla="*/ 107 h 209"/>
              <a:gd name="T16" fmla="*/ 1 w 168"/>
              <a:gd name="T17" fmla="*/ 99 h 209"/>
              <a:gd name="T18" fmla="*/ 15 w 168"/>
              <a:gd name="T19" fmla="*/ 99 h 209"/>
              <a:gd name="T20" fmla="*/ 28 w 168"/>
              <a:gd name="T21" fmla="*/ 99 h 209"/>
              <a:gd name="T22" fmla="*/ 41 w 168"/>
              <a:gd name="T23" fmla="*/ 99 h 209"/>
              <a:gd name="T24" fmla="*/ 55 w 168"/>
              <a:gd name="T25" fmla="*/ 99 h 209"/>
              <a:gd name="T26" fmla="*/ 55 w 168"/>
              <a:gd name="T27" fmla="*/ 84 h 209"/>
              <a:gd name="T28" fmla="*/ 55 w 168"/>
              <a:gd name="T29" fmla="*/ 71 h 209"/>
              <a:gd name="T30" fmla="*/ 68 w 168"/>
              <a:gd name="T31" fmla="*/ 63 h 209"/>
              <a:gd name="T32" fmla="*/ 69 w 168"/>
              <a:gd name="T33" fmla="*/ 42 h 209"/>
              <a:gd name="T34" fmla="*/ 69 w 168"/>
              <a:gd name="T35" fmla="*/ 21 h 209"/>
              <a:gd name="T36" fmla="*/ 81 w 168"/>
              <a:gd name="T37" fmla="*/ 21 h 209"/>
              <a:gd name="T38" fmla="*/ 93 w 168"/>
              <a:gd name="T39" fmla="*/ 21 h 209"/>
              <a:gd name="T40" fmla="*/ 103 w 168"/>
              <a:gd name="T41" fmla="*/ 21 h 209"/>
              <a:gd name="T42" fmla="*/ 115 w 168"/>
              <a:gd name="T43" fmla="*/ 21 h 209"/>
              <a:gd name="T44" fmla="*/ 116 w 168"/>
              <a:gd name="T45" fmla="*/ 0 h 209"/>
              <a:gd name="T46" fmla="*/ 129 w 168"/>
              <a:gd name="T47" fmla="*/ 9 h 209"/>
              <a:gd name="T48" fmla="*/ 141 w 168"/>
              <a:gd name="T49" fmla="*/ 19 h 209"/>
              <a:gd name="T50" fmla="*/ 154 w 168"/>
              <a:gd name="T51" fmla="*/ 29 h 209"/>
              <a:gd name="T52" fmla="*/ 167 w 168"/>
              <a:gd name="T53" fmla="*/ 37 h 209"/>
              <a:gd name="T54" fmla="*/ 155 w 168"/>
              <a:gd name="T55" fmla="*/ 37 h 209"/>
              <a:gd name="T56" fmla="*/ 142 w 168"/>
              <a:gd name="T57" fmla="*/ 37 h 209"/>
              <a:gd name="T58" fmla="*/ 144 w 168"/>
              <a:gd name="T59" fmla="*/ 55 h 209"/>
              <a:gd name="T60" fmla="*/ 146 w 168"/>
              <a:gd name="T61" fmla="*/ 73 h 209"/>
              <a:gd name="T62" fmla="*/ 147 w 168"/>
              <a:gd name="T63" fmla="*/ 91 h 209"/>
              <a:gd name="T64" fmla="*/ 150 w 168"/>
              <a:gd name="T65" fmla="*/ 109 h 209"/>
              <a:gd name="T66" fmla="*/ 150 w 168"/>
              <a:gd name="T67" fmla="*/ 125 h 209"/>
              <a:gd name="T68" fmla="*/ 151 w 168"/>
              <a:gd name="T69" fmla="*/ 144 h 209"/>
              <a:gd name="T70" fmla="*/ 154 w 168"/>
              <a:gd name="T71" fmla="*/ 161 h 209"/>
              <a:gd name="T72" fmla="*/ 155 w 168"/>
              <a:gd name="T73" fmla="*/ 178 h 209"/>
              <a:gd name="T74" fmla="*/ 159 w 168"/>
              <a:gd name="T75" fmla="*/ 182 h 209"/>
              <a:gd name="T76" fmla="*/ 156 w 168"/>
              <a:gd name="T77" fmla="*/ 196 h 209"/>
              <a:gd name="T78" fmla="*/ 143 w 168"/>
              <a:gd name="T79" fmla="*/ 196 h 209"/>
              <a:gd name="T80" fmla="*/ 130 w 168"/>
              <a:gd name="T81" fmla="*/ 196 h 209"/>
              <a:gd name="T82" fmla="*/ 117 w 168"/>
              <a:gd name="T83" fmla="*/ 196 h 209"/>
              <a:gd name="T84" fmla="*/ 103 w 168"/>
              <a:gd name="T85" fmla="*/ 196 h 209"/>
              <a:gd name="T86" fmla="*/ 102 w 168"/>
              <a:gd name="T87" fmla="*/ 193 h 209"/>
              <a:gd name="T88" fmla="*/ 82 w 168"/>
              <a:gd name="T89" fmla="*/ 199 h 209"/>
              <a:gd name="T90" fmla="*/ 80 w 168"/>
              <a:gd name="T91" fmla="*/ 199 h 209"/>
              <a:gd name="T92" fmla="*/ 72 w 168"/>
              <a:gd name="T93" fmla="*/ 195 h 209"/>
              <a:gd name="T94" fmla="*/ 67 w 168"/>
              <a:gd name="T95" fmla="*/ 208 h 209"/>
              <a:gd name="T96" fmla="*/ 63 w 168"/>
              <a:gd name="T97" fmla="*/ 208 h 209"/>
              <a:gd name="T98" fmla="*/ 53 w 168"/>
              <a:gd name="T99" fmla="*/ 196 h 209"/>
              <a:gd name="T100" fmla="*/ 44 w 168"/>
              <a:gd name="T101" fmla="*/ 185 h 209"/>
              <a:gd name="T102" fmla="*/ 29 w 168"/>
              <a:gd name="T103" fmla="*/ 176 h 209"/>
              <a:gd name="T104" fmla="*/ 19 w 168"/>
              <a:gd name="T105" fmla="*/ 177 h 209"/>
              <a:gd name="T106" fmla="*/ 7 w 168"/>
              <a:gd name="T107" fmla="*/ 17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8" h="209">
                <a:moveTo>
                  <a:pt x="7" y="179"/>
                </a:moveTo>
                <a:lnTo>
                  <a:pt x="5" y="186"/>
                </a:lnTo>
                <a:lnTo>
                  <a:pt x="7" y="166"/>
                </a:lnTo>
                <a:lnTo>
                  <a:pt x="12" y="147"/>
                </a:lnTo>
                <a:lnTo>
                  <a:pt x="7" y="131"/>
                </a:lnTo>
                <a:lnTo>
                  <a:pt x="9" y="113"/>
                </a:lnTo>
                <a:lnTo>
                  <a:pt x="0" y="104"/>
                </a:lnTo>
                <a:lnTo>
                  <a:pt x="0" y="107"/>
                </a:lnTo>
                <a:lnTo>
                  <a:pt x="1" y="99"/>
                </a:lnTo>
                <a:lnTo>
                  <a:pt x="15" y="99"/>
                </a:lnTo>
                <a:lnTo>
                  <a:pt x="28" y="99"/>
                </a:lnTo>
                <a:lnTo>
                  <a:pt x="41" y="99"/>
                </a:lnTo>
                <a:lnTo>
                  <a:pt x="55" y="99"/>
                </a:lnTo>
                <a:lnTo>
                  <a:pt x="55" y="84"/>
                </a:lnTo>
                <a:lnTo>
                  <a:pt x="55" y="71"/>
                </a:lnTo>
                <a:lnTo>
                  <a:pt x="68" y="63"/>
                </a:lnTo>
                <a:lnTo>
                  <a:pt x="69" y="42"/>
                </a:lnTo>
                <a:lnTo>
                  <a:pt x="69" y="21"/>
                </a:lnTo>
                <a:lnTo>
                  <a:pt x="81" y="21"/>
                </a:lnTo>
                <a:lnTo>
                  <a:pt x="93" y="21"/>
                </a:lnTo>
                <a:lnTo>
                  <a:pt x="103" y="21"/>
                </a:lnTo>
                <a:lnTo>
                  <a:pt x="115" y="21"/>
                </a:lnTo>
                <a:lnTo>
                  <a:pt x="116" y="0"/>
                </a:lnTo>
                <a:lnTo>
                  <a:pt x="129" y="9"/>
                </a:lnTo>
                <a:lnTo>
                  <a:pt x="141" y="19"/>
                </a:lnTo>
                <a:lnTo>
                  <a:pt x="154" y="29"/>
                </a:lnTo>
                <a:lnTo>
                  <a:pt x="167" y="37"/>
                </a:lnTo>
                <a:lnTo>
                  <a:pt x="155" y="37"/>
                </a:lnTo>
                <a:lnTo>
                  <a:pt x="142" y="37"/>
                </a:lnTo>
                <a:lnTo>
                  <a:pt x="144" y="55"/>
                </a:lnTo>
                <a:lnTo>
                  <a:pt x="146" y="73"/>
                </a:lnTo>
                <a:lnTo>
                  <a:pt x="147" y="91"/>
                </a:lnTo>
                <a:lnTo>
                  <a:pt x="150" y="109"/>
                </a:lnTo>
                <a:lnTo>
                  <a:pt x="150" y="125"/>
                </a:lnTo>
                <a:lnTo>
                  <a:pt x="151" y="144"/>
                </a:lnTo>
                <a:lnTo>
                  <a:pt x="154" y="161"/>
                </a:lnTo>
                <a:lnTo>
                  <a:pt x="155" y="178"/>
                </a:lnTo>
                <a:lnTo>
                  <a:pt x="159" y="182"/>
                </a:lnTo>
                <a:lnTo>
                  <a:pt x="156" y="196"/>
                </a:lnTo>
                <a:lnTo>
                  <a:pt x="143" y="196"/>
                </a:lnTo>
                <a:lnTo>
                  <a:pt x="130" y="196"/>
                </a:lnTo>
                <a:lnTo>
                  <a:pt x="117" y="196"/>
                </a:lnTo>
                <a:lnTo>
                  <a:pt x="103" y="196"/>
                </a:lnTo>
                <a:lnTo>
                  <a:pt x="102" y="193"/>
                </a:lnTo>
                <a:lnTo>
                  <a:pt x="82" y="199"/>
                </a:lnTo>
                <a:lnTo>
                  <a:pt x="80" y="199"/>
                </a:lnTo>
                <a:lnTo>
                  <a:pt x="72" y="195"/>
                </a:lnTo>
                <a:lnTo>
                  <a:pt x="67" y="208"/>
                </a:lnTo>
                <a:lnTo>
                  <a:pt x="63" y="208"/>
                </a:lnTo>
                <a:lnTo>
                  <a:pt x="53" y="196"/>
                </a:lnTo>
                <a:lnTo>
                  <a:pt x="44" y="185"/>
                </a:lnTo>
                <a:lnTo>
                  <a:pt x="29" y="176"/>
                </a:lnTo>
                <a:lnTo>
                  <a:pt x="19" y="177"/>
                </a:lnTo>
                <a:lnTo>
                  <a:pt x="7" y="17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66" name="Freeform 254"/>
          <p:cNvSpPr>
            <a:spLocks/>
          </p:cNvSpPr>
          <p:nvPr/>
        </p:nvSpPr>
        <p:spPr bwMode="auto">
          <a:xfrm>
            <a:off x="4672675" y="2798764"/>
            <a:ext cx="259688" cy="217487"/>
          </a:xfrm>
          <a:custGeom>
            <a:avLst/>
            <a:gdLst>
              <a:gd name="T0" fmla="*/ 84 w 164"/>
              <a:gd name="T1" fmla="*/ 33 h 137"/>
              <a:gd name="T2" fmla="*/ 72 w 164"/>
              <a:gd name="T3" fmla="*/ 42 h 137"/>
              <a:gd name="T4" fmla="*/ 59 w 164"/>
              <a:gd name="T5" fmla="*/ 50 h 137"/>
              <a:gd name="T6" fmla="*/ 53 w 164"/>
              <a:gd name="T7" fmla="*/ 62 h 137"/>
              <a:gd name="T8" fmla="*/ 46 w 164"/>
              <a:gd name="T9" fmla="*/ 75 h 137"/>
              <a:gd name="T10" fmla="*/ 47 w 164"/>
              <a:gd name="T11" fmla="*/ 90 h 137"/>
              <a:gd name="T12" fmla="*/ 41 w 164"/>
              <a:gd name="T13" fmla="*/ 102 h 137"/>
              <a:gd name="T14" fmla="*/ 34 w 164"/>
              <a:gd name="T15" fmla="*/ 114 h 137"/>
              <a:gd name="T16" fmla="*/ 24 w 164"/>
              <a:gd name="T17" fmla="*/ 121 h 137"/>
              <a:gd name="T18" fmla="*/ 14 w 164"/>
              <a:gd name="T19" fmla="*/ 129 h 137"/>
              <a:gd name="T20" fmla="*/ 0 w 164"/>
              <a:gd name="T21" fmla="*/ 136 h 137"/>
              <a:gd name="T22" fmla="*/ 14 w 164"/>
              <a:gd name="T23" fmla="*/ 136 h 137"/>
              <a:gd name="T24" fmla="*/ 29 w 164"/>
              <a:gd name="T25" fmla="*/ 136 h 137"/>
              <a:gd name="T26" fmla="*/ 43 w 164"/>
              <a:gd name="T27" fmla="*/ 136 h 137"/>
              <a:gd name="T28" fmla="*/ 60 w 164"/>
              <a:gd name="T29" fmla="*/ 136 h 137"/>
              <a:gd name="T30" fmla="*/ 63 w 164"/>
              <a:gd name="T31" fmla="*/ 116 h 137"/>
              <a:gd name="T32" fmla="*/ 75 w 164"/>
              <a:gd name="T33" fmla="*/ 111 h 137"/>
              <a:gd name="T34" fmla="*/ 85 w 164"/>
              <a:gd name="T35" fmla="*/ 103 h 137"/>
              <a:gd name="T36" fmla="*/ 97 w 164"/>
              <a:gd name="T37" fmla="*/ 99 h 137"/>
              <a:gd name="T38" fmla="*/ 108 w 164"/>
              <a:gd name="T39" fmla="*/ 93 h 137"/>
              <a:gd name="T40" fmla="*/ 117 w 164"/>
              <a:gd name="T41" fmla="*/ 87 h 137"/>
              <a:gd name="T42" fmla="*/ 128 w 164"/>
              <a:gd name="T43" fmla="*/ 79 h 137"/>
              <a:gd name="T44" fmla="*/ 126 w 164"/>
              <a:gd name="T45" fmla="*/ 69 h 137"/>
              <a:gd name="T46" fmla="*/ 146 w 164"/>
              <a:gd name="T47" fmla="*/ 61 h 137"/>
              <a:gd name="T48" fmla="*/ 160 w 164"/>
              <a:gd name="T49" fmla="*/ 61 h 137"/>
              <a:gd name="T50" fmla="*/ 163 w 164"/>
              <a:gd name="T51" fmla="*/ 57 h 137"/>
              <a:gd name="T52" fmla="*/ 155 w 164"/>
              <a:gd name="T53" fmla="*/ 42 h 137"/>
              <a:gd name="T54" fmla="*/ 152 w 164"/>
              <a:gd name="T55" fmla="*/ 29 h 137"/>
              <a:gd name="T56" fmla="*/ 151 w 164"/>
              <a:gd name="T57" fmla="*/ 17 h 137"/>
              <a:gd name="T58" fmla="*/ 147 w 164"/>
              <a:gd name="T59" fmla="*/ 12 h 137"/>
              <a:gd name="T60" fmla="*/ 138 w 164"/>
              <a:gd name="T61" fmla="*/ 10 h 137"/>
              <a:gd name="T62" fmla="*/ 135 w 164"/>
              <a:gd name="T63" fmla="*/ 10 h 137"/>
              <a:gd name="T64" fmla="*/ 112 w 164"/>
              <a:gd name="T65" fmla="*/ 9 h 137"/>
              <a:gd name="T66" fmla="*/ 104 w 164"/>
              <a:gd name="T67" fmla="*/ 0 h 137"/>
              <a:gd name="T68" fmla="*/ 97 w 164"/>
              <a:gd name="T69" fmla="*/ 7 h 137"/>
              <a:gd name="T70" fmla="*/ 90 w 164"/>
              <a:gd name="T71" fmla="*/ 20 h 137"/>
              <a:gd name="T72" fmla="*/ 84 w 164"/>
              <a:gd name="T73" fmla="*/ 3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" h="137">
                <a:moveTo>
                  <a:pt x="84" y="33"/>
                </a:moveTo>
                <a:lnTo>
                  <a:pt x="72" y="42"/>
                </a:lnTo>
                <a:lnTo>
                  <a:pt x="59" y="50"/>
                </a:lnTo>
                <a:lnTo>
                  <a:pt x="53" y="62"/>
                </a:lnTo>
                <a:lnTo>
                  <a:pt x="46" y="75"/>
                </a:lnTo>
                <a:lnTo>
                  <a:pt x="47" y="90"/>
                </a:lnTo>
                <a:lnTo>
                  <a:pt x="41" y="102"/>
                </a:lnTo>
                <a:lnTo>
                  <a:pt x="34" y="114"/>
                </a:lnTo>
                <a:lnTo>
                  <a:pt x="24" y="121"/>
                </a:lnTo>
                <a:lnTo>
                  <a:pt x="14" y="129"/>
                </a:lnTo>
                <a:lnTo>
                  <a:pt x="0" y="136"/>
                </a:lnTo>
                <a:lnTo>
                  <a:pt x="14" y="136"/>
                </a:lnTo>
                <a:lnTo>
                  <a:pt x="29" y="136"/>
                </a:lnTo>
                <a:lnTo>
                  <a:pt x="43" y="136"/>
                </a:lnTo>
                <a:lnTo>
                  <a:pt x="60" y="136"/>
                </a:lnTo>
                <a:lnTo>
                  <a:pt x="63" y="116"/>
                </a:lnTo>
                <a:lnTo>
                  <a:pt x="75" y="111"/>
                </a:lnTo>
                <a:lnTo>
                  <a:pt x="85" y="103"/>
                </a:lnTo>
                <a:lnTo>
                  <a:pt x="97" y="99"/>
                </a:lnTo>
                <a:lnTo>
                  <a:pt x="108" y="93"/>
                </a:lnTo>
                <a:lnTo>
                  <a:pt x="117" y="87"/>
                </a:lnTo>
                <a:lnTo>
                  <a:pt x="128" y="79"/>
                </a:lnTo>
                <a:lnTo>
                  <a:pt x="126" y="69"/>
                </a:lnTo>
                <a:lnTo>
                  <a:pt x="146" y="61"/>
                </a:lnTo>
                <a:lnTo>
                  <a:pt x="160" y="61"/>
                </a:lnTo>
                <a:lnTo>
                  <a:pt x="163" y="57"/>
                </a:lnTo>
                <a:lnTo>
                  <a:pt x="155" y="42"/>
                </a:lnTo>
                <a:lnTo>
                  <a:pt x="152" y="29"/>
                </a:lnTo>
                <a:lnTo>
                  <a:pt x="151" y="17"/>
                </a:lnTo>
                <a:lnTo>
                  <a:pt x="147" y="12"/>
                </a:lnTo>
                <a:lnTo>
                  <a:pt x="138" y="10"/>
                </a:lnTo>
                <a:lnTo>
                  <a:pt x="135" y="10"/>
                </a:lnTo>
                <a:lnTo>
                  <a:pt x="112" y="9"/>
                </a:lnTo>
                <a:lnTo>
                  <a:pt x="104" y="0"/>
                </a:lnTo>
                <a:lnTo>
                  <a:pt x="97" y="7"/>
                </a:lnTo>
                <a:lnTo>
                  <a:pt x="90" y="20"/>
                </a:lnTo>
                <a:lnTo>
                  <a:pt x="84" y="3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67" name="Freeform 255"/>
          <p:cNvSpPr>
            <a:spLocks/>
          </p:cNvSpPr>
          <p:nvPr/>
        </p:nvSpPr>
        <p:spPr bwMode="auto">
          <a:xfrm>
            <a:off x="4959880" y="3125789"/>
            <a:ext cx="340519" cy="312737"/>
          </a:xfrm>
          <a:custGeom>
            <a:avLst/>
            <a:gdLst>
              <a:gd name="T0" fmla="*/ 23 w 215"/>
              <a:gd name="T1" fmla="*/ 179 h 197"/>
              <a:gd name="T2" fmla="*/ 18 w 215"/>
              <a:gd name="T3" fmla="*/ 180 h 197"/>
              <a:gd name="T4" fmla="*/ 10 w 215"/>
              <a:gd name="T5" fmla="*/ 173 h 197"/>
              <a:gd name="T6" fmla="*/ 10 w 215"/>
              <a:gd name="T7" fmla="*/ 167 h 197"/>
              <a:gd name="T8" fmla="*/ 12 w 215"/>
              <a:gd name="T9" fmla="*/ 166 h 197"/>
              <a:gd name="T10" fmla="*/ 1 w 215"/>
              <a:gd name="T11" fmla="*/ 154 h 197"/>
              <a:gd name="T12" fmla="*/ 0 w 215"/>
              <a:gd name="T13" fmla="*/ 140 h 197"/>
              <a:gd name="T14" fmla="*/ 2 w 215"/>
              <a:gd name="T15" fmla="*/ 141 h 197"/>
              <a:gd name="T16" fmla="*/ 15 w 215"/>
              <a:gd name="T17" fmla="*/ 136 h 197"/>
              <a:gd name="T18" fmla="*/ 29 w 215"/>
              <a:gd name="T19" fmla="*/ 135 h 197"/>
              <a:gd name="T20" fmla="*/ 45 w 215"/>
              <a:gd name="T21" fmla="*/ 135 h 197"/>
              <a:gd name="T22" fmla="*/ 51 w 215"/>
              <a:gd name="T23" fmla="*/ 121 h 197"/>
              <a:gd name="T24" fmla="*/ 52 w 215"/>
              <a:gd name="T25" fmla="*/ 109 h 197"/>
              <a:gd name="T26" fmla="*/ 52 w 215"/>
              <a:gd name="T27" fmla="*/ 96 h 197"/>
              <a:gd name="T28" fmla="*/ 54 w 215"/>
              <a:gd name="T29" fmla="*/ 84 h 197"/>
              <a:gd name="T30" fmla="*/ 55 w 215"/>
              <a:gd name="T31" fmla="*/ 72 h 197"/>
              <a:gd name="T32" fmla="*/ 65 w 215"/>
              <a:gd name="T33" fmla="*/ 70 h 197"/>
              <a:gd name="T34" fmla="*/ 76 w 215"/>
              <a:gd name="T35" fmla="*/ 67 h 197"/>
              <a:gd name="T36" fmla="*/ 87 w 215"/>
              <a:gd name="T37" fmla="*/ 55 h 197"/>
              <a:gd name="T38" fmla="*/ 97 w 215"/>
              <a:gd name="T39" fmla="*/ 43 h 197"/>
              <a:gd name="T40" fmla="*/ 113 w 215"/>
              <a:gd name="T41" fmla="*/ 32 h 197"/>
              <a:gd name="T42" fmla="*/ 128 w 215"/>
              <a:gd name="T43" fmla="*/ 21 h 197"/>
              <a:gd name="T44" fmla="*/ 143 w 215"/>
              <a:gd name="T45" fmla="*/ 10 h 197"/>
              <a:gd name="T46" fmla="*/ 158 w 215"/>
              <a:gd name="T47" fmla="*/ 0 h 197"/>
              <a:gd name="T48" fmla="*/ 177 w 215"/>
              <a:gd name="T49" fmla="*/ 5 h 197"/>
              <a:gd name="T50" fmla="*/ 189 w 215"/>
              <a:gd name="T51" fmla="*/ 14 h 197"/>
              <a:gd name="T52" fmla="*/ 199 w 215"/>
              <a:gd name="T53" fmla="*/ 8 h 197"/>
              <a:gd name="T54" fmla="*/ 201 w 215"/>
              <a:gd name="T55" fmla="*/ 20 h 197"/>
              <a:gd name="T56" fmla="*/ 202 w 215"/>
              <a:gd name="T57" fmla="*/ 32 h 197"/>
              <a:gd name="T58" fmla="*/ 214 w 215"/>
              <a:gd name="T59" fmla="*/ 51 h 197"/>
              <a:gd name="T60" fmla="*/ 210 w 215"/>
              <a:gd name="T61" fmla="*/ 59 h 197"/>
              <a:gd name="T62" fmla="*/ 210 w 215"/>
              <a:gd name="T63" fmla="*/ 71 h 197"/>
              <a:gd name="T64" fmla="*/ 210 w 215"/>
              <a:gd name="T65" fmla="*/ 84 h 197"/>
              <a:gd name="T66" fmla="*/ 208 w 215"/>
              <a:gd name="T67" fmla="*/ 96 h 197"/>
              <a:gd name="T68" fmla="*/ 208 w 215"/>
              <a:gd name="T69" fmla="*/ 109 h 197"/>
              <a:gd name="T70" fmla="*/ 202 w 215"/>
              <a:gd name="T71" fmla="*/ 120 h 197"/>
              <a:gd name="T72" fmla="*/ 195 w 215"/>
              <a:gd name="T73" fmla="*/ 129 h 197"/>
              <a:gd name="T74" fmla="*/ 189 w 215"/>
              <a:gd name="T75" fmla="*/ 139 h 197"/>
              <a:gd name="T76" fmla="*/ 183 w 215"/>
              <a:gd name="T77" fmla="*/ 149 h 197"/>
              <a:gd name="T78" fmla="*/ 184 w 215"/>
              <a:gd name="T79" fmla="*/ 162 h 197"/>
              <a:gd name="T80" fmla="*/ 168 w 215"/>
              <a:gd name="T81" fmla="*/ 172 h 197"/>
              <a:gd name="T82" fmla="*/ 154 w 215"/>
              <a:gd name="T83" fmla="*/ 171 h 197"/>
              <a:gd name="T84" fmla="*/ 140 w 215"/>
              <a:gd name="T85" fmla="*/ 170 h 197"/>
              <a:gd name="T86" fmla="*/ 125 w 215"/>
              <a:gd name="T87" fmla="*/ 176 h 197"/>
              <a:gd name="T88" fmla="*/ 114 w 215"/>
              <a:gd name="T89" fmla="*/ 173 h 197"/>
              <a:gd name="T90" fmla="*/ 104 w 215"/>
              <a:gd name="T91" fmla="*/ 167 h 197"/>
              <a:gd name="T92" fmla="*/ 90 w 215"/>
              <a:gd name="T93" fmla="*/ 173 h 197"/>
              <a:gd name="T94" fmla="*/ 79 w 215"/>
              <a:gd name="T95" fmla="*/ 163 h 197"/>
              <a:gd name="T96" fmla="*/ 67 w 215"/>
              <a:gd name="T97" fmla="*/ 162 h 197"/>
              <a:gd name="T98" fmla="*/ 54 w 215"/>
              <a:gd name="T99" fmla="*/ 165 h 197"/>
              <a:gd name="T100" fmla="*/ 50 w 215"/>
              <a:gd name="T101" fmla="*/ 177 h 197"/>
              <a:gd name="T102" fmla="*/ 47 w 215"/>
              <a:gd name="T103" fmla="*/ 188 h 197"/>
              <a:gd name="T104" fmla="*/ 46 w 215"/>
              <a:gd name="T105" fmla="*/ 196 h 197"/>
              <a:gd name="T106" fmla="*/ 34 w 215"/>
              <a:gd name="T107" fmla="*/ 185 h 197"/>
              <a:gd name="T108" fmla="*/ 29 w 215"/>
              <a:gd name="T109" fmla="*/ 190 h 197"/>
              <a:gd name="T110" fmla="*/ 29 w 215"/>
              <a:gd name="T111" fmla="*/ 192 h 197"/>
              <a:gd name="T112" fmla="*/ 27 w 215"/>
              <a:gd name="T113" fmla="*/ 184 h 197"/>
              <a:gd name="T114" fmla="*/ 23 w 215"/>
              <a:gd name="T115" fmla="*/ 17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5" h="197">
                <a:moveTo>
                  <a:pt x="23" y="179"/>
                </a:moveTo>
                <a:lnTo>
                  <a:pt x="18" y="180"/>
                </a:lnTo>
                <a:lnTo>
                  <a:pt x="10" y="173"/>
                </a:lnTo>
                <a:lnTo>
                  <a:pt x="10" y="167"/>
                </a:lnTo>
                <a:lnTo>
                  <a:pt x="12" y="166"/>
                </a:lnTo>
                <a:lnTo>
                  <a:pt x="1" y="154"/>
                </a:lnTo>
                <a:lnTo>
                  <a:pt x="0" y="140"/>
                </a:lnTo>
                <a:lnTo>
                  <a:pt x="2" y="141"/>
                </a:lnTo>
                <a:lnTo>
                  <a:pt x="15" y="136"/>
                </a:lnTo>
                <a:lnTo>
                  <a:pt x="29" y="135"/>
                </a:lnTo>
                <a:lnTo>
                  <a:pt x="45" y="135"/>
                </a:lnTo>
                <a:lnTo>
                  <a:pt x="51" y="121"/>
                </a:lnTo>
                <a:lnTo>
                  <a:pt x="52" y="109"/>
                </a:lnTo>
                <a:lnTo>
                  <a:pt x="52" y="96"/>
                </a:lnTo>
                <a:lnTo>
                  <a:pt x="54" y="84"/>
                </a:lnTo>
                <a:lnTo>
                  <a:pt x="55" y="72"/>
                </a:lnTo>
                <a:lnTo>
                  <a:pt x="65" y="70"/>
                </a:lnTo>
                <a:lnTo>
                  <a:pt x="76" y="67"/>
                </a:lnTo>
                <a:lnTo>
                  <a:pt x="87" y="55"/>
                </a:lnTo>
                <a:lnTo>
                  <a:pt x="97" y="43"/>
                </a:lnTo>
                <a:lnTo>
                  <a:pt x="113" y="32"/>
                </a:lnTo>
                <a:lnTo>
                  <a:pt x="128" y="21"/>
                </a:lnTo>
                <a:lnTo>
                  <a:pt x="143" y="10"/>
                </a:lnTo>
                <a:lnTo>
                  <a:pt x="158" y="0"/>
                </a:lnTo>
                <a:lnTo>
                  <a:pt x="177" y="5"/>
                </a:lnTo>
                <a:lnTo>
                  <a:pt x="189" y="14"/>
                </a:lnTo>
                <a:lnTo>
                  <a:pt x="199" y="8"/>
                </a:lnTo>
                <a:lnTo>
                  <a:pt x="201" y="20"/>
                </a:lnTo>
                <a:lnTo>
                  <a:pt x="202" y="32"/>
                </a:lnTo>
                <a:lnTo>
                  <a:pt x="214" y="51"/>
                </a:lnTo>
                <a:lnTo>
                  <a:pt x="210" y="59"/>
                </a:lnTo>
                <a:lnTo>
                  <a:pt x="210" y="71"/>
                </a:lnTo>
                <a:lnTo>
                  <a:pt x="210" y="84"/>
                </a:lnTo>
                <a:lnTo>
                  <a:pt x="208" y="96"/>
                </a:lnTo>
                <a:lnTo>
                  <a:pt x="208" y="109"/>
                </a:lnTo>
                <a:lnTo>
                  <a:pt x="202" y="120"/>
                </a:lnTo>
                <a:lnTo>
                  <a:pt x="195" y="129"/>
                </a:lnTo>
                <a:lnTo>
                  <a:pt x="189" y="139"/>
                </a:lnTo>
                <a:lnTo>
                  <a:pt x="183" y="149"/>
                </a:lnTo>
                <a:lnTo>
                  <a:pt x="184" y="162"/>
                </a:lnTo>
                <a:lnTo>
                  <a:pt x="168" y="172"/>
                </a:lnTo>
                <a:lnTo>
                  <a:pt x="154" y="171"/>
                </a:lnTo>
                <a:lnTo>
                  <a:pt x="140" y="170"/>
                </a:lnTo>
                <a:lnTo>
                  <a:pt x="125" y="176"/>
                </a:lnTo>
                <a:lnTo>
                  <a:pt x="114" y="173"/>
                </a:lnTo>
                <a:lnTo>
                  <a:pt x="104" y="167"/>
                </a:lnTo>
                <a:lnTo>
                  <a:pt x="90" y="173"/>
                </a:lnTo>
                <a:lnTo>
                  <a:pt x="79" y="163"/>
                </a:lnTo>
                <a:lnTo>
                  <a:pt x="67" y="162"/>
                </a:lnTo>
                <a:lnTo>
                  <a:pt x="54" y="165"/>
                </a:lnTo>
                <a:lnTo>
                  <a:pt x="50" y="177"/>
                </a:lnTo>
                <a:lnTo>
                  <a:pt x="47" y="188"/>
                </a:lnTo>
                <a:lnTo>
                  <a:pt x="46" y="196"/>
                </a:lnTo>
                <a:lnTo>
                  <a:pt x="34" y="185"/>
                </a:lnTo>
                <a:lnTo>
                  <a:pt x="29" y="190"/>
                </a:lnTo>
                <a:lnTo>
                  <a:pt x="29" y="192"/>
                </a:lnTo>
                <a:lnTo>
                  <a:pt x="27" y="184"/>
                </a:lnTo>
                <a:lnTo>
                  <a:pt x="23" y="17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68" name="Freeform 256"/>
          <p:cNvSpPr>
            <a:spLocks/>
          </p:cNvSpPr>
          <p:nvPr/>
        </p:nvSpPr>
        <p:spPr bwMode="auto">
          <a:xfrm>
            <a:off x="4572927" y="3305175"/>
            <a:ext cx="132423" cy="115888"/>
          </a:xfrm>
          <a:custGeom>
            <a:avLst/>
            <a:gdLst>
              <a:gd name="T0" fmla="*/ 15 w 83"/>
              <a:gd name="T1" fmla="*/ 3 h 73"/>
              <a:gd name="T2" fmla="*/ 12 w 83"/>
              <a:gd name="T3" fmla="*/ 9 h 73"/>
              <a:gd name="T4" fmla="*/ 6 w 83"/>
              <a:gd name="T5" fmla="*/ 21 h 73"/>
              <a:gd name="T6" fmla="*/ 0 w 83"/>
              <a:gd name="T7" fmla="*/ 32 h 73"/>
              <a:gd name="T8" fmla="*/ 8 w 83"/>
              <a:gd name="T9" fmla="*/ 44 h 73"/>
              <a:gd name="T10" fmla="*/ 12 w 83"/>
              <a:gd name="T11" fmla="*/ 41 h 73"/>
              <a:gd name="T12" fmla="*/ 10 w 83"/>
              <a:gd name="T13" fmla="*/ 43 h 73"/>
              <a:gd name="T14" fmla="*/ 12 w 83"/>
              <a:gd name="T15" fmla="*/ 46 h 73"/>
              <a:gd name="T16" fmla="*/ 11 w 83"/>
              <a:gd name="T17" fmla="*/ 51 h 73"/>
              <a:gd name="T18" fmla="*/ 25 w 83"/>
              <a:gd name="T19" fmla="*/ 51 h 73"/>
              <a:gd name="T20" fmla="*/ 28 w 83"/>
              <a:gd name="T21" fmla="*/ 48 h 73"/>
              <a:gd name="T22" fmla="*/ 46 w 83"/>
              <a:gd name="T23" fmla="*/ 52 h 73"/>
              <a:gd name="T24" fmla="*/ 48 w 83"/>
              <a:gd name="T25" fmla="*/ 56 h 73"/>
              <a:gd name="T26" fmla="*/ 30 w 83"/>
              <a:gd name="T27" fmla="*/ 52 h 73"/>
              <a:gd name="T28" fmla="*/ 19 w 83"/>
              <a:gd name="T29" fmla="*/ 56 h 73"/>
              <a:gd name="T30" fmla="*/ 8 w 83"/>
              <a:gd name="T31" fmla="*/ 60 h 73"/>
              <a:gd name="T32" fmla="*/ 10 w 83"/>
              <a:gd name="T33" fmla="*/ 67 h 73"/>
              <a:gd name="T34" fmla="*/ 20 w 83"/>
              <a:gd name="T35" fmla="*/ 66 h 73"/>
              <a:gd name="T36" fmla="*/ 25 w 83"/>
              <a:gd name="T37" fmla="*/ 64 h 73"/>
              <a:gd name="T38" fmla="*/ 25 w 83"/>
              <a:gd name="T39" fmla="*/ 66 h 73"/>
              <a:gd name="T40" fmla="*/ 12 w 83"/>
              <a:gd name="T41" fmla="*/ 67 h 73"/>
              <a:gd name="T42" fmla="*/ 8 w 83"/>
              <a:gd name="T43" fmla="*/ 72 h 73"/>
              <a:gd name="T44" fmla="*/ 26 w 83"/>
              <a:gd name="T45" fmla="*/ 68 h 73"/>
              <a:gd name="T46" fmla="*/ 38 w 83"/>
              <a:gd name="T47" fmla="*/ 67 h 73"/>
              <a:gd name="T48" fmla="*/ 49 w 83"/>
              <a:gd name="T49" fmla="*/ 66 h 73"/>
              <a:gd name="T50" fmla="*/ 62 w 83"/>
              <a:gd name="T51" fmla="*/ 69 h 73"/>
              <a:gd name="T52" fmla="*/ 82 w 83"/>
              <a:gd name="T53" fmla="*/ 70 h 73"/>
              <a:gd name="T54" fmla="*/ 78 w 83"/>
              <a:gd name="T55" fmla="*/ 54 h 73"/>
              <a:gd name="T56" fmla="*/ 74 w 83"/>
              <a:gd name="T57" fmla="*/ 48 h 73"/>
              <a:gd name="T58" fmla="*/ 70 w 83"/>
              <a:gd name="T59" fmla="*/ 31 h 73"/>
              <a:gd name="T60" fmla="*/ 60 w 83"/>
              <a:gd name="T61" fmla="*/ 19 h 73"/>
              <a:gd name="T62" fmla="*/ 51 w 83"/>
              <a:gd name="T63" fmla="*/ 8 h 73"/>
              <a:gd name="T64" fmla="*/ 37 w 83"/>
              <a:gd name="T65" fmla="*/ 0 h 73"/>
              <a:gd name="T66" fmla="*/ 26 w 83"/>
              <a:gd name="T67" fmla="*/ 1 h 73"/>
              <a:gd name="T68" fmla="*/ 15 w 83"/>
              <a:gd name="T69" fmla="*/ 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3" h="73">
                <a:moveTo>
                  <a:pt x="15" y="3"/>
                </a:moveTo>
                <a:lnTo>
                  <a:pt x="12" y="9"/>
                </a:lnTo>
                <a:lnTo>
                  <a:pt x="6" y="21"/>
                </a:lnTo>
                <a:lnTo>
                  <a:pt x="0" y="32"/>
                </a:lnTo>
                <a:lnTo>
                  <a:pt x="8" y="44"/>
                </a:lnTo>
                <a:lnTo>
                  <a:pt x="12" y="41"/>
                </a:lnTo>
                <a:lnTo>
                  <a:pt x="10" y="43"/>
                </a:lnTo>
                <a:lnTo>
                  <a:pt x="12" y="46"/>
                </a:lnTo>
                <a:lnTo>
                  <a:pt x="11" y="51"/>
                </a:lnTo>
                <a:lnTo>
                  <a:pt x="25" y="51"/>
                </a:lnTo>
                <a:lnTo>
                  <a:pt x="28" y="48"/>
                </a:lnTo>
                <a:lnTo>
                  <a:pt x="46" y="52"/>
                </a:lnTo>
                <a:lnTo>
                  <a:pt x="48" y="56"/>
                </a:lnTo>
                <a:lnTo>
                  <a:pt x="30" y="52"/>
                </a:lnTo>
                <a:lnTo>
                  <a:pt x="19" y="56"/>
                </a:lnTo>
                <a:lnTo>
                  <a:pt x="8" y="60"/>
                </a:lnTo>
                <a:lnTo>
                  <a:pt x="10" y="67"/>
                </a:lnTo>
                <a:lnTo>
                  <a:pt x="20" y="66"/>
                </a:lnTo>
                <a:lnTo>
                  <a:pt x="25" y="64"/>
                </a:lnTo>
                <a:lnTo>
                  <a:pt x="25" y="66"/>
                </a:lnTo>
                <a:lnTo>
                  <a:pt x="12" y="67"/>
                </a:lnTo>
                <a:lnTo>
                  <a:pt x="8" y="72"/>
                </a:lnTo>
                <a:lnTo>
                  <a:pt x="26" y="68"/>
                </a:lnTo>
                <a:lnTo>
                  <a:pt x="38" y="67"/>
                </a:lnTo>
                <a:lnTo>
                  <a:pt x="49" y="66"/>
                </a:lnTo>
                <a:lnTo>
                  <a:pt x="62" y="69"/>
                </a:lnTo>
                <a:lnTo>
                  <a:pt x="82" y="70"/>
                </a:lnTo>
                <a:lnTo>
                  <a:pt x="78" y="54"/>
                </a:lnTo>
                <a:lnTo>
                  <a:pt x="74" y="48"/>
                </a:lnTo>
                <a:lnTo>
                  <a:pt x="70" y="31"/>
                </a:lnTo>
                <a:lnTo>
                  <a:pt x="60" y="19"/>
                </a:lnTo>
                <a:lnTo>
                  <a:pt x="51" y="8"/>
                </a:lnTo>
                <a:lnTo>
                  <a:pt x="37" y="0"/>
                </a:lnTo>
                <a:lnTo>
                  <a:pt x="26" y="1"/>
                </a:lnTo>
                <a:lnTo>
                  <a:pt x="15" y="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69" name="Freeform 257"/>
          <p:cNvSpPr>
            <a:spLocks/>
          </p:cNvSpPr>
          <p:nvPr/>
        </p:nvSpPr>
        <p:spPr bwMode="auto">
          <a:xfrm>
            <a:off x="5109502" y="2763839"/>
            <a:ext cx="84269" cy="185737"/>
          </a:xfrm>
          <a:custGeom>
            <a:avLst/>
            <a:gdLst>
              <a:gd name="T0" fmla="*/ 34 w 53"/>
              <a:gd name="T1" fmla="*/ 110 h 117"/>
              <a:gd name="T2" fmla="*/ 27 w 53"/>
              <a:gd name="T3" fmla="*/ 116 h 117"/>
              <a:gd name="T4" fmla="*/ 22 w 53"/>
              <a:gd name="T5" fmla="*/ 100 h 117"/>
              <a:gd name="T6" fmla="*/ 20 w 53"/>
              <a:gd name="T7" fmla="*/ 84 h 117"/>
              <a:gd name="T8" fmla="*/ 10 w 53"/>
              <a:gd name="T9" fmla="*/ 72 h 117"/>
              <a:gd name="T10" fmla="*/ 0 w 53"/>
              <a:gd name="T11" fmla="*/ 56 h 117"/>
              <a:gd name="T12" fmla="*/ 5 w 53"/>
              <a:gd name="T13" fmla="*/ 44 h 117"/>
              <a:gd name="T14" fmla="*/ 11 w 53"/>
              <a:gd name="T15" fmla="*/ 32 h 117"/>
              <a:gd name="T16" fmla="*/ 10 w 53"/>
              <a:gd name="T17" fmla="*/ 9 h 117"/>
              <a:gd name="T18" fmla="*/ 12 w 53"/>
              <a:gd name="T19" fmla="*/ 4 h 117"/>
              <a:gd name="T20" fmla="*/ 26 w 53"/>
              <a:gd name="T21" fmla="*/ 0 h 117"/>
              <a:gd name="T22" fmla="*/ 32 w 53"/>
              <a:gd name="T23" fmla="*/ 3 h 117"/>
              <a:gd name="T24" fmla="*/ 35 w 53"/>
              <a:gd name="T25" fmla="*/ 8 h 117"/>
              <a:gd name="T26" fmla="*/ 43 w 53"/>
              <a:gd name="T27" fmla="*/ 3 h 117"/>
              <a:gd name="T28" fmla="*/ 36 w 53"/>
              <a:gd name="T29" fmla="*/ 20 h 117"/>
              <a:gd name="T30" fmla="*/ 45 w 53"/>
              <a:gd name="T31" fmla="*/ 32 h 117"/>
              <a:gd name="T32" fmla="*/ 39 w 53"/>
              <a:gd name="T33" fmla="*/ 43 h 117"/>
              <a:gd name="T34" fmla="*/ 32 w 53"/>
              <a:gd name="T35" fmla="*/ 53 h 117"/>
              <a:gd name="T36" fmla="*/ 43 w 53"/>
              <a:gd name="T37" fmla="*/ 60 h 117"/>
              <a:gd name="T38" fmla="*/ 52 w 53"/>
              <a:gd name="T39" fmla="*/ 68 h 117"/>
              <a:gd name="T40" fmla="*/ 52 w 53"/>
              <a:gd name="T41" fmla="*/ 81 h 117"/>
              <a:gd name="T42" fmla="*/ 43 w 53"/>
              <a:gd name="T43" fmla="*/ 88 h 117"/>
              <a:gd name="T44" fmla="*/ 34 w 53"/>
              <a:gd name="T45" fmla="*/ 96 h 117"/>
              <a:gd name="T46" fmla="*/ 34 w 53"/>
              <a:gd name="T47" fmla="*/ 11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" h="117">
                <a:moveTo>
                  <a:pt x="34" y="110"/>
                </a:moveTo>
                <a:lnTo>
                  <a:pt x="27" y="116"/>
                </a:lnTo>
                <a:lnTo>
                  <a:pt x="22" y="100"/>
                </a:lnTo>
                <a:lnTo>
                  <a:pt x="20" y="84"/>
                </a:lnTo>
                <a:lnTo>
                  <a:pt x="10" y="72"/>
                </a:lnTo>
                <a:lnTo>
                  <a:pt x="0" y="56"/>
                </a:lnTo>
                <a:lnTo>
                  <a:pt x="5" y="44"/>
                </a:lnTo>
                <a:lnTo>
                  <a:pt x="11" y="32"/>
                </a:lnTo>
                <a:lnTo>
                  <a:pt x="10" y="9"/>
                </a:lnTo>
                <a:lnTo>
                  <a:pt x="12" y="4"/>
                </a:lnTo>
                <a:lnTo>
                  <a:pt x="26" y="0"/>
                </a:lnTo>
                <a:lnTo>
                  <a:pt x="32" y="3"/>
                </a:lnTo>
                <a:lnTo>
                  <a:pt x="35" y="8"/>
                </a:lnTo>
                <a:lnTo>
                  <a:pt x="43" y="3"/>
                </a:lnTo>
                <a:lnTo>
                  <a:pt x="36" y="20"/>
                </a:lnTo>
                <a:lnTo>
                  <a:pt x="45" y="32"/>
                </a:lnTo>
                <a:lnTo>
                  <a:pt x="39" y="43"/>
                </a:lnTo>
                <a:lnTo>
                  <a:pt x="32" y="53"/>
                </a:lnTo>
                <a:lnTo>
                  <a:pt x="43" y="60"/>
                </a:lnTo>
                <a:lnTo>
                  <a:pt x="52" y="68"/>
                </a:lnTo>
                <a:lnTo>
                  <a:pt x="52" y="81"/>
                </a:lnTo>
                <a:lnTo>
                  <a:pt x="43" y="88"/>
                </a:lnTo>
                <a:lnTo>
                  <a:pt x="34" y="96"/>
                </a:lnTo>
                <a:lnTo>
                  <a:pt x="34" y="11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931" name="Freeform 258"/>
          <p:cNvSpPr>
            <a:spLocks/>
          </p:cNvSpPr>
          <p:nvPr/>
        </p:nvSpPr>
        <p:spPr bwMode="auto">
          <a:xfrm>
            <a:off x="6033029" y="3055938"/>
            <a:ext cx="34396" cy="30162"/>
          </a:xfrm>
          <a:custGeom>
            <a:avLst/>
            <a:gdLst>
              <a:gd name="T0" fmla="*/ 2147483647 w 22"/>
              <a:gd name="T1" fmla="*/ 0 h 19"/>
              <a:gd name="T2" fmla="*/ 0 w 22"/>
              <a:gd name="T3" fmla="*/ 2147483647 h 19"/>
              <a:gd name="T4" fmla="*/ 2147483647 w 22"/>
              <a:gd name="T5" fmla="*/ 2147483647 h 19"/>
              <a:gd name="T6" fmla="*/ 2147483647 w 22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9">
                <a:moveTo>
                  <a:pt x="21" y="0"/>
                </a:moveTo>
                <a:lnTo>
                  <a:pt x="0" y="18"/>
                </a:lnTo>
                <a:lnTo>
                  <a:pt x="21" y="6"/>
                </a:lnTo>
                <a:lnTo>
                  <a:pt x="21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371" name="Freeform 259"/>
          <p:cNvSpPr>
            <a:spLocks/>
          </p:cNvSpPr>
          <p:nvPr/>
        </p:nvSpPr>
        <p:spPr bwMode="auto">
          <a:xfrm>
            <a:off x="5248804" y="3125789"/>
            <a:ext cx="228733" cy="422275"/>
          </a:xfrm>
          <a:custGeom>
            <a:avLst/>
            <a:gdLst>
              <a:gd name="T0" fmla="*/ 140 w 144"/>
              <a:gd name="T1" fmla="*/ 67 h 266"/>
              <a:gd name="T2" fmla="*/ 127 w 144"/>
              <a:gd name="T3" fmla="*/ 58 h 266"/>
              <a:gd name="T4" fmla="*/ 113 w 144"/>
              <a:gd name="T5" fmla="*/ 49 h 266"/>
              <a:gd name="T6" fmla="*/ 98 w 144"/>
              <a:gd name="T7" fmla="*/ 41 h 266"/>
              <a:gd name="T8" fmla="*/ 85 w 144"/>
              <a:gd name="T9" fmla="*/ 32 h 266"/>
              <a:gd name="T10" fmla="*/ 71 w 144"/>
              <a:gd name="T11" fmla="*/ 25 h 266"/>
              <a:gd name="T12" fmla="*/ 58 w 144"/>
              <a:gd name="T13" fmla="*/ 17 h 266"/>
              <a:gd name="T14" fmla="*/ 44 w 144"/>
              <a:gd name="T15" fmla="*/ 8 h 266"/>
              <a:gd name="T16" fmla="*/ 29 w 144"/>
              <a:gd name="T17" fmla="*/ 0 h 266"/>
              <a:gd name="T18" fmla="*/ 16 w 144"/>
              <a:gd name="T19" fmla="*/ 8 h 266"/>
              <a:gd name="T20" fmla="*/ 18 w 144"/>
              <a:gd name="T21" fmla="*/ 20 h 266"/>
              <a:gd name="T22" fmla="*/ 19 w 144"/>
              <a:gd name="T23" fmla="*/ 32 h 266"/>
              <a:gd name="T24" fmla="*/ 31 w 144"/>
              <a:gd name="T25" fmla="*/ 51 h 266"/>
              <a:gd name="T26" fmla="*/ 27 w 144"/>
              <a:gd name="T27" fmla="*/ 59 h 266"/>
              <a:gd name="T28" fmla="*/ 27 w 144"/>
              <a:gd name="T29" fmla="*/ 71 h 266"/>
              <a:gd name="T30" fmla="*/ 27 w 144"/>
              <a:gd name="T31" fmla="*/ 84 h 266"/>
              <a:gd name="T32" fmla="*/ 26 w 144"/>
              <a:gd name="T33" fmla="*/ 96 h 266"/>
              <a:gd name="T34" fmla="*/ 26 w 144"/>
              <a:gd name="T35" fmla="*/ 109 h 266"/>
              <a:gd name="T36" fmla="*/ 19 w 144"/>
              <a:gd name="T37" fmla="*/ 120 h 266"/>
              <a:gd name="T38" fmla="*/ 13 w 144"/>
              <a:gd name="T39" fmla="*/ 129 h 266"/>
              <a:gd name="T40" fmla="*/ 6 w 144"/>
              <a:gd name="T41" fmla="*/ 139 h 266"/>
              <a:gd name="T42" fmla="*/ 0 w 144"/>
              <a:gd name="T43" fmla="*/ 149 h 266"/>
              <a:gd name="T44" fmla="*/ 1 w 144"/>
              <a:gd name="T45" fmla="*/ 162 h 266"/>
              <a:gd name="T46" fmla="*/ 6 w 144"/>
              <a:gd name="T47" fmla="*/ 173 h 266"/>
              <a:gd name="T48" fmla="*/ 11 w 144"/>
              <a:gd name="T49" fmla="*/ 173 h 266"/>
              <a:gd name="T50" fmla="*/ 19 w 144"/>
              <a:gd name="T51" fmla="*/ 188 h 266"/>
              <a:gd name="T52" fmla="*/ 20 w 144"/>
              <a:gd name="T53" fmla="*/ 207 h 266"/>
              <a:gd name="T54" fmla="*/ 29 w 144"/>
              <a:gd name="T55" fmla="*/ 223 h 266"/>
              <a:gd name="T56" fmla="*/ 14 w 144"/>
              <a:gd name="T57" fmla="*/ 223 h 266"/>
              <a:gd name="T58" fmla="*/ 6 w 144"/>
              <a:gd name="T59" fmla="*/ 227 h 266"/>
              <a:gd name="T60" fmla="*/ 18 w 144"/>
              <a:gd name="T61" fmla="*/ 243 h 266"/>
              <a:gd name="T62" fmla="*/ 27 w 144"/>
              <a:gd name="T63" fmla="*/ 265 h 266"/>
              <a:gd name="T64" fmla="*/ 40 w 144"/>
              <a:gd name="T65" fmla="*/ 259 h 266"/>
              <a:gd name="T66" fmla="*/ 44 w 144"/>
              <a:gd name="T67" fmla="*/ 262 h 266"/>
              <a:gd name="T68" fmla="*/ 50 w 144"/>
              <a:gd name="T69" fmla="*/ 261 h 266"/>
              <a:gd name="T70" fmla="*/ 70 w 144"/>
              <a:gd name="T71" fmla="*/ 256 h 266"/>
              <a:gd name="T72" fmla="*/ 78 w 144"/>
              <a:gd name="T73" fmla="*/ 247 h 266"/>
              <a:gd name="T74" fmla="*/ 75 w 144"/>
              <a:gd name="T75" fmla="*/ 243 h 266"/>
              <a:gd name="T76" fmla="*/ 94 w 144"/>
              <a:gd name="T77" fmla="*/ 237 h 266"/>
              <a:gd name="T78" fmla="*/ 105 w 144"/>
              <a:gd name="T79" fmla="*/ 224 h 266"/>
              <a:gd name="T80" fmla="*/ 117 w 144"/>
              <a:gd name="T81" fmla="*/ 212 h 266"/>
              <a:gd name="T82" fmla="*/ 130 w 144"/>
              <a:gd name="T83" fmla="*/ 207 h 266"/>
              <a:gd name="T84" fmla="*/ 128 w 144"/>
              <a:gd name="T85" fmla="*/ 200 h 266"/>
              <a:gd name="T86" fmla="*/ 126 w 144"/>
              <a:gd name="T87" fmla="*/ 191 h 266"/>
              <a:gd name="T88" fmla="*/ 119 w 144"/>
              <a:gd name="T89" fmla="*/ 177 h 266"/>
              <a:gd name="T90" fmla="*/ 114 w 144"/>
              <a:gd name="T91" fmla="*/ 177 h 266"/>
              <a:gd name="T92" fmla="*/ 119 w 144"/>
              <a:gd name="T93" fmla="*/ 164 h 266"/>
              <a:gd name="T94" fmla="*/ 120 w 144"/>
              <a:gd name="T95" fmla="*/ 156 h 266"/>
              <a:gd name="T96" fmla="*/ 122 w 144"/>
              <a:gd name="T97" fmla="*/ 152 h 266"/>
              <a:gd name="T98" fmla="*/ 122 w 144"/>
              <a:gd name="T99" fmla="*/ 146 h 266"/>
              <a:gd name="T100" fmla="*/ 130 w 144"/>
              <a:gd name="T101" fmla="*/ 134 h 266"/>
              <a:gd name="T102" fmla="*/ 133 w 144"/>
              <a:gd name="T103" fmla="*/ 129 h 266"/>
              <a:gd name="T104" fmla="*/ 143 w 144"/>
              <a:gd name="T105" fmla="*/ 129 h 266"/>
              <a:gd name="T106" fmla="*/ 143 w 144"/>
              <a:gd name="T107" fmla="*/ 113 h 266"/>
              <a:gd name="T108" fmla="*/ 141 w 144"/>
              <a:gd name="T109" fmla="*/ 98 h 266"/>
              <a:gd name="T110" fmla="*/ 141 w 144"/>
              <a:gd name="T111" fmla="*/ 82 h 266"/>
              <a:gd name="T112" fmla="*/ 140 w 144"/>
              <a:gd name="T113" fmla="*/ 6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" h="266">
                <a:moveTo>
                  <a:pt x="140" y="67"/>
                </a:moveTo>
                <a:lnTo>
                  <a:pt x="127" y="58"/>
                </a:lnTo>
                <a:lnTo>
                  <a:pt x="113" y="49"/>
                </a:lnTo>
                <a:lnTo>
                  <a:pt x="98" y="41"/>
                </a:lnTo>
                <a:lnTo>
                  <a:pt x="85" y="32"/>
                </a:lnTo>
                <a:lnTo>
                  <a:pt x="71" y="25"/>
                </a:lnTo>
                <a:lnTo>
                  <a:pt x="58" y="17"/>
                </a:lnTo>
                <a:lnTo>
                  <a:pt x="44" y="8"/>
                </a:lnTo>
                <a:lnTo>
                  <a:pt x="29" y="0"/>
                </a:lnTo>
                <a:lnTo>
                  <a:pt x="16" y="8"/>
                </a:lnTo>
                <a:lnTo>
                  <a:pt x="18" y="20"/>
                </a:lnTo>
                <a:lnTo>
                  <a:pt x="19" y="32"/>
                </a:lnTo>
                <a:lnTo>
                  <a:pt x="31" y="51"/>
                </a:lnTo>
                <a:lnTo>
                  <a:pt x="27" y="59"/>
                </a:lnTo>
                <a:lnTo>
                  <a:pt x="27" y="71"/>
                </a:lnTo>
                <a:lnTo>
                  <a:pt x="27" y="84"/>
                </a:lnTo>
                <a:lnTo>
                  <a:pt x="26" y="96"/>
                </a:lnTo>
                <a:lnTo>
                  <a:pt x="26" y="109"/>
                </a:lnTo>
                <a:lnTo>
                  <a:pt x="19" y="120"/>
                </a:lnTo>
                <a:lnTo>
                  <a:pt x="13" y="129"/>
                </a:lnTo>
                <a:lnTo>
                  <a:pt x="6" y="139"/>
                </a:lnTo>
                <a:lnTo>
                  <a:pt x="0" y="149"/>
                </a:lnTo>
                <a:lnTo>
                  <a:pt x="1" y="162"/>
                </a:lnTo>
                <a:lnTo>
                  <a:pt x="6" y="173"/>
                </a:lnTo>
                <a:lnTo>
                  <a:pt x="11" y="173"/>
                </a:lnTo>
                <a:lnTo>
                  <a:pt x="19" y="188"/>
                </a:lnTo>
                <a:lnTo>
                  <a:pt x="20" y="207"/>
                </a:lnTo>
                <a:lnTo>
                  <a:pt x="29" y="223"/>
                </a:lnTo>
                <a:lnTo>
                  <a:pt x="14" y="223"/>
                </a:lnTo>
                <a:lnTo>
                  <a:pt x="6" y="227"/>
                </a:lnTo>
                <a:lnTo>
                  <a:pt x="18" y="243"/>
                </a:lnTo>
                <a:lnTo>
                  <a:pt x="27" y="265"/>
                </a:lnTo>
                <a:lnTo>
                  <a:pt x="40" y="259"/>
                </a:lnTo>
                <a:lnTo>
                  <a:pt x="44" y="262"/>
                </a:lnTo>
                <a:lnTo>
                  <a:pt x="50" y="261"/>
                </a:lnTo>
                <a:lnTo>
                  <a:pt x="70" y="256"/>
                </a:lnTo>
                <a:lnTo>
                  <a:pt x="78" y="247"/>
                </a:lnTo>
                <a:lnTo>
                  <a:pt x="75" y="243"/>
                </a:lnTo>
                <a:lnTo>
                  <a:pt x="94" y="237"/>
                </a:lnTo>
                <a:lnTo>
                  <a:pt x="105" y="224"/>
                </a:lnTo>
                <a:lnTo>
                  <a:pt x="117" y="212"/>
                </a:lnTo>
                <a:lnTo>
                  <a:pt x="130" y="207"/>
                </a:lnTo>
                <a:lnTo>
                  <a:pt x="128" y="200"/>
                </a:lnTo>
                <a:lnTo>
                  <a:pt x="126" y="191"/>
                </a:lnTo>
                <a:lnTo>
                  <a:pt x="119" y="177"/>
                </a:lnTo>
                <a:lnTo>
                  <a:pt x="114" y="177"/>
                </a:lnTo>
                <a:lnTo>
                  <a:pt x="119" y="164"/>
                </a:lnTo>
                <a:lnTo>
                  <a:pt x="120" y="156"/>
                </a:lnTo>
                <a:lnTo>
                  <a:pt x="122" y="152"/>
                </a:lnTo>
                <a:lnTo>
                  <a:pt x="122" y="146"/>
                </a:lnTo>
                <a:lnTo>
                  <a:pt x="130" y="134"/>
                </a:lnTo>
                <a:lnTo>
                  <a:pt x="133" y="129"/>
                </a:lnTo>
                <a:lnTo>
                  <a:pt x="143" y="129"/>
                </a:lnTo>
                <a:lnTo>
                  <a:pt x="143" y="113"/>
                </a:lnTo>
                <a:lnTo>
                  <a:pt x="141" y="98"/>
                </a:lnTo>
                <a:lnTo>
                  <a:pt x="141" y="82"/>
                </a:lnTo>
                <a:lnTo>
                  <a:pt x="140" y="6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72" name="Freeform 260"/>
          <p:cNvSpPr>
            <a:spLocks/>
          </p:cNvSpPr>
          <p:nvPr/>
        </p:nvSpPr>
        <p:spPr bwMode="auto">
          <a:xfrm>
            <a:off x="5867929" y="3414714"/>
            <a:ext cx="36116" cy="39687"/>
          </a:xfrm>
          <a:custGeom>
            <a:avLst/>
            <a:gdLst>
              <a:gd name="T0" fmla="*/ 0 w 23"/>
              <a:gd name="T1" fmla="*/ 24 h 25"/>
              <a:gd name="T2" fmla="*/ 17 w 23"/>
              <a:gd name="T3" fmla="*/ 24 h 25"/>
              <a:gd name="T4" fmla="*/ 22 w 23"/>
              <a:gd name="T5" fmla="*/ 17 h 25"/>
              <a:gd name="T6" fmla="*/ 14 w 23"/>
              <a:gd name="T7" fmla="*/ 0 h 25"/>
              <a:gd name="T8" fmla="*/ 10 w 23"/>
              <a:gd name="T9" fmla="*/ 1 h 25"/>
              <a:gd name="T10" fmla="*/ 0 w 23"/>
              <a:gd name="T1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25">
                <a:moveTo>
                  <a:pt x="0" y="24"/>
                </a:moveTo>
                <a:lnTo>
                  <a:pt x="17" y="24"/>
                </a:lnTo>
                <a:lnTo>
                  <a:pt x="22" y="17"/>
                </a:lnTo>
                <a:lnTo>
                  <a:pt x="14" y="0"/>
                </a:lnTo>
                <a:lnTo>
                  <a:pt x="10" y="1"/>
                </a:lnTo>
                <a:lnTo>
                  <a:pt x="0" y="2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74" name="Freeform 262"/>
          <p:cNvSpPr>
            <a:spLocks/>
          </p:cNvSpPr>
          <p:nvPr/>
        </p:nvSpPr>
        <p:spPr bwMode="auto">
          <a:xfrm>
            <a:off x="2672557" y="5715001"/>
            <a:ext cx="94589" cy="28575"/>
          </a:xfrm>
          <a:custGeom>
            <a:avLst/>
            <a:gdLst>
              <a:gd name="T0" fmla="*/ 59 w 60"/>
              <a:gd name="T1" fmla="*/ 17 h 18"/>
              <a:gd name="T2" fmla="*/ 11 w 60"/>
              <a:gd name="T3" fmla="*/ 0 h 18"/>
              <a:gd name="T4" fmla="*/ 0 w 60"/>
              <a:gd name="T5" fmla="*/ 5 h 18"/>
              <a:gd name="T6" fmla="*/ 16 w 60"/>
              <a:gd name="T7" fmla="*/ 12 h 18"/>
              <a:gd name="T8" fmla="*/ 59 w 60"/>
              <a:gd name="T9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18">
                <a:moveTo>
                  <a:pt x="59" y="17"/>
                </a:moveTo>
                <a:lnTo>
                  <a:pt x="11" y="0"/>
                </a:lnTo>
                <a:lnTo>
                  <a:pt x="0" y="5"/>
                </a:lnTo>
                <a:lnTo>
                  <a:pt x="16" y="12"/>
                </a:lnTo>
                <a:lnTo>
                  <a:pt x="59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935" name="Freeform 263"/>
          <p:cNvSpPr>
            <a:spLocks/>
          </p:cNvSpPr>
          <p:nvPr/>
        </p:nvSpPr>
        <p:spPr bwMode="auto">
          <a:xfrm>
            <a:off x="3831696" y="5086351"/>
            <a:ext cx="36116" cy="30163"/>
          </a:xfrm>
          <a:custGeom>
            <a:avLst/>
            <a:gdLst>
              <a:gd name="T0" fmla="*/ 2147483647 w 22"/>
              <a:gd name="T1" fmla="*/ 2147483647 h 19"/>
              <a:gd name="T2" fmla="*/ 2147483647 w 22"/>
              <a:gd name="T3" fmla="*/ 2147483647 h 19"/>
              <a:gd name="T4" fmla="*/ 2147483647 w 22"/>
              <a:gd name="T5" fmla="*/ 2147483647 h 19"/>
              <a:gd name="T6" fmla="*/ 2147483647 w 22"/>
              <a:gd name="T7" fmla="*/ 2147483647 h 19"/>
              <a:gd name="T8" fmla="*/ 2147483647 w 22"/>
              <a:gd name="T9" fmla="*/ 0 h 19"/>
              <a:gd name="T10" fmla="*/ 2147483647 w 22"/>
              <a:gd name="T11" fmla="*/ 2147483647 h 19"/>
              <a:gd name="T12" fmla="*/ 0 w 22"/>
              <a:gd name="T13" fmla="*/ 2147483647 h 19"/>
              <a:gd name="T14" fmla="*/ 2147483647 w 22"/>
              <a:gd name="T15" fmla="*/ 2147483647 h 19"/>
              <a:gd name="T16" fmla="*/ 2147483647 w 22"/>
              <a:gd name="T17" fmla="*/ 2147483647 h 19"/>
              <a:gd name="T18" fmla="*/ 2147483647 w 22"/>
              <a:gd name="T19" fmla="*/ 2147483647 h 19"/>
              <a:gd name="T20" fmla="*/ 2147483647 w 22"/>
              <a:gd name="T21" fmla="*/ 2147483647 h 19"/>
              <a:gd name="T22" fmla="*/ 2147483647 w 22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" h="19">
                <a:moveTo>
                  <a:pt x="21" y="7"/>
                </a:moveTo>
                <a:lnTo>
                  <a:pt x="15" y="5"/>
                </a:lnTo>
                <a:lnTo>
                  <a:pt x="11" y="4"/>
                </a:lnTo>
                <a:lnTo>
                  <a:pt x="9" y="3"/>
                </a:lnTo>
                <a:lnTo>
                  <a:pt x="3" y="0"/>
                </a:lnTo>
                <a:lnTo>
                  <a:pt x="3" y="6"/>
                </a:lnTo>
                <a:lnTo>
                  <a:pt x="0" y="11"/>
                </a:lnTo>
                <a:lnTo>
                  <a:pt x="3" y="18"/>
                </a:lnTo>
                <a:lnTo>
                  <a:pt x="5" y="14"/>
                </a:lnTo>
                <a:lnTo>
                  <a:pt x="9" y="14"/>
                </a:lnTo>
                <a:lnTo>
                  <a:pt x="9" y="11"/>
                </a:lnTo>
                <a:lnTo>
                  <a:pt x="21" y="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36" name="Freeform 264"/>
          <p:cNvSpPr>
            <a:spLocks/>
          </p:cNvSpPr>
          <p:nvPr/>
        </p:nvSpPr>
        <p:spPr bwMode="auto">
          <a:xfrm>
            <a:off x="3807619" y="5092701"/>
            <a:ext cx="3439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0 h 18"/>
              <a:gd name="T4" fmla="*/ 2147483647 w 21"/>
              <a:gd name="T5" fmla="*/ 0 h 18"/>
              <a:gd name="T6" fmla="*/ 2147483647 w 21"/>
              <a:gd name="T7" fmla="*/ 2147483647 h 18"/>
              <a:gd name="T8" fmla="*/ 0 w 21"/>
              <a:gd name="T9" fmla="*/ 2147483647 h 18"/>
              <a:gd name="T10" fmla="*/ 2147483647 w 21"/>
              <a:gd name="T11" fmla="*/ 2147483647 h 18"/>
              <a:gd name="T12" fmla="*/ 2147483647 w 21"/>
              <a:gd name="T13" fmla="*/ 2147483647 h 18"/>
              <a:gd name="T14" fmla="*/ 2147483647 w 21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" h="18">
                <a:moveTo>
                  <a:pt x="6" y="6"/>
                </a:moveTo>
                <a:lnTo>
                  <a:pt x="1" y="0"/>
                </a:lnTo>
                <a:lnTo>
                  <a:pt x="20" y="0"/>
                </a:lnTo>
                <a:lnTo>
                  <a:pt x="10" y="11"/>
                </a:lnTo>
                <a:lnTo>
                  <a:pt x="0" y="17"/>
                </a:lnTo>
                <a:lnTo>
                  <a:pt x="6" y="8"/>
                </a:lnTo>
                <a:lnTo>
                  <a:pt x="3" y="6"/>
                </a:lnTo>
                <a:lnTo>
                  <a:pt x="6" y="6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377" name="Freeform 265"/>
          <p:cNvSpPr>
            <a:spLocks/>
          </p:cNvSpPr>
          <p:nvPr/>
        </p:nvSpPr>
        <p:spPr bwMode="auto">
          <a:xfrm>
            <a:off x="3733669" y="4538663"/>
            <a:ext cx="106627" cy="125412"/>
          </a:xfrm>
          <a:custGeom>
            <a:avLst/>
            <a:gdLst>
              <a:gd name="T0" fmla="*/ 66 w 67"/>
              <a:gd name="T1" fmla="*/ 41 h 79"/>
              <a:gd name="T2" fmla="*/ 51 w 67"/>
              <a:gd name="T3" fmla="*/ 30 h 79"/>
              <a:gd name="T4" fmla="*/ 36 w 67"/>
              <a:gd name="T5" fmla="*/ 17 h 79"/>
              <a:gd name="T6" fmla="*/ 28 w 67"/>
              <a:gd name="T7" fmla="*/ 13 h 79"/>
              <a:gd name="T8" fmla="*/ 24 w 67"/>
              <a:gd name="T9" fmla="*/ 13 h 79"/>
              <a:gd name="T10" fmla="*/ 7 w 67"/>
              <a:gd name="T11" fmla="*/ 0 h 79"/>
              <a:gd name="T12" fmla="*/ 1 w 67"/>
              <a:gd name="T13" fmla="*/ 1 h 79"/>
              <a:gd name="T14" fmla="*/ 1 w 67"/>
              <a:gd name="T15" fmla="*/ 2 h 79"/>
              <a:gd name="T16" fmla="*/ 1 w 67"/>
              <a:gd name="T17" fmla="*/ 20 h 79"/>
              <a:gd name="T18" fmla="*/ 0 w 67"/>
              <a:gd name="T19" fmla="*/ 37 h 79"/>
              <a:gd name="T20" fmla="*/ 1 w 67"/>
              <a:gd name="T21" fmla="*/ 41 h 79"/>
              <a:gd name="T22" fmla="*/ 0 w 67"/>
              <a:gd name="T23" fmla="*/ 54 h 79"/>
              <a:gd name="T24" fmla="*/ 6 w 67"/>
              <a:gd name="T25" fmla="*/ 67 h 79"/>
              <a:gd name="T26" fmla="*/ 23 w 67"/>
              <a:gd name="T27" fmla="*/ 74 h 79"/>
              <a:gd name="T28" fmla="*/ 45 w 67"/>
              <a:gd name="T29" fmla="*/ 78 h 79"/>
              <a:gd name="T30" fmla="*/ 56 w 67"/>
              <a:gd name="T31" fmla="*/ 73 h 79"/>
              <a:gd name="T32" fmla="*/ 66 w 67"/>
              <a:gd name="T33" fmla="*/ 58 h 79"/>
              <a:gd name="T34" fmla="*/ 64 w 67"/>
              <a:gd name="T35" fmla="*/ 47 h 79"/>
              <a:gd name="T36" fmla="*/ 66 w 67"/>
              <a:gd name="T37" fmla="*/ 4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" h="79">
                <a:moveTo>
                  <a:pt x="66" y="41"/>
                </a:moveTo>
                <a:lnTo>
                  <a:pt x="51" y="30"/>
                </a:lnTo>
                <a:lnTo>
                  <a:pt x="36" y="17"/>
                </a:lnTo>
                <a:lnTo>
                  <a:pt x="28" y="13"/>
                </a:lnTo>
                <a:lnTo>
                  <a:pt x="24" y="13"/>
                </a:lnTo>
                <a:lnTo>
                  <a:pt x="7" y="0"/>
                </a:lnTo>
                <a:lnTo>
                  <a:pt x="1" y="1"/>
                </a:lnTo>
                <a:lnTo>
                  <a:pt x="1" y="2"/>
                </a:lnTo>
                <a:lnTo>
                  <a:pt x="1" y="20"/>
                </a:lnTo>
                <a:lnTo>
                  <a:pt x="0" y="37"/>
                </a:lnTo>
                <a:lnTo>
                  <a:pt x="1" y="41"/>
                </a:lnTo>
                <a:lnTo>
                  <a:pt x="0" y="54"/>
                </a:lnTo>
                <a:lnTo>
                  <a:pt x="6" y="67"/>
                </a:lnTo>
                <a:lnTo>
                  <a:pt x="23" y="74"/>
                </a:lnTo>
                <a:lnTo>
                  <a:pt x="45" y="78"/>
                </a:lnTo>
                <a:lnTo>
                  <a:pt x="56" y="73"/>
                </a:lnTo>
                <a:lnTo>
                  <a:pt x="66" y="58"/>
                </a:lnTo>
                <a:lnTo>
                  <a:pt x="64" y="47"/>
                </a:lnTo>
                <a:lnTo>
                  <a:pt x="66" y="4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938" name="Freeform 266"/>
          <p:cNvSpPr>
            <a:spLocks/>
          </p:cNvSpPr>
          <p:nvPr/>
        </p:nvSpPr>
        <p:spPr bwMode="auto">
          <a:xfrm>
            <a:off x="3470539" y="4316414"/>
            <a:ext cx="338800" cy="801687"/>
          </a:xfrm>
          <a:custGeom>
            <a:avLst/>
            <a:gdLst>
              <a:gd name="T0" fmla="*/ 2147483647 w 214"/>
              <a:gd name="T1" fmla="*/ 2147483647 h 505"/>
              <a:gd name="T2" fmla="*/ 2147483647 w 214"/>
              <a:gd name="T3" fmla="*/ 2147483647 h 505"/>
              <a:gd name="T4" fmla="*/ 2147483647 w 214"/>
              <a:gd name="T5" fmla="*/ 2147483647 h 505"/>
              <a:gd name="T6" fmla="*/ 2147483647 w 214"/>
              <a:gd name="T7" fmla="*/ 2147483647 h 505"/>
              <a:gd name="T8" fmla="*/ 2147483647 w 214"/>
              <a:gd name="T9" fmla="*/ 2147483647 h 505"/>
              <a:gd name="T10" fmla="*/ 2147483647 w 214"/>
              <a:gd name="T11" fmla="*/ 2147483647 h 505"/>
              <a:gd name="T12" fmla="*/ 2147483647 w 214"/>
              <a:gd name="T13" fmla="*/ 2147483647 h 505"/>
              <a:gd name="T14" fmla="*/ 2147483647 w 214"/>
              <a:gd name="T15" fmla="*/ 2147483647 h 505"/>
              <a:gd name="T16" fmla="*/ 2147483647 w 214"/>
              <a:gd name="T17" fmla="*/ 2147483647 h 505"/>
              <a:gd name="T18" fmla="*/ 2147483647 w 214"/>
              <a:gd name="T19" fmla="*/ 2147483647 h 505"/>
              <a:gd name="T20" fmla="*/ 2147483647 w 214"/>
              <a:gd name="T21" fmla="*/ 2147483647 h 505"/>
              <a:gd name="T22" fmla="*/ 2147483647 w 214"/>
              <a:gd name="T23" fmla="*/ 2147483647 h 505"/>
              <a:gd name="T24" fmla="*/ 2147483647 w 214"/>
              <a:gd name="T25" fmla="*/ 2147483647 h 505"/>
              <a:gd name="T26" fmla="*/ 2147483647 w 214"/>
              <a:gd name="T27" fmla="*/ 2147483647 h 505"/>
              <a:gd name="T28" fmla="*/ 2147483647 w 214"/>
              <a:gd name="T29" fmla="*/ 2147483647 h 505"/>
              <a:gd name="T30" fmla="*/ 2147483647 w 214"/>
              <a:gd name="T31" fmla="*/ 2147483647 h 505"/>
              <a:gd name="T32" fmla="*/ 2147483647 w 214"/>
              <a:gd name="T33" fmla="*/ 2147483647 h 505"/>
              <a:gd name="T34" fmla="*/ 2147483647 w 214"/>
              <a:gd name="T35" fmla="*/ 2147483647 h 505"/>
              <a:gd name="T36" fmla="*/ 2147483647 w 214"/>
              <a:gd name="T37" fmla="*/ 2147483647 h 505"/>
              <a:gd name="T38" fmla="*/ 2147483647 w 214"/>
              <a:gd name="T39" fmla="*/ 2147483647 h 505"/>
              <a:gd name="T40" fmla="*/ 2147483647 w 214"/>
              <a:gd name="T41" fmla="*/ 2147483647 h 505"/>
              <a:gd name="T42" fmla="*/ 2147483647 w 214"/>
              <a:gd name="T43" fmla="*/ 2147483647 h 505"/>
              <a:gd name="T44" fmla="*/ 2147483647 w 214"/>
              <a:gd name="T45" fmla="*/ 2147483647 h 505"/>
              <a:gd name="T46" fmla="*/ 2147483647 w 214"/>
              <a:gd name="T47" fmla="*/ 2147483647 h 505"/>
              <a:gd name="T48" fmla="*/ 2147483647 w 214"/>
              <a:gd name="T49" fmla="*/ 2147483647 h 505"/>
              <a:gd name="T50" fmla="*/ 2147483647 w 214"/>
              <a:gd name="T51" fmla="*/ 2147483647 h 505"/>
              <a:gd name="T52" fmla="*/ 2147483647 w 214"/>
              <a:gd name="T53" fmla="*/ 2147483647 h 505"/>
              <a:gd name="T54" fmla="*/ 2147483647 w 214"/>
              <a:gd name="T55" fmla="*/ 2147483647 h 505"/>
              <a:gd name="T56" fmla="*/ 2147483647 w 214"/>
              <a:gd name="T57" fmla="*/ 2147483647 h 505"/>
              <a:gd name="T58" fmla="*/ 2147483647 w 214"/>
              <a:gd name="T59" fmla="*/ 2147483647 h 505"/>
              <a:gd name="T60" fmla="*/ 0 w 214"/>
              <a:gd name="T61" fmla="*/ 2147483647 h 505"/>
              <a:gd name="T62" fmla="*/ 2147483647 w 214"/>
              <a:gd name="T63" fmla="*/ 2147483647 h 505"/>
              <a:gd name="T64" fmla="*/ 2147483647 w 214"/>
              <a:gd name="T65" fmla="*/ 2147483647 h 505"/>
              <a:gd name="T66" fmla="*/ 2147483647 w 214"/>
              <a:gd name="T67" fmla="*/ 2147483647 h 505"/>
              <a:gd name="T68" fmla="*/ 2147483647 w 214"/>
              <a:gd name="T69" fmla="*/ 2147483647 h 505"/>
              <a:gd name="T70" fmla="*/ 2147483647 w 214"/>
              <a:gd name="T71" fmla="*/ 2147483647 h 505"/>
              <a:gd name="T72" fmla="*/ 2147483647 w 214"/>
              <a:gd name="T73" fmla="*/ 2147483647 h 505"/>
              <a:gd name="T74" fmla="*/ 2147483647 w 214"/>
              <a:gd name="T75" fmla="*/ 2147483647 h 505"/>
              <a:gd name="T76" fmla="*/ 2147483647 w 214"/>
              <a:gd name="T77" fmla="*/ 2147483647 h 505"/>
              <a:gd name="T78" fmla="*/ 2147483647 w 214"/>
              <a:gd name="T79" fmla="*/ 2147483647 h 505"/>
              <a:gd name="T80" fmla="*/ 2147483647 w 214"/>
              <a:gd name="T81" fmla="*/ 2147483647 h 505"/>
              <a:gd name="T82" fmla="*/ 2147483647 w 214"/>
              <a:gd name="T83" fmla="*/ 2147483647 h 505"/>
              <a:gd name="T84" fmla="*/ 2147483647 w 214"/>
              <a:gd name="T85" fmla="*/ 2147483647 h 505"/>
              <a:gd name="T86" fmla="*/ 2147483647 w 214"/>
              <a:gd name="T87" fmla="*/ 2147483647 h 505"/>
              <a:gd name="T88" fmla="*/ 2147483647 w 214"/>
              <a:gd name="T89" fmla="*/ 2147483647 h 505"/>
              <a:gd name="T90" fmla="*/ 2147483647 w 214"/>
              <a:gd name="T91" fmla="*/ 2147483647 h 505"/>
              <a:gd name="T92" fmla="*/ 2147483647 w 214"/>
              <a:gd name="T93" fmla="*/ 2147483647 h 505"/>
              <a:gd name="T94" fmla="*/ 2147483647 w 214"/>
              <a:gd name="T95" fmla="*/ 2147483647 h 505"/>
              <a:gd name="T96" fmla="*/ 2147483647 w 214"/>
              <a:gd name="T97" fmla="*/ 2147483647 h 505"/>
              <a:gd name="T98" fmla="*/ 2147483647 w 214"/>
              <a:gd name="T99" fmla="*/ 2147483647 h 505"/>
              <a:gd name="T100" fmla="*/ 2147483647 w 214"/>
              <a:gd name="T101" fmla="*/ 2147483647 h 505"/>
              <a:gd name="T102" fmla="*/ 2147483647 w 214"/>
              <a:gd name="T103" fmla="*/ 2147483647 h 505"/>
              <a:gd name="T104" fmla="*/ 2147483647 w 214"/>
              <a:gd name="T105" fmla="*/ 2147483647 h 505"/>
              <a:gd name="T106" fmla="*/ 2147483647 w 214"/>
              <a:gd name="T107" fmla="*/ 2147483647 h 505"/>
              <a:gd name="T108" fmla="*/ 2147483647 w 214"/>
              <a:gd name="T109" fmla="*/ 2147483647 h 505"/>
              <a:gd name="T110" fmla="*/ 2147483647 w 214"/>
              <a:gd name="T111" fmla="*/ 2147483647 h 505"/>
              <a:gd name="T112" fmla="*/ 2147483647 w 214"/>
              <a:gd name="T113" fmla="*/ 2147483647 h 505"/>
              <a:gd name="T114" fmla="*/ 2147483647 w 214"/>
              <a:gd name="T115" fmla="*/ 2147483647 h 505"/>
              <a:gd name="T116" fmla="*/ 2147483647 w 214"/>
              <a:gd name="T117" fmla="*/ 2147483647 h 505"/>
              <a:gd name="T118" fmla="*/ 2147483647 w 214"/>
              <a:gd name="T119" fmla="*/ 2147483647 h 50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4" h="505">
                <a:moveTo>
                  <a:pt x="137" y="319"/>
                </a:moveTo>
                <a:lnTo>
                  <a:pt x="119" y="319"/>
                </a:lnTo>
                <a:lnTo>
                  <a:pt x="105" y="316"/>
                </a:lnTo>
                <a:lnTo>
                  <a:pt x="115" y="339"/>
                </a:lnTo>
                <a:lnTo>
                  <a:pt x="119" y="340"/>
                </a:lnTo>
                <a:lnTo>
                  <a:pt x="124" y="340"/>
                </a:lnTo>
                <a:lnTo>
                  <a:pt x="128" y="337"/>
                </a:lnTo>
                <a:lnTo>
                  <a:pt x="132" y="349"/>
                </a:lnTo>
                <a:lnTo>
                  <a:pt x="124" y="346"/>
                </a:lnTo>
                <a:lnTo>
                  <a:pt x="115" y="346"/>
                </a:lnTo>
                <a:lnTo>
                  <a:pt x="125" y="352"/>
                </a:lnTo>
                <a:lnTo>
                  <a:pt x="116" y="365"/>
                </a:lnTo>
                <a:lnTo>
                  <a:pt x="118" y="378"/>
                </a:lnTo>
                <a:lnTo>
                  <a:pt x="115" y="385"/>
                </a:lnTo>
                <a:lnTo>
                  <a:pt x="101" y="392"/>
                </a:lnTo>
                <a:lnTo>
                  <a:pt x="101" y="408"/>
                </a:lnTo>
                <a:lnTo>
                  <a:pt x="120" y="419"/>
                </a:lnTo>
                <a:lnTo>
                  <a:pt x="129" y="422"/>
                </a:lnTo>
                <a:lnTo>
                  <a:pt x="124" y="431"/>
                </a:lnTo>
                <a:lnTo>
                  <a:pt x="129" y="432"/>
                </a:lnTo>
                <a:lnTo>
                  <a:pt x="122" y="443"/>
                </a:lnTo>
                <a:lnTo>
                  <a:pt x="115" y="454"/>
                </a:lnTo>
                <a:lnTo>
                  <a:pt x="115" y="466"/>
                </a:lnTo>
                <a:lnTo>
                  <a:pt x="107" y="463"/>
                </a:lnTo>
                <a:lnTo>
                  <a:pt x="105" y="464"/>
                </a:lnTo>
                <a:lnTo>
                  <a:pt x="111" y="469"/>
                </a:lnTo>
                <a:lnTo>
                  <a:pt x="106" y="477"/>
                </a:lnTo>
                <a:lnTo>
                  <a:pt x="106" y="482"/>
                </a:lnTo>
                <a:lnTo>
                  <a:pt x="111" y="492"/>
                </a:lnTo>
                <a:lnTo>
                  <a:pt x="109" y="490"/>
                </a:lnTo>
                <a:lnTo>
                  <a:pt x="118" y="495"/>
                </a:lnTo>
                <a:lnTo>
                  <a:pt x="124" y="504"/>
                </a:lnTo>
                <a:lnTo>
                  <a:pt x="103" y="498"/>
                </a:lnTo>
                <a:lnTo>
                  <a:pt x="79" y="495"/>
                </a:lnTo>
                <a:lnTo>
                  <a:pt x="72" y="488"/>
                </a:lnTo>
                <a:lnTo>
                  <a:pt x="64" y="475"/>
                </a:lnTo>
                <a:lnTo>
                  <a:pt x="57" y="475"/>
                </a:lnTo>
                <a:lnTo>
                  <a:pt x="45" y="454"/>
                </a:lnTo>
                <a:lnTo>
                  <a:pt x="53" y="444"/>
                </a:lnTo>
                <a:lnTo>
                  <a:pt x="50" y="422"/>
                </a:lnTo>
                <a:lnTo>
                  <a:pt x="48" y="404"/>
                </a:lnTo>
                <a:lnTo>
                  <a:pt x="48" y="391"/>
                </a:lnTo>
                <a:lnTo>
                  <a:pt x="44" y="383"/>
                </a:lnTo>
                <a:lnTo>
                  <a:pt x="37" y="381"/>
                </a:lnTo>
                <a:lnTo>
                  <a:pt x="48" y="378"/>
                </a:lnTo>
                <a:lnTo>
                  <a:pt x="37" y="371"/>
                </a:lnTo>
                <a:lnTo>
                  <a:pt x="31" y="354"/>
                </a:lnTo>
                <a:lnTo>
                  <a:pt x="24" y="345"/>
                </a:lnTo>
                <a:lnTo>
                  <a:pt x="24" y="331"/>
                </a:lnTo>
                <a:lnTo>
                  <a:pt x="18" y="309"/>
                </a:lnTo>
                <a:lnTo>
                  <a:pt x="16" y="291"/>
                </a:lnTo>
                <a:lnTo>
                  <a:pt x="19" y="282"/>
                </a:lnTo>
                <a:lnTo>
                  <a:pt x="18" y="273"/>
                </a:lnTo>
                <a:lnTo>
                  <a:pt x="14" y="257"/>
                </a:lnTo>
                <a:lnTo>
                  <a:pt x="10" y="244"/>
                </a:lnTo>
                <a:lnTo>
                  <a:pt x="16" y="234"/>
                </a:lnTo>
                <a:lnTo>
                  <a:pt x="14" y="223"/>
                </a:lnTo>
                <a:lnTo>
                  <a:pt x="16" y="201"/>
                </a:lnTo>
                <a:lnTo>
                  <a:pt x="12" y="191"/>
                </a:lnTo>
                <a:lnTo>
                  <a:pt x="6" y="177"/>
                </a:lnTo>
                <a:lnTo>
                  <a:pt x="0" y="164"/>
                </a:lnTo>
                <a:lnTo>
                  <a:pt x="0" y="153"/>
                </a:lnTo>
                <a:lnTo>
                  <a:pt x="2" y="144"/>
                </a:lnTo>
                <a:lnTo>
                  <a:pt x="1" y="132"/>
                </a:lnTo>
                <a:lnTo>
                  <a:pt x="1" y="120"/>
                </a:lnTo>
                <a:lnTo>
                  <a:pt x="7" y="104"/>
                </a:lnTo>
                <a:lnTo>
                  <a:pt x="12" y="89"/>
                </a:lnTo>
                <a:lnTo>
                  <a:pt x="16" y="84"/>
                </a:lnTo>
                <a:lnTo>
                  <a:pt x="11" y="74"/>
                </a:lnTo>
                <a:lnTo>
                  <a:pt x="7" y="52"/>
                </a:lnTo>
                <a:lnTo>
                  <a:pt x="11" y="43"/>
                </a:lnTo>
                <a:lnTo>
                  <a:pt x="23" y="37"/>
                </a:lnTo>
                <a:lnTo>
                  <a:pt x="25" y="20"/>
                </a:lnTo>
                <a:lnTo>
                  <a:pt x="23" y="18"/>
                </a:lnTo>
                <a:lnTo>
                  <a:pt x="33" y="0"/>
                </a:lnTo>
                <a:lnTo>
                  <a:pt x="37" y="2"/>
                </a:lnTo>
                <a:lnTo>
                  <a:pt x="54" y="6"/>
                </a:lnTo>
                <a:lnTo>
                  <a:pt x="59" y="16"/>
                </a:lnTo>
                <a:lnTo>
                  <a:pt x="64" y="7"/>
                </a:lnTo>
                <a:lnTo>
                  <a:pt x="80" y="3"/>
                </a:lnTo>
                <a:lnTo>
                  <a:pt x="84" y="8"/>
                </a:lnTo>
                <a:lnTo>
                  <a:pt x="97" y="21"/>
                </a:lnTo>
                <a:lnTo>
                  <a:pt x="110" y="35"/>
                </a:lnTo>
                <a:lnTo>
                  <a:pt x="122" y="40"/>
                </a:lnTo>
                <a:lnTo>
                  <a:pt x="133" y="46"/>
                </a:lnTo>
                <a:lnTo>
                  <a:pt x="145" y="53"/>
                </a:lnTo>
                <a:lnTo>
                  <a:pt x="158" y="60"/>
                </a:lnTo>
                <a:lnTo>
                  <a:pt x="153" y="76"/>
                </a:lnTo>
                <a:lnTo>
                  <a:pt x="148" y="92"/>
                </a:lnTo>
                <a:lnTo>
                  <a:pt x="163" y="93"/>
                </a:lnTo>
                <a:lnTo>
                  <a:pt x="180" y="94"/>
                </a:lnTo>
                <a:lnTo>
                  <a:pt x="189" y="91"/>
                </a:lnTo>
                <a:lnTo>
                  <a:pt x="200" y="73"/>
                </a:lnTo>
                <a:lnTo>
                  <a:pt x="198" y="62"/>
                </a:lnTo>
                <a:lnTo>
                  <a:pt x="207" y="63"/>
                </a:lnTo>
                <a:lnTo>
                  <a:pt x="213" y="84"/>
                </a:lnTo>
                <a:lnTo>
                  <a:pt x="205" y="93"/>
                </a:lnTo>
                <a:lnTo>
                  <a:pt x="196" y="101"/>
                </a:lnTo>
                <a:lnTo>
                  <a:pt x="189" y="111"/>
                </a:lnTo>
                <a:lnTo>
                  <a:pt x="181" y="121"/>
                </a:lnTo>
                <a:lnTo>
                  <a:pt x="174" y="131"/>
                </a:lnTo>
                <a:lnTo>
                  <a:pt x="167" y="140"/>
                </a:lnTo>
                <a:lnTo>
                  <a:pt x="167" y="141"/>
                </a:lnTo>
                <a:lnTo>
                  <a:pt x="167" y="160"/>
                </a:lnTo>
                <a:lnTo>
                  <a:pt x="166" y="177"/>
                </a:lnTo>
                <a:lnTo>
                  <a:pt x="167" y="188"/>
                </a:lnTo>
                <a:lnTo>
                  <a:pt x="164" y="195"/>
                </a:lnTo>
                <a:lnTo>
                  <a:pt x="171" y="214"/>
                </a:lnTo>
                <a:lnTo>
                  <a:pt x="189" y="227"/>
                </a:lnTo>
                <a:lnTo>
                  <a:pt x="190" y="239"/>
                </a:lnTo>
                <a:lnTo>
                  <a:pt x="198" y="246"/>
                </a:lnTo>
                <a:lnTo>
                  <a:pt x="193" y="260"/>
                </a:lnTo>
                <a:lnTo>
                  <a:pt x="188" y="275"/>
                </a:lnTo>
                <a:lnTo>
                  <a:pt x="176" y="277"/>
                </a:lnTo>
                <a:lnTo>
                  <a:pt x="166" y="280"/>
                </a:lnTo>
                <a:lnTo>
                  <a:pt x="154" y="283"/>
                </a:lnTo>
                <a:lnTo>
                  <a:pt x="144" y="286"/>
                </a:lnTo>
                <a:lnTo>
                  <a:pt x="133" y="286"/>
                </a:lnTo>
                <a:lnTo>
                  <a:pt x="136" y="291"/>
                </a:lnTo>
                <a:lnTo>
                  <a:pt x="140" y="311"/>
                </a:lnTo>
                <a:lnTo>
                  <a:pt x="137" y="31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39" name="Freeform 267"/>
          <p:cNvSpPr>
            <a:spLocks/>
          </p:cNvSpPr>
          <p:nvPr/>
        </p:nvSpPr>
        <p:spPr bwMode="auto">
          <a:xfrm>
            <a:off x="3668317" y="5121276"/>
            <a:ext cx="85990" cy="60325"/>
          </a:xfrm>
          <a:custGeom>
            <a:avLst/>
            <a:gdLst>
              <a:gd name="T0" fmla="*/ 2147483647 w 54"/>
              <a:gd name="T1" fmla="*/ 2147483647 h 38"/>
              <a:gd name="T2" fmla="*/ 0 w 54"/>
              <a:gd name="T3" fmla="*/ 0 h 38"/>
              <a:gd name="T4" fmla="*/ 2147483647 w 54"/>
              <a:gd name="T5" fmla="*/ 2147483647 h 38"/>
              <a:gd name="T6" fmla="*/ 2147483647 w 54"/>
              <a:gd name="T7" fmla="*/ 2147483647 h 38"/>
              <a:gd name="T8" fmla="*/ 2147483647 w 54"/>
              <a:gd name="T9" fmla="*/ 2147483647 h 38"/>
              <a:gd name="T10" fmla="*/ 2147483647 w 54"/>
              <a:gd name="T11" fmla="*/ 2147483647 h 38"/>
              <a:gd name="T12" fmla="*/ 2147483647 w 54"/>
              <a:gd name="T13" fmla="*/ 2147483647 h 38"/>
              <a:gd name="T14" fmla="*/ 2147483647 w 54"/>
              <a:gd name="T15" fmla="*/ 2147483647 h 38"/>
              <a:gd name="T16" fmla="*/ 2147483647 w 54"/>
              <a:gd name="T17" fmla="*/ 2147483647 h 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4" h="38">
                <a:moveTo>
                  <a:pt x="5" y="7"/>
                </a:moveTo>
                <a:lnTo>
                  <a:pt x="0" y="0"/>
                </a:lnTo>
                <a:lnTo>
                  <a:pt x="6" y="18"/>
                </a:lnTo>
                <a:lnTo>
                  <a:pt x="14" y="35"/>
                </a:lnTo>
                <a:lnTo>
                  <a:pt x="33" y="37"/>
                </a:lnTo>
                <a:lnTo>
                  <a:pt x="53" y="37"/>
                </a:lnTo>
                <a:lnTo>
                  <a:pt x="50" y="32"/>
                </a:lnTo>
                <a:lnTo>
                  <a:pt x="23" y="22"/>
                </a:lnTo>
                <a:lnTo>
                  <a:pt x="5" y="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40" name="Freeform 268"/>
          <p:cNvSpPr>
            <a:spLocks/>
          </p:cNvSpPr>
          <p:nvPr/>
        </p:nvSpPr>
        <p:spPr bwMode="auto">
          <a:xfrm>
            <a:off x="3425826" y="4205289"/>
            <a:ext cx="244210" cy="947737"/>
          </a:xfrm>
          <a:custGeom>
            <a:avLst/>
            <a:gdLst>
              <a:gd name="T0" fmla="*/ 2147483647 w 154"/>
              <a:gd name="T1" fmla="*/ 2147483647 h 597"/>
              <a:gd name="T2" fmla="*/ 2147483647 w 154"/>
              <a:gd name="T3" fmla="*/ 2147483647 h 597"/>
              <a:gd name="T4" fmla="*/ 2147483647 w 154"/>
              <a:gd name="T5" fmla="*/ 2147483647 h 597"/>
              <a:gd name="T6" fmla="*/ 2147483647 w 154"/>
              <a:gd name="T7" fmla="*/ 2147483647 h 597"/>
              <a:gd name="T8" fmla="*/ 2147483647 w 154"/>
              <a:gd name="T9" fmla="*/ 2147483647 h 597"/>
              <a:gd name="T10" fmla="*/ 2147483647 w 154"/>
              <a:gd name="T11" fmla="*/ 2147483647 h 597"/>
              <a:gd name="T12" fmla="*/ 2147483647 w 154"/>
              <a:gd name="T13" fmla="*/ 2147483647 h 597"/>
              <a:gd name="T14" fmla="*/ 2147483647 w 154"/>
              <a:gd name="T15" fmla="*/ 2147483647 h 597"/>
              <a:gd name="T16" fmla="*/ 2147483647 w 154"/>
              <a:gd name="T17" fmla="*/ 2147483647 h 597"/>
              <a:gd name="T18" fmla="*/ 2147483647 w 154"/>
              <a:gd name="T19" fmla="*/ 2147483647 h 597"/>
              <a:gd name="T20" fmla="*/ 2147483647 w 154"/>
              <a:gd name="T21" fmla="*/ 2147483647 h 597"/>
              <a:gd name="T22" fmla="*/ 2147483647 w 154"/>
              <a:gd name="T23" fmla="*/ 2147483647 h 597"/>
              <a:gd name="T24" fmla="*/ 2147483647 w 154"/>
              <a:gd name="T25" fmla="*/ 2147483647 h 597"/>
              <a:gd name="T26" fmla="*/ 2147483647 w 154"/>
              <a:gd name="T27" fmla="*/ 2147483647 h 597"/>
              <a:gd name="T28" fmla="*/ 2147483647 w 154"/>
              <a:gd name="T29" fmla="*/ 2147483647 h 597"/>
              <a:gd name="T30" fmla="*/ 2147483647 w 154"/>
              <a:gd name="T31" fmla="*/ 2147483647 h 597"/>
              <a:gd name="T32" fmla="*/ 2147483647 w 154"/>
              <a:gd name="T33" fmla="*/ 2147483647 h 597"/>
              <a:gd name="T34" fmla="*/ 2147483647 w 154"/>
              <a:gd name="T35" fmla="*/ 2147483647 h 597"/>
              <a:gd name="T36" fmla="*/ 2147483647 w 154"/>
              <a:gd name="T37" fmla="*/ 2147483647 h 597"/>
              <a:gd name="T38" fmla="*/ 2147483647 w 154"/>
              <a:gd name="T39" fmla="*/ 2147483647 h 597"/>
              <a:gd name="T40" fmla="*/ 2147483647 w 154"/>
              <a:gd name="T41" fmla="*/ 2147483647 h 597"/>
              <a:gd name="T42" fmla="*/ 2147483647 w 154"/>
              <a:gd name="T43" fmla="*/ 2147483647 h 597"/>
              <a:gd name="T44" fmla="*/ 2147483647 w 154"/>
              <a:gd name="T45" fmla="*/ 2147483647 h 597"/>
              <a:gd name="T46" fmla="*/ 2147483647 w 154"/>
              <a:gd name="T47" fmla="*/ 2147483647 h 597"/>
              <a:gd name="T48" fmla="*/ 2147483647 w 154"/>
              <a:gd name="T49" fmla="*/ 2147483647 h 597"/>
              <a:gd name="T50" fmla="*/ 2147483647 w 154"/>
              <a:gd name="T51" fmla="*/ 2147483647 h 597"/>
              <a:gd name="T52" fmla="*/ 2147483647 w 154"/>
              <a:gd name="T53" fmla="*/ 2147483647 h 597"/>
              <a:gd name="T54" fmla="*/ 2147483647 w 154"/>
              <a:gd name="T55" fmla="*/ 2147483647 h 597"/>
              <a:gd name="T56" fmla="*/ 2147483647 w 154"/>
              <a:gd name="T57" fmla="*/ 2147483647 h 597"/>
              <a:gd name="T58" fmla="*/ 2147483647 w 154"/>
              <a:gd name="T59" fmla="*/ 2147483647 h 597"/>
              <a:gd name="T60" fmla="*/ 2147483647 w 154"/>
              <a:gd name="T61" fmla="*/ 2147483647 h 597"/>
              <a:gd name="T62" fmla="*/ 2147483647 w 154"/>
              <a:gd name="T63" fmla="*/ 2147483647 h 597"/>
              <a:gd name="T64" fmla="*/ 2147483647 w 154"/>
              <a:gd name="T65" fmla="*/ 2147483647 h 597"/>
              <a:gd name="T66" fmla="*/ 2147483647 w 154"/>
              <a:gd name="T67" fmla="*/ 2147483647 h 597"/>
              <a:gd name="T68" fmla="*/ 2147483647 w 154"/>
              <a:gd name="T69" fmla="*/ 2147483647 h 597"/>
              <a:gd name="T70" fmla="*/ 2147483647 w 154"/>
              <a:gd name="T71" fmla="*/ 2147483647 h 597"/>
              <a:gd name="T72" fmla="*/ 2147483647 w 154"/>
              <a:gd name="T73" fmla="*/ 2147483647 h 597"/>
              <a:gd name="T74" fmla="*/ 2147483647 w 154"/>
              <a:gd name="T75" fmla="*/ 2147483647 h 597"/>
              <a:gd name="T76" fmla="*/ 2147483647 w 154"/>
              <a:gd name="T77" fmla="*/ 2147483647 h 597"/>
              <a:gd name="T78" fmla="*/ 2147483647 w 154"/>
              <a:gd name="T79" fmla="*/ 2147483647 h 597"/>
              <a:gd name="T80" fmla="*/ 2147483647 w 154"/>
              <a:gd name="T81" fmla="*/ 2147483647 h 597"/>
              <a:gd name="T82" fmla="*/ 2147483647 w 154"/>
              <a:gd name="T83" fmla="*/ 0 h 597"/>
              <a:gd name="T84" fmla="*/ 0 w 154"/>
              <a:gd name="T85" fmla="*/ 2147483647 h 597"/>
              <a:gd name="T86" fmla="*/ 2147483647 w 154"/>
              <a:gd name="T87" fmla="*/ 2147483647 h 597"/>
              <a:gd name="T88" fmla="*/ 2147483647 w 154"/>
              <a:gd name="T89" fmla="*/ 2147483647 h 597"/>
              <a:gd name="T90" fmla="*/ 2147483647 w 154"/>
              <a:gd name="T91" fmla="*/ 2147483647 h 59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4" h="597">
                <a:moveTo>
                  <a:pt x="10" y="212"/>
                </a:moveTo>
                <a:lnTo>
                  <a:pt x="12" y="223"/>
                </a:lnTo>
                <a:lnTo>
                  <a:pt x="15" y="235"/>
                </a:lnTo>
                <a:lnTo>
                  <a:pt x="16" y="249"/>
                </a:lnTo>
                <a:lnTo>
                  <a:pt x="18" y="261"/>
                </a:lnTo>
                <a:lnTo>
                  <a:pt x="16" y="275"/>
                </a:lnTo>
                <a:lnTo>
                  <a:pt x="15" y="292"/>
                </a:lnTo>
                <a:lnTo>
                  <a:pt x="14" y="306"/>
                </a:lnTo>
                <a:lnTo>
                  <a:pt x="14" y="320"/>
                </a:lnTo>
                <a:lnTo>
                  <a:pt x="9" y="326"/>
                </a:lnTo>
                <a:lnTo>
                  <a:pt x="15" y="339"/>
                </a:lnTo>
                <a:lnTo>
                  <a:pt x="19" y="354"/>
                </a:lnTo>
                <a:lnTo>
                  <a:pt x="23" y="369"/>
                </a:lnTo>
                <a:lnTo>
                  <a:pt x="20" y="385"/>
                </a:lnTo>
                <a:lnTo>
                  <a:pt x="28" y="399"/>
                </a:lnTo>
                <a:lnTo>
                  <a:pt x="29" y="401"/>
                </a:lnTo>
                <a:lnTo>
                  <a:pt x="36" y="398"/>
                </a:lnTo>
                <a:lnTo>
                  <a:pt x="40" y="399"/>
                </a:lnTo>
                <a:lnTo>
                  <a:pt x="45" y="396"/>
                </a:lnTo>
                <a:lnTo>
                  <a:pt x="42" y="405"/>
                </a:lnTo>
                <a:lnTo>
                  <a:pt x="46" y="409"/>
                </a:lnTo>
                <a:lnTo>
                  <a:pt x="45" y="407"/>
                </a:lnTo>
                <a:lnTo>
                  <a:pt x="45" y="414"/>
                </a:lnTo>
                <a:lnTo>
                  <a:pt x="46" y="421"/>
                </a:lnTo>
                <a:lnTo>
                  <a:pt x="47" y="432"/>
                </a:lnTo>
                <a:lnTo>
                  <a:pt x="47" y="439"/>
                </a:lnTo>
                <a:lnTo>
                  <a:pt x="55" y="446"/>
                </a:lnTo>
                <a:lnTo>
                  <a:pt x="51" y="457"/>
                </a:lnTo>
                <a:lnTo>
                  <a:pt x="55" y="460"/>
                </a:lnTo>
                <a:lnTo>
                  <a:pt x="53" y="460"/>
                </a:lnTo>
                <a:lnTo>
                  <a:pt x="53" y="466"/>
                </a:lnTo>
                <a:lnTo>
                  <a:pt x="54" y="473"/>
                </a:lnTo>
                <a:lnTo>
                  <a:pt x="55" y="472"/>
                </a:lnTo>
                <a:lnTo>
                  <a:pt x="50" y="479"/>
                </a:lnTo>
                <a:lnTo>
                  <a:pt x="49" y="475"/>
                </a:lnTo>
                <a:lnTo>
                  <a:pt x="45" y="473"/>
                </a:lnTo>
                <a:lnTo>
                  <a:pt x="45" y="469"/>
                </a:lnTo>
                <a:lnTo>
                  <a:pt x="42" y="469"/>
                </a:lnTo>
                <a:lnTo>
                  <a:pt x="38" y="470"/>
                </a:lnTo>
                <a:lnTo>
                  <a:pt x="32" y="483"/>
                </a:lnTo>
                <a:lnTo>
                  <a:pt x="35" y="482"/>
                </a:lnTo>
                <a:lnTo>
                  <a:pt x="38" y="480"/>
                </a:lnTo>
                <a:lnTo>
                  <a:pt x="45" y="482"/>
                </a:lnTo>
                <a:lnTo>
                  <a:pt x="55" y="491"/>
                </a:lnTo>
                <a:lnTo>
                  <a:pt x="51" y="493"/>
                </a:lnTo>
                <a:lnTo>
                  <a:pt x="55" y="497"/>
                </a:lnTo>
                <a:lnTo>
                  <a:pt x="49" y="498"/>
                </a:lnTo>
                <a:lnTo>
                  <a:pt x="60" y="498"/>
                </a:lnTo>
                <a:lnTo>
                  <a:pt x="62" y="497"/>
                </a:lnTo>
                <a:lnTo>
                  <a:pt x="66" y="502"/>
                </a:lnTo>
                <a:lnTo>
                  <a:pt x="66" y="507"/>
                </a:lnTo>
                <a:lnTo>
                  <a:pt x="57" y="504"/>
                </a:lnTo>
                <a:lnTo>
                  <a:pt x="54" y="504"/>
                </a:lnTo>
                <a:lnTo>
                  <a:pt x="59" y="513"/>
                </a:lnTo>
                <a:lnTo>
                  <a:pt x="66" y="524"/>
                </a:lnTo>
                <a:lnTo>
                  <a:pt x="66" y="531"/>
                </a:lnTo>
                <a:lnTo>
                  <a:pt x="68" y="537"/>
                </a:lnTo>
                <a:lnTo>
                  <a:pt x="66" y="538"/>
                </a:lnTo>
                <a:lnTo>
                  <a:pt x="72" y="542"/>
                </a:lnTo>
                <a:lnTo>
                  <a:pt x="77" y="549"/>
                </a:lnTo>
                <a:lnTo>
                  <a:pt x="76" y="552"/>
                </a:lnTo>
                <a:lnTo>
                  <a:pt x="82" y="555"/>
                </a:lnTo>
                <a:lnTo>
                  <a:pt x="86" y="561"/>
                </a:lnTo>
                <a:lnTo>
                  <a:pt x="82" y="560"/>
                </a:lnTo>
                <a:lnTo>
                  <a:pt x="89" y="564"/>
                </a:lnTo>
                <a:lnTo>
                  <a:pt x="89" y="570"/>
                </a:lnTo>
                <a:lnTo>
                  <a:pt x="95" y="576"/>
                </a:lnTo>
                <a:lnTo>
                  <a:pt x="97" y="579"/>
                </a:lnTo>
                <a:lnTo>
                  <a:pt x="103" y="584"/>
                </a:lnTo>
                <a:lnTo>
                  <a:pt x="106" y="585"/>
                </a:lnTo>
                <a:lnTo>
                  <a:pt x="103" y="586"/>
                </a:lnTo>
                <a:lnTo>
                  <a:pt x="111" y="589"/>
                </a:lnTo>
                <a:lnTo>
                  <a:pt x="128" y="596"/>
                </a:lnTo>
                <a:lnTo>
                  <a:pt x="129" y="576"/>
                </a:lnTo>
                <a:lnTo>
                  <a:pt x="140" y="571"/>
                </a:lnTo>
                <a:lnTo>
                  <a:pt x="153" y="573"/>
                </a:lnTo>
                <a:lnTo>
                  <a:pt x="132" y="567"/>
                </a:lnTo>
                <a:lnTo>
                  <a:pt x="107" y="564"/>
                </a:lnTo>
                <a:lnTo>
                  <a:pt x="101" y="558"/>
                </a:lnTo>
                <a:lnTo>
                  <a:pt x="93" y="545"/>
                </a:lnTo>
                <a:lnTo>
                  <a:pt x="85" y="545"/>
                </a:lnTo>
                <a:lnTo>
                  <a:pt x="73" y="523"/>
                </a:lnTo>
                <a:lnTo>
                  <a:pt x="81" y="513"/>
                </a:lnTo>
                <a:lnTo>
                  <a:pt x="79" y="492"/>
                </a:lnTo>
                <a:lnTo>
                  <a:pt x="76" y="473"/>
                </a:lnTo>
                <a:lnTo>
                  <a:pt x="76" y="460"/>
                </a:lnTo>
                <a:lnTo>
                  <a:pt x="72" y="453"/>
                </a:lnTo>
                <a:lnTo>
                  <a:pt x="66" y="451"/>
                </a:lnTo>
                <a:lnTo>
                  <a:pt x="76" y="447"/>
                </a:lnTo>
                <a:lnTo>
                  <a:pt x="66" y="441"/>
                </a:lnTo>
                <a:lnTo>
                  <a:pt x="59" y="424"/>
                </a:lnTo>
                <a:lnTo>
                  <a:pt x="53" y="415"/>
                </a:lnTo>
                <a:lnTo>
                  <a:pt x="53" y="401"/>
                </a:lnTo>
                <a:lnTo>
                  <a:pt x="46" y="379"/>
                </a:lnTo>
                <a:lnTo>
                  <a:pt x="45" y="361"/>
                </a:lnTo>
                <a:lnTo>
                  <a:pt x="47" y="352"/>
                </a:lnTo>
                <a:lnTo>
                  <a:pt x="46" y="342"/>
                </a:lnTo>
                <a:lnTo>
                  <a:pt x="42" y="327"/>
                </a:lnTo>
                <a:lnTo>
                  <a:pt x="38" y="314"/>
                </a:lnTo>
                <a:lnTo>
                  <a:pt x="45" y="303"/>
                </a:lnTo>
                <a:lnTo>
                  <a:pt x="42" y="293"/>
                </a:lnTo>
                <a:lnTo>
                  <a:pt x="45" y="271"/>
                </a:lnTo>
                <a:lnTo>
                  <a:pt x="41" y="261"/>
                </a:lnTo>
                <a:lnTo>
                  <a:pt x="35" y="247"/>
                </a:lnTo>
                <a:lnTo>
                  <a:pt x="28" y="234"/>
                </a:lnTo>
                <a:lnTo>
                  <a:pt x="28" y="223"/>
                </a:lnTo>
                <a:lnTo>
                  <a:pt x="31" y="214"/>
                </a:lnTo>
                <a:lnTo>
                  <a:pt x="29" y="202"/>
                </a:lnTo>
                <a:lnTo>
                  <a:pt x="29" y="190"/>
                </a:lnTo>
                <a:lnTo>
                  <a:pt x="36" y="174"/>
                </a:lnTo>
                <a:lnTo>
                  <a:pt x="41" y="160"/>
                </a:lnTo>
                <a:lnTo>
                  <a:pt x="45" y="154"/>
                </a:lnTo>
                <a:lnTo>
                  <a:pt x="40" y="144"/>
                </a:lnTo>
                <a:lnTo>
                  <a:pt x="36" y="122"/>
                </a:lnTo>
                <a:lnTo>
                  <a:pt x="40" y="113"/>
                </a:lnTo>
                <a:lnTo>
                  <a:pt x="51" y="108"/>
                </a:lnTo>
                <a:lnTo>
                  <a:pt x="54" y="90"/>
                </a:lnTo>
                <a:lnTo>
                  <a:pt x="51" y="88"/>
                </a:lnTo>
                <a:lnTo>
                  <a:pt x="41" y="86"/>
                </a:lnTo>
                <a:lnTo>
                  <a:pt x="36" y="71"/>
                </a:lnTo>
                <a:lnTo>
                  <a:pt x="29" y="57"/>
                </a:lnTo>
                <a:lnTo>
                  <a:pt x="25" y="42"/>
                </a:lnTo>
                <a:lnTo>
                  <a:pt x="25" y="30"/>
                </a:lnTo>
                <a:lnTo>
                  <a:pt x="19" y="19"/>
                </a:lnTo>
                <a:lnTo>
                  <a:pt x="15" y="7"/>
                </a:lnTo>
                <a:lnTo>
                  <a:pt x="11" y="0"/>
                </a:lnTo>
                <a:lnTo>
                  <a:pt x="7" y="6"/>
                </a:lnTo>
                <a:lnTo>
                  <a:pt x="2" y="14"/>
                </a:lnTo>
                <a:lnTo>
                  <a:pt x="0" y="14"/>
                </a:lnTo>
                <a:lnTo>
                  <a:pt x="3" y="35"/>
                </a:lnTo>
                <a:lnTo>
                  <a:pt x="7" y="56"/>
                </a:lnTo>
                <a:lnTo>
                  <a:pt x="7" y="73"/>
                </a:lnTo>
                <a:lnTo>
                  <a:pt x="6" y="91"/>
                </a:lnTo>
                <a:lnTo>
                  <a:pt x="6" y="99"/>
                </a:lnTo>
                <a:lnTo>
                  <a:pt x="9" y="120"/>
                </a:lnTo>
                <a:lnTo>
                  <a:pt x="10" y="138"/>
                </a:lnTo>
                <a:lnTo>
                  <a:pt x="9" y="162"/>
                </a:lnTo>
                <a:lnTo>
                  <a:pt x="9" y="184"/>
                </a:lnTo>
                <a:lnTo>
                  <a:pt x="10" y="194"/>
                </a:lnTo>
                <a:lnTo>
                  <a:pt x="10" y="2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41" name="Freeform 269"/>
          <p:cNvSpPr>
            <a:spLocks/>
          </p:cNvSpPr>
          <p:nvPr/>
        </p:nvSpPr>
        <p:spPr bwMode="auto">
          <a:xfrm>
            <a:off x="3627042" y="5119689"/>
            <a:ext cx="65352" cy="60325"/>
          </a:xfrm>
          <a:custGeom>
            <a:avLst/>
            <a:gdLst>
              <a:gd name="T0" fmla="*/ 2147483647 w 41"/>
              <a:gd name="T1" fmla="*/ 2147483647 h 38"/>
              <a:gd name="T2" fmla="*/ 2147483647 w 41"/>
              <a:gd name="T3" fmla="*/ 2147483647 h 38"/>
              <a:gd name="T4" fmla="*/ 2147483647 w 41"/>
              <a:gd name="T5" fmla="*/ 2147483647 h 38"/>
              <a:gd name="T6" fmla="*/ 2147483647 w 41"/>
              <a:gd name="T7" fmla="*/ 2147483647 h 38"/>
              <a:gd name="T8" fmla="*/ 2147483647 w 41"/>
              <a:gd name="T9" fmla="*/ 2147483647 h 38"/>
              <a:gd name="T10" fmla="*/ 2147483647 w 41"/>
              <a:gd name="T11" fmla="*/ 2147483647 h 38"/>
              <a:gd name="T12" fmla="*/ 2147483647 w 41"/>
              <a:gd name="T13" fmla="*/ 2147483647 h 38"/>
              <a:gd name="T14" fmla="*/ 0 w 41"/>
              <a:gd name="T15" fmla="*/ 2147483647 h 38"/>
              <a:gd name="T16" fmla="*/ 2147483647 w 41"/>
              <a:gd name="T17" fmla="*/ 2147483647 h 38"/>
              <a:gd name="T18" fmla="*/ 2147483647 w 41"/>
              <a:gd name="T19" fmla="*/ 2147483647 h 38"/>
              <a:gd name="T20" fmla="*/ 2147483647 w 41"/>
              <a:gd name="T21" fmla="*/ 2147483647 h 38"/>
              <a:gd name="T22" fmla="*/ 2147483647 w 41"/>
              <a:gd name="T23" fmla="*/ 2147483647 h 38"/>
              <a:gd name="T24" fmla="*/ 2147483647 w 41"/>
              <a:gd name="T25" fmla="*/ 2147483647 h 38"/>
              <a:gd name="T26" fmla="*/ 2147483647 w 41"/>
              <a:gd name="T27" fmla="*/ 2147483647 h 38"/>
              <a:gd name="T28" fmla="*/ 2147483647 w 41"/>
              <a:gd name="T29" fmla="*/ 2147483647 h 38"/>
              <a:gd name="T30" fmla="*/ 2147483647 w 41"/>
              <a:gd name="T31" fmla="*/ 2147483647 h 38"/>
              <a:gd name="T32" fmla="*/ 2147483647 w 41"/>
              <a:gd name="T33" fmla="*/ 2147483647 h 38"/>
              <a:gd name="T34" fmla="*/ 2147483647 w 41"/>
              <a:gd name="T35" fmla="*/ 2147483647 h 38"/>
              <a:gd name="T36" fmla="*/ 2147483647 w 41"/>
              <a:gd name="T37" fmla="*/ 2147483647 h 38"/>
              <a:gd name="T38" fmla="*/ 2147483647 w 41"/>
              <a:gd name="T39" fmla="*/ 2147483647 h 38"/>
              <a:gd name="T40" fmla="*/ 2147483647 w 41"/>
              <a:gd name="T41" fmla="*/ 2147483647 h 38"/>
              <a:gd name="T42" fmla="*/ 2147483647 w 41"/>
              <a:gd name="T43" fmla="*/ 0 h 38"/>
              <a:gd name="T44" fmla="*/ 2147483647 w 41"/>
              <a:gd name="T45" fmla="*/ 2147483647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" h="38">
                <a:moveTo>
                  <a:pt x="25" y="1"/>
                </a:moveTo>
                <a:lnTo>
                  <a:pt x="32" y="19"/>
                </a:lnTo>
                <a:lnTo>
                  <a:pt x="40" y="37"/>
                </a:lnTo>
                <a:lnTo>
                  <a:pt x="34" y="35"/>
                </a:lnTo>
                <a:lnTo>
                  <a:pt x="29" y="37"/>
                </a:lnTo>
                <a:lnTo>
                  <a:pt x="15" y="35"/>
                </a:lnTo>
                <a:lnTo>
                  <a:pt x="10" y="34"/>
                </a:lnTo>
                <a:lnTo>
                  <a:pt x="0" y="33"/>
                </a:lnTo>
                <a:lnTo>
                  <a:pt x="1" y="31"/>
                </a:lnTo>
                <a:lnTo>
                  <a:pt x="9" y="28"/>
                </a:lnTo>
                <a:lnTo>
                  <a:pt x="12" y="31"/>
                </a:lnTo>
                <a:lnTo>
                  <a:pt x="16" y="31"/>
                </a:lnTo>
                <a:lnTo>
                  <a:pt x="10" y="27"/>
                </a:lnTo>
                <a:lnTo>
                  <a:pt x="19" y="29"/>
                </a:lnTo>
                <a:lnTo>
                  <a:pt x="21" y="29"/>
                </a:lnTo>
                <a:lnTo>
                  <a:pt x="29" y="31"/>
                </a:lnTo>
                <a:lnTo>
                  <a:pt x="30" y="31"/>
                </a:lnTo>
                <a:lnTo>
                  <a:pt x="15" y="21"/>
                </a:lnTo>
                <a:lnTo>
                  <a:pt x="21" y="15"/>
                </a:lnTo>
                <a:lnTo>
                  <a:pt x="11" y="15"/>
                </a:lnTo>
                <a:lnTo>
                  <a:pt x="7" y="3"/>
                </a:lnTo>
                <a:lnTo>
                  <a:pt x="12" y="0"/>
                </a:lnTo>
                <a:lnTo>
                  <a:pt x="25" y="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382" name="Freeform 270"/>
          <p:cNvSpPr>
            <a:spLocks/>
          </p:cNvSpPr>
          <p:nvPr/>
        </p:nvSpPr>
        <p:spPr bwMode="auto">
          <a:xfrm>
            <a:off x="3467100" y="4843463"/>
            <a:ext cx="32677" cy="42862"/>
          </a:xfrm>
          <a:custGeom>
            <a:avLst/>
            <a:gdLst>
              <a:gd name="T0" fmla="*/ 7 w 21"/>
              <a:gd name="T1" fmla="*/ 0 h 27"/>
              <a:gd name="T2" fmla="*/ 0 w 21"/>
              <a:gd name="T3" fmla="*/ 4 h 27"/>
              <a:gd name="T4" fmla="*/ 7 w 21"/>
              <a:gd name="T5" fmla="*/ 26 h 27"/>
              <a:gd name="T6" fmla="*/ 20 w 21"/>
              <a:gd name="T7" fmla="*/ 23 h 27"/>
              <a:gd name="T8" fmla="*/ 20 w 21"/>
              <a:gd name="T9" fmla="*/ 19 h 27"/>
              <a:gd name="T10" fmla="*/ 15 w 21"/>
              <a:gd name="T11" fmla="*/ 8 h 27"/>
              <a:gd name="T12" fmla="*/ 20 w 21"/>
              <a:gd name="T13" fmla="*/ 7 h 27"/>
              <a:gd name="T14" fmla="*/ 7 w 21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27">
                <a:moveTo>
                  <a:pt x="7" y="0"/>
                </a:moveTo>
                <a:lnTo>
                  <a:pt x="0" y="4"/>
                </a:lnTo>
                <a:lnTo>
                  <a:pt x="7" y="26"/>
                </a:lnTo>
                <a:lnTo>
                  <a:pt x="20" y="23"/>
                </a:lnTo>
                <a:lnTo>
                  <a:pt x="20" y="19"/>
                </a:lnTo>
                <a:lnTo>
                  <a:pt x="15" y="8"/>
                </a:lnTo>
                <a:lnTo>
                  <a:pt x="20" y="7"/>
                </a:lnTo>
                <a:lnTo>
                  <a:pt x="7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83" name="Freeform 271"/>
          <p:cNvSpPr>
            <a:spLocks/>
          </p:cNvSpPr>
          <p:nvPr/>
        </p:nvSpPr>
        <p:spPr bwMode="auto">
          <a:xfrm>
            <a:off x="3506656" y="5022851"/>
            <a:ext cx="34396" cy="34925"/>
          </a:xfrm>
          <a:custGeom>
            <a:avLst/>
            <a:gdLst>
              <a:gd name="T0" fmla="*/ 9 w 22"/>
              <a:gd name="T1" fmla="*/ 0 h 22"/>
              <a:gd name="T2" fmla="*/ 0 w 22"/>
              <a:gd name="T3" fmla="*/ 8 h 22"/>
              <a:gd name="T4" fmla="*/ 11 w 22"/>
              <a:gd name="T5" fmla="*/ 18 h 22"/>
              <a:gd name="T6" fmla="*/ 21 w 22"/>
              <a:gd name="T7" fmla="*/ 21 h 22"/>
              <a:gd name="T8" fmla="*/ 21 w 22"/>
              <a:gd name="T9" fmla="*/ 15 h 22"/>
              <a:gd name="T10" fmla="*/ 9 w 22"/>
              <a:gd name="T1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2">
                <a:moveTo>
                  <a:pt x="9" y="0"/>
                </a:moveTo>
                <a:lnTo>
                  <a:pt x="0" y="8"/>
                </a:lnTo>
                <a:lnTo>
                  <a:pt x="11" y="18"/>
                </a:lnTo>
                <a:lnTo>
                  <a:pt x="21" y="21"/>
                </a:lnTo>
                <a:lnTo>
                  <a:pt x="21" y="15"/>
                </a:lnTo>
                <a:lnTo>
                  <a:pt x="9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84" name="Freeform 272"/>
          <p:cNvSpPr>
            <a:spLocks/>
          </p:cNvSpPr>
          <p:nvPr/>
        </p:nvSpPr>
        <p:spPr bwMode="auto">
          <a:xfrm>
            <a:off x="5207529" y="4191001"/>
            <a:ext cx="295804" cy="315913"/>
          </a:xfrm>
          <a:custGeom>
            <a:avLst/>
            <a:gdLst>
              <a:gd name="T0" fmla="*/ 110 w 187"/>
              <a:gd name="T1" fmla="*/ 128 h 199"/>
              <a:gd name="T2" fmla="*/ 110 w 187"/>
              <a:gd name="T3" fmla="*/ 106 h 199"/>
              <a:gd name="T4" fmla="*/ 111 w 187"/>
              <a:gd name="T5" fmla="*/ 82 h 199"/>
              <a:gd name="T6" fmla="*/ 124 w 187"/>
              <a:gd name="T7" fmla="*/ 82 h 199"/>
              <a:gd name="T8" fmla="*/ 124 w 187"/>
              <a:gd name="T9" fmla="*/ 68 h 199"/>
              <a:gd name="T10" fmla="*/ 124 w 187"/>
              <a:gd name="T11" fmla="*/ 53 h 199"/>
              <a:gd name="T12" fmla="*/ 126 w 187"/>
              <a:gd name="T13" fmla="*/ 37 h 199"/>
              <a:gd name="T14" fmla="*/ 126 w 187"/>
              <a:gd name="T15" fmla="*/ 22 h 199"/>
              <a:gd name="T16" fmla="*/ 143 w 187"/>
              <a:gd name="T17" fmla="*/ 19 h 199"/>
              <a:gd name="T18" fmla="*/ 158 w 187"/>
              <a:gd name="T19" fmla="*/ 18 h 199"/>
              <a:gd name="T20" fmla="*/ 165 w 187"/>
              <a:gd name="T21" fmla="*/ 24 h 199"/>
              <a:gd name="T22" fmla="*/ 175 w 187"/>
              <a:gd name="T23" fmla="*/ 17 h 199"/>
              <a:gd name="T24" fmla="*/ 186 w 187"/>
              <a:gd name="T25" fmla="*/ 14 h 199"/>
              <a:gd name="T26" fmla="*/ 170 w 187"/>
              <a:gd name="T27" fmla="*/ 8 h 199"/>
              <a:gd name="T28" fmla="*/ 161 w 187"/>
              <a:gd name="T29" fmla="*/ 11 h 199"/>
              <a:gd name="T30" fmla="*/ 140 w 187"/>
              <a:gd name="T31" fmla="*/ 14 h 199"/>
              <a:gd name="T32" fmla="*/ 119 w 187"/>
              <a:gd name="T33" fmla="*/ 16 h 199"/>
              <a:gd name="T34" fmla="*/ 106 w 187"/>
              <a:gd name="T35" fmla="*/ 12 h 199"/>
              <a:gd name="T36" fmla="*/ 93 w 187"/>
              <a:gd name="T37" fmla="*/ 9 h 199"/>
              <a:gd name="T38" fmla="*/ 92 w 187"/>
              <a:gd name="T39" fmla="*/ 6 h 199"/>
              <a:gd name="T40" fmla="*/ 75 w 187"/>
              <a:gd name="T41" fmla="*/ 6 h 199"/>
              <a:gd name="T42" fmla="*/ 59 w 187"/>
              <a:gd name="T43" fmla="*/ 5 h 199"/>
              <a:gd name="T44" fmla="*/ 42 w 187"/>
              <a:gd name="T45" fmla="*/ 5 h 199"/>
              <a:gd name="T46" fmla="*/ 27 w 187"/>
              <a:gd name="T47" fmla="*/ 5 h 199"/>
              <a:gd name="T48" fmla="*/ 16 w 187"/>
              <a:gd name="T49" fmla="*/ 0 h 199"/>
              <a:gd name="T50" fmla="*/ 0 w 187"/>
              <a:gd name="T51" fmla="*/ 4 h 199"/>
              <a:gd name="T52" fmla="*/ 0 w 187"/>
              <a:gd name="T53" fmla="*/ 14 h 199"/>
              <a:gd name="T54" fmla="*/ 9 w 187"/>
              <a:gd name="T55" fmla="*/ 34 h 199"/>
              <a:gd name="T56" fmla="*/ 18 w 187"/>
              <a:gd name="T57" fmla="*/ 54 h 199"/>
              <a:gd name="T58" fmla="*/ 27 w 187"/>
              <a:gd name="T59" fmla="*/ 74 h 199"/>
              <a:gd name="T60" fmla="*/ 36 w 187"/>
              <a:gd name="T61" fmla="*/ 95 h 199"/>
              <a:gd name="T62" fmla="*/ 37 w 187"/>
              <a:gd name="T63" fmla="*/ 102 h 199"/>
              <a:gd name="T64" fmla="*/ 35 w 187"/>
              <a:gd name="T65" fmla="*/ 101 h 199"/>
              <a:gd name="T66" fmla="*/ 37 w 187"/>
              <a:gd name="T67" fmla="*/ 119 h 199"/>
              <a:gd name="T68" fmla="*/ 40 w 187"/>
              <a:gd name="T69" fmla="*/ 136 h 199"/>
              <a:gd name="T70" fmla="*/ 42 w 187"/>
              <a:gd name="T71" fmla="*/ 152 h 199"/>
              <a:gd name="T72" fmla="*/ 44 w 187"/>
              <a:gd name="T73" fmla="*/ 169 h 199"/>
              <a:gd name="T74" fmla="*/ 52 w 187"/>
              <a:gd name="T75" fmla="*/ 180 h 199"/>
              <a:gd name="T76" fmla="*/ 59 w 187"/>
              <a:gd name="T77" fmla="*/ 192 h 199"/>
              <a:gd name="T78" fmla="*/ 67 w 187"/>
              <a:gd name="T79" fmla="*/ 182 h 199"/>
              <a:gd name="T80" fmla="*/ 72 w 187"/>
              <a:gd name="T81" fmla="*/ 193 h 199"/>
              <a:gd name="T82" fmla="*/ 93 w 187"/>
              <a:gd name="T83" fmla="*/ 198 h 199"/>
              <a:gd name="T84" fmla="*/ 104 w 187"/>
              <a:gd name="T85" fmla="*/ 191 h 199"/>
              <a:gd name="T86" fmla="*/ 105 w 187"/>
              <a:gd name="T87" fmla="*/ 176 h 199"/>
              <a:gd name="T88" fmla="*/ 106 w 187"/>
              <a:gd name="T89" fmla="*/ 160 h 199"/>
              <a:gd name="T90" fmla="*/ 107 w 187"/>
              <a:gd name="T91" fmla="*/ 143 h 199"/>
              <a:gd name="T92" fmla="*/ 110 w 187"/>
              <a:gd name="T93" fmla="*/ 12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7" h="199">
                <a:moveTo>
                  <a:pt x="110" y="128"/>
                </a:moveTo>
                <a:lnTo>
                  <a:pt x="110" y="106"/>
                </a:lnTo>
                <a:lnTo>
                  <a:pt x="111" y="82"/>
                </a:lnTo>
                <a:lnTo>
                  <a:pt x="124" y="82"/>
                </a:lnTo>
                <a:lnTo>
                  <a:pt x="124" y="68"/>
                </a:lnTo>
                <a:lnTo>
                  <a:pt x="124" y="53"/>
                </a:lnTo>
                <a:lnTo>
                  <a:pt x="126" y="37"/>
                </a:lnTo>
                <a:lnTo>
                  <a:pt x="126" y="22"/>
                </a:lnTo>
                <a:lnTo>
                  <a:pt x="143" y="19"/>
                </a:lnTo>
                <a:lnTo>
                  <a:pt x="158" y="18"/>
                </a:lnTo>
                <a:lnTo>
                  <a:pt x="165" y="24"/>
                </a:lnTo>
                <a:lnTo>
                  <a:pt x="175" y="17"/>
                </a:lnTo>
                <a:lnTo>
                  <a:pt x="186" y="14"/>
                </a:lnTo>
                <a:lnTo>
                  <a:pt x="170" y="8"/>
                </a:lnTo>
                <a:lnTo>
                  <a:pt x="161" y="11"/>
                </a:lnTo>
                <a:lnTo>
                  <a:pt x="140" y="14"/>
                </a:lnTo>
                <a:lnTo>
                  <a:pt x="119" y="16"/>
                </a:lnTo>
                <a:lnTo>
                  <a:pt x="106" y="12"/>
                </a:lnTo>
                <a:lnTo>
                  <a:pt x="93" y="9"/>
                </a:lnTo>
                <a:lnTo>
                  <a:pt x="92" y="6"/>
                </a:lnTo>
                <a:lnTo>
                  <a:pt x="75" y="6"/>
                </a:lnTo>
                <a:lnTo>
                  <a:pt x="59" y="5"/>
                </a:lnTo>
                <a:lnTo>
                  <a:pt x="42" y="5"/>
                </a:lnTo>
                <a:lnTo>
                  <a:pt x="27" y="5"/>
                </a:lnTo>
                <a:lnTo>
                  <a:pt x="16" y="0"/>
                </a:lnTo>
                <a:lnTo>
                  <a:pt x="0" y="4"/>
                </a:lnTo>
                <a:lnTo>
                  <a:pt x="0" y="14"/>
                </a:lnTo>
                <a:lnTo>
                  <a:pt x="9" y="34"/>
                </a:lnTo>
                <a:lnTo>
                  <a:pt x="18" y="54"/>
                </a:lnTo>
                <a:lnTo>
                  <a:pt x="27" y="74"/>
                </a:lnTo>
                <a:lnTo>
                  <a:pt x="36" y="95"/>
                </a:lnTo>
                <a:lnTo>
                  <a:pt x="37" y="102"/>
                </a:lnTo>
                <a:lnTo>
                  <a:pt x="35" y="101"/>
                </a:lnTo>
                <a:lnTo>
                  <a:pt x="37" y="119"/>
                </a:lnTo>
                <a:lnTo>
                  <a:pt x="40" y="136"/>
                </a:lnTo>
                <a:lnTo>
                  <a:pt x="42" y="152"/>
                </a:lnTo>
                <a:lnTo>
                  <a:pt x="44" y="169"/>
                </a:lnTo>
                <a:lnTo>
                  <a:pt x="52" y="180"/>
                </a:lnTo>
                <a:lnTo>
                  <a:pt x="59" y="192"/>
                </a:lnTo>
                <a:lnTo>
                  <a:pt x="67" y="182"/>
                </a:lnTo>
                <a:lnTo>
                  <a:pt x="72" y="193"/>
                </a:lnTo>
                <a:lnTo>
                  <a:pt x="93" y="198"/>
                </a:lnTo>
                <a:lnTo>
                  <a:pt x="104" y="191"/>
                </a:lnTo>
                <a:lnTo>
                  <a:pt x="105" y="176"/>
                </a:lnTo>
                <a:lnTo>
                  <a:pt x="106" y="160"/>
                </a:lnTo>
                <a:lnTo>
                  <a:pt x="107" y="143"/>
                </a:lnTo>
                <a:lnTo>
                  <a:pt x="110" y="12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945" name="Freeform 273"/>
          <p:cNvSpPr>
            <a:spLocks/>
          </p:cNvSpPr>
          <p:nvPr/>
        </p:nvSpPr>
        <p:spPr bwMode="auto">
          <a:xfrm>
            <a:off x="3430985" y="4002089"/>
            <a:ext cx="275167" cy="346075"/>
          </a:xfrm>
          <a:custGeom>
            <a:avLst/>
            <a:gdLst>
              <a:gd name="T0" fmla="*/ 2147483647 w 174"/>
              <a:gd name="T1" fmla="*/ 2147483647 h 218"/>
              <a:gd name="T2" fmla="*/ 2147483647 w 174"/>
              <a:gd name="T3" fmla="*/ 2147483647 h 218"/>
              <a:gd name="T4" fmla="*/ 2147483647 w 174"/>
              <a:gd name="T5" fmla="*/ 2147483647 h 218"/>
              <a:gd name="T6" fmla="*/ 2147483647 w 174"/>
              <a:gd name="T7" fmla="*/ 2147483647 h 218"/>
              <a:gd name="T8" fmla="*/ 2147483647 w 174"/>
              <a:gd name="T9" fmla="*/ 2147483647 h 218"/>
              <a:gd name="T10" fmla="*/ 2147483647 w 174"/>
              <a:gd name="T11" fmla="*/ 2147483647 h 218"/>
              <a:gd name="T12" fmla="*/ 2147483647 w 174"/>
              <a:gd name="T13" fmla="*/ 2147483647 h 218"/>
              <a:gd name="T14" fmla="*/ 2147483647 w 174"/>
              <a:gd name="T15" fmla="*/ 2147483647 h 218"/>
              <a:gd name="T16" fmla="*/ 2147483647 w 174"/>
              <a:gd name="T17" fmla="*/ 2147483647 h 218"/>
              <a:gd name="T18" fmla="*/ 2147483647 w 174"/>
              <a:gd name="T19" fmla="*/ 2147483647 h 218"/>
              <a:gd name="T20" fmla="*/ 2147483647 w 174"/>
              <a:gd name="T21" fmla="*/ 2147483647 h 218"/>
              <a:gd name="T22" fmla="*/ 2147483647 w 174"/>
              <a:gd name="T23" fmla="*/ 2147483647 h 218"/>
              <a:gd name="T24" fmla="*/ 2147483647 w 174"/>
              <a:gd name="T25" fmla="*/ 2147483647 h 218"/>
              <a:gd name="T26" fmla="*/ 2147483647 w 174"/>
              <a:gd name="T27" fmla="*/ 2147483647 h 218"/>
              <a:gd name="T28" fmla="*/ 2147483647 w 174"/>
              <a:gd name="T29" fmla="*/ 2147483647 h 218"/>
              <a:gd name="T30" fmla="*/ 2147483647 w 174"/>
              <a:gd name="T31" fmla="*/ 2147483647 h 218"/>
              <a:gd name="T32" fmla="*/ 2147483647 w 174"/>
              <a:gd name="T33" fmla="*/ 2147483647 h 218"/>
              <a:gd name="T34" fmla="*/ 2147483647 w 174"/>
              <a:gd name="T35" fmla="*/ 2147483647 h 218"/>
              <a:gd name="T36" fmla="*/ 2147483647 w 174"/>
              <a:gd name="T37" fmla="*/ 2147483647 h 218"/>
              <a:gd name="T38" fmla="*/ 2147483647 w 174"/>
              <a:gd name="T39" fmla="*/ 2147483647 h 218"/>
              <a:gd name="T40" fmla="*/ 2147483647 w 174"/>
              <a:gd name="T41" fmla="*/ 2147483647 h 218"/>
              <a:gd name="T42" fmla="*/ 2147483647 w 174"/>
              <a:gd name="T43" fmla="*/ 2147483647 h 218"/>
              <a:gd name="T44" fmla="*/ 2147483647 w 174"/>
              <a:gd name="T45" fmla="*/ 2147483647 h 218"/>
              <a:gd name="T46" fmla="*/ 2147483647 w 174"/>
              <a:gd name="T47" fmla="*/ 2147483647 h 218"/>
              <a:gd name="T48" fmla="*/ 2147483647 w 174"/>
              <a:gd name="T49" fmla="*/ 2147483647 h 218"/>
              <a:gd name="T50" fmla="*/ 2147483647 w 174"/>
              <a:gd name="T51" fmla="*/ 2147483647 h 218"/>
              <a:gd name="T52" fmla="*/ 2147483647 w 174"/>
              <a:gd name="T53" fmla="*/ 2147483647 h 218"/>
              <a:gd name="T54" fmla="*/ 0 w 174"/>
              <a:gd name="T55" fmla="*/ 2147483647 h 218"/>
              <a:gd name="T56" fmla="*/ 2147483647 w 174"/>
              <a:gd name="T57" fmla="*/ 2147483647 h 218"/>
              <a:gd name="T58" fmla="*/ 2147483647 w 174"/>
              <a:gd name="T59" fmla="*/ 2147483647 h 218"/>
              <a:gd name="T60" fmla="*/ 2147483647 w 174"/>
              <a:gd name="T61" fmla="*/ 2147483647 h 218"/>
              <a:gd name="T62" fmla="*/ 2147483647 w 174"/>
              <a:gd name="T63" fmla="*/ 0 h 218"/>
              <a:gd name="T64" fmla="*/ 2147483647 w 174"/>
              <a:gd name="T65" fmla="*/ 2147483647 h 218"/>
              <a:gd name="T66" fmla="*/ 2147483647 w 174"/>
              <a:gd name="T67" fmla="*/ 2147483647 h 218"/>
              <a:gd name="T68" fmla="*/ 2147483647 w 174"/>
              <a:gd name="T69" fmla="*/ 2147483647 h 218"/>
              <a:gd name="T70" fmla="*/ 2147483647 w 174"/>
              <a:gd name="T71" fmla="*/ 2147483647 h 218"/>
              <a:gd name="T72" fmla="*/ 2147483647 w 174"/>
              <a:gd name="T73" fmla="*/ 2147483647 h 218"/>
              <a:gd name="T74" fmla="*/ 2147483647 w 174"/>
              <a:gd name="T75" fmla="*/ 2147483647 h 218"/>
              <a:gd name="T76" fmla="*/ 2147483647 w 174"/>
              <a:gd name="T77" fmla="*/ 2147483647 h 218"/>
              <a:gd name="T78" fmla="*/ 2147483647 w 174"/>
              <a:gd name="T79" fmla="*/ 2147483647 h 218"/>
              <a:gd name="T80" fmla="*/ 2147483647 w 174"/>
              <a:gd name="T81" fmla="*/ 2147483647 h 218"/>
              <a:gd name="T82" fmla="*/ 2147483647 w 174"/>
              <a:gd name="T83" fmla="*/ 2147483647 h 218"/>
              <a:gd name="T84" fmla="*/ 2147483647 w 174"/>
              <a:gd name="T85" fmla="*/ 2147483647 h 218"/>
              <a:gd name="T86" fmla="*/ 2147483647 w 174"/>
              <a:gd name="T87" fmla="*/ 2147483647 h 218"/>
              <a:gd name="T88" fmla="*/ 2147483647 w 174"/>
              <a:gd name="T89" fmla="*/ 2147483647 h 218"/>
              <a:gd name="T90" fmla="*/ 2147483647 w 174"/>
              <a:gd name="T91" fmla="*/ 2147483647 h 218"/>
              <a:gd name="T92" fmla="*/ 2147483647 w 174"/>
              <a:gd name="T93" fmla="*/ 2147483647 h 218"/>
              <a:gd name="T94" fmla="*/ 2147483647 w 174"/>
              <a:gd name="T95" fmla="*/ 2147483647 h 218"/>
              <a:gd name="T96" fmla="*/ 2147483647 w 174"/>
              <a:gd name="T97" fmla="*/ 2147483647 h 218"/>
              <a:gd name="T98" fmla="*/ 2147483647 w 174"/>
              <a:gd name="T99" fmla="*/ 2147483647 h 218"/>
              <a:gd name="T100" fmla="*/ 2147483647 w 174"/>
              <a:gd name="T101" fmla="*/ 2147483647 h 218"/>
              <a:gd name="T102" fmla="*/ 2147483647 w 174"/>
              <a:gd name="T103" fmla="*/ 2147483647 h 218"/>
              <a:gd name="T104" fmla="*/ 2147483647 w 174"/>
              <a:gd name="T105" fmla="*/ 2147483647 h 218"/>
              <a:gd name="T106" fmla="*/ 2147483647 w 174"/>
              <a:gd name="T107" fmla="*/ 2147483647 h 218"/>
              <a:gd name="T108" fmla="*/ 2147483647 w 174"/>
              <a:gd name="T109" fmla="*/ 2147483647 h 218"/>
              <a:gd name="T110" fmla="*/ 2147483647 w 174"/>
              <a:gd name="T111" fmla="*/ 2147483647 h 218"/>
              <a:gd name="T112" fmla="*/ 2147483647 w 174"/>
              <a:gd name="T113" fmla="*/ 2147483647 h 218"/>
              <a:gd name="T114" fmla="*/ 2147483647 w 174"/>
              <a:gd name="T115" fmla="*/ 2147483647 h 218"/>
              <a:gd name="T116" fmla="*/ 2147483647 w 174"/>
              <a:gd name="T117" fmla="*/ 2147483647 h 2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74" h="218">
                <a:moveTo>
                  <a:pt x="114" y="170"/>
                </a:moveTo>
                <a:lnTo>
                  <a:pt x="112" y="188"/>
                </a:lnTo>
                <a:lnTo>
                  <a:pt x="109" y="207"/>
                </a:lnTo>
                <a:lnTo>
                  <a:pt x="105" y="201"/>
                </a:lnTo>
                <a:lnTo>
                  <a:pt x="90" y="206"/>
                </a:lnTo>
                <a:lnTo>
                  <a:pt x="85" y="214"/>
                </a:lnTo>
                <a:lnTo>
                  <a:pt x="80" y="205"/>
                </a:lnTo>
                <a:lnTo>
                  <a:pt x="63" y="200"/>
                </a:lnTo>
                <a:lnTo>
                  <a:pt x="59" y="198"/>
                </a:lnTo>
                <a:lnTo>
                  <a:pt x="49" y="217"/>
                </a:lnTo>
                <a:lnTo>
                  <a:pt x="38" y="214"/>
                </a:lnTo>
                <a:lnTo>
                  <a:pt x="33" y="199"/>
                </a:lnTo>
                <a:lnTo>
                  <a:pt x="27" y="185"/>
                </a:lnTo>
                <a:lnTo>
                  <a:pt x="23" y="170"/>
                </a:lnTo>
                <a:lnTo>
                  <a:pt x="23" y="158"/>
                </a:lnTo>
                <a:lnTo>
                  <a:pt x="16" y="147"/>
                </a:lnTo>
                <a:lnTo>
                  <a:pt x="12" y="135"/>
                </a:lnTo>
                <a:lnTo>
                  <a:pt x="9" y="128"/>
                </a:lnTo>
                <a:lnTo>
                  <a:pt x="9" y="121"/>
                </a:lnTo>
                <a:lnTo>
                  <a:pt x="14" y="107"/>
                </a:lnTo>
                <a:lnTo>
                  <a:pt x="10" y="106"/>
                </a:lnTo>
                <a:lnTo>
                  <a:pt x="9" y="92"/>
                </a:lnTo>
                <a:lnTo>
                  <a:pt x="9" y="78"/>
                </a:lnTo>
                <a:lnTo>
                  <a:pt x="11" y="70"/>
                </a:lnTo>
                <a:lnTo>
                  <a:pt x="11" y="47"/>
                </a:lnTo>
                <a:lnTo>
                  <a:pt x="12" y="44"/>
                </a:lnTo>
                <a:lnTo>
                  <a:pt x="6" y="32"/>
                </a:lnTo>
                <a:lnTo>
                  <a:pt x="0" y="19"/>
                </a:lnTo>
                <a:lnTo>
                  <a:pt x="16" y="19"/>
                </a:lnTo>
                <a:lnTo>
                  <a:pt x="23" y="14"/>
                </a:lnTo>
                <a:lnTo>
                  <a:pt x="34" y="6"/>
                </a:lnTo>
                <a:lnTo>
                  <a:pt x="46" y="0"/>
                </a:lnTo>
                <a:lnTo>
                  <a:pt x="56" y="1"/>
                </a:lnTo>
                <a:lnTo>
                  <a:pt x="58" y="14"/>
                </a:lnTo>
                <a:lnTo>
                  <a:pt x="60" y="29"/>
                </a:lnTo>
                <a:lnTo>
                  <a:pt x="71" y="41"/>
                </a:lnTo>
                <a:lnTo>
                  <a:pt x="81" y="44"/>
                </a:lnTo>
                <a:lnTo>
                  <a:pt x="92" y="50"/>
                </a:lnTo>
                <a:lnTo>
                  <a:pt x="108" y="61"/>
                </a:lnTo>
                <a:lnTo>
                  <a:pt x="123" y="64"/>
                </a:lnTo>
                <a:lnTo>
                  <a:pt x="127" y="71"/>
                </a:lnTo>
                <a:lnTo>
                  <a:pt x="130" y="87"/>
                </a:lnTo>
                <a:lnTo>
                  <a:pt x="127" y="87"/>
                </a:lnTo>
                <a:lnTo>
                  <a:pt x="132" y="94"/>
                </a:lnTo>
                <a:lnTo>
                  <a:pt x="134" y="107"/>
                </a:lnTo>
                <a:lnTo>
                  <a:pt x="147" y="108"/>
                </a:lnTo>
                <a:lnTo>
                  <a:pt x="160" y="110"/>
                </a:lnTo>
                <a:lnTo>
                  <a:pt x="161" y="124"/>
                </a:lnTo>
                <a:lnTo>
                  <a:pt x="170" y="134"/>
                </a:lnTo>
                <a:lnTo>
                  <a:pt x="173" y="139"/>
                </a:lnTo>
                <a:lnTo>
                  <a:pt x="170" y="152"/>
                </a:lnTo>
                <a:lnTo>
                  <a:pt x="166" y="164"/>
                </a:lnTo>
                <a:lnTo>
                  <a:pt x="169" y="170"/>
                </a:lnTo>
                <a:lnTo>
                  <a:pt x="166" y="172"/>
                </a:lnTo>
                <a:lnTo>
                  <a:pt x="166" y="169"/>
                </a:lnTo>
                <a:lnTo>
                  <a:pt x="153" y="158"/>
                </a:lnTo>
                <a:lnTo>
                  <a:pt x="134" y="160"/>
                </a:lnTo>
                <a:lnTo>
                  <a:pt x="117" y="163"/>
                </a:lnTo>
                <a:lnTo>
                  <a:pt x="114" y="17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386" name="Freeform 274"/>
          <p:cNvSpPr>
            <a:spLocks/>
          </p:cNvSpPr>
          <p:nvPr/>
        </p:nvSpPr>
        <p:spPr bwMode="auto">
          <a:xfrm>
            <a:off x="5382948" y="4213226"/>
            <a:ext cx="201216" cy="238125"/>
          </a:xfrm>
          <a:custGeom>
            <a:avLst/>
            <a:gdLst>
              <a:gd name="T0" fmla="*/ 0 w 127"/>
              <a:gd name="T1" fmla="*/ 115 h 150"/>
              <a:gd name="T2" fmla="*/ 0 w 127"/>
              <a:gd name="T3" fmla="*/ 92 h 150"/>
              <a:gd name="T4" fmla="*/ 1 w 127"/>
              <a:gd name="T5" fmla="*/ 68 h 150"/>
              <a:gd name="T6" fmla="*/ 14 w 127"/>
              <a:gd name="T7" fmla="*/ 68 h 150"/>
              <a:gd name="T8" fmla="*/ 14 w 127"/>
              <a:gd name="T9" fmla="*/ 54 h 150"/>
              <a:gd name="T10" fmla="*/ 14 w 127"/>
              <a:gd name="T11" fmla="*/ 39 h 150"/>
              <a:gd name="T12" fmla="*/ 15 w 127"/>
              <a:gd name="T13" fmla="*/ 23 h 150"/>
              <a:gd name="T14" fmla="*/ 15 w 127"/>
              <a:gd name="T15" fmla="*/ 8 h 150"/>
              <a:gd name="T16" fmla="*/ 32 w 127"/>
              <a:gd name="T17" fmla="*/ 5 h 150"/>
              <a:gd name="T18" fmla="*/ 47 w 127"/>
              <a:gd name="T19" fmla="*/ 4 h 150"/>
              <a:gd name="T20" fmla="*/ 54 w 127"/>
              <a:gd name="T21" fmla="*/ 10 h 150"/>
              <a:gd name="T22" fmla="*/ 64 w 127"/>
              <a:gd name="T23" fmla="*/ 3 h 150"/>
              <a:gd name="T24" fmla="*/ 74 w 127"/>
              <a:gd name="T25" fmla="*/ 0 h 150"/>
              <a:gd name="T26" fmla="*/ 82 w 127"/>
              <a:gd name="T27" fmla="*/ 15 h 150"/>
              <a:gd name="T28" fmla="*/ 90 w 127"/>
              <a:gd name="T29" fmla="*/ 32 h 150"/>
              <a:gd name="T30" fmla="*/ 100 w 127"/>
              <a:gd name="T31" fmla="*/ 40 h 150"/>
              <a:gd name="T32" fmla="*/ 102 w 127"/>
              <a:gd name="T33" fmla="*/ 43 h 150"/>
              <a:gd name="T34" fmla="*/ 105 w 127"/>
              <a:gd name="T35" fmla="*/ 47 h 150"/>
              <a:gd name="T36" fmla="*/ 110 w 127"/>
              <a:gd name="T37" fmla="*/ 63 h 150"/>
              <a:gd name="T38" fmla="*/ 123 w 127"/>
              <a:gd name="T39" fmla="*/ 68 h 150"/>
              <a:gd name="T40" fmla="*/ 126 w 127"/>
              <a:gd name="T41" fmla="*/ 71 h 150"/>
              <a:gd name="T42" fmla="*/ 126 w 127"/>
              <a:gd name="T43" fmla="*/ 72 h 150"/>
              <a:gd name="T44" fmla="*/ 106 w 127"/>
              <a:gd name="T45" fmla="*/ 84 h 150"/>
              <a:gd name="T46" fmla="*/ 93 w 127"/>
              <a:gd name="T47" fmla="*/ 97 h 150"/>
              <a:gd name="T48" fmla="*/ 86 w 127"/>
              <a:gd name="T49" fmla="*/ 113 h 150"/>
              <a:gd name="T50" fmla="*/ 78 w 127"/>
              <a:gd name="T51" fmla="*/ 117 h 150"/>
              <a:gd name="T52" fmla="*/ 70 w 127"/>
              <a:gd name="T53" fmla="*/ 132 h 150"/>
              <a:gd name="T54" fmla="*/ 50 w 127"/>
              <a:gd name="T55" fmla="*/ 128 h 150"/>
              <a:gd name="T56" fmla="*/ 39 w 127"/>
              <a:gd name="T57" fmla="*/ 125 h 150"/>
              <a:gd name="T58" fmla="*/ 32 w 127"/>
              <a:gd name="T59" fmla="*/ 135 h 150"/>
              <a:gd name="T60" fmla="*/ 24 w 127"/>
              <a:gd name="T61" fmla="*/ 146 h 150"/>
              <a:gd name="T62" fmla="*/ 11 w 127"/>
              <a:gd name="T63" fmla="*/ 149 h 150"/>
              <a:gd name="T64" fmla="*/ 5 w 127"/>
              <a:gd name="T65" fmla="*/ 147 h 150"/>
              <a:gd name="T66" fmla="*/ 9 w 127"/>
              <a:gd name="T67" fmla="*/ 130 h 150"/>
              <a:gd name="T68" fmla="*/ 0 w 127"/>
              <a:gd name="T69" fmla="*/ 11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7" h="150">
                <a:moveTo>
                  <a:pt x="0" y="115"/>
                </a:moveTo>
                <a:lnTo>
                  <a:pt x="0" y="92"/>
                </a:lnTo>
                <a:lnTo>
                  <a:pt x="1" y="68"/>
                </a:lnTo>
                <a:lnTo>
                  <a:pt x="14" y="68"/>
                </a:lnTo>
                <a:lnTo>
                  <a:pt x="14" y="54"/>
                </a:lnTo>
                <a:lnTo>
                  <a:pt x="14" y="39"/>
                </a:lnTo>
                <a:lnTo>
                  <a:pt x="15" y="23"/>
                </a:lnTo>
                <a:lnTo>
                  <a:pt x="15" y="8"/>
                </a:lnTo>
                <a:lnTo>
                  <a:pt x="32" y="5"/>
                </a:lnTo>
                <a:lnTo>
                  <a:pt x="47" y="4"/>
                </a:lnTo>
                <a:lnTo>
                  <a:pt x="54" y="10"/>
                </a:lnTo>
                <a:lnTo>
                  <a:pt x="64" y="3"/>
                </a:lnTo>
                <a:lnTo>
                  <a:pt x="74" y="0"/>
                </a:lnTo>
                <a:lnTo>
                  <a:pt x="82" y="15"/>
                </a:lnTo>
                <a:lnTo>
                  <a:pt x="90" y="32"/>
                </a:lnTo>
                <a:lnTo>
                  <a:pt x="100" y="40"/>
                </a:lnTo>
                <a:lnTo>
                  <a:pt x="102" y="43"/>
                </a:lnTo>
                <a:lnTo>
                  <a:pt x="105" y="47"/>
                </a:lnTo>
                <a:lnTo>
                  <a:pt x="110" y="63"/>
                </a:lnTo>
                <a:lnTo>
                  <a:pt x="123" y="68"/>
                </a:lnTo>
                <a:lnTo>
                  <a:pt x="126" y="71"/>
                </a:lnTo>
                <a:lnTo>
                  <a:pt x="126" y="72"/>
                </a:lnTo>
                <a:lnTo>
                  <a:pt x="106" y="84"/>
                </a:lnTo>
                <a:lnTo>
                  <a:pt x="93" y="97"/>
                </a:lnTo>
                <a:lnTo>
                  <a:pt x="86" y="113"/>
                </a:lnTo>
                <a:lnTo>
                  <a:pt x="78" y="117"/>
                </a:lnTo>
                <a:lnTo>
                  <a:pt x="70" y="132"/>
                </a:lnTo>
                <a:lnTo>
                  <a:pt x="50" y="128"/>
                </a:lnTo>
                <a:lnTo>
                  <a:pt x="39" y="125"/>
                </a:lnTo>
                <a:lnTo>
                  <a:pt x="32" y="135"/>
                </a:lnTo>
                <a:lnTo>
                  <a:pt x="24" y="146"/>
                </a:lnTo>
                <a:lnTo>
                  <a:pt x="11" y="149"/>
                </a:lnTo>
                <a:lnTo>
                  <a:pt x="5" y="147"/>
                </a:lnTo>
                <a:lnTo>
                  <a:pt x="9" y="130"/>
                </a:lnTo>
                <a:lnTo>
                  <a:pt x="0" y="11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947" name="Freeform 275"/>
          <p:cNvSpPr>
            <a:spLocks/>
          </p:cNvSpPr>
          <p:nvPr/>
        </p:nvSpPr>
        <p:spPr bwMode="auto">
          <a:xfrm>
            <a:off x="5898885" y="4044950"/>
            <a:ext cx="3439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2147483647 h 18"/>
              <a:gd name="T4" fmla="*/ 0 w 21"/>
              <a:gd name="T5" fmla="*/ 0 h 18"/>
              <a:gd name="T6" fmla="*/ 2147483647 w 21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13" y="14"/>
                </a:lnTo>
                <a:lnTo>
                  <a:pt x="0" y="0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388" name="Freeform 276"/>
          <p:cNvSpPr>
            <a:spLocks/>
          </p:cNvSpPr>
          <p:nvPr/>
        </p:nvSpPr>
        <p:spPr bwMode="auto">
          <a:xfrm>
            <a:off x="5525692" y="4497389"/>
            <a:ext cx="51594" cy="52387"/>
          </a:xfrm>
          <a:custGeom>
            <a:avLst/>
            <a:gdLst>
              <a:gd name="T0" fmla="*/ 12 w 32"/>
              <a:gd name="T1" fmla="*/ 5 h 33"/>
              <a:gd name="T2" fmla="*/ 0 w 32"/>
              <a:gd name="T3" fmla="*/ 18 h 33"/>
              <a:gd name="T4" fmla="*/ 9 w 32"/>
              <a:gd name="T5" fmla="*/ 32 h 33"/>
              <a:gd name="T6" fmla="*/ 15 w 32"/>
              <a:gd name="T7" fmla="*/ 28 h 33"/>
              <a:gd name="T8" fmla="*/ 27 w 32"/>
              <a:gd name="T9" fmla="*/ 18 h 33"/>
              <a:gd name="T10" fmla="*/ 31 w 32"/>
              <a:gd name="T11" fmla="*/ 8 h 33"/>
              <a:gd name="T12" fmla="*/ 18 w 32"/>
              <a:gd name="T13" fmla="*/ 0 h 33"/>
              <a:gd name="T14" fmla="*/ 12 w 32"/>
              <a:gd name="T15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33">
                <a:moveTo>
                  <a:pt x="12" y="5"/>
                </a:moveTo>
                <a:lnTo>
                  <a:pt x="0" y="18"/>
                </a:lnTo>
                <a:lnTo>
                  <a:pt x="9" y="32"/>
                </a:lnTo>
                <a:lnTo>
                  <a:pt x="15" y="28"/>
                </a:lnTo>
                <a:lnTo>
                  <a:pt x="27" y="18"/>
                </a:lnTo>
                <a:lnTo>
                  <a:pt x="31" y="8"/>
                </a:lnTo>
                <a:lnTo>
                  <a:pt x="18" y="0"/>
                </a:lnTo>
                <a:lnTo>
                  <a:pt x="12" y="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89" name="Freeform 277"/>
          <p:cNvSpPr>
            <a:spLocks/>
          </p:cNvSpPr>
          <p:nvPr/>
        </p:nvSpPr>
        <p:spPr bwMode="auto">
          <a:xfrm>
            <a:off x="6010673" y="4037013"/>
            <a:ext cx="168540" cy="354012"/>
          </a:xfrm>
          <a:custGeom>
            <a:avLst/>
            <a:gdLst>
              <a:gd name="T0" fmla="*/ 37 w 106"/>
              <a:gd name="T1" fmla="*/ 62 h 223"/>
              <a:gd name="T2" fmla="*/ 32 w 106"/>
              <a:gd name="T3" fmla="*/ 63 h 223"/>
              <a:gd name="T4" fmla="*/ 20 w 106"/>
              <a:gd name="T5" fmla="*/ 69 h 223"/>
              <a:gd name="T6" fmla="*/ 16 w 106"/>
              <a:gd name="T7" fmla="*/ 83 h 223"/>
              <a:gd name="T8" fmla="*/ 12 w 106"/>
              <a:gd name="T9" fmla="*/ 96 h 223"/>
              <a:gd name="T10" fmla="*/ 15 w 106"/>
              <a:gd name="T11" fmla="*/ 113 h 223"/>
              <a:gd name="T12" fmla="*/ 18 w 106"/>
              <a:gd name="T13" fmla="*/ 129 h 223"/>
              <a:gd name="T14" fmla="*/ 10 w 106"/>
              <a:gd name="T15" fmla="*/ 140 h 223"/>
              <a:gd name="T16" fmla="*/ 2 w 106"/>
              <a:gd name="T17" fmla="*/ 151 h 223"/>
              <a:gd name="T18" fmla="*/ 0 w 106"/>
              <a:gd name="T19" fmla="*/ 175 h 223"/>
              <a:gd name="T20" fmla="*/ 1 w 106"/>
              <a:gd name="T21" fmla="*/ 192 h 223"/>
              <a:gd name="T22" fmla="*/ 7 w 106"/>
              <a:gd name="T23" fmla="*/ 213 h 223"/>
              <a:gd name="T24" fmla="*/ 24 w 106"/>
              <a:gd name="T25" fmla="*/ 222 h 223"/>
              <a:gd name="T26" fmla="*/ 37 w 106"/>
              <a:gd name="T27" fmla="*/ 216 h 223"/>
              <a:gd name="T28" fmla="*/ 49 w 106"/>
              <a:gd name="T29" fmla="*/ 209 h 223"/>
              <a:gd name="T30" fmla="*/ 53 w 106"/>
              <a:gd name="T31" fmla="*/ 194 h 223"/>
              <a:gd name="T32" fmla="*/ 59 w 106"/>
              <a:gd name="T33" fmla="*/ 178 h 223"/>
              <a:gd name="T34" fmla="*/ 63 w 106"/>
              <a:gd name="T35" fmla="*/ 164 h 223"/>
              <a:gd name="T36" fmla="*/ 68 w 106"/>
              <a:gd name="T37" fmla="*/ 148 h 223"/>
              <a:gd name="T38" fmla="*/ 73 w 106"/>
              <a:gd name="T39" fmla="*/ 134 h 223"/>
              <a:gd name="T40" fmla="*/ 79 w 106"/>
              <a:gd name="T41" fmla="*/ 119 h 223"/>
              <a:gd name="T42" fmla="*/ 82 w 106"/>
              <a:gd name="T43" fmla="*/ 103 h 223"/>
              <a:gd name="T44" fmla="*/ 88 w 106"/>
              <a:gd name="T45" fmla="*/ 88 h 223"/>
              <a:gd name="T46" fmla="*/ 93 w 106"/>
              <a:gd name="T47" fmla="*/ 77 h 223"/>
              <a:gd name="T48" fmla="*/ 93 w 106"/>
              <a:gd name="T49" fmla="*/ 55 h 223"/>
              <a:gd name="T50" fmla="*/ 102 w 106"/>
              <a:gd name="T51" fmla="*/ 61 h 223"/>
              <a:gd name="T52" fmla="*/ 105 w 106"/>
              <a:gd name="T53" fmla="*/ 53 h 223"/>
              <a:gd name="T54" fmla="*/ 101 w 106"/>
              <a:gd name="T55" fmla="*/ 32 h 223"/>
              <a:gd name="T56" fmla="*/ 95 w 106"/>
              <a:gd name="T57" fmla="*/ 10 h 223"/>
              <a:gd name="T58" fmla="*/ 92 w 106"/>
              <a:gd name="T59" fmla="*/ 0 h 223"/>
              <a:gd name="T60" fmla="*/ 89 w 106"/>
              <a:gd name="T61" fmla="*/ 0 h 223"/>
              <a:gd name="T62" fmla="*/ 84 w 106"/>
              <a:gd name="T63" fmla="*/ 4 h 223"/>
              <a:gd name="T64" fmla="*/ 82 w 106"/>
              <a:gd name="T65" fmla="*/ 21 h 223"/>
              <a:gd name="T66" fmla="*/ 76 w 106"/>
              <a:gd name="T67" fmla="*/ 23 h 223"/>
              <a:gd name="T68" fmla="*/ 73 w 106"/>
              <a:gd name="T69" fmla="*/ 25 h 223"/>
              <a:gd name="T70" fmla="*/ 71 w 106"/>
              <a:gd name="T71" fmla="*/ 23 h 223"/>
              <a:gd name="T72" fmla="*/ 72 w 106"/>
              <a:gd name="T73" fmla="*/ 33 h 223"/>
              <a:gd name="T74" fmla="*/ 68 w 106"/>
              <a:gd name="T75" fmla="*/ 38 h 223"/>
              <a:gd name="T76" fmla="*/ 70 w 106"/>
              <a:gd name="T77" fmla="*/ 42 h 223"/>
              <a:gd name="T78" fmla="*/ 63 w 106"/>
              <a:gd name="T79" fmla="*/ 46 h 223"/>
              <a:gd name="T80" fmla="*/ 63 w 106"/>
              <a:gd name="T81" fmla="*/ 42 h 223"/>
              <a:gd name="T82" fmla="*/ 59 w 106"/>
              <a:gd name="T83" fmla="*/ 53 h 223"/>
              <a:gd name="T84" fmla="*/ 57 w 106"/>
              <a:gd name="T85" fmla="*/ 54 h 223"/>
              <a:gd name="T86" fmla="*/ 53 w 106"/>
              <a:gd name="T87" fmla="*/ 53 h 223"/>
              <a:gd name="T88" fmla="*/ 47 w 106"/>
              <a:gd name="T89" fmla="*/ 61 h 223"/>
              <a:gd name="T90" fmla="*/ 37 w 106"/>
              <a:gd name="T91" fmla="*/ 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" h="223">
                <a:moveTo>
                  <a:pt x="37" y="62"/>
                </a:moveTo>
                <a:lnTo>
                  <a:pt x="32" y="63"/>
                </a:lnTo>
                <a:lnTo>
                  <a:pt x="20" y="69"/>
                </a:lnTo>
                <a:lnTo>
                  <a:pt x="16" y="83"/>
                </a:lnTo>
                <a:lnTo>
                  <a:pt x="12" y="96"/>
                </a:lnTo>
                <a:lnTo>
                  <a:pt x="15" y="113"/>
                </a:lnTo>
                <a:lnTo>
                  <a:pt x="18" y="129"/>
                </a:lnTo>
                <a:lnTo>
                  <a:pt x="10" y="140"/>
                </a:lnTo>
                <a:lnTo>
                  <a:pt x="2" y="151"/>
                </a:lnTo>
                <a:lnTo>
                  <a:pt x="0" y="175"/>
                </a:lnTo>
                <a:lnTo>
                  <a:pt x="1" y="192"/>
                </a:lnTo>
                <a:lnTo>
                  <a:pt x="7" y="213"/>
                </a:lnTo>
                <a:lnTo>
                  <a:pt x="24" y="222"/>
                </a:lnTo>
                <a:lnTo>
                  <a:pt x="37" y="216"/>
                </a:lnTo>
                <a:lnTo>
                  <a:pt x="49" y="209"/>
                </a:lnTo>
                <a:lnTo>
                  <a:pt x="53" y="194"/>
                </a:lnTo>
                <a:lnTo>
                  <a:pt x="59" y="178"/>
                </a:lnTo>
                <a:lnTo>
                  <a:pt x="63" y="164"/>
                </a:lnTo>
                <a:lnTo>
                  <a:pt x="68" y="148"/>
                </a:lnTo>
                <a:lnTo>
                  <a:pt x="73" y="134"/>
                </a:lnTo>
                <a:lnTo>
                  <a:pt x="79" y="119"/>
                </a:lnTo>
                <a:lnTo>
                  <a:pt x="82" y="103"/>
                </a:lnTo>
                <a:lnTo>
                  <a:pt x="88" y="88"/>
                </a:lnTo>
                <a:lnTo>
                  <a:pt x="93" y="77"/>
                </a:lnTo>
                <a:lnTo>
                  <a:pt x="93" y="55"/>
                </a:lnTo>
                <a:lnTo>
                  <a:pt x="102" y="61"/>
                </a:lnTo>
                <a:lnTo>
                  <a:pt x="105" y="53"/>
                </a:lnTo>
                <a:lnTo>
                  <a:pt x="101" y="32"/>
                </a:lnTo>
                <a:lnTo>
                  <a:pt x="95" y="10"/>
                </a:lnTo>
                <a:lnTo>
                  <a:pt x="92" y="0"/>
                </a:lnTo>
                <a:lnTo>
                  <a:pt x="89" y="0"/>
                </a:lnTo>
                <a:lnTo>
                  <a:pt x="84" y="4"/>
                </a:lnTo>
                <a:lnTo>
                  <a:pt x="82" y="21"/>
                </a:lnTo>
                <a:lnTo>
                  <a:pt x="76" y="23"/>
                </a:lnTo>
                <a:lnTo>
                  <a:pt x="73" y="25"/>
                </a:lnTo>
                <a:lnTo>
                  <a:pt x="71" y="23"/>
                </a:lnTo>
                <a:lnTo>
                  <a:pt x="72" y="33"/>
                </a:lnTo>
                <a:lnTo>
                  <a:pt x="68" y="38"/>
                </a:lnTo>
                <a:lnTo>
                  <a:pt x="70" y="42"/>
                </a:lnTo>
                <a:lnTo>
                  <a:pt x="63" y="46"/>
                </a:lnTo>
                <a:lnTo>
                  <a:pt x="63" y="42"/>
                </a:lnTo>
                <a:lnTo>
                  <a:pt x="59" y="53"/>
                </a:lnTo>
                <a:lnTo>
                  <a:pt x="57" y="54"/>
                </a:lnTo>
                <a:lnTo>
                  <a:pt x="53" y="53"/>
                </a:lnTo>
                <a:lnTo>
                  <a:pt x="47" y="61"/>
                </a:lnTo>
                <a:lnTo>
                  <a:pt x="37" y="6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390" name="Freeform 278"/>
          <p:cNvSpPr>
            <a:spLocks/>
          </p:cNvSpPr>
          <p:nvPr/>
        </p:nvSpPr>
        <p:spPr bwMode="auto">
          <a:xfrm>
            <a:off x="5668433" y="3990976"/>
            <a:ext cx="68792" cy="206375"/>
          </a:xfrm>
          <a:custGeom>
            <a:avLst/>
            <a:gdLst>
              <a:gd name="T0" fmla="*/ 24 w 43"/>
              <a:gd name="T1" fmla="*/ 89 h 130"/>
              <a:gd name="T2" fmla="*/ 19 w 43"/>
              <a:gd name="T3" fmla="*/ 107 h 130"/>
              <a:gd name="T4" fmla="*/ 26 w 43"/>
              <a:gd name="T5" fmla="*/ 118 h 130"/>
              <a:gd name="T6" fmla="*/ 31 w 43"/>
              <a:gd name="T7" fmla="*/ 129 h 130"/>
              <a:gd name="T8" fmla="*/ 30 w 43"/>
              <a:gd name="T9" fmla="*/ 119 h 130"/>
              <a:gd name="T10" fmla="*/ 38 w 43"/>
              <a:gd name="T11" fmla="*/ 111 h 130"/>
              <a:gd name="T12" fmla="*/ 39 w 43"/>
              <a:gd name="T13" fmla="*/ 99 h 130"/>
              <a:gd name="T14" fmla="*/ 42 w 43"/>
              <a:gd name="T15" fmla="*/ 87 h 130"/>
              <a:gd name="T16" fmla="*/ 34 w 43"/>
              <a:gd name="T17" fmla="*/ 78 h 130"/>
              <a:gd name="T18" fmla="*/ 26 w 43"/>
              <a:gd name="T19" fmla="*/ 68 h 130"/>
              <a:gd name="T20" fmla="*/ 24 w 43"/>
              <a:gd name="T21" fmla="*/ 50 h 130"/>
              <a:gd name="T22" fmla="*/ 26 w 43"/>
              <a:gd name="T23" fmla="*/ 39 h 130"/>
              <a:gd name="T24" fmla="*/ 30 w 43"/>
              <a:gd name="T25" fmla="*/ 35 h 130"/>
              <a:gd name="T26" fmla="*/ 28 w 43"/>
              <a:gd name="T27" fmla="*/ 22 h 130"/>
              <a:gd name="T28" fmla="*/ 24 w 43"/>
              <a:gd name="T29" fmla="*/ 5 h 130"/>
              <a:gd name="T30" fmla="*/ 17 w 43"/>
              <a:gd name="T31" fmla="*/ 2 h 130"/>
              <a:gd name="T32" fmla="*/ 5 w 43"/>
              <a:gd name="T33" fmla="*/ 0 h 130"/>
              <a:gd name="T34" fmla="*/ 6 w 43"/>
              <a:gd name="T35" fmla="*/ 4 h 130"/>
              <a:gd name="T36" fmla="*/ 14 w 43"/>
              <a:gd name="T37" fmla="*/ 17 h 130"/>
              <a:gd name="T38" fmla="*/ 10 w 43"/>
              <a:gd name="T39" fmla="*/ 22 h 130"/>
              <a:gd name="T40" fmla="*/ 10 w 43"/>
              <a:gd name="T41" fmla="*/ 36 h 130"/>
              <a:gd name="T42" fmla="*/ 8 w 43"/>
              <a:gd name="T43" fmla="*/ 48 h 130"/>
              <a:gd name="T44" fmla="*/ 7 w 43"/>
              <a:gd name="T45" fmla="*/ 53 h 130"/>
              <a:gd name="T46" fmla="*/ 0 w 43"/>
              <a:gd name="T47" fmla="*/ 69 h 130"/>
              <a:gd name="T48" fmla="*/ 6 w 43"/>
              <a:gd name="T49" fmla="*/ 76 h 130"/>
              <a:gd name="T50" fmla="*/ 10 w 43"/>
              <a:gd name="T51" fmla="*/ 83 h 130"/>
              <a:gd name="T52" fmla="*/ 19 w 43"/>
              <a:gd name="T53" fmla="*/ 83 h 130"/>
              <a:gd name="T54" fmla="*/ 24 w 43"/>
              <a:gd name="T55" fmla="*/ 8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" h="130">
                <a:moveTo>
                  <a:pt x="24" y="89"/>
                </a:moveTo>
                <a:lnTo>
                  <a:pt x="19" y="107"/>
                </a:lnTo>
                <a:lnTo>
                  <a:pt x="26" y="118"/>
                </a:lnTo>
                <a:lnTo>
                  <a:pt x="31" y="129"/>
                </a:lnTo>
                <a:lnTo>
                  <a:pt x="30" y="119"/>
                </a:lnTo>
                <a:lnTo>
                  <a:pt x="38" y="111"/>
                </a:lnTo>
                <a:lnTo>
                  <a:pt x="39" y="99"/>
                </a:lnTo>
                <a:lnTo>
                  <a:pt x="42" y="87"/>
                </a:lnTo>
                <a:lnTo>
                  <a:pt x="34" y="78"/>
                </a:lnTo>
                <a:lnTo>
                  <a:pt x="26" y="68"/>
                </a:lnTo>
                <a:lnTo>
                  <a:pt x="24" y="50"/>
                </a:lnTo>
                <a:lnTo>
                  <a:pt x="26" y="39"/>
                </a:lnTo>
                <a:lnTo>
                  <a:pt x="30" y="35"/>
                </a:lnTo>
                <a:lnTo>
                  <a:pt x="28" y="22"/>
                </a:lnTo>
                <a:lnTo>
                  <a:pt x="24" y="5"/>
                </a:lnTo>
                <a:lnTo>
                  <a:pt x="17" y="2"/>
                </a:lnTo>
                <a:lnTo>
                  <a:pt x="5" y="0"/>
                </a:lnTo>
                <a:lnTo>
                  <a:pt x="6" y="4"/>
                </a:lnTo>
                <a:lnTo>
                  <a:pt x="14" y="17"/>
                </a:lnTo>
                <a:lnTo>
                  <a:pt x="10" y="22"/>
                </a:lnTo>
                <a:lnTo>
                  <a:pt x="10" y="36"/>
                </a:lnTo>
                <a:lnTo>
                  <a:pt x="8" y="48"/>
                </a:lnTo>
                <a:lnTo>
                  <a:pt x="7" y="53"/>
                </a:lnTo>
                <a:lnTo>
                  <a:pt x="0" y="69"/>
                </a:lnTo>
                <a:lnTo>
                  <a:pt x="6" y="76"/>
                </a:lnTo>
                <a:lnTo>
                  <a:pt x="10" y="83"/>
                </a:lnTo>
                <a:lnTo>
                  <a:pt x="19" y="83"/>
                </a:lnTo>
                <a:lnTo>
                  <a:pt x="24" y="8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951" name="Freeform 279"/>
          <p:cNvSpPr>
            <a:spLocks/>
          </p:cNvSpPr>
          <p:nvPr/>
        </p:nvSpPr>
        <p:spPr bwMode="auto">
          <a:xfrm>
            <a:off x="5064787" y="2428876"/>
            <a:ext cx="34396" cy="28575"/>
          </a:xfrm>
          <a:custGeom>
            <a:avLst/>
            <a:gdLst>
              <a:gd name="T0" fmla="*/ 2147483647 w 22"/>
              <a:gd name="T1" fmla="*/ 0 h 18"/>
              <a:gd name="T2" fmla="*/ 2147483647 w 22"/>
              <a:gd name="T3" fmla="*/ 2147483647 h 18"/>
              <a:gd name="T4" fmla="*/ 0 w 22"/>
              <a:gd name="T5" fmla="*/ 2147483647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2147483647 w 22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" h="18">
                <a:moveTo>
                  <a:pt x="8" y="0"/>
                </a:moveTo>
                <a:lnTo>
                  <a:pt x="4" y="11"/>
                </a:lnTo>
                <a:lnTo>
                  <a:pt x="0" y="15"/>
                </a:lnTo>
                <a:lnTo>
                  <a:pt x="21" y="17"/>
                </a:lnTo>
                <a:lnTo>
                  <a:pt x="21" y="15"/>
                </a:lnTo>
                <a:lnTo>
                  <a:pt x="8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28" name="Freeform 280"/>
          <p:cNvSpPr>
            <a:spLocks/>
          </p:cNvSpPr>
          <p:nvPr/>
        </p:nvSpPr>
        <p:spPr bwMode="auto">
          <a:xfrm>
            <a:off x="5467218" y="2465389"/>
            <a:ext cx="87709" cy="92075"/>
          </a:xfrm>
          <a:custGeom>
            <a:avLst/>
            <a:gdLst>
              <a:gd name="T0" fmla="*/ 23727754 w 55"/>
              <a:gd name="T1" fmla="*/ 0 h 58"/>
              <a:gd name="T2" fmla="*/ 0 w 55"/>
              <a:gd name="T3" fmla="*/ 17641888 h 58"/>
              <a:gd name="T4" fmla="*/ 2156533 w 55"/>
              <a:gd name="T5" fmla="*/ 17641888 h 58"/>
              <a:gd name="T6" fmla="*/ 21571221 w 55"/>
              <a:gd name="T7" fmla="*/ 42843450 h 58"/>
              <a:gd name="T8" fmla="*/ 40985908 w 55"/>
              <a:gd name="T9" fmla="*/ 65524063 h 58"/>
              <a:gd name="T10" fmla="*/ 49613514 w 55"/>
              <a:gd name="T11" fmla="*/ 100806250 h 58"/>
              <a:gd name="T12" fmla="*/ 58242591 w 55"/>
              <a:gd name="T13" fmla="*/ 133569075 h 58"/>
              <a:gd name="T14" fmla="*/ 79813812 w 55"/>
              <a:gd name="T15" fmla="*/ 136088438 h 58"/>
              <a:gd name="T16" fmla="*/ 92755955 w 55"/>
              <a:gd name="T17" fmla="*/ 143649700 h 58"/>
              <a:gd name="T18" fmla="*/ 90599422 w 55"/>
              <a:gd name="T19" fmla="*/ 120967500 h 58"/>
              <a:gd name="T20" fmla="*/ 116485182 w 55"/>
              <a:gd name="T21" fmla="*/ 93246575 h 58"/>
              <a:gd name="T22" fmla="*/ 92755955 w 55"/>
              <a:gd name="T23" fmla="*/ 68045013 h 58"/>
              <a:gd name="T24" fmla="*/ 71184734 w 55"/>
              <a:gd name="T25" fmla="*/ 50403125 h 58"/>
              <a:gd name="T26" fmla="*/ 51771519 w 55"/>
              <a:gd name="T27" fmla="*/ 25201563 h 58"/>
              <a:gd name="T28" fmla="*/ 30200298 w 55"/>
              <a:gd name="T29" fmla="*/ 2520950 h 58"/>
              <a:gd name="T30" fmla="*/ 23727754 w 55"/>
              <a:gd name="T31" fmla="*/ 0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5" h="58">
                <a:moveTo>
                  <a:pt x="11" y="0"/>
                </a:moveTo>
                <a:lnTo>
                  <a:pt x="0" y="7"/>
                </a:lnTo>
                <a:lnTo>
                  <a:pt x="1" y="7"/>
                </a:lnTo>
                <a:lnTo>
                  <a:pt x="10" y="17"/>
                </a:lnTo>
                <a:lnTo>
                  <a:pt x="19" y="26"/>
                </a:lnTo>
                <a:lnTo>
                  <a:pt x="23" y="40"/>
                </a:lnTo>
                <a:lnTo>
                  <a:pt x="27" y="53"/>
                </a:lnTo>
                <a:lnTo>
                  <a:pt x="37" y="54"/>
                </a:lnTo>
                <a:lnTo>
                  <a:pt x="43" y="57"/>
                </a:lnTo>
                <a:lnTo>
                  <a:pt x="42" y="48"/>
                </a:lnTo>
                <a:lnTo>
                  <a:pt x="54" y="37"/>
                </a:lnTo>
                <a:lnTo>
                  <a:pt x="43" y="27"/>
                </a:lnTo>
                <a:lnTo>
                  <a:pt x="33" y="20"/>
                </a:lnTo>
                <a:lnTo>
                  <a:pt x="24" y="10"/>
                </a:lnTo>
                <a:lnTo>
                  <a:pt x="14" y="1"/>
                </a:lnTo>
                <a:lnTo>
                  <a:pt x="11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929" name="Freeform 281"/>
          <p:cNvSpPr>
            <a:spLocks/>
          </p:cNvSpPr>
          <p:nvPr/>
        </p:nvSpPr>
        <p:spPr bwMode="auto">
          <a:xfrm>
            <a:off x="5384668" y="2281239"/>
            <a:ext cx="170259" cy="115887"/>
          </a:xfrm>
          <a:custGeom>
            <a:avLst/>
            <a:gdLst>
              <a:gd name="T0" fmla="*/ 228152222 w 107"/>
              <a:gd name="T1" fmla="*/ 98284876 h 73"/>
              <a:gd name="T2" fmla="*/ 221693892 w 107"/>
              <a:gd name="T3" fmla="*/ 110886397 h 73"/>
              <a:gd name="T4" fmla="*/ 223847159 w 107"/>
              <a:gd name="T5" fmla="*/ 146168432 h 73"/>
              <a:gd name="T6" fmla="*/ 195866447 w 107"/>
              <a:gd name="T7" fmla="*/ 166329595 h 73"/>
              <a:gd name="T8" fmla="*/ 200171511 w 107"/>
              <a:gd name="T9" fmla="*/ 181450467 h 73"/>
              <a:gd name="T10" fmla="*/ 152818747 w 107"/>
              <a:gd name="T11" fmla="*/ 168848946 h 73"/>
              <a:gd name="T12" fmla="*/ 107619250 w 107"/>
              <a:gd name="T13" fmla="*/ 161289304 h 73"/>
              <a:gd name="T14" fmla="*/ 62418284 w 107"/>
              <a:gd name="T15" fmla="*/ 161289304 h 73"/>
              <a:gd name="T16" fmla="*/ 19372053 w 107"/>
              <a:gd name="T17" fmla="*/ 161289304 h 73"/>
              <a:gd name="T18" fmla="*/ 4305064 w 107"/>
              <a:gd name="T19" fmla="*/ 148687783 h 73"/>
              <a:gd name="T20" fmla="*/ 21523850 w 107"/>
              <a:gd name="T21" fmla="*/ 120966978 h 73"/>
              <a:gd name="T22" fmla="*/ 0 w 107"/>
              <a:gd name="T23" fmla="*/ 68043131 h 73"/>
              <a:gd name="T24" fmla="*/ 38742636 w 107"/>
              <a:gd name="T25" fmla="*/ 37801387 h 73"/>
              <a:gd name="T26" fmla="*/ 73180209 w 107"/>
              <a:gd name="T27" fmla="*/ 7559642 h 73"/>
              <a:gd name="T28" fmla="*/ 114076111 w 107"/>
              <a:gd name="T29" fmla="*/ 0 h 73"/>
              <a:gd name="T30" fmla="*/ 152818747 w 107"/>
              <a:gd name="T31" fmla="*/ 10080582 h 73"/>
              <a:gd name="T32" fmla="*/ 191561384 w 107"/>
              <a:gd name="T33" fmla="*/ 17640224 h 73"/>
              <a:gd name="T34" fmla="*/ 195866447 w 107"/>
              <a:gd name="T35" fmla="*/ 63002841 h 73"/>
              <a:gd name="T36" fmla="*/ 228152222 w 107"/>
              <a:gd name="T37" fmla="*/ 98284876 h 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7" h="73">
                <a:moveTo>
                  <a:pt x="106" y="39"/>
                </a:moveTo>
                <a:lnTo>
                  <a:pt x="103" y="44"/>
                </a:lnTo>
                <a:lnTo>
                  <a:pt x="104" y="58"/>
                </a:lnTo>
                <a:lnTo>
                  <a:pt x="91" y="66"/>
                </a:lnTo>
                <a:lnTo>
                  <a:pt x="93" y="72"/>
                </a:lnTo>
                <a:lnTo>
                  <a:pt x="71" y="67"/>
                </a:lnTo>
                <a:lnTo>
                  <a:pt x="50" y="64"/>
                </a:lnTo>
                <a:lnTo>
                  <a:pt x="29" y="64"/>
                </a:lnTo>
                <a:lnTo>
                  <a:pt x="9" y="64"/>
                </a:lnTo>
                <a:lnTo>
                  <a:pt x="2" y="59"/>
                </a:lnTo>
                <a:lnTo>
                  <a:pt x="10" y="48"/>
                </a:lnTo>
                <a:lnTo>
                  <a:pt x="0" y="27"/>
                </a:lnTo>
                <a:lnTo>
                  <a:pt x="18" y="15"/>
                </a:lnTo>
                <a:lnTo>
                  <a:pt x="34" y="3"/>
                </a:lnTo>
                <a:lnTo>
                  <a:pt x="53" y="0"/>
                </a:lnTo>
                <a:lnTo>
                  <a:pt x="71" y="4"/>
                </a:lnTo>
                <a:lnTo>
                  <a:pt x="89" y="7"/>
                </a:lnTo>
                <a:lnTo>
                  <a:pt x="91" y="25"/>
                </a:lnTo>
                <a:lnTo>
                  <a:pt x="106" y="3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954" name="Freeform 282"/>
          <p:cNvSpPr>
            <a:spLocks/>
          </p:cNvSpPr>
          <p:nvPr/>
        </p:nvSpPr>
        <p:spPr bwMode="auto">
          <a:xfrm>
            <a:off x="5104342" y="2259014"/>
            <a:ext cx="44715" cy="52387"/>
          </a:xfrm>
          <a:custGeom>
            <a:avLst/>
            <a:gdLst>
              <a:gd name="T0" fmla="*/ 2147483647 w 29"/>
              <a:gd name="T1" fmla="*/ 2147483647 h 33"/>
              <a:gd name="T2" fmla="*/ 2147483647 w 29"/>
              <a:gd name="T3" fmla="*/ 2147483647 h 33"/>
              <a:gd name="T4" fmla="*/ 2147483647 w 29"/>
              <a:gd name="T5" fmla="*/ 2147483647 h 33"/>
              <a:gd name="T6" fmla="*/ 2147483647 w 29"/>
              <a:gd name="T7" fmla="*/ 2147483647 h 33"/>
              <a:gd name="T8" fmla="*/ 0 w 29"/>
              <a:gd name="T9" fmla="*/ 2147483647 h 33"/>
              <a:gd name="T10" fmla="*/ 0 w 29"/>
              <a:gd name="T11" fmla="*/ 2147483647 h 33"/>
              <a:gd name="T12" fmla="*/ 2147483647 w 29"/>
              <a:gd name="T13" fmla="*/ 2147483647 h 33"/>
              <a:gd name="T14" fmla="*/ 2147483647 w 29"/>
              <a:gd name="T15" fmla="*/ 2147483647 h 33"/>
              <a:gd name="T16" fmla="*/ 2147483647 w 29"/>
              <a:gd name="T17" fmla="*/ 2147483647 h 33"/>
              <a:gd name="T18" fmla="*/ 2147483647 w 29"/>
              <a:gd name="T19" fmla="*/ 0 h 33"/>
              <a:gd name="T20" fmla="*/ 2147483647 w 29"/>
              <a:gd name="T21" fmla="*/ 2147483647 h 33"/>
              <a:gd name="T22" fmla="*/ 2147483647 w 29"/>
              <a:gd name="T23" fmla="*/ 2147483647 h 33"/>
              <a:gd name="T24" fmla="*/ 2147483647 w 29"/>
              <a:gd name="T25" fmla="*/ 2147483647 h 33"/>
              <a:gd name="T26" fmla="*/ 2147483647 w 29"/>
              <a:gd name="T27" fmla="*/ 2147483647 h 33"/>
              <a:gd name="T28" fmla="*/ 2147483647 w 29"/>
              <a:gd name="T29" fmla="*/ 2147483647 h 33"/>
              <a:gd name="T30" fmla="*/ 2147483647 w 29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" h="33">
                <a:moveTo>
                  <a:pt x="17" y="28"/>
                </a:moveTo>
                <a:lnTo>
                  <a:pt x="16" y="32"/>
                </a:lnTo>
                <a:lnTo>
                  <a:pt x="6" y="30"/>
                </a:lnTo>
                <a:lnTo>
                  <a:pt x="4" y="28"/>
                </a:lnTo>
                <a:lnTo>
                  <a:pt x="0" y="21"/>
                </a:lnTo>
                <a:lnTo>
                  <a:pt x="0" y="6"/>
                </a:lnTo>
                <a:lnTo>
                  <a:pt x="6" y="4"/>
                </a:lnTo>
                <a:lnTo>
                  <a:pt x="9" y="6"/>
                </a:lnTo>
                <a:lnTo>
                  <a:pt x="9" y="3"/>
                </a:lnTo>
                <a:lnTo>
                  <a:pt x="18" y="0"/>
                </a:lnTo>
                <a:lnTo>
                  <a:pt x="22" y="6"/>
                </a:lnTo>
                <a:lnTo>
                  <a:pt x="28" y="6"/>
                </a:lnTo>
                <a:lnTo>
                  <a:pt x="26" y="12"/>
                </a:lnTo>
                <a:lnTo>
                  <a:pt x="17" y="19"/>
                </a:lnTo>
                <a:lnTo>
                  <a:pt x="17" y="21"/>
                </a:lnTo>
                <a:lnTo>
                  <a:pt x="17" y="2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55" name="Freeform 283"/>
          <p:cNvSpPr>
            <a:spLocks/>
          </p:cNvSpPr>
          <p:nvPr/>
        </p:nvSpPr>
        <p:spPr bwMode="auto">
          <a:xfrm>
            <a:off x="5154216" y="2279651"/>
            <a:ext cx="3439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2147483647 h 18"/>
              <a:gd name="T4" fmla="*/ 2147483647 w 21"/>
              <a:gd name="T5" fmla="*/ 0 h 18"/>
              <a:gd name="T6" fmla="*/ 2147483647 w 21"/>
              <a:gd name="T7" fmla="*/ 2147483647 h 18"/>
              <a:gd name="T8" fmla="*/ 2147483647 w 21"/>
              <a:gd name="T9" fmla="*/ 2147483647 h 18"/>
              <a:gd name="T10" fmla="*/ 2147483647 w 21"/>
              <a:gd name="T11" fmla="*/ 2147483647 h 18"/>
              <a:gd name="T12" fmla="*/ 2147483647 w 21"/>
              <a:gd name="T13" fmla="*/ 2147483647 h 18"/>
              <a:gd name="T14" fmla="*/ 0 w 21"/>
              <a:gd name="T15" fmla="*/ 2147483647 h 18"/>
              <a:gd name="T16" fmla="*/ 2147483647 w 21"/>
              <a:gd name="T17" fmla="*/ 2147483647 h 18"/>
              <a:gd name="T18" fmla="*/ 2147483647 w 21"/>
              <a:gd name="T19" fmla="*/ 2147483647 h 18"/>
              <a:gd name="T20" fmla="*/ 2147483647 w 21"/>
              <a:gd name="T21" fmla="*/ 2147483647 h 18"/>
              <a:gd name="T22" fmla="*/ 2147483647 w 21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" h="18">
                <a:moveTo>
                  <a:pt x="20" y="6"/>
                </a:moveTo>
                <a:lnTo>
                  <a:pt x="18" y="4"/>
                </a:lnTo>
                <a:lnTo>
                  <a:pt x="13" y="0"/>
                </a:lnTo>
                <a:lnTo>
                  <a:pt x="13" y="5"/>
                </a:lnTo>
                <a:lnTo>
                  <a:pt x="9" y="5"/>
                </a:lnTo>
                <a:lnTo>
                  <a:pt x="3" y="2"/>
                </a:lnTo>
                <a:lnTo>
                  <a:pt x="1" y="5"/>
                </a:lnTo>
                <a:lnTo>
                  <a:pt x="0" y="8"/>
                </a:lnTo>
                <a:lnTo>
                  <a:pt x="12" y="17"/>
                </a:lnTo>
                <a:lnTo>
                  <a:pt x="16" y="13"/>
                </a:lnTo>
                <a:lnTo>
                  <a:pt x="16" y="10"/>
                </a:lnTo>
                <a:lnTo>
                  <a:pt x="20" y="6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56" name="Freeform 284"/>
          <p:cNvSpPr>
            <a:spLocks/>
          </p:cNvSpPr>
          <p:nvPr/>
        </p:nvSpPr>
        <p:spPr bwMode="auto">
          <a:xfrm>
            <a:off x="5106062" y="2239964"/>
            <a:ext cx="39555" cy="28575"/>
          </a:xfrm>
          <a:custGeom>
            <a:avLst/>
            <a:gdLst>
              <a:gd name="T0" fmla="*/ 2147483647 w 25"/>
              <a:gd name="T1" fmla="*/ 2147483647 h 18"/>
              <a:gd name="T2" fmla="*/ 2147483647 w 25"/>
              <a:gd name="T3" fmla="*/ 2147483647 h 18"/>
              <a:gd name="T4" fmla="*/ 0 w 25"/>
              <a:gd name="T5" fmla="*/ 2147483647 h 18"/>
              <a:gd name="T6" fmla="*/ 2147483647 w 25"/>
              <a:gd name="T7" fmla="*/ 2147483647 h 18"/>
              <a:gd name="T8" fmla="*/ 2147483647 w 25"/>
              <a:gd name="T9" fmla="*/ 2147483647 h 18"/>
              <a:gd name="T10" fmla="*/ 2147483647 w 25"/>
              <a:gd name="T11" fmla="*/ 0 h 18"/>
              <a:gd name="T12" fmla="*/ 2147483647 w 25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" h="18">
                <a:moveTo>
                  <a:pt x="18" y="12"/>
                </a:moveTo>
                <a:lnTo>
                  <a:pt x="2" y="12"/>
                </a:lnTo>
                <a:lnTo>
                  <a:pt x="0" y="17"/>
                </a:lnTo>
                <a:lnTo>
                  <a:pt x="1" y="10"/>
                </a:lnTo>
                <a:lnTo>
                  <a:pt x="12" y="9"/>
                </a:lnTo>
                <a:lnTo>
                  <a:pt x="24" y="0"/>
                </a:lnTo>
                <a:lnTo>
                  <a:pt x="18" y="12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57" name="Freeform 285"/>
          <p:cNvSpPr>
            <a:spLocks/>
          </p:cNvSpPr>
          <p:nvPr/>
        </p:nvSpPr>
        <p:spPr bwMode="auto">
          <a:xfrm>
            <a:off x="5128419" y="2295526"/>
            <a:ext cx="3611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0 h 18"/>
              <a:gd name="T4" fmla="*/ 0 w 22"/>
              <a:gd name="T5" fmla="*/ 2147483647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18">
                <a:moveTo>
                  <a:pt x="21" y="4"/>
                </a:moveTo>
                <a:lnTo>
                  <a:pt x="16" y="0"/>
                </a:lnTo>
                <a:lnTo>
                  <a:pt x="0" y="2"/>
                </a:lnTo>
                <a:lnTo>
                  <a:pt x="16" y="17"/>
                </a:lnTo>
                <a:lnTo>
                  <a:pt x="21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58" name="Freeform 286"/>
          <p:cNvSpPr>
            <a:spLocks/>
          </p:cNvSpPr>
          <p:nvPr/>
        </p:nvSpPr>
        <p:spPr bwMode="auto">
          <a:xfrm>
            <a:off x="5169694" y="2308226"/>
            <a:ext cx="36116" cy="30163"/>
          </a:xfrm>
          <a:custGeom>
            <a:avLst/>
            <a:gdLst>
              <a:gd name="T0" fmla="*/ 2147483647 w 22"/>
              <a:gd name="T1" fmla="*/ 2147483647 h 19"/>
              <a:gd name="T2" fmla="*/ 2147483647 w 22"/>
              <a:gd name="T3" fmla="*/ 0 h 19"/>
              <a:gd name="T4" fmla="*/ 0 w 22"/>
              <a:gd name="T5" fmla="*/ 2147483647 h 19"/>
              <a:gd name="T6" fmla="*/ 2147483647 w 22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9">
                <a:moveTo>
                  <a:pt x="21" y="6"/>
                </a:moveTo>
                <a:lnTo>
                  <a:pt x="7" y="0"/>
                </a:lnTo>
                <a:lnTo>
                  <a:pt x="0" y="18"/>
                </a:lnTo>
                <a:lnTo>
                  <a:pt x="21" y="6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59" name="Freeform 287"/>
          <p:cNvSpPr>
            <a:spLocks/>
          </p:cNvSpPr>
          <p:nvPr/>
        </p:nvSpPr>
        <p:spPr bwMode="auto">
          <a:xfrm>
            <a:off x="5372630" y="2195513"/>
            <a:ext cx="80831" cy="42862"/>
          </a:xfrm>
          <a:custGeom>
            <a:avLst/>
            <a:gdLst>
              <a:gd name="T0" fmla="*/ 2147483647 w 51"/>
              <a:gd name="T1" fmla="*/ 2147483647 h 27"/>
              <a:gd name="T2" fmla="*/ 2147483647 w 51"/>
              <a:gd name="T3" fmla="*/ 2147483647 h 27"/>
              <a:gd name="T4" fmla="*/ 2147483647 w 51"/>
              <a:gd name="T5" fmla="*/ 0 h 27"/>
              <a:gd name="T6" fmla="*/ 0 w 51"/>
              <a:gd name="T7" fmla="*/ 2147483647 h 27"/>
              <a:gd name="T8" fmla="*/ 2147483647 w 51"/>
              <a:gd name="T9" fmla="*/ 2147483647 h 27"/>
              <a:gd name="T10" fmla="*/ 2147483647 w 51"/>
              <a:gd name="T11" fmla="*/ 2147483647 h 27"/>
              <a:gd name="T12" fmla="*/ 2147483647 w 51"/>
              <a:gd name="T13" fmla="*/ 2147483647 h 27"/>
              <a:gd name="T14" fmla="*/ 2147483647 w 51"/>
              <a:gd name="T15" fmla="*/ 2147483647 h 27"/>
              <a:gd name="T16" fmla="*/ 2147483647 w 51"/>
              <a:gd name="T17" fmla="*/ 2147483647 h 27"/>
              <a:gd name="T18" fmla="*/ 2147483647 w 51"/>
              <a:gd name="T19" fmla="*/ 2147483647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" h="27">
                <a:moveTo>
                  <a:pt x="50" y="17"/>
                </a:moveTo>
                <a:lnTo>
                  <a:pt x="46" y="2"/>
                </a:lnTo>
                <a:lnTo>
                  <a:pt x="20" y="0"/>
                </a:lnTo>
                <a:lnTo>
                  <a:pt x="0" y="6"/>
                </a:lnTo>
                <a:lnTo>
                  <a:pt x="1" y="11"/>
                </a:lnTo>
                <a:lnTo>
                  <a:pt x="8" y="20"/>
                </a:lnTo>
                <a:lnTo>
                  <a:pt x="11" y="20"/>
                </a:lnTo>
                <a:lnTo>
                  <a:pt x="28" y="22"/>
                </a:lnTo>
                <a:lnTo>
                  <a:pt x="43" y="26"/>
                </a:lnTo>
                <a:lnTo>
                  <a:pt x="50" y="1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60" name="Freeform 288"/>
          <p:cNvSpPr>
            <a:spLocks/>
          </p:cNvSpPr>
          <p:nvPr/>
        </p:nvSpPr>
        <p:spPr bwMode="auto">
          <a:xfrm>
            <a:off x="5334794" y="2227264"/>
            <a:ext cx="135864" cy="60325"/>
          </a:xfrm>
          <a:custGeom>
            <a:avLst/>
            <a:gdLst>
              <a:gd name="T0" fmla="*/ 2147483647 w 85"/>
              <a:gd name="T1" fmla="*/ 2147483647 h 38"/>
              <a:gd name="T2" fmla="*/ 2147483647 w 85"/>
              <a:gd name="T3" fmla="*/ 2147483647 h 38"/>
              <a:gd name="T4" fmla="*/ 2147483647 w 85"/>
              <a:gd name="T5" fmla="*/ 2147483647 h 38"/>
              <a:gd name="T6" fmla="*/ 0 w 85"/>
              <a:gd name="T7" fmla="*/ 2147483647 h 38"/>
              <a:gd name="T8" fmla="*/ 2147483647 w 85"/>
              <a:gd name="T9" fmla="*/ 2147483647 h 38"/>
              <a:gd name="T10" fmla="*/ 2147483647 w 85"/>
              <a:gd name="T11" fmla="*/ 2147483647 h 38"/>
              <a:gd name="T12" fmla="*/ 2147483647 w 85"/>
              <a:gd name="T13" fmla="*/ 2147483647 h 38"/>
              <a:gd name="T14" fmla="*/ 2147483647 w 85"/>
              <a:gd name="T15" fmla="*/ 2147483647 h 38"/>
              <a:gd name="T16" fmla="*/ 2147483647 w 85"/>
              <a:gd name="T17" fmla="*/ 0 h 38"/>
              <a:gd name="T18" fmla="*/ 2147483647 w 85"/>
              <a:gd name="T19" fmla="*/ 2147483647 h 38"/>
              <a:gd name="T20" fmla="*/ 2147483647 w 85"/>
              <a:gd name="T21" fmla="*/ 2147483647 h 38"/>
              <a:gd name="T22" fmla="*/ 2147483647 w 85"/>
              <a:gd name="T23" fmla="*/ 2147483647 h 38"/>
              <a:gd name="T24" fmla="*/ 2147483647 w 85"/>
              <a:gd name="T25" fmla="*/ 2147483647 h 38"/>
              <a:gd name="T26" fmla="*/ 2147483647 w 85"/>
              <a:gd name="T27" fmla="*/ 2147483647 h 38"/>
              <a:gd name="T28" fmla="*/ 2147483647 w 85"/>
              <a:gd name="T29" fmla="*/ 2147483647 h 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5" h="38">
                <a:moveTo>
                  <a:pt x="42" y="23"/>
                </a:moveTo>
                <a:lnTo>
                  <a:pt x="23" y="27"/>
                </a:lnTo>
                <a:lnTo>
                  <a:pt x="3" y="30"/>
                </a:lnTo>
                <a:lnTo>
                  <a:pt x="0" y="30"/>
                </a:lnTo>
                <a:lnTo>
                  <a:pt x="3" y="9"/>
                </a:lnTo>
                <a:lnTo>
                  <a:pt x="15" y="9"/>
                </a:lnTo>
                <a:lnTo>
                  <a:pt x="29" y="19"/>
                </a:lnTo>
                <a:lnTo>
                  <a:pt x="36" y="13"/>
                </a:lnTo>
                <a:lnTo>
                  <a:pt x="33" y="0"/>
                </a:lnTo>
                <a:lnTo>
                  <a:pt x="51" y="2"/>
                </a:lnTo>
                <a:lnTo>
                  <a:pt x="67" y="5"/>
                </a:lnTo>
                <a:lnTo>
                  <a:pt x="74" y="17"/>
                </a:lnTo>
                <a:lnTo>
                  <a:pt x="84" y="33"/>
                </a:lnTo>
                <a:lnTo>
                  <a:pt x="65" y="37"/>
                </a:lnTo>
                <a:lnTo>
                  <a:pt x="42" y="2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61" name="Freeform 289"/>
          <p:cNvSpPr>
            <a:spLocks/>
          </p:cNvSpPr>
          <p:nvPr/>
        </p:nvSpPr>
        <p:spPr bwMode="auto">
          <a:xfrm>
            <a:off x="5334794" y="2265363"/>
            <a:ext cx="104908" cy="61912"/>
          </a:xfrm>
          <a:custGeom>
            <a:avLst/>
            <a:gdLst>
              <a:gd name="T0" fmla="*/ 2147483647 w 66"/>
              <a:gd name="T1" fmla="*/ 2147483647 h 39"/>
              <a:gd name="T2" fmla="*/ 0 w 66"/>
              <a:gd name="T3" fmla="*/ 2147483647 h 39"/>
              <a:gd name="T4" fmla="*/ 2147483647 w 66"/>
              <a:gd name="T5" fmla="*/ 2147483647 h 39"/>
              <a:gd name="T6" fmla="*/ 2147483647 w 66"/>
              <a:gd name="T7" fmla="*/ 2147483647 h 39"/>
              <a:gd name="T8" fmla="*/ 2147483647 w 66"/>
              <a:gd name="T9" fmla="*/ 0 h 39"/>
              <a:gd name="T10" fmla="*/ 2147483647 w 66"/>
              <a:gd name="T11" fmla="*/ 2147483647 h 39"/>
              <a:gd name="T12" fmla="*/ 2147483647 w 66"/>
              <a:gd name="T13" fmla="*/ 2147483647 h 39"/>
              <a:gd name="T14" fmla="*/ 2147483647 w 66"/>
              <a:gd name="T15" fmla="*/ 2147483647 h 39"/>
              <a:gd name="T16" fmla="*/ 2147483647 w 66"/>
              <a:gd name="T17" fmla="*/ 2147483647 h 39"/>
              <a:gd name="T18" fmla="*/ 2147483647 w 66"/>
              <a:gd name="T19" fmla="*/ 2147483647 h 39"/>
              <a:gd name="T20" fmla="*/ 2147483647 w 66"/>
              <a:gd name="T21" fmla="*/ 2147483647 h 39"/>
              <a:gd name="T22" fmla="*/ 2147483647 w 66"/>
              <a:gd name="T23" fmla="*/ 2147483647 h 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6" h="39">
                <a:moveTo>
                  <a:pt x="2" y="27"/>
                </a:moveTo>
                <a:lnTo>
                  <a:pt x="0" y="6"/>
                </a:lnTo>
                <a:lnTo>
                  <a:pt x="3" y="6"/>
                </a:lnTo>
                <a:lnTo>
                  <a:pt x="22" y="3"/>
                </a:lnTo>
                <a:lnTo>
                  <a:pt x="42" y="0"/>
                </a:lnTo>
                <a:lnTo>
                  <a:pt x="65" y="13"/>
                </a:lnTo>
                <a:lnTo>
                  <a:pt x="48" y="24"/>
                </a:lnTo>
                <a:lnTo>
                  <a:pt x="30" y="38"/>
                </a:lnTo>
                <a:lnTo>
                  <a:pt x="20" y="36"/>
                </a:lnTo>
                <a:lnTo>
                  <a:pt x="20" y="30"/>
                </a:lnTo>
                <a:lnTo>
                  <a:pt x="8" y="29"/>
                </a:lnTo>
                <a:lnTo>
                  <a:pt x="2" y="2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62" name="Freeform 290"/>
          <p:cNvSpPr>
            <a:spLocks/>
          </p:cNvSpPr>
          <p:nvPr/>
        </p:nvSpPr>
        <p:spPr bwMode="auto">
          <a:xfrm>
            <a:off x="5018352" y="2346326"/>
            <a:ext cx="70512" cy="68263"/>
          </a:xfrm>
          <a:custGeom>
            <a:avLst/>
            <a:gdLst>
              <a:gd name="T0" fmla="*/ 2147483647 w 45"/>
              <a:gd name="T1" fmla="*/ 2147483647 h 43"/>
              <a:gd name="T2" fmla="*/ 2147483647 w 45"/>
              <a:gd name="T3" fmla="*/ 2147483647 h 43"/>
              <a:gd name="T4" fmla="*/ 2147483647 w 45"/>
              <a:gd name="T5" fmla="*/ 2147483647 h 43"/>
              <a:gd name="T6" fmla="*/ 2147483647 w 45"/>
              <a:gd name="T7" fmla="*/ 2147483647 h 43"/>
              <a:gd name="T8" fmla="*/ 2147483647 w 45"/>
              <a:gd name="T9" fmla="*/ 0 h 43"/>
              <a:gd name="T10" fmla="*/ 2147483647 w 45"/>
              <a:gd name="T11" fmla="*/ 2147483647 h 43"/>
              <a:gd name="T12" fmla="*/ 2147483647 w 45"/>
              <a:gd name="T13" fmla="*/ 2147483647 h 43"/>
              <a:gd name="T14" fmla="*/ 0 w 45"/>
              <a:gd name="T15" fmla="*/ 2147483647 h 43"/>
              <a:gd name="T16" fmla="*/ 2147483647 w 45"/>
              <a:gd name="T17" fmla="*/ 2147483647 h 43"/>
              <a:gd name="T18" fmla="*/ 2147483647 w 45"/>
              <a:gd name="T19" fmla="*/ 2147483647 h 43"/>
              <a:gd name="T20" fmla="*/ 2147483647 w 45"/>
              <a:gd name="T21" fmla="*/ 2147483647 h 43"/>
              <a:gd name="T22" fmla="*/ 2147483647 w 45"/>
              <a:gd name="T23" fmla="*/ 2147483647 h 43"/>
              <a:gd name="T24" fmla="*/ 2147483647 w 45"/>
              <a:gd name="T25" fmla="*/ 214748364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5" h="43">
                <a:moveTo>
                  <a:pt x="32" y="24"/>
                </a:moveTo>
                <a:lnTo>
                  <a:pt x="42" y="18"/>
                </a:lnTo>
                <a:lnTo>
                  <a:pt x="40" y="12"/>
                </a:lnTo>
                <a:lnTo>
                  <a:pt x="44" y="3"/>
                </a:lnTo>
                <a:lnTo>
                  <a:pt x="29" y="0"/>
                </a:lnTo>
                <a:lnTo>
                  <a:pt x="14" y="10"/>
                </a:lnTo>
                <a:lnTo>
                  <a:pt x="3" y="26"/>
                </a:lnTo>
                <a:lnTo>
                  <a:pt x="0" y="33"/>
                </a:lnTo>
                <a:lnTo>
                  <a:pt x="10" y="33"/>
                </a:lnTo>
                <a:lnTo>
                  <a:pt x="24" y="34"/>
                </a:lnTo>
                <a:lnTo>
                  <a:pt x="28" y="38"/>
                </a:lnTo>
                <a:lnTo>
                  <a:pt x="31" y="42"/>
                </a:lnTo>
                <a:lnTo>
                  <a:pt x="32" y="2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63" name="Freeform 291"/>
          <p:cNvSpPr>
            <a:spLocks/>
          </p:cNvSpPr>
          <p:nvPr/>
        </p:nvSpPr>
        <p:spPr bwMode="auto">
          <a:xfrm>
            <a:off x="5214409" y="2312988"/>
            <a:ext cx="196056" cy="144462"/>
          </a:xfrm>
          <a:custGeom>
            <a:avLst/>
            <a:gdLst>
              <a:gd name="T0" fmla="*/ 2147483647 w 123"/>
              <a:gd name="T1" fmla="*/ 2147483647 h 91"/>
              <a:gd name="T2" fmla="*/ 2147483647 w 123"/>
              <a:gd name="T3" fmla="*/ 0 h 91"/>
              <a:gd name="T4" fmla="*/ 2147483647 w 123"/>
              <a:gd name="T5" fmla="*/ 0 h 91"/>
              <a:gd name="T6" fmla="*/ 2147483647 w 123"/>
              <a:gd name="T7" fmla="*/ 2147483647 h 91"/>
              <a:gd name="T8" fmla="*/ 0 w 123"/>
              <a:gd name="T9" fmla="*/ 2147483647 h 91"/>
              <a:gd name="T10" fmla="*/ 2147483647 w 123"/>
              <a:gd name="T11" fmla="*/ 2147483647 h 91"/>
              <a:gd name="T12" fmla="*/ 2147483647 w 123"/>
              <a:gd name="T13" fmla="*/ 2147483647 h 91"/>
              <a:gd name="T14" fmla="*/ 2147483647 w 123"/>
              <a:gd name="T15" fmla="*/ 2147483647 h 91"/>
              <a:gd name="T16" fmla="*/ 2147483647 w 123"/>
              <a:gd name="T17" fmla="*/ 2147483647 h 91"/>
              <a:gd name="T18" fmla="*/ 2147483647 w 123"/>
              <a:gd name="T19" fmla="*/ 2147483647 h 91"/>
              <a:gd name="T20" fmla="*/ 2147483647 w 123"/>
              <a:gd name="T21" fmla="*/ 2147483647 h 91"/>
              <a:gd name="T22" fmla="*/ 2147483647 w 123"/>
              <a:gd name="T23" fmla="*/ 2147483647 h 91"/>
              <a:gd name="T24" fmla="*/ 2147483647 w 123"/>
              <a:gd name="T25" fmla="*/ 2147483647 h 91"/>
              <a:gd name="T26" fmla="*/ 2147483647 w 123"/>
              <a:gd name="T27" fmla="*/ 2147483647 h 91"/>
              <a:gd name="T28" fmla="*/ 2147483647 w 123"/>
              <a:gd name="T29" fmla="*/ 2147483647 h 91"/>
              <a:gd name="T30" fmla="*/ 2147483647 w 123"/>
              <a:gd name="T31" fmla="*/ 2147483647 h 91"/>
              <a:gd name="T32" fmla="*/ 2147483647 w 123"/>
              <a:gd name="T33" fmla="*/ 2147483647 h 91"/>
              <a:gd name="T34" fmla="*/ 2147483647 w 123"/>
              <a:gd name="T35" fmla="*/ 2147483647 h 91"/>
              <a:gd name="T36" fmla="*/ 2147483647 w 123"/>
              <a:gd name="T37" fmla="*/ 2147483647 h 91"/>
              <a:gd name="T38" fmla="*/ 2147483647 w 123"/>
              <a:gd name="T39" fmla="*/ 2147483647 h 91"/>
              <a:gd name="T40" fmla="*/ 2147483647 w 123"/>
              <a:gd name="T41" fmla="*/ 2147483647 h 91"/>
              <a:gd name="T42" fmla="*/ 2147483647 w 123"/>
              <a:gd name="T43" fmla="*/ 2147483647 h 91"/>
              <a:gd name="T44" fmla="*/ 2147483647 w 123"/>
              <a:gd name="T45" fmla="*/ 2147483647 h 91"/>
              <a:gd name="T46" fmla="*/ 2147483647 w 123"/>
              <a:gd name="T47" fmla="*/ 2147483647 h 91"/>
              <a:gd name="T48" fmla="*/ 2147483647 w 123"/>
              <a:gd name="T49" fmla="*/ 2147483647 h 91"/>
              <a:gd name="T50" fmla="*/ 2147483647 w 123"/>
              <a:gd name="T51" fmla="*/ 2147483647 h 91"/>
              <a:gd name="T52" fmla="*/ 2147483647 w 123"/>
              <a:gd name="T53" fmla="*/ 2147483647 h 91"/>
              <a:gd name="T54" fmla="*/ 2147483647 w 123"/>
              <a:gd name="T55" fmla="*/ 2147483647 h 91"/>
              <a:gd name="T56" fmla="*/ 2147483647 w 123"/>
              <a:gd name="T57" fmla="*/ 2147483647 h 91"/>
              <a:gd name="T58" fmla="*/ 2147483647 w 123"/>
              <a:gd name="T59" fmla="*/ 2147483647 h 9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3" h="91">
                <a:moveTo>
                  <a:pt x="49" y="4"/>
                </a:moveTo>
                <a:lnTo>
                  <a:pt x="48" y="0"/>
                </a:lnTo>
                <a:lnTo>
                  <a:pt x="32" y="0"/>
                </a:lnTo>
                <a:lnTo>
                  <a:pt x="16" y="6"/>
                </a:lnTo>
                <a:lnTo>
                  <a:pt x="0" y="9"/>
                </a:lnTo>
                <a:lnTo>
                  <a:pt x="5" y="15"/>
                </a:lnTo>
                <a:lnTo>
                  <a:pt x="1" y="16"/>
                </a:lnTo>
                <a:lnTo>
                  <a:pt x="2" y="30"/>
                </a:lnTo>
                <a:lnTo>
                  <a:pt x="9" y="48"/>
                </a:lnTo>
                <a:lnTo>
                  <a:pt x="11" y="60"/>
                </a:lnTo>
                <a:lnTo>
                  <a:pt x="12" y="60"/>
                </a:lnTo>
                <a:lnTo>
                  <a:pt x="28" y="67"/>
                </a:lnTo>
                <a:lnTo>
                  <a:pt x="32" y="71"/>
                </a:lnTo>
                <a:lnTo>
                  <a:pt x="37" y="70"/>
                </a:lnTo>
                <a:lnTo>
                  <a:pt x="48" y="70"/>
                </a:lnTo>
                <a:lnTo>
                  <a:pt x="62" y="82"/>
                </a:lnTo>
                <a:lnTo>
                  <a:pt x="75" y="82"/>
                </a:lnTo>
                <a:lnTo>
                  <a:pt x="79" y="86"/>
                </a:lnTo>
                <a:lnTo>
                  <a:pt x="88" y="85"/>
                </a:lnTo>
                <a:lnTo>
                  <a:pt x="107" y="90"/>
                </a:lnTo>
                <a:lnTo>
                  <a:pt x="109" y="85"/>
                </a:lnTo>
                <a:lnTo>
                  <a:pt x="119" y="68"/>
                </a:lnTo>
                <a:lnTo>
                  <a:pt x="122" y="60"/>
                </a:lnTo>
                <a:lnTo>
                  <a:pt x="115" y="44"/>
                </a:lnTo>
                <a:lnTo>
                  <a:pt x="109" y="39"/>
                </a:lnTo>
                <a:lnTo>
                  <a:pt x="116" y="28"/>
                </a:lnTo>
                <a:lnTo>
                  <a:pt x="106" y="7"/>
                </a:lnTo>
                <a:lnTo>
                  <a:pt x="84" y="5"/>
                </a:lnTo>
                <a:lnTo>
                  <a:pt x="62" y="4"/>
                </a:lnTo>
                <a:lnTo>
                  <a:pt x="49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64" name="Freeform 292"/>
          <p:cNvSpPr>
            <a:spLocks/>
          </p:cNvSpPr>
          <p:nvPr/>
        </p:nvSpPr>
        <p:spPr bwMode="auto">
          <a:xfrm>
            <a:off x="5417344" y="1795464"/>
            <a:ext cx="2614083" cy="854075"/>
          </a:xfrm>
          <a:custGeom>
            <a:avLst/>
            <a:gdLst>
              <a:gd name="T0" fmla="*/ 2147483647 w 1647"/>
              <a:gd name="T1" fmla="*/ 2147483647 h 538"/>
              <a:gd name="T2" fmla="*/ 2147483647 w 1647"/>
              <a:gd name="T3" fmla="*/ 2147483647 h 538"/>
              <a:gd name="T4" fmla="*/ 2147483647 w 1647"/>
              <a:gd name="T5" fmla="*/ 2147483647 h 538"/>
              <a:gd name="T6" fmla="*/ 2147483647 w 1647"/>
              <a:gd name="T7" fmla="*/ 2147483647 h 538"/>
              <a:gd name="T8" fmla="*/ 2147483647 w 1647"/>
              <a:gd name="T9" fmla="*/ 2147483647 h 538"/>
              <a:gd name="T10" fmla="*/ 2147483647 w 1647"/>
              <a:gd name="T11" fmla="*/ 2147483647 h 538"/>
              <a:gd name="T12" fmla="*/ 2147483647 w 1647"/>
              <a:gd name="T13" fmla="*/ 2147483647 h 538"/>
              <a:gd name="T14" fmla="*/ 2147483647 w 1647"/>
              <a:gd name="T15" fmla="*/ 2147483647 h 538"/>
              <a:gd name="T16" fmla="*/ 2147483647 w 1647"/>
              <a:gd name="T17" fmla="*/ 2147483647 h 538"/>
              <a:gd name="T18" fmla="*/ 2147483647 w 1647"/>
              <a:gd name="T19" fmla="*/ 2147483647 h 538"/>
              <a:gd name="T20" fmla="*/ 2147483647 w 1647"/>
              <a:gd name="T21" fmla="*/ 2147483647 h 538"/>
              <a:gd name="T22" fmla="*/ 2147483647 w 1647"/>
              <a:gd name="T23" fmla="*/ 2147483647 h 538"/>
              <a:gd name="T24" fmla="*/ 2147483647 w 1647"/>
              <a:gd name="T25" fmla="*/ 2147483647 h 538"/>
              <a:gd name="T26" fmla="*/ 2147483647 w 1647"/>
              <a:gd name="T27" fmla="*/ 2147483647 h 538"/>
              <a:gd name="T28" fmla="*/ 2147483647 w 1647"/>
              <a:gd name="T29" fmla="*/ 2147483647 h 538"/>
              <a:gd name="T30" fmla="*/ 2147483647 w 1647"/>
              <a:gd name="T31" fmla="*/ 2147483647 h 538"/>
              <a:gd name="T32" fmla="*/ 2147483647 w 1647"/>
              <a:gd name="T33" fmla="*/ 2147483647 h 538"/>
              <a:gd name="T34" fmla="*/ 2147483647 w 1647"/>
              <a:gd name="T35" fmla="*/ 2147483647 h 538"/>
              <a:gd name="T36" fmla="*/ 2147483647 w 1647"/>
              <a:gd name="T37" fmla="*/ 2147483647 h 538"/>
              <a:gd name="T38" fmla="*/ 2147483647 w 1647"/>
              <a:gd name="T39" fmla="*/ 2147483647 h 538"/>
              <a:gd name="T40" fmla="*/ 2147483647 w 1647"/>
              <a:gd name="T41" fmla="*/ 2147483647 h 538"/>
              <a:gd name="T42" fmla="*/ 2147483647 w 1647"/>
              <a:gd name="T43" fmla="*/ 2147483647 h 538"/>
              <a:gd name="T44" fmla="*/ 2147483647 w 1647"/>
              <a:gd name="T45" fmla="*/ 2147483647 h 538"/>
              <a:gd name="T46" fmla="*/ 2147483647 w 1647"/>
              <a:gd name="T47" fmla="*/ 2147483647 h 538"/>
              <a:gd name="T48" fmla="*/ 2147483647 w 1647"/>
              <a:gd name="T49" fmla="*/ 2147483647 h 538"/>
              <a:gd name="T50" fmla="*/ 2147483647 w 1647"/>
              <a:gd name="T51" fmla="*/ 2147483647 h 538"/>
              <a:gd name="T52" fmla="*/ 2147483647 w 1647"/>
              <a:gd name="T53" fmla="*/ 2147483647 h 538"/>
              <a:gd name="T54" fmla="*/ 2147483647 w 1647"/>
              <a:gd name="T55" fmla="*/ 2147483647 h 538"/>
              <a:gd name="T56" fmla="*/ 2147483647 w 1647"/>
              <a:gd name="T57" fmla="*/ 2147483647 h 538"/>
              <a:gd name="T58" fmla="*/ 2147483647 w 1647"/>
              <a:gd name="T59" fmla="*/ 2147483647 h 538"/>
              <a:gd name="T60" fmla="*/ 2147483647 w 1647"/>
              <a:gd name="T61" fmla="*/ 2147483647 h 538"/>
              <a:gd name="T62" fmla="*/ 2147483647 w 1647"/>
              <a:gd name="T63" fmla="*/ 2147483647 h 538"/>
              <a:gd name="T64" fmla="*/ 2147483647 w 1647"/>
              <a:gd name="T65" fmla="*/ 2147483647 h 538"/>
              <a:gd name="T66" fmla="*/ 2147483647 w 1647"/>
              <a:gd name="T67" fmla="*/ 2147483647 h 538"/>
              <a:gd name="T68" fmla="*/ 2147483647 w 1647"/>
              <a:gd name="T69" fmla="*/ 2147483647 h 538"/>
              <a:gd name="T70" fmla="*/ 2147483647 w 1647"/>
              <a:gd name="T71" fmla="*/ 2147483647 h 538"/>
              <a:gd name="T72" fmla="*/ 2147483647 w 1647"/>
              <a:gd name="T73" fmla="*/ 2147483647 h 538"/>
              <a:gd name="T74" fmla="*/ 2147483647 w 1647"/>
              <a:gd name="T75" fmla="*/ 2147483647 h 538"/>
              <a:gd name="T76" fmla="*/ 2147483647 w 1647"/>
              <a:gd name="T77" fmla="*/ 2147483647 h 538"/>
              <a:gd name="T78" fmla="*/ 2147483647 w 1647"/>
              <a:gd name="T79" fmla="*/ 2147483647 h 538"/>
              <a:gd name="T80" fmla="*/ 2147483647 w 1647"/>
              <a:gd name="T81" fmla="*/ 2147483647 h 538"/>
              <a:gd name="T82" fmla="*/ 2147483647 w 1647"/>
              <a:gd name="T83" fmla="*/ 2147483647 h 538"/>
              <a:gd name="T84" fmla="*/ 2147483647 w 1647"/>
              <a:gd name="T85" fmla="*/ 2147483647 h 538"/>
              <a:gd name="T86" fmla="*/ 2147483647 w 1647"/>
              <a:gd name="T87" fmla="*/ 2147483647 h 538"/>
              <a:gd name="T88" fmla="*/ 2147483647 w 1647"/>
              <a:gd name="T89" fmla="*/ 2147483647 h 538"/>
              <a:gd name="T90" fmla="*/ 2147483647 w 1647"/>
              <a:gd name="T91" fmla="*/ 2147483647 h 538"/>
              <a:gd name="T92" fmla="*/ 2147483647 w 1647"/>
              <a:gd name="T93" fmla="*/ 2147483647 h 538"/>
              <a:gd name="T94" fmla="*/ 2147483647 w 1647"/>
              <a:gd name="T95" fmla="*/ 2147483647 h 538"/>
              <a:gd name="T96" fmla="*/ 2147483647 w 1647"/>
              <a:gd name="T97" fmla="*/ 2147483647 h 538"/>
              <a:gd name="T98" fmla="*/ 2147483647 w 1647"/>
              <a:gd name="T99" fmla="*/ 2147483647 h 538"/>
              <a:gd name="T100" fmla="*/ 2147483647 w 1647"/>
              <a:gd name="T101" fmla="*/ 2147483647 h 538"/>
              <a:gd name="T102" fmla="*/ 2147483647 w 1647"/>
              <a:gd name="T103" fmla="*/ 2147483647 h 538"/>
              <a:gd name="T104" fmla="*/ 2147483647 w 1647"/>
              <a:gd name="T105" fmla="*/ 2147483647 h 538"/>
              <a:gd name="T106" fmla="*/ 2147483647 w 1647"/>
              <a:gd name="T107" fmla="*/ 2147483647 h 538"/>
              <a:gd name="T108" fmla="*/ 2147483647 w 1647"/>
              <a:gd name="T109" fmla="*/ 2147483647 h 538"/>
              <a:gd name="T110" fmla="*/ 2147483647 w 1647"/>
              <a:gd name="T111" fmla="*/ 2147483647 h 538"/>
              <a:gd name="T112" fmla="*/ 2147483647 w 1647"/>
              <a:gd name="T113" fmla="*/ 2147483647 h 538"/>
              <a:gd name="T114" fmla="*/ 2147483647 w 1647"/>
              <a:gd name="T115" fmla="*/ 2147483647 h 538"/>
              <a:gd name="T116" fmla="*/ 2147483647 w 1647"/>
              <a:gd name="T117" fmla="*/ 2147483647 h 538"/>
              <a:gd name="T118" fmla="*/ 2147483647 w 1647"/>
              <a:gd name="T119" fmla="*/ 2147483647 h 538"/>
              <a:gd name="T120" fmla="*/ 2147483647 w 1647"/>
              <a:gd name="T121" fmla="*/ 2147483647 h 5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47" h="538">
                <a:moveTo>
                  <a:pt x="1522" y="113"/>
                </a:moveTo>
                <a:lnTo>
                  <a:pt x="1489" y="106"/>
                </a:lnTo>
                <a:lnTo>
                  <a:pt x="1458" y="99"/>
                </a:lnTo>
                <a:lnTo>
                  <a:pt x="1432" y="99"/>
                </a:lnTo>
                <a:lnTo>
                  <a:pt x="1407" y="97"/>
                </a:lnTo>
                <a:lnTo>
                  <a:pt x="1416" y="105"/>
                </a:lnTo>
                <a:lnTo>
                  <a:pt x="1430" y="113"/>
                </a:lnTo>
                <a:lnTo>
                  <a:pt x="1427" y="116"/>
                </a:lnTo>
                <a:lnTo>
                  <a:pt x="1418" y="116"/>
                </a:lnTo>
                <a:lnTo>
                  <a:pt x="1405" y="109"/>
                </a:lnTo>
                <a:lnTo>
                  <a:pt x="1399" y="109"/>
                </a:lnTo>
                <a:lnTo>
                  <a:pt x="1383" y="100"/>
                </a:lnTo>
                <a:lnTo>
                  <a:pt x="1373" y="106"/>
                </a:lnTo>
                <a:lnTo>
                  <a:pt x="1331" y="103"/>
                </a:lnTo>
                <a:lnTo>
                  <a:pt x="1331" y="109"/>
                </a:lnTo>
                <a:lnTo>
                  <a:pt x="1316" y="104"/>
                </a:lnTo>
                <a:lnTo>
                  <a:pt x="1301" y="99"/>
                </a:lnTo>
                <a:lnTo>
                  <a:pt x="1285" y="90"/>
                </a:lnTo>
                <a:lnTo>
                  <a:pt x="1261" y="84"/>
                </a:lnTo>
                <a:lnTo>
                  <a:pt x="1236" y="85"/>
                </a:lnTo>
                <a:lnTo>
                  <a:pt x="1212" y="87"/>
                </a:lnTo>
                <a:lnTo>
                  <a:pt x="1204" y="85"/>
                </a:lnTo>
                <a:lnTo>
                  <a:pt x="1186" y="79"/>
                </a:lnTo>
                <a:lnTo>
                  <a:pt x="1179" y="82"/>
                </a:lnTo>
                <a:lnTo>
                  <a:pt x="1181" y="78"/>
                </a:lnTo>
                <a:lnTo>
                  <a:pt x="1173" y="77"/>
                </a:lnTo>
                <a:lnTo>
                  <a:pt x="1161" y="74"/>
                </a:lnTo>
                <a:lnTo>
                  <a:pt x="1168" y="73"/>
                </a:lnTo>
                <a:lnTo>
                  <a:pt x="1145" y="67"/>
                </a:lnTo>
                <a:lnTo>
                  <a:pt x="1130" y="70"/>
                </a:lnTo>
                <a:lnTo>
                  <a:pt x="1127" y="70"/>
                </a:lnTo>
                <a:lnTo>
                  <a:pt x="1129" y="67"/>
                </a:lnTo>
                <a:lnTo>
                  <a:pt x="1128" y="67"/>
                </a:lnTo>
                <a:lnTo>
                  <a:pt x="1093" y="64"/>
                </a:lnTo>
                <a:lnTo>
                  <a:pt x="1061" y="61"/>
                </a:lnTo>
                <a:lnTo>
                  <a:pt x="1068" y="64"/>
                </a:lnTo>
                <a:lnTo>
                  <a:pt x="1053" y="67"/>
                </a:lnTo>
                <a:lnTo>
                  <a:pt x="1059" y="68"/>
                </a:lnTo>
                <a:lnTo>
                  <a:pt x="1063" y="69"/>
                </a:lnTo>
                <a:lnTo>
                  <a:pt x="1068" y="73"/>
                </a:lnTo>
                <a:lnTo>
                  <a:pt x="1074" y="79"/>
                </a:lnTo>
                <a:lnTo>
                  <a:pt x="1057" y="78"/>
                </a:lnTo>
                <a:lnTo>
                  <a:pt x="1061" y="80"/>
                </a:lnTo>
                <a:lnTo>
                  <a:pt x="1061" y="84"/>
                </a:lnTo>
                <a:lnTo>
                  <a:pt x="1034" y="77"/>
                </a:lnTo>
                <a:lnTo>
                  <a:pt x="1025" y="80"/>
                </a:lnTo>
                <a:lnTo>
                  <a:pt x="1000" y="74"/>
                </a:lnTo>
                <a:lnTo>
                  <a:pt x="997" y="73"/>
                </a:lnTo>
                <a:lnTo>
                  <a:pt x="1003" y="82"/>
                </a:lnTo>
                <a:lnTo>
                  <a:pt x="1000" y="88"/>
                </a:lnTo>
                <a:lnTo>
                  <a:pt x="985" y="84"/>
                </a:lnTo>
                <a:lnTo>
                  <a:pt x="965" y="75"/>
                </a:lnTo>
                <a:lnTo>
                  <a:pt x="942" y="67"/>
                </a:lnTo>
                <a:lnTo>
                  <a:pt x="937" y="68"/>
                </a:lnTo>
                <a:lnTo>
                  <a:pt x="954" y="79"/>
                </a:lnTo>
                <a:lnTo>
                  <a:pt x="929" y="67"/>
                </a:lnTo>
                <a:lnTo>
                  <a:pt x="893" y="62"/>
                </a:lnTo>
                <a:lnTo>
                  <a:pt x="857" y="58"/>
                </a:lnTo>
                <a:lnTo>
                  <a:pt x="837" y="53"/>
                </a:lnTo>
                <a:lnTo>
                  <a:pt x="839" y="52"/>
                </a:lnTo>
                <a:lnTo>
                  <a:pt x="823" y="49"/>
                </a:lnTo>
                <a:lnTo>
                  <a:pt x="788" y="52"/>
                </a:lnTo>
                <a:lnTo>
                  <a:pt x="778" y="46"/>
                </a:lnTo>
                <a:lnTo>
                  <a:pt x="762" y="46"/>
                </a:lnTo>
                <a:lnTo>
                  <a:pt x="764" y="44"/>
                </a:lnTo>
                <a:lnTo>
                  <a:pt x="746" y="47"/>
                </a:lnTo>
                <a:lnTo>
                  <a:pt x="761" y="48"/>
                </a:lnTo>
                <a:lnTo>
                  <a:pt x="743" y="55"/>
                </a:lnTo>
                <a:lnTo>
                  <a:pt x="725" y="57"/>
                </a:lnTo>
                <a:lnTo>
                  <a:pt x="725" y="54"/>
                </a:lnTo>
                <a:lnTo>
                  <a:pt x="744" y="41"/>
                </a:lnTo>
                <a:lnTo>
                  <a:pt x="762" y="27"/>
                </a:lnTo>
                <a:lnTo>
                  <a:pt x="755" y="24"/>
                </a:lnTo>
                <a:lnTo>
                  <a:pt x="746" y="21"/>
                </a:lnTo>
                <a:lnTo>
                  <a:pt x="760" y="24"/>
                </a:lnTo>
                <a:lnTo>
                  <a:pt x="747" y="17"/>
                </a:lnTo>
                <a:lnTo>
                  <a:pt x="746" y="17"/>
                </a:lnTo>
                <a:lnTo>
                  <a:pt x="738" y="16"/>
                </a:lnTo>
                <a:lnTo>
                  <a:pt x="722" y="11"/>
                </a:lnTo>
                <a:lnTo>
                  <a:pt x="691" y="11"/>
                </a:lnTo>
                <a:lnTo>
                  <a:pt x="679" y="13"/>
                </a:lnTo>
                <a:lnTo>
                  <a:pt x="679" y="6"/>
                </a:lnTo>
                <a:lnTo>
                  <a:pt x="664" y="5"/>
                </a:lnTo>
                <a:lnTo>
                  <a:pt x="649" y="5"/>
                </a:lnTo>
                <a:lnTo>
                  <a:pt x="660" y="2"/>
                </a:lnTo>
                <a:lnTo>
                  <a:pt x="636" y="0"/>
                </a:lnTo>
                <a:lnTo>
                  <a:pt x="622" y="7"/>
                </a:lnTo>
                <a:lnTo>
                  <a:pt x="627" y="13"/>
                </a:lnTo>
                <a:lnTo>
                  <a:pt x="636" y="14"/>
                </a:lnTo>
                <a:lnTo>
                  <a:pt x="614" y="15"/>
                </a:lnTo>
                <a:lnTo>
                  <a:pt x="622" y="17"/>
                </a:lnTo>
                <a:lnTo>
                  <a:pt x="605" y="18"/>
                </a:lnTo>
                <a:lnTo>
                  <a:pt x="591" y="20"/>
                </a:lnTo>
                <a:lnTo>
                  <a:pt x="562" y="20"/>
                </a:lnTo>
                <a:lnTo>
                  <a:pt x="574" y="20"/>
                </a:lnTo>
                <a:lnTo>
                  <a:pt x="552" y="24"/>
                </a:lnTo>
                <a:lnTo>
                  <a:pt x="530" y="28"/>
                </a:lnTo>
                <a:lnTo>
                  <a:pt x="522" y="31"/>
                </a:lnTo>
                <a:lnTo>
                  <a:pt x="522" y="36"/>
                </a:lnTo>
                <a:lnTo>
                  <a:pt x="513" y="35"/>
                </a:lnTo>
                <a:lnTo>
                  <a:pt x="528" y="41"/>
                </a:lnTo>
                <a:lnTo>
                  <a:pt x="518" y="42"/>
                </a:lnTo>
                <a:lnTo>
                  <a:pt x="530" y="44"/>
                </a:lnTo>
                <a:lnTo>
                  <a:pt x="530" y="46"/>
                </a:lnTo>
                <a:lnTo>
                  <a:pt x="503" y="48"/>
                </a:lnTo>
                <a:lnTo>
                  <a:pt x="477" y="52"/>
                </a:lnTo>
                <a:lnTo>
                  <a:pt x="481" y="57"/>
                </a:lnTo>
                <a:lnTo>
                  <a:pt x="493" y="67"/>
                </a:lnTo>
                <a:lnTo>
                  <a:pt x="506" y="69"/>
                </a:lnTo>
                <a:lnTo>
                  <a:pt x="524" y="77"/>
                </a:lnTo>
                <a:lnTo>
                  <a:pt x="533" y="88"/>
                </a:lnTo>
                <a:lnTo>
                  <a:pt x="537" y="94"/>
                </a:lnTo>
                <a:lnTo>
                  <a:pt x="531" y="94"/>
                </a:lnTo>
                <a:lnTo>
                  <a:pt x="522" y="85"/>
                </a:lnTo>
                <a:lnTo>
                  <a:pt x="521" y="90"/>
                </a:lnTo>
                <a:lnTo>
                  <a:pt x="515" y="82"/>
                </a:lnTo>
                <a:lnTo>
                  <a:pt x="521" y="75"/>
                </a:lnTo>
                <a:lnTo>
                  <a:pt x="499" y="73"/>
                </a:lnTo>
                <a:lnTo>
                  <a:pt x="476" y="67"/>
                </a:lnTo>
                <a:lnTo>
                  <a:pt x="459" y="69"/>
                </a:lnTo>
                <a:lnTo>
                  <a:pt x="468" y="73"/>
                </a:lnTo>
                <a:lnTo>
                  <a:pt x="447" y="73"/>
                </a:lnTo>
                <a:lnTo>
                  <a:pt x="453" y="77"/>
                </a:lnTo>
                <a:lnTo>
                  <a:pt x="477" y="82"/>
                </a:lnTo>
                <a:lnTo>
                  <a:pt x="481" y="85"/>
                </a:lnTo>
                <a:lnTo>
                  <a:pt x="446" y="79"/>
                </a:lnTo>
                <a:lnTo>
                  <a:pt x="435" y="61"/>
                </a:lnTo>
                <a:lnTo>
                  <a:pt x="427" y="61"/>
                </a:lnTo>
                <a:lnTo>
                  <a:pt x="435" y="69"/>
                </a:lnTo>
                <a:lnTo>
                  <a:pt x="426" y="75"/>
                </a:lnTo>
                <a:lnTo>
                  <a:pt x="429" y="82"/>
                </a:lnTo>
                <a:lnTo>
                  <a:pt x="444" y="91"/>
                </a:lnTo>
                <a:lnTo>
                  <a:pt x="442" y="103"/>
                </a:lnTo>
                <a:lnTo>
                  <a:pt x="453" y="111"/>
                </a:lnTo>
                <a:lnTo>
                  <a:pt x="480" y="110"/>
                </a:lnTo>
                <a:lnTo>
                  <a:pt x="491" y="114"/>
                </a:lnTo>
                <a:lnTo>
                  <a:pt x="499" y="124"/>
                </a:lnTo>
                <a:lnTo>
                  <a:pt x="502" y="130"/>
                </a:lnTo>
                <a:lnTo>
                  <a:pt x="517" y="134"/>
                </a:lnTo>
                <a:lnTo>
                  <a:pt x="495" y="130"/>
                </a:lnTo>
                <a:lnTo>
                  <a:pt x="487" y="118"/>
                </a:lnTo>
                <a:lnTo>
                  <a:pt x="480" y="113"/>
                </a:lnTo>
                <a:lnTo>
                  <a:pt x="460" y="117"/>
                </a:lnTo>
                <a:lnTo>
                  <a:pt x="472" y="131"/>
                </a:lnTo>
                <a:lnTo>
                  <a:pt x="463" y="146"/>
                </a:lnTo>
                <a:lnTo>
                  <a:pt x="459" y="148"/>
                </a:lnTo>
                <a:lnTo>
                  <a:pt x="453" y="150"/>
                </a:lnTo>
                <a:lnTo>
                  <a:pt x="423" y="147"/>
                </a:lnTo>
                <a:lnTo>
                  <a:pt x="420" y="145"/>
                </a:lnTo>
                <a:lnTo>
                  <a:pt x="440" y="145"/>
                </a:lnTo>
                <a:lnTo>
                  <a:pt x="436" y="147"/>
                </a:lnTo>
                <a:lnTo>
                  <a:pt x="449" y="146"/>
                </a:lnTo>
                <a:lnTo>
                  <a:pt x="446" y="142"/>
                </a:lnTo>
                <a:lnTo>
                  <a:pt x="454" y="128"/>
                </a:lnTo>
                <a:lnTo>
                  <a:pt x="454" y="120"/>
                </a:lnTo>
                <a:lnTo>
                  <a:pt x="437" y="109"/>
                </a:lnTo>
                <a:lnTo>
                  <a:pt x="431" y="96"/>
                </a:lnTo>
                <a:lnTo>
                  <a:pt x="422" y="83"/>
                </a:lnTo>
                <a:lnTo>
                  <a:pt x="410" y="77"/>
                </a:lnTo>
                <a:lnTo>
                  <a:pt x="410" y="65"/>
                </a:lnTo>
                <a:lnTo>
                  <a:pt x="395" y="59"/>
                </a:lnTo>
                <a:lnTo>
                  <a:pt x="374" y="61"/>
                </a:lnTo>
                <a:lnTo>
                  <a:pt x="371" y="78"/>
                </a:lnTo>
                <a:lnTo>
                  <a:pt x="364" y="85"/>
                </a:lnTo>
                <a:lnTo>
                  <a:pt x="366" y="87"/>
                </a:lnTo>
                <a:lnTo>
                  <a:pt x="373" y="88"/>
                </a:lnTo>
                <a:lnTo>
                  <a:pt x="375" y="97"/>
                </a:lnTo>
                <a:lnTo>
                  <a:pt x="379" y="104"/>
                </a:lnTo>
                <a:lnTo>
                  <a:pt x="391" y="107"/>
                </a:lnTo>
                <a:lnTo>
                  <a:pt x="400" y="114"/>
                </a:lnTo>
                <a:lnTo>
                  <a:pt x="406" y="114"/>
                </a:lnTo>
                <a:lnTo>
                  <a:pt x="401" y="124"/>
                </a:lnTo>
                <a:lnTo>
                  <a:pt x="386" y="114"/>
                </a:lnTo>
                <a:lnTo>
                  <a:pt x="360" y="108"/>
                </a:lnTo>
                <a:lnTo>
                  <a:pt x="338" y="105"/>
                </a:lnTo>
                <a:lnTo>
                  <a:pt x="314" y="100"/>
                </a:lnTo>
                <a:lnTo>
                  <a:pt x="309" y="105"/>
                </a:lnTo>
                <a:lnTo>
                  <a:pt x="322" y="114"/>
                </a:lnTo>
                <a:lnTo>
                  <a:pt x="314" y="118"/>
                </a:lnTo>
                <a:lnTo>
                  <a:pt x="314" y="123"/>
                </a:lnTo>
                <a:lnTo>
                  <a:pt x="308" y="121"/>
                </a:lnTo>
                <a:lnTo>
                  <a:pt x="304" y="114"/>
                </a:lnTo>
                <a:lnTo>
                  <a:pt x="290" y="117"/>
                </a:lnTo>
                <a:lnTo>
                  <a:pt x="278" y="118"/>
                </a:lnTo>
                <a:lnTo>
                  <a:pt x="267" y="123"/>
                </a:lnTo>
                <a:lnTo>
                  <a:pt x="249" y="121"/>
                </a:lnTo>
                <a:lnTo>
                  <a:pt x="255" y="120"/>
                </a:lnTo>
                <a:lnTo>
                  <a:pt x="250" y="114"/>
                </a:lnTo>
                <a:lnTo>
                  <a:pt x="258" y="113"/>
                </a:lnTo>
                <a:lnTo>
                  <a:pt x="240" y="119"/>
                </a:lnTo>
                <a:lnTo>
                  <a:pt x="238" y="120"/>
                </a:lnTo>
                <a:lnTo>
                  <a:pt x="218" y="125"/>
                </a:lnTo>
                <a:lnTo>
                  <a:pt x="207" y="129"/>
                </a:lnTo>
                <a:lnTo>
                  <a:pt x="207" y="131"/>
                </a:lnTo>
                <a:lnTo>
                  <a:pt x="197" y="134"/>
                </a:lnTo>
                <a:lnTo>
                  <a:pt x="197" y="142"/>
                </a:lnTo>
                <a:lnTo>
                  <a:pt x="182" y="142"/>
                </a:lnTo>
                <a:lnTo>
                  <a:pt x="169" y="135"/>
                </a:lnTo>
                <a:lnTo>
                  <a:pt x="185" y="128"/>
                </a:lnTo>
                <a:lnTo>
                  <a:pt x="166" y="119"/>
                </a:lnTo>
                <a:lnTo>
                  <a:pt x="145" y="118"/>
                </a:lnTo>
                <a:lnTo>
                  <a:pt x="157" y="123"/>
                </a:lnTo>
                <a:lnTo>
                  <a:pt x="162" y="138"/>
                </a:lnTo>
                <a:lnTo>
                  <a:pt x="166" y="148"/>
                </a:lnTo>
                <a:lnTo>
                  <a:pt x="166" y="156"/>
                </a:lnTo>
                <a:lnTo>
                  <a:pt x="162" y="156"/>
                </a:lnTo>
                <a:lnTo>
                  <a:pt x="157" y="149"/>
                </a:lnTo>
                <a:lnTo>
                  <a:pt x="145" y="148"/>
                </a:lnTo>
                <a:lnTo>
                  <a:pt x="135" y="156"/>
                </a:lnTo>
                <a:lnTo>
                  <a:pt x="126" y="164"/>
                </a:lnTo>
                <a:lnTo>
                  <a:pt x="135" y="176"/>
                </a:lnTo>
                <a:lnTo>
                  <a:pt x="112" y="172"/>
                </a:lnTo>
                <a:lnTo>
                  <a:pt x="95" y="168"/>
                </a:lnTo>
                <a:lnTo>
                  <a:pt x="95" y="174"/>
                </a:lnTo>
                <a:lnTo>
                  <a:pt x="107" y="180"/>
                </a:lnTo>
                <a:lnTo>
                  <a:pt x="114" y="185"/>
                </a:lnTo>
                <a:lnTo>
                  <a:pt x="99" y="186"/>
                </a:lnTo>
                <a:lnTo>
                  <a:pt x="78" y="175"/>
                </a:lnTo>
                <a:lnTo>
                  <a:pt x="72" y="162"/>
                </a:lnTo>
                <a:lnTo>
                  <a:pt x="71" y="158"/>
                </a:lnTo>
                <a:lnTo>
                  <a:pt x="72" y="158"/>
                </a:lnTo>
                <a:lnTo>
                  <a:pt x="58" y="150"/>
                </a:lnTo>
                <a:lnTo>
                  <a:pt x="52" y="147"/>
                </a:lnTo>
                <a:lnTo>
                  <a:pt x="38" y="139"/>
                </a:lnTo>
                <a:lnTo>
                  <a:pt x="46" y="141"/>
                </a:lnTo>
                <a:lnTo>
                  <a:pt x="74" y="148"/>
                </a:lnTo>
                <a:lnTo>
                  <a:pt x="104" y="155"/>
                </a:lnTo>
                <a:lnTo>
                  <a:pt x="130" y="148"/>
                </a:lnTo>
                <a:lnTo>
                  <a:pt x="134" y="137"/>
                </a:lnTo>
                <a:lnTo>
                  <a:pt x="123" y="130"/>
                </a:lnTo>
                <a:lnTo>
                  <a:pt x="92" y="119"/>
                </a:lnTo>
                <a:lnTo>
                  <a:pt x="63" y="109"/>
                </a:lnTo>
                <a:lnTo>
                  <a:pt x="45" y="110"/>
                </a:lnTo>
                <a:lnTo>
                  <a:pt x="41" y="111"/>
                </a:lnTo>
                <a:lnTo>
                  <a:pt x="43" y="107"/>
                </a:lnTo>
                <a:lnTo>
                  <a:pt x="38" y="108"/>
                </a:lnTo>
                <a:lnTo>
                  <a:pt x="29" y="104"/>
                </a:lnTo>
                <a:lnTo>
                  <a:pt x="40" y="103"/>
                </a:lnTo>
                <a:lnTo>
                  <a:pt x="27" y="99"/>
                </a:lnTo>
                <a:lnTo>
                  <a:pt x="23" y="103"/>
                </a:lnTo>
                <a:lnTo>
                  <a:pt x="16" y="100"/>
                </a:lnTo>
                <a:lnTo>
                  <a:pt x="16" y="105"/>
                </a:lnTo>
                <a:lnTo>
                  <a:pt x="10" y="106"/>
                </a:lnTo>
                <a:lnTo>
                  <a:pt x="0" y="111"/>
                </a:lnTo>
                <a:lnTo>
                  <a:pt x="0" y="114"/>
                </a:lnTo>
                <a:lnTo>
                  <a:pt x="1" y="124"/>
                </a:lnTo>
                <a:lnTo>
                  <a:pt x="15" y="134"/>
                </a:lnTo>
                <a:lnTo>
                  <a:pt x="9" y="144"/>
                </a:lnTo>
                <a:lnTo>
                  <a:pt x="23" y="160"/>
                </a:lnTo>
                <a:lnTo>
                  <a:pt x="23" y="172"/>
                </a:lnTo>
                <a:lnTo>
                  <a:pt x="27" y="177"/>
                </a:lnTo>
                <a:lnTo>
                  <a:pt x="34" y="185"/>
                </a:lnTo>
                <a:lnTo>
                  <a:pt x="28" y="188"/>
                </a:lnTo>
                <a:lnTo>
                  <a:pt x="49" y="200"/>
                </a:lnTo>
                <a:lnTo>
                  <a:pt x="40" y="210"/>
                </a:lnTo>
                <a:lnTo>
                  <a:pt x="32" y="219"/>
                </a:lnTo>
                <a:lnTo>
                  <a:pt x="24" y="227"/>
                </a:lnTo>
                <a:lnTo>
                  <a:pt x="15" y="236"/>
                </a:lnTo>
                <a:lnTo>
                  <a:pt x="24" y="236"/>
                </a:lnTo>
                <a:lnTo>
                  <a:pt x="21" y="236"/>
                </a:lnTo>
                <a:lnTo>
                  <a:pt x="24" y="239"/>
                </a:lnTo>
                <a:lnTo>
                  <a:pt x="43" y="245"/>
                </a:lnTo>
                <a:lnTo>
                  <a:pt x="32" y="244"/>
                </a:lnTo>
                <a:lnTo>
                  <a:pt x="21" y="249"/>
                </a:lnTo>
                <a:lnTo>
                  <a:pt x="19" y="253"/>
                </a:lnTo>
                <a:lnTo>
                  <a:pt x="23" y="269"/>
                </a:lnTo>
                <a:lnTo>
                  <a:pt x="16" y="277"/>
                </a:lnTo>
                <a:lnTo>
                  <a:pt x="24" y="289"/>
                </a:lnTo>
                <a:lnTo>
                  <a:pt x="33" y="305"/>
                </a:lnTo>
                <a:lnTo>
                  <a:pt x="51" y="310"/>
                </a:lnTo>
                <a:lnTo>
                  <a:pt x="69" y="313"/>
                </a:lnTo>
                <a:lnTo>
                  <a:pt x="72" y="331"/>
                </a:lnTo>
                <a:lnTo>
                  <a:pt x="86" y="346"/>
                </a:lnTo>
                <a:lnTo>
                  <a:pt x="83" y="350"/>
                </a:lnTo>
                <a:lnTo>
                  <a:pt x="85" y="364"/>
                </a:lnTo>
                <a:lnTo>
                  <a:pt x="95" y="361"/>
                </a:lnTo>
                <a:lnTo>
                  <a:pt x="116" y="363"/>
                </a:lnTo>
                <a:lnTo>
                  <a:pt x="117" y="368"/>
                </a:lnTo>
                <a:lnTo>
                  <a:pt x="132" y="384"/>
                </a:lnTo>
                <a:lnTo>
                  <a:pt x="148" y="397"/>
                </a:lnTo>
                <a:lnTo>
                  <a:pt x="156" y="395"/>
                </a:lnTo>
                <a:lnTo>
                  <a:pt x="175" y="402"/>
                </a:lnTo>
                <a:lnTo>
                  <a:pt x="193" y="407"/>
                </a:lnTo>
                <a:lnTo>
                  <a:pt x="201" y="430"/>
                </a:lnTo>
                <a:lnTo>
                  <a:pt x="191" y="436"/>
                </a:lnTo>
                <a:lnTo>
                  <a:pt x="187" y="445"/>
                </a:lnTo>
                <a:lnTo>
                  <a:pt x="189" y="449"/>
                </a:lnTo>
                <a:lnTo>
                  <a:pt x="180" y="454"/>
                </a:lnTo>
                <a:lnTo>
                  <a:pt x="174" y="456"/>
                </a:lnTo>
                <a:lnTo>
                  <a:pt x="184" y="465"/>
                </a:lnTo>
                <a:lnTo>
                  <a:pt x="180" y="464"/>
                </a:lnTo>
                <a:lnTo>
                  <a:pt x="178" y="468"/>
                </a:lnTo>
                <a:lnTo>
                  <a:pt x="176" y="466"/>
                </a:lnTo>
                <a:lnTo>
                  <a:pt x="176" y="475"/>
                </a:lnTo>
                <a:lnTo>
                  <a:pt x="166" y="477"/>
                </a:lnTo>
                <a:lnTo>
                  <a:pt x="162" y="479"/>
                </a:lnTo>
                <a:lnTo>
                  <a:pt x="180" y="490"/>
                </a:lnTo>
                <a:lnTo>
                  <a:pt x="200" y="500"/>
                </a:lnTo>
                <a:lnTo>
                  <a:pt x="201" y="499"/>
                </a:lnTo>
                <a:lnTo>
                  <a:pt x="215" y="500"/>
                </a:lnTo>
                <a:lnTo>
                  <a:pt x="229" y="501"/>
                </a:lnTo>
                <a:lnTo>
                  <a:pt x="247" y="508"/>
                </a:lnTo>
                <a:lnTo>
                  <a:pt x="267" y="517"/>
                </a:lnTo>
                <a:lnTo>
                  <a:pt x="286" y="526"/>
                </a:lnTo>
                <a:lnTo>
                  <a:pt x="305" y="532"/>
                </a:lnTo>
                <a:lnTo>
                  <a:pt x="326" y="537"/>
                </a:lnTo>
                <a:lnTo>
                  <a:pt x="316" y="525"/>
                </a:lnTo>
                <a:lnTo>
                  <a:pt x="304" y="512"/>
                </a:lnTo>
                <a:lnTo>
                  <a:pt x="303" y="501"/>
                </a:lnTo>
                <a:lnTo>
                  <a:pt x="302" y="505"/>
                </a:lnTo>
                <a:lnTo>
                  <a:pt x="295" y="492"/>
                </a:lnTo>
                <a:lnTo>
                  <a:pt x="290" y="488"/>
                </a:lnTo>
                <a:lnTo>
                  <a:pt x="298" y="471"/>
                </a:lnTo>
                <a:lnTo>
                  <a:pt x="309" y="466"/>
                </a:lnTo>
                <a:lnTo>
                  <a:pt x="316" y="463"/>
                </a:lnTo>
                <a:lnTo>
                  <a:pt x="314" y="458"/>
                </a:lnTo>
                <a:lnTo>
                  <a:pt x="305" y="443"/>
                </a:lnTo>
                <a:lnTo>
                  <a:pt x="290" y="430"/>
                </a:lnTo>
                <a:lnTo>
                  <a:pt x="276" y="417"/>
                </a:lnTo>
                <a:lnTo>
                  <a:pt x="278" y="401"/>
                </a:lnTo>
                <a:lnTo>
                  <a:pt x="280" y="382"/>
                </a:lnTo>
                <a:lnTo>
                  <a:pt x="294" y="389"/>
                </a:lnTo>
                <a:lnTo>
                  <a:pt x="296" y="382"/>
                </a:lnTo>
                <a:lnTo>
                  <a:pt x="305" y="375"/>
                </a:lnTo>
                <a:lnTo>
                  <a:pt x="314" y="367"/>
                </a:lnTo>
                <a:lnTo>
                  <a:pt x="333" y="367"/>
                </a:lnTo>
                <a:lnTo>
                  <a:pt x="349" y="375"/>
                </a:lnTo>
                <a:lnTo>
                  <a:pt x="365" y="384"/>
                </a:lnTo>
                <a:lnTo>
                  <a:pt x="383" y="382"/>
                </a:lnTo>
                <a:lnTo>
                  <a:pt x="407" y="381"/>
                </a:lnTo>
                <a:lnTo>
                  <a:pt x="431" y="386"/>
                </a:lnTo>
                <a:lnTo>
                  <a:pt x="433" y="381"/>
                </a:lnTo>
                <a:lnTo>
                  <a:pt x="420" y="365"/>
                </a:lnTo>
                <a:lnTo>
                  <a:pt x="426" y="346"/>
                </a:lnTo>
                <a:lnTo>
                  <a:pt x="437" y="347"/>
                </a:lnTo>
                <a:lnTo>
                  <a:pt x="422" y="340"/>
                </a:lnTo>
                <a:lnTo>
                  <a:pt x="438" y="336"/>
                </a:lnTo>
                <a:lnTo>
                  <a:pt x="453" y="334"/>
                </a:lnTo>
                <a:lnTo>
                  <a:pt x="468" y="329"/>
                </a:lnTo>
                <a:lnTo>
                  <a:pt x="482" y="325"/>
                </a:lnTo>
                <a:lnTo>
                  <a:pt x="497" y="321"/>
                </a:lnTo>
                <a:lnTo>
                  <a:pt x="512" y="316"/>
                </a:lnTo>
                <a:lnTo>
                  <a:pt x="522" y="315"/>
                </a:lnTo>
                <a:lnTo>
                  <a:pt x="531" y="325"/>
                </a:lnTo>
                <a:lnTo>
                  <a:pt x="555" y="334"/>
                </a:lnTo>
                <a:lnTo>
                  <a:pt x="562" y="339"/>
                </a:lnTo>
                <a:lnTo>
                  <a:pt x="573" y="340"/>
                </a:lnTo>
                <a:lnTo>
                  <a:pt x="588" y="334"/>
                </a:lnTo>
                <a:lnTo>
                  <a:pt x="604" y="327"/>
                </a:lnTo>
                <a:lnTo>
                  <a:pt x="606" y="331"/>
                </a:lnTo>
                <a:lnTo>
                  <a:pt x="604" y="339"/>
                </a:lnTo>
                <a:lnTo>
                  <a:pt x="622" y="350"/>
                </a:lnTo>
                <a:lnTo>
                  <a:pt x="637" y="362"/>
                </a:lnTo>
                <a:lnTo>
                  <a:pt x="654" y="374"/>
                </a:lnTo>
                <a:lnTo>
                  <a:pt x="671" y="386"/>
                </a:lnTo>
                <a:lnTo>
                  <a:pt x="675" y="382"/>
                </a:lnTo>
                <a:lnTo>
                  <a:pt x="682" y="385"/>
                </a:lnTo>
                <a:lnTo>
                  <a:pt x="698" y="382"/>
                </a:lnTo>
                <a:lnTo>
                  <a:pt x="715" y="393"/>
                </a:lnTo>
                <a:lnTo>
                  <a:pt x="731" y="404"/>
                </a:lnTo>
                <a:lnTo>
                  <a:pt x="747" y="401"/>
                </a:lnTo>
                <a:lnTo>
                  <a:pt x="761" y="416"/>
                </a:lnTo>
                <a:lnTo>
                  <a:pt x="772" y="415"/>
                </a:lnTo>
                <a:lnTo>
                  <a:pt x="777" y="408"/>
                </a:lnTo>
                <a:lnTo>
                  <a:pt x="788" y="404"/>
                </a:lnTo>
                <a:lnTo>
                  <a:pt x="800" y="397"/>
                </a:lnTo>
                <a:lnTo>
                  <a:pt x="813" y="389"/>
                </a:lnTo>
                <a:lnTo>
                  <a:pt x="837" y="392"/>
                </a:lnTo>
                <a:lnTo>
                  <a:pt x="843" y="398"/>
                </a:lnTo>
                <a:lnTo>
                  <a:pt x="861" y="401"/>
                </a:lnTo>
                <a:lnTo>
                  <a:pt x="879" y="404"/>
                </a:lnTo>
                <a:lnTo>
                  <a:pt x="888" y="397"/>
                </a:lnTo>
                <a:lnTo>
                  <a:pt x="877" y="385"/>
                </a:lnTo>
                <a:lnTo>
                  <a:pt x="879" y="368"/>
                </a:lnTo>
                <a:lnTo>
                  <a:pt x="901" y="374"/>
                </a:lnTo>
                <a:lnTo>
                  <a:pt x="921" y="378"/>
                </a:lnTo>
                <a:lnTo>
                  <a:pt x="930" y="388"/>
                </a:lnTo>
                <a:lnTo>
                  <a:pt x="950" y="398"/>
                </a:lnTo>
                <a:lnTo>
                  <a:pt x="970" y="393"/>
                </a:lnTo>
                <a:lnTo>
                  <a:pt x="988" y="398"/>
                </a:lnTo>
                <a:lnTo>
                  <a:pt x="1005" y="402"/>
                </a:lnTo>
                <a:lnTo>
                  <a:pt x="1010" y="407"/>
                </a:lnTo>
                <a:lnTo>
                  <a:pt x="1037" y="414"/>
                </a:lnTo>
                <a:lnTo>
                  <a:pt x="1050" y="412"/>
                </a:lnTo>
                <a:lnTo>
                  <a:pt x="1066" y="408"/>
                </a:lnTo>
                <a:lnTo>
                  <a:pt x="1080" y="397"/>
                </a:lnTo>
                <a:lnTo>
                  <a:pt x="1102" y="403"/>
                </a:lnTo>
                <a:lnTo>
                  <a:pt x="1114" y="404"/>
                </a:lnTo>
                <a:lnTo>
                  <a:pt x="1132" y="407"/>
                </a:lnTo>
                <a:lnTo>
                  <a:pt x="1142" y="397"/>
                </a:lnTo>
                <a:lnTo>
                  <a:pt x="1137" y="385"/>
                </a:lnTo>
                <a:lnTo>
                  <a:pt x="1137" y="365"/>
                </a:lnTo>
                <a:lnTo>
                  <a:pt x="1128" y="360"/>
                </a:lnTo>
                <a:lnTo>
                  <a:pt x="1123" y="356"/>
                </a:lnTo>
                <a:lnTo>
                  <a:pt x="1132" y="348"/>
                </a:lnTo>
                <a:lnTo>
                  <a:pt x="1146" y="348"/>
                </a:lnTo>
                <a:lnTo>
                  <a:pt x="1163" y="347"/>
                </a:lnTo>
                <a:lnTo>
                  <a:pt x="1194" y="358"/>
                </a:lnTo>
                <a:lnTo>
                  <a:pt x="1205" y="368"/>
                </a:lnTo>
                <a:lnTo>
                  <a:pt x="1218" y="380"/>
                </a:lnTo>
                <a:lnTo>
                  <a:pt x="1231" y="391"/>
                </a:lnTo>
                <a:lnTo>
                  <a:pt x="1244" y="403"/>
                </a:lnTo>
                <a:lnTo>
                  <a:pt x="1257" y="408"/>
                </a:lnTo>
                <a:lnTo>
                  <a:pt x="1279" y="415"/>
                </a:lnTo>
                <a:lnTo>
                  <a:pt x="1293" y="422"/>
                </a:lnTo>
                <a:lnTo>
                  <a:pt x="1307" y="438"/>
                </a:lnTo>
                <a:lnTo>
                  <a:pt x="1327" y="436"/>
                </a:lnTo>
                <a:lnTo>
                  <a:pt x="1346" y="428"/>
                </a:lnTo>
                <a:lnTo>
                  <a:pt x="1354" y="443"/>
                </a:lnTo>
                <a:lnTo>
                  <a:pt x="1356" y="463"/>
                </a:lnTo>
                <a:lnTo>
                  <a:pt x="1358" y="481"/>
                </a:lnTo>
                <a:lnTo>
                  <a:pt x="1342" y="479"/>
                </a:lnTo>
                <a:lnTo>
                  <a:pt x="1340" y="487"/>
                </a:lnTo>
                <a:lnTo>
                  <a:pt x="1347" y="502"/>
                </a:lnTo>
                <a:lnTo>
                  <a:pt x="1356" y="517"/>
                </a:lnTo>
                <a:lnTo>
                  <a:pt x="1351" y="520"/>
                </a:lnTo>
                <a:lnTo>
                  <a:pt x="1355" y="525"/>
                </a:lnTo>
                <a:lnTo>
                  <a:pt x="1356" y="527"/>
                </a:lnTo>
                <a:lnTo>
                  <a:pt x="1355" y="521"/>
                </a:lnTo>
                <a:lnTo>
                  <a:pt x="1356" y="521"/>
                </a:lnTo>
                <a:lnTo>
                  <a:pt x="1364" y="512"/>
                </a:lnTo>
                <a:lnTo>
                  <a:pt x="1367" y="510"/>
                </a:lnTo>
                <a:lnTo>
                  <a:pt x="1372" y="518"/>
                </a:lnTo>
                <a:lnTo>
                  <a:pt x="1381" y="518"/>
                </a:lnTo>
                <a:lnTo>
                  <a:pt x="1396" y="512"/>
                </a:lnTo>
                <a:lnTo>
                  <a:pt x="1400" y="501"/>
                </a:lnTo>
                <a:lnTo>
                  <a:pt x="1405" y="490"/>
                </a:lnTo>
                <a:lnTo>
                  <a:pt x="1407" y="475"/>
                </a:lnTo>
                <a:lnTo>
                  <a:pt x="1408" y="459"/>
                </a:lnTo>
                <a:lnTo>
                  <a:pt x="1409" y="444"/>
                </a:lnTo>
                <a:lnTo>
                  <a:pt x="1411" y="428"/>
                </a:lnTo>
                <a:lnTo>
                  <a:pt x="1405" y="415"/>
                </a:lnTo>
                <a:lnTo>
                  <a:pt x="1398" y="402"/>
                </a:lnTo>
                <a:lnTo>
                  <a:pt x="1391" y="393"/>
                </a:lnTo>
                <a:lnTo>
                  <a:pt x="1387" y="382"/>
                </a:lnTo>
                <a:lnTo>
                  <a:pt x="1385" y="372"/>
                </a:lnTo>
                <a:lnTo>
                  <a:pt x="1376" y="361"/>
                </a:lnTo>
                <a:lnTo>
                  <a:pt x="1361" y="352"/>
                </a:lnTo>
                <a:lnTo>
                  <a:pt x="1369" y="352"/>
                </a:lnTo>
                <a:lnTo>
                  <a:pt x="1338" y="335"/>
                </a:lnTo>
                <a:lnTo>
                  <a:pt x="1323" y="333"/>
                </a:lnTo>
                <a:lnTo>
                  <a:pt x="1327" y="340"/>
                </a:lnTo>
                <a:lnTo>
                  <a:pt x="1315" y="344"/>
                </a:lnTo>
                <a:lnTo>
                  <a:pt x="1316" y="340"/>
                </a:lnTo>
                <a:lnTo>
                  <a:pt x="1310" y="336"/>
                </a:lnTo>
                <a:lnTo>
                  <a:pt x="1307" y="340"/>
                </a:lnTo>
                <a:lnTo>
                  <a:pt x="1298" y="329"/>
                </a:lnTo>
                <a:lnTo>
                  <a:pt x="1278" y="326"/>
                </a:lnTo>
                <a:lnTo>
                  <a:pt x="1283" y="312"/>
                </a:lnTo>
                <a:lnTo>
                  <a:pt x="1287" y="299"/>
                </a:lnTo>
                <a:lnTo>
                  <a:pt x="1290" y="289"/>
                </a:lnTo>
                <a:lnTo>
                  <a:pt x="1294" y="279"/>
                </a:lnTo>
                <a:lnTo>
                  <a:pt x="1290" y="272"/>
                </a:lnTo>
                <a:lnTo>
                  <a:pt x="1296" y="259"/>
                </a:lnTo>
                <a:lnTo>
                  <a:pt x="1311" y="257"/>
                </a:lnTo>
                <a:lnTo>
                  <a:pt x="1325" y="253"/>
                </a:lnTo>
                <a:lnTo>
                  <a:pt x="1329" y="253"/>
                </a:lnTo>
                <a:lnTo>
                  <a:pt x="1336" y="257"/>
                </a:lnTo>
                <a:lnTo>
                  <a:pt x="1337" y="253"/>
                </a:lnTo>
                <a:lnTo>
                  <a:pt x="1365" y="257"/>
                </a:lnTo>
                <a:lnTo>
                  <a:pt x="1367" y="252"/>
                </a:lnTo>
                <a:lnTo>
                  <a:pt x="1364" y="250"/>
                </a:lnTo>
                <a:lnTo>
                  <a:pt x="1386" y="251"/>
                </a:lnTo>
                <a:lnTo>
                  <a:pt x="1403" y="254"/>
                </a:lnTo>
                <a:lnTo>
                  <a:pt x="1396" y="258"/>
                </a:lnTo>
                <a:lnTo>
                  <a:pt x="1402" y="262"/>
                </a:lnTo>
                <a:lnTo>
                  <a:pt x="1413" y="261"/>
                </a:lnTo>
                <a:lnTo>
                  <a:pt x="1422" y="258"/>
                </a:lnTo>
                <a:lnTo>
                  <a:pt x="1439" y="258"/>
                </a:lnTo>
                <a:lnTo>
                  <a:pt x="1436" y="253"/>
                </a:lnTo>
                <a:lnTo>
                  <a:pt x="1425" y="252"/>
                </a:lnTo>
                <a:lnTo>
                  <a:pt x="1420" y="249"/>
                </a:lnTo>
                <a:lnTo>
                  <a:pt x="1420" y="234"/>
                </a:lnTo>
                <a:lnTo>
                  <a:pt x="1418" y="219"/>
                </a:lnTo>
                <a:lnTo>
                  <a:pt x="1443" y="219"/>
                </a:lnTo>
                <a:lnTo>
                  <a:pt x="1448" y="216"/>
                </a:lnTo>
                <a:lnTo>
                  <a:pt x="1461" y="231"/>
                </a:lnTo>
                <a:lnTo>
                  <a:pt x="1463" y="228"/>
                </a:lnTo>
                <a:lnTo>
                  <a:pt x="1471" y="236"/>
                </a:lnTo>
                <a:lnTo>
                  <a:pt x="1478" y="221"/>
                </a:lnTo>
                <a:lnTo>
                  <a:pt x="1484" y="221"/>
                </a:lnTo>
                <a:lnTo>
                  <a:pt x="1471" y="208"/>
                </a:lnTo>
                <a:lnTo>
                  <a:pt x="1475" y="206"/>
                </a:lnTo>
                <a:lnTo>
                  <a:pt x="1494" y="208"/>
                </a:lnTo>
                <a:lnTo>
                  <a:pt x="1498" y="210"/>
                </a:lnTo>
                <a:lnTo>
                  <a:pt x="1487" y="209"/>
                </a:lnTo>
                <a:lnTo>
                  <a:pt x="1496" y="220"/>
                </a:lnTo>
                <a:lnTo>
                  <a:pt x="1505" y="231"/>
                </a:lnTo>
                <a:lnTo>
                  <a:pt x="1498" y="236"/>
                </a:lnTo>
                <a:lnTo>
                  <a:pt x="1496" y="248"/>
                </a:lnTo>
                <a:lnTo>
                  <a:pt x="1492" y="260"/>
                </a:lnTo>
                <a:lnTo>
                  <a:pt x="1491" y="274"/>
                </a:lnTo>
                <a:lnTo>
                  <a:pt x="1480" y="278"/>
                </a:lnTo>
                <a:lnTo>
                  <a:pt x="1485" y="283"/>
                </a:lnTo>
                <a:lnTo>
                  <a:pt x="1488" y="292"/>
                </a:lnTo>
                <a:lnTo>
                  <a:pt x="1497" y="305"/>
                </a:lnTo>
                <a:lnTo>
                  <a:pt x="1507" y="320"/>
                </a:lnTo>
                <a:lnTo>
                  <a:pt x="1525" y="336"/>
                </a:lnTo>
                <a:lnTo>
                  <a:pt x="1544" y="352"/>
                </a:lnTo>
                <a:lnTo>
                  <a:pt x="1562" y="368"/>
                </a:lnTo>
                <a:lnTo>
                  <a:pt x="1580" y="386"/>
                </a:lnTo>
                <a:lnTo>
                  <a:pt x="1585" y="375"/>
                </a:lnTo>
                <a:lnTo>
                  <a:pt x="1574" y="353"/>
                </a:lnTo>
                <a:lnTo>
                  <a:pt x="1580" y="351"/>
                </a:lnTo>
                <a:lnTo>
                  <a:pt x="1587" y="352"/>
                </a:lnTo>
                <a:lnTo>
                  <a:pt x="1585" y="350"/>
                </a:lnTo>
                <a:lnTo>
                  <a:pt x="1574" y="334"/>
                </a:lnTo>
                <a:lnTo>
                  <a:pt x="1589" y="327"/>
                </a:lnTo>
                <a:lnTo>
                  <a:pt x="1569" y="311"/>
                </a:lnTo>
                <a:lnTo>
                  <a:pt x="1569" y="302"/>
                </a:lnTo>
                <a:lnTo>
                  <a:pt x="1569" y="300"/>
                </a:lnTo>
                <a:lnTo>
                  <a:pt x="1569" y="302"/>
                </a:lnTo>
                <a:lnTo>
                  <a:pt x="1580" y="305"/>
                </a:lnTo>
                <a:lnTo>
                  <a:pt x="1569" y="295"/>
                </a:lnTo>
                <a:lnTo>
                  <a:pt x="1563" y="293"/>
                </a:lnTo>
                <a:lnTo>
                  <a:pt x="1550" y="278"/>
                </a:lnTo>
                <a:lnTo>
                  <a:pt x="1544" y="279"/>
                </a:lnTo>
                <a:lnTo>
                  <a:pt x="1532" y="274"/>
                </a:lnTo>
                <a:lnTo>
                  <a:pt x="1527" y="258"/>
                </a:lnTo>
                <a:lnTo>
                  <a:pt x="1519" y="248"/>
                </a:lnTo>
                <a:lnTo>
                  <a:pt x="1528" y="244"/>
                </a:lnTo>
                <a:lnTo>
                  <a:pt x="1537" y="248"/>
                </a:lnTo>
                <a:lnTo>
                  <a:pt x="1534" y="243"/>
                </a:lnTo>
                <a:lnTo>
                  <a:pt x="1540" y="237"/>
                </a:lnTo>
                <a:lnTo>
                  <a:pt x="1550" y="248"/>
                </a:lnTo>
                <a:lnTo>
                  <a:pt x="1551" y="240"/>
                </a:lnTo>
                <a:lnTo>
                  <a:pt x="1571" y="236"/>
                </a:lnTo>
                <a:lnTo>
                  <a:pt x="1591" y="244"/>
                </a:lnTo>
                <a:lnTo>
                  <a:pt x="1590" y="240"/>
                </a:lnTo>
                <a:lnTo>
                  <a:pt x="1596" y="229"/>
                </a:lnTo>
                <a:lnTo>
                  <a:pt x="1598" y="228"/>
                </a:lnTo>
                <a:lnTo>
                  <a:pt x="1598" y="223"/>
                </a:lnTo>
                <a:lnTo>
                  <a:pt x="1599" y="222"/>
                </a:lnTo>
                <a:lnTo>
                  <a:pt x="1611" y="213"/>
                </a:lnTo>
                <a:lnTo>
                  <a:pt x="1621" y="207"/>
                </a:lnTo>
                <a:lnTo>
                  <a:pt x="1616" y="203"/>
                </a:lnTo>
                <a:lnTo>
                  <a:pt x="1620" y="203"/>
                </a:lnTo>
                <a:lnTo>
                  <a:pt x="1644" y="209"/>
                </a:lnTo>
                <a:lnTo>
                  <a:pt x="1646" y="207"/>
                </a:lnTo>
                <a:lnTo>
                  <a:pt x="1634" y="199"/>
                </a:lnTo>
                <a:lnTo>
                  <a:pt x="1621" y="193"/>
                </a:lnTo>
                <a:lnTo>
                  <a:pt x="1616" y="190"/>
                </a:lnTo>
                <a:lnTo>
                  <a:pt x="1596" y="179"/>
                </a:lnTo>
                <a:lnTo>
                  <a:pt x="1595" y="181"/>
                </a:lnTo>
                <a:lnTo>
                  <a:pt x="1582" y="174"/>
                </a:lnTo>
                <a:lnTo>
                  <a:pt x="1590" y="175"/>
                </a:lnTo>
                <a:lnTo>
                  <a:pt x="1602" y="172"/>
                </a:lnTo>
                <a:lnTo>
                  <a:pt x="1582" y="158"/>
                </a:lnTo>
                <a:lnTo>
                  <a:pt x="1562" y="142"/>
                </a:lnTo>
                <a:lnTo>
                  <a:pt x="1541" y="128"/>
                </a:lnTo>
                <a:lnTo>
                  <a:pt x="1522" y="1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65" name="Freeform 293"/>
          <p:cNvSpPr>
            <a:spLocks/>
          </p:cNvSpPr>
          <p:nvPr/>
        </p:nvSpPr>
        <p:spPr bwMode="auto">
          <a:xfrm>
            <a:off x="1957124" y="1978026"/>
            <a:ext cx="190897" cy="106363"/>
          </a:xfrm>
          <a:custGeom>
            <a:avLst/>
            <a:gdLst>
              <a:gd name="T0" fmla="*/ 2147483647 w 120"/>
              <a:gd name="T1" fmla="*/ 2147483647 h 67"/>
              <a:gd name="T2" fmla="*/ 2147483647 w 120"/>
              <a:gd name="T3" fmla="*/ 2147483647 h 67"/>
              <a:gd name="T4" fmla="*/ 2147483647 w 120"/>
              <a:gd name="T5" fmla="*/ 2147483647 h 67"/>
              <a:gd name="T6" fmla="*/ 2147483647 w 120"/>
              <a:gd name="T7" fmla="*/ 2147483647 h 67"/>
              <a:gd name="T8" fmla="*/ 2147483647 w 120"/>
              <a:gd name="T9" fmla="*/ 2147483647 h 67"/>
              <a:gd name="T10" fmla="*/ 2147483647 w 120"/>
              <a:gd name="T11" fmla="*/ 2147483647 h 67"/>
              <a:gd name="T12" fmla="*/ 2147483647 w 120"/>
              <a:gd name="T13" fmla="*/ 2147483647 h 67"/>
              <a:gd name="T14" fmla="*/ 2147483647 w 120"/>
              <a:gd name="T15" fmla="*/ 2147483647 h 67"/>
              <a:gd name="T16" fmla="*/ 2147483647 w 120"/>
              <a:gd name="T17" fmla="*/ 2147483647 h 67"/>
              <a:gd name="T18" fmla="*/ 2147483647 w 120"/>
              <a:gd name="T19" fmla="*/ 2147483647 h 67"/>
              <a:gd name="T20" fmla="*/ 2147483647 w 120"/>
              <a:gd name="T21" fmla="*/ 2147483647 h 67"/>
              <a:gd name="T22" fmla="*/ 2147483647 w 120"/>
              <a:gd name="T23" fmla="*/ 2147483647 h 67"/>
              <a:gd name="T24" fmla="*/ 2147483647 w 120"/>
              <a:gd name="T25" fmla="*/ 2147483647 h 67"/>
              <a:gd name="T26" fmla="*/ 2147483647 w 120"/>
              <a:gd name="T27" fmla="*/ 2147483647 h 67"/>
              <a:gd name="T28" fmla="*/ 2147483647 w 120"/>
              <a:gd name="T29" fmla="*/ 2147483647 h 67"/>
              <a:gd name="T30" fmla="*/ 2147483647 w 120"/>
              <a:gd name="T31" fmla="*/ 0 h 67"/>
              <a:gd name="T32" fmla="*/ 2147483647 w 120"/>
              <a:gd name="T33" fmla="*/ 2147483647 h 67"/>
              <a:gd name="T34" fmla="*/ 2147483647 w 120"/>
              <a:gd name="T35" fmla="*/ 2147483647 h 67"/>
              <a:gd name="T36" fmla="*/ 2147483647 w 120"/>
              <a:gd name="T37" fmla="*/ 2147483647 h 67"/>
              <a:gd name="T38" fmla="*/ 0 w 120"/>
              <a:gd name="T39" fmla="*/ 2147483647 h 67"/>
              <a:gd name="T40" fmla="*/ 2147483647 w 120"/>
              <a:gd name="T41" fmla="*/ 2147483647 h 67"/>
              <a:gd name="T42" fmla="*/ 2147483647 w 120"/>
              <a:gd name="T43" fmla="*/ 2147483647 h 67"/>
              <a:gd name="T44" fmla="*/ 2147483647 w 120"/>
              <a:gd name="T45" fmla="*/ 2147483647 h 67"/>
              <a:gd name="T46" fmla="*/ 2147483647 w 120"/>
              <a:gd name="T47" fmla="*/ 2147483647 h 67"/>
              <a:gd name="T48" fmla="*/ 2147483647 w 120"/>
              <a:gd name="T49" fmla="*/ 2147483647 h 67"/>
              <a:gd name="T50" fmla="*/ 2147483647 w 120"/>
              <a:gd name="T51" fmla="*/ 2147483647 h 67"/>
              <a:gd name="T52" fmla="*/ 2147483647 w 120"/>
              <a:gd name="T53" fmla="*/ 2147483647 h 67"/>
              <a:gd name="T54" fmla="*/ 2147483647 w 120"/>
              <a:gd name="T55" fmla="*/ 2147483647 h 67"/>
              <a:gd name="T56" fmla="*/ 2147483647 w 120"/>
              <a:gd name="T57" fmla="*/ 2147483647 h 67"/>
              <a:gd name="T58" fmla="*/ 2147483647 w 120"/>
              <a:gd name="T59" fmla="*/ 2147483647 h 67"/>
              <a:gd name="T60" fmla="*/ 2147483647 w 120"/>
              <a:gd name="T61" fmla="*/ 2147483647 h 67"/>
              <a:gd name="T62" fmla="*/ 2147483647 w 120"/>
              <a:gd name="T63" fmla="*/ 2147483647 h 67"/>
              <a:gd name="T64" fmla="*/ 2147483647 w 120"/>
              <a:gd name="T65" fmla="*/ 2147483647 h 67"/>
              <a:gd name="T66" fmla="*/ 2147483647 w 120"/>
              <a:gd name="T67" fmla="*/ 2147483647 h 67"/>
              <a:gd name="T68" fmla="*/ 2147483647 w 120"/>
              <a:gd name="T69" fmla="*/ 2147483647 h 67"/>
              <a:gd name="T70" fmla="*/ 2147483647 w 120"/>
              <a:gd name="T71" fmla="*/ 2147483647 h 67"/>
              <a:gd name="T72" fmla="*/ 2147483647 w 120"/>
              <a:gd name="T73" fmla="*/ 2147483647 h 67"/>
              <a:gd name="T74" fmla="*/ 2147483647 w 120"/>
              <a:gd name="T75" fmla="*/ 2147483647 h 67"/>
              <a:gd name="T76" fmla="*/ 2147483647 w 120"/>
              <a:gd name="T77" fmla="*/ 2147483647 h 67"/>
              <a:gd name="T78" fmla="*/ 2147483647 w 120"/>
              <a:gd name="T79" fmla="*/ 2147483647 h 67"/>
              <a:gd name="T80" fmla="*/ 2147483647 w 120"/>
              <a:gd name="T81" fmla="*/ 2147483647 h 67"/>
              <a:gd name="T82" fmla="*/ 2147483647 w 120"/>
              <a:gd name="T83" fmla="*/ 2147483647 h 67"/>
              <a:gd name="T84" fmla="*/ 2147483647 w 120"/>
              <a:gd name="T85" fmla="*/ 2147483647 h 67"/>
              <a:gd name="T86" fmla="*/ 2147483647 w 120"/>
              <a:gd name="T87" fmla="*/ 2147483647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0" h="67">
                <a:moveTo>
                  <a:pt x="119" y="40"/>
                </a:moveTo>
                <a:lnTo>
                  <a:pt x="116" y="34"/>
                </a:lnTo>
                <a:lnTo>
                  <a:pt x="109" y="27"/>
                </a:lnTo>
                <a:lnTo>
                  <a:pt x="103" y="25"/>
                </a:lnTo>
                <a:lnTo>
                  <a:pt x="103" y="27"/>
                </a:lnTo>
                <a:lnTo>
                  <a:pt x="99" y="25"/>
                </a:lnTo>
                <a:lnTo>
                  <a:pt x="89" y="25"/>
                </a:lnTo>
                <a:lnTo>
                  <a:pt x="81" y="32"/>
                </a:lnTo>
                <a:lnTo>
                  <a:pt x="81" y="35"/>
                </a:lnTo>
                <a:lnTo>
                  <a:pt x="75" y="35"/>
                </a:lnTo>
                <a:lnTo>
                  <a:pt x="80" y="30"/>
                </a:lnTo>
                <a:lnTo>
                  <a:pt x="89" y="21"/>
                </a:lnTo>
                <a:lnTo>
                  <a:pt x="89" y="14"/>
                </a:lnTo>
                <a:lnTo>
                  <a:pt x="78" y="4"/>
                </a:lnTo>
                <a:lnTo>
                  <a:pt x="78" y="8"/>
                </a:lnTo>
                <a:lnTo>
                  <a:pt x="73" y="0"/>
                </a:lnTo>
                <a:lnTo>
                  <a:pt x="54" y="11"/>
                </a:lnTo>
                <a:lnTo>
                  <a:pt x="36" y="24"/>
                </a:lnTo>
                <a:lnTo>
                  <a:pt x="18" y="38"/>
                </a:lnTo>
                <a:lnTo>
                  <a:pt x="0" y="51"/>
                </a:lnTo>
                <a:lnTo>
                  <a:pt x="9" y="43"/>
                </a:lnTo>
                <a:lnTo>
                  <a:pt x="16" y="40"/>
                </a:lnTo>
                <a:lnTo>
                  <a:pt x="21" y="38"/>
                </a:lnTo>
                <a:lnTo>
                  <a:pt x="27" y="34"/>
                </a:lnTo>
                <a:lnTo>
                  <a:pt x="27" y="38"/>
                </a:lnTo>
                <a:lnTo>
                  <a:pt x="31" y="36"/>
                </a:lnTo>
                <a:lnTo>
                  <a:pt x="19" y="42"/>
                </a:lnTo>
                <a:lnTo>
                  <a:pt x="18" y="47"/>
                </a:lnTo>
                <a:lnTo>
                  <a:pt x="41" y="47"/>
                </a:lnTo>
                <a:lnTo>
                  <a:pt x="34" y="57"/>
                </a:lnTo>
                <a:lnTo>
                  <a:pt x="43" y="61"/>
                </a:lnTo>
                <a:lnTo>
                  <a:pt x="50" y="62"/>
                </a:lnTo>
                <a:lnTo>
                  <a:pt x="47" y="66"/>
                </a:lnTo>
                <a:lnTo>
                  <a:pt x="55" y="63"/>
                </a:lnTo>
                <a:lnTo>
                  <a:pt x="60" y="61"/>
                </a:lnTo>
                <a:lnTo>
                  <a:pt x="60" y="59"/>
                </a:lnTo>
                <a:lnTo>
                  <a:pt x="75" y="51"/>
                </a:lnTo>
                <a:lnTo>
                  <a:pt x="80" y="49"/>
                </a:lnTo>
                <a:lnTo>
                  <a:pt x="81" y="45"/>
                </a:lnTo>
                <a:lnTo>
                  <a:pt x="84" y="47"/>
                </a:lnTo>
                <a:lnTo>
                  <a:pt x="90" y="46"/>
                </a:lnTo>
                <a:lnTo>
                  <a:pt x="95" y="44"/>
                </a:lnTo>
                <a:lnTo>
                  <a:pt x="104" y="44"/>
                </a:lnTo>
                <a:lnTo>
                  <a:pt x="119" y="4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66" name="Freeform 294"/>
          <p:cNvSpPr>
            <a:spLocks/>
          </p:cNvSpPr>
          <p:nvPr/>
        </p:nvSpPr>
        <p:spPr bwMode="auto">
          <a:xfrm>
            <a:off x="7586002" y="2322513"/>
            <a:ext cx="178858" cy="214312"/>
          </a:xfrm>
          <a:custGeom>
            <a:avLst/>
            <a:gdLst>
              <a:gd name="T0" fmla="*/ 2147483647 w 112"/>
              <a:gd name="T1" fmla="*/ 2147483647 h 135"/>
              <a:gd name="T2" fmla="*/ 2147483647 w 112"/>
              <a:gd name="T3" fmla="*/ 2147483647 h 135"/>
              <a:gd name="T4" fmla="*/ 2147483647 w 112"/>
              <a:gd name="T5" fmla="*/ 2147483647 h 135"/>
              <a:gd name="T6" fmla="*/ 2147483647 w 112"/>
              <a:gd name="T7" fmla="*/ 2147483647 h 135"/>
              <a:gd name="T8" fmla="*/ 2147483647 w 112"/>
              <a:gd name="T9" fmla="*/ 2147483647 h 135"/>
              <a:gd name="T10" fmla="*/ 2147483647 w 112"/>
              <a:gd name="T11" fmla="*/ 2147483647 h 135"/>
              <a:gd name="T12" fmla="*/ 2147483647 w 112"/>
              <a:gd name="T13" fmla="*/ 2147483647 h 135"/>
              <a:gd name="T14" fmla="*/ 2147483647 w 112"/>
              <a:gd name="T15" fmla="*/ 0 h 135"/>
              <a:gd name="T16" fmla="*/ 0 w 112"/>
              <a:gd name="T17" fmla="*/ 2147483647 h 135"/>
              <a:gd name="T18" fmla="*/ 2147483647 w 112"/>
              <a:gd name="T19" fmla="*/ 2147483647 h 135"/>
              <a:gd name="T20" fmla="*/ 2147483647 w 112"/>
              <a:gd name="T21" fmla="*/ 2147483647 h 135"/>
              <a:gd name="T22" fmla="*/ 2147483647 w 112"/>
              <a:gd name="T23" fmla="*/ 2147483647 h 135"/>
              <a:gd name="T24" fmla="*/ 2147483647 w 112"/>
              <a:gd name="T25" fmla="*/ 2147483647 h 135"/>
              <a:gd name="T26" fmla="*/ 2147483647 w 112"/>
              <a:gd name="T27" fmla="*/ 2147483647 h 135"/>
              <a:gd name="T28" fmla="*/ 2147483647 w 112"/>
              <a:gd name="T29" fmla="*/ 2147483647 h 135"/>
              <a:gd name="T30" fmla="*/ 2147483647 w 112"/>
              <a:gd name="T31" fmla="*/ 2147483647 h 135"/>
              <a:gd name="T32" fmla="*/ 2147483647 w 112"/>
              <a:gd name="T33" fmla="*/ 2147483647 h 135"/>
              <a:gd name="T34" fmla="*/ 2147483647 w 112"/>
              <a:gd name="T35" fmla="*/ 2147483647 h 135"/>
              <a:gd name="T36" fmla="*/ 2147483647 w 112"/>
              <a:gd name="T37" fmla="*/ 2147483647 h 135"/>
              <a:gd name="T38" fmla="*/ 2147483647 w 112"/>
              <a:gd name="T39" fmla="*/ 2147483647 h 135"/>
              <a:gd name="T40" fmla="*/ 2147483647 w 112"/>
              <a:gd name="T41" fmla="*/ 2147483647 h 135"/>
              <a:gd name="T42" fmla="*/ 2147483647 w 112"/>
              <a:gd name="T43" fmla="*/ 2147483647 h 135"/>
              <a:gd name="T44" fmla="*/ 2147483647 w 112"/>
              <a:gd name="T45" fmla="*/ 2147483647 h 135"/>
              <a:gd name="T46" fmla="*/ 2147483647 w 112"/>
              <a:gd name="T47" fmla="*/ 2147483647 h 135"/>
              <a:gd name="T48" fmla="*/ 2147483647 w 112"/>
              <a:gd name="T49" fmla="*/ 2147483647 h 135"/>
              <a:gd name="T50" fmla="*/ 2147483647 w 112"/>
              <a:gd name="T51" fmla="*/ 2147483647 h 135"/>
              <a:gd name="T52" fmla="*/ 2147483647 w 112"/>
              <a:gd name="T53" fmla="*/ 2147483647 h 135"/>
              <a:gd name="T54" fmla="*/ 2147483647 w 112"/>
              <a:gd name="T55" fmla="*/ 2147483647 h 135"/>
              <a:gd name="T56" fmla="*/ 2147483647 w 112"/>
              <a:gd name="T57" fmla="*/ 2147483647 h 135"/>
              <a:gd name="T58" fmla="*/ 2147483647 w 112"/>
              <a:gd name="T59" fmla="*/ 2147483647 h 1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12" h="135">
                <a:moveTo>
                  <a:pt x="99" y="91"/>
                </a:moveTo>
                <a:lnTo>
                  <a:pt x="84" y="76"/>
                </a:lnTo>
                <a:lnTo>
                  <a:pt x="68" y="63"/>
                </a:lnTo>
                <a:lnTo>
                  <a:pt x="52" y="49"/>
                </a:lnTo>
                <a:lnTo>
                  <a:pt x="37" y="35"/>
                </a:lnTo>
                <a:lnTo>
                  <a:pt x="33" y="30"/>
                </a:lnTo>
                <a:lnTo>
                  <a:pt x="17" y="15"/>
                </a:lnTo>
                <a:lnTo>
                  <a:pt x="1" y="0"/>
                </a:lnTo>
                <a:lnTo>
                  <a:pt x="0" y="1"/>
                </a:lnTo>
                <a:lnTo>
                  <a:pt x="11" y="10"/>
                </a:lnTo>
                <a:lnTo>
                  <a:pt x="11" y="15"/>
                </a:lnTo>
                <a:lnTo>
                  <a:pt x="5" y="15"/>
                </a:lnTo>
                <a:lnTo>
                  <a:pt x="17" y="30"/>
                </a:lnTo>
                <a:lnTo>
                  <a:pt x="30" y="44"/>
                </a:lnTo>
                <a:lnTo>
                  <a:pt x="42" y="57"/>
                </a:lnTo>
                <a:lnTo>
                  <a:pt x="52" y="73"/>
                </a:lnTo>
                <a:lnTo>
                  <a:pt x="62" y="89"/>
                </a:lnTo>
                <a:lnTo>
                  <a:pt x="72" y="102"/>
                </a:lnTo>
                <a:lnTo>
                  <a:pt x="82" y="116"/>
                </a:lnTo>
                <a:lnTo>
                  <a:pt x="93" y="134"/>
                </a:lnTo>
                <a:lnTo>
                  <a:pt x="96" y="134"/>
                </a:lnTo>
                <a:lnTo>
                  <a:pt x="95" y="122"/>
                </a:lnTo>
                <a:lnTo>
                  <a:pt x="107" y="127"/>
                </a:lnTo>
                <a:lnTo>
                  <a:pt x="111" y="134"/>
                </a:lnTo>
                <a:lnTo>
                  <a:pt x="102" y="122"/>
                </a:lnTo>
                <a:lnTo>
                  <a:pt x="79" y="101"/>
                </a:lnTo>
                <a:lnTo>
                  <a:pt x="74" y="81"/>
                </a:lnTo>
                <a:lnTo>
                  <a:pt x="79" y="81"/>
                </a:lnTo>
                <a:lnTo>
                  <a:pt x="93" y="86"/>
                </a:lnTo>
                <a:lnTo>
                  <a:pt x="99" y="9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67" name="Freeform 295"/>
          <p:cNvSpPr>
            <a:spLocks/>
          </p:cNvSpPr>
          <p:nvPr/>
        </p:nvSpPr>
        <p:spPr bwMode="auto">
          <a:xfrm>
            <a:off x="5759583" y="1808163"/>
            <a:ext cx="194336" cy="76200"/>
          </a:xfrm>
          <a:custGeom>
            <a:avLst/>
            <a:gdLst>
              <a:gd name="T0" fmla="*/ 2147483647 w 122"/>
              <a:gd name="T1" fmla="*/ 2147483647 h 48"/>
              <a:gd name="T2" fmla="*/ 2147483647 w 122"/>
              <a:gd name="T3" fmla="*/ 2147483647 h 48"/>
              <a:gd name="T4" fmla="*/ 2147483647 w 122"/>
              <a:gd name="T5" fmla="*/ 2147483647 h 48"/>
              <a:gd name="T6" fmla="*/ 2147483647 w 122"/>
              <a:gd name="T7" fmla="*/ 2147483647 h 48"/>
              <a:gd name="T8" fmla="*/ 2147483647 w 122"/>
              <a:gd name="T9" fmla="*/ 2147483647 h 48"/>
              <a:gd name="T10" fmla="*/ 2147483647 w 122"/>
              <a:gd name="T11" fmla="*/ 2147483647 h 48"/>
              <a:gd name="T12" fmla="*/ 2147483647 w 122"/>
              <a:gd name="T13" fmla="*/ 2147483647 h 48"/>
              <a:gd name="T14" fmla="*/ 2147483647 w 122"/>
              <a:gd name="T15" fmla="*/ 2147483647 h 48"/>
              <a:gd name="T16" fmla="*/ 2147483647 w 122"/>
              <a:gd name="T17" fmla="*/ 2147483647 h 48"/>
              <a:gd name="T18" fmla="*/ 2147483647 w 122"/>
              <a:gd name="T19" fmla="*/ 2147483647 h 48"/>
              <a:gd name="T20" fmla="*/ 2147483647 w 122"/>
              <a:gd name="T21" fmla="*/ 2147483647 h 48"/>
              <a:gd name="T22" fmla="*/ 2147483647 w 122"/>
              <a:gd name="T23" fmla="*/ 2147483647 h 48"/>
              <a:gd name="T24" fmla="*/ 2147483647 w 122"/>
              <a:gd name="T25" fmla="*/ 2147483647 h 48"/>
              <a:gd name="T26" fmla="*/ 2147483647 w 122"/>
              <a:gd name="T27" fmla="*/ 2147483647 h 48"/>
              <a:gd name="T28" fmla="*/ 2147483647 w 122"/>
              <a:gd name="T29" fmla="*/ 2147483647 h 48"/>
              <a:gd name="T30" fmla="*/ 2147483647 w 122"/>
              <a:gd name="T31" fmla="*/ 2147483647 h 48"/>
              <a:gd name="T32" fmla="*/ 2147483647 w 122"/>
              <a:gd name="T33" fmla="*/ 2147483647 h 48"/>
              <a:gd name="T34" fmla="*/ 2147483647 w 122"/>
              <a:gd name="T35" fmla="*/ 2147483647 h 48"/>
              <a:gd name="T36" fmla="*/ 2147483647 w 122"/>
              <a:gd name="T37" fmla="*/ 2147483647 h 48"/>
              <a:gd name="T38" fmla="*/ 0 w 122"/>
              <a:gd name="T39" fmla="*/ 2147483647 h 48"/>
              <a:gd name="T40" fmla="*/ 2147483647 w 122"/>
              <a:gd name="T41" fmla="*/ 2147483647 h 48"/>
              <a:gd name="T42" fmla="*/ 2147483647 w 122"/>
              <a:gd name="T43" fmla="*/ 2147483647 h 48"/>
              <a:gd name="T44" fmla="*/ 2147483647 w 122"/>
              <a:gd name="T45" fmla="*/ 2147483647 h 48"/>
              <a:gd name="T46" fmla="*/ 2147483647 w 122"/>
              <a:gd name="T47" fmla="*/ 2147483647 h 48"/>
              <a:gd name="T48" fmla="*/ 2147483647 w 122"/>
              <a:gd name="T49" fmla="*/ 2147483647 h 48"/>
              <a:gd name="T50" fmla="*/ 2147483647 w 122"/>
              <a:gd name="T51" fmla="*/ 2147483647 h 48"/>
              <a:gd name="T52" fmla="*/ 2147483647 w 122"/>
              <a:gd name="T53" fmla="*/ 2147483647 h 48"/>
              <a:gd name="T54" fmla="*/ 2147483647 w 122"/>
              <a:gd name="T55" fmla="*/ 2147483647 h 48"/>
              <a:gd name="T56" fmla="*/ 2147483647 w 122"/>
              <a:gd name="T57" fmla="*/ 2147483647 h 48"/>
              <a:gd name="T58" fmla="*/ 2147483647 w 122"/>
              <a:gd name="T59" fmla="*/ 2147483647 h 48"/>
              <a:gd name="T60" fmla="*/ 2147483647 w 122"/>
              <a:gd name="T61" fmla="*/ 2147483647 h 48"/>
              <a:gd name="T62" fmla="*/ 2147483647 w 122"/>
              <a:gd name="T63" fmla="*/ 2147483647 h 48"/>
              <a:gd name="T64" fmla="*/ 2147483647 w 122"/>
              <a:gd name="T65" fmla="*/ 2147483647 h 48"/>
              <a:gd name="T66" fmla="*/ 2147483647 w 122"/>
              <a:gd name="T67" fmla="*/ 0 h 48"/>
              <a:gd name="T68" fmla="*/ 2147483647 w 122"/>
              <a:gd name="T69" fmla="*/ 2147483647 h 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2" h="48">
                <a:moveTo>
                  <a:pt x="121" y="3"/>
                </a:moveTo>
                <a:lnTo>
                  <a:pt x="110" y="9"/>
                </a:lnTo>
                <a:lnTo>
                  <a:pt x="84" y="16"/>
                </a:lnTo>
                <a:lnTo>
                  <a:pt x="58" y="24"/>
                </a:lnTo>
                <a:lnTo>
                  <a:pt x="52" y="25"/>
                </a:lnTo>
                <a:lnTo>
                  <a:pt x="54" y="26"/>
                </a:lnTo>
                <a:lnTo>
                  <a:pt x="53" y="28"/>
                </a:lnTo>
                <a:lnTo>
                  <a:pt x="48" y="29"/>
                </a:lnTo>
                <a:lnTo>
                  <a:pt x="49" y="31"/>
                </a:lnTo>
                <a:lnTo>
                  <a:pt x="39" y="30"/>
                </a:lnTo>
                <a:lnTo>
                  <a:pt x="41" y="36"/>
                </a:lnTo>
                <a:lnTo>
                  <a:pt x="37" y="37"/>
                </a:lnTo>
                <a:lnTo>
                  <a:pt x="40" y="41"/>
                </a:lnTo>
                <a:lnTo>
                  <a:pt x="28" y="39"/>
                </a:lnTo>
                <a:lnTo>
                  <a:pt x="40" y="42"/>
                </a:lnTo>
                <a:lnTo>
                  <a:pt x="32" y="42"/>
                </a:lnTo>
                <a:lnTo>
                  <a:pt x="35" y="47"/>
                </a:lnTo>
                <a:lnTo>
                  <a:pt x="7" y="44"/>
                </a:lnTo>
                <a:lnTo>
                  <a:pt x="11" y="41"/>
                </a:lnTo>
                <a:lnTo>
                  <a:pt x="0" y="40"/>
                </a:lnTo>
                <a:lnTo>
                  <a:pt x="11" y="36"/>
                </a:lnTo>
                <a:lnTo>
                  <a:pt x="16" y="34"/>
                </a:lnTo>
                <a:lnTo>
                  <a:pt x="11" y="33"/>
                </a:lnTo>
                <a:lnTo>
                  <a:pt x="14" y="29"/>
                </a:lnTo>
                <a:lnTo>
                  <a:pt x="20" y="27"/>
                </a:lnTo>
                <a:lnTo>
                  <a:pt x="16" y="26"/>
                </a:lnTo>
                <a:lnTo>
                  <a:pt x="18" y="24"/>
                </a:lnTo>
                <a:lnTo>
                  <a:pt x="10" y="24"/>
                </a:lnTo>
                <a:lnTo>
                  <a:pt x="19" y="20"/>
                </a:lnTo>
                <a:lnTo>
                  <a:pt x="26" y="18"/>
                </a:lnTo>
                <a:lnTo>
                  <a:pt x="48" y="10"/>
                </a:lnTo>
                <a:lnTo>
                  <a:pt x="52" y="8"/>
                </a:lnTo>
                <a:lnTo>
                  <a:pt x="92" y="4"/>
                </a:lnTo>
                <a:lnTo>
                  <a:pt x="109" y="0"/>
                </a:lnTo>
                <a:lnTo>
                  <a:pt x="121" y="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68" name="Freeform 296"/>
          <p:cNvSpPr>
            <a:spLocks/>
          </p:cNvSpPr>
          <p:nvPr/>
        </p:nvSpPr>
        <p:spPr bwMode="auto">
          <a:xfrm>
            <a:off x="5745825" y="1882775"/>
            <a:ext cx="111786" cy="57150"/>
          </a:xfrm>
          <a:custGeom>
            <a:avLst/>
            <a:gdLst>
              <a:gd name="T0" fmla="*/ 2147483647 w 71"/>
              <a:gd name="T1" fmla="*/ 2147483647 h 36"/>
              <a:gd name="T2" fmla="*/ 2147483647 w 71"/>
              <a:gd name="T3" fmla="*/ 2147483647 h 36"/>
              <a:gd name="T4" fmla="*/ 2147483647 w 71"/>
              <a:gd name="T5" fmla="*/ 2147483647 h 36"/>
              <a:gd name="T6" fmla="*/ 2147483647 w 71"/>
              <a:gd name="T7" fmla="*/ 2147483647 h 36"/>
              <a:gd name="T8" fmla="*/ 2147483647 w 71"/>
              <a:gd name="T9" fmla="*/ 2147483647 h 36"/>
              <a:gd name="T10" fmla="*/ 2147483647 w 71"/>
              <a:gd name="T11" fmla="*/ 2147483647 h 36"/>
              <a:gd name="T12" fmla="*/ 2147483647 w 71"/>
              <a:gd name="T13" fmla="*/ 0 h 36"/>
              <a:gd name="T14" fmla="*/ 2147483647 w 71"/>
              <a:gd name="T15" fmla="*/ 2147483647 h 36"/>
              <a:gd name="T16" fmla="*/ 2147483647 w 71"/>
              <a:gd name="T17" fmla="*/ 2147483647 h 36"/>
              <a:gd name="T18" fmla="*/ 2147483647 w 71"/>
              <a:gd name="T19" fmla="*/ 2147483647 h 36"/>
              <a:gd name="T20" fmla="*/ 2147483647 w 71"/>
              <a:gd name="T21" fmla="*/ 2147483647 h 36"/>
              <a:gd name="T22" fmla="*/ 0 w 71"/>
              <a:gd name="T23" fmla="*/ 2147483647 h 36"/>
              <a:gd name="T24" fmla="*/ 2147483647 w 71"/>
              <a:gd name="T25" fmla="*/ 2147483647 h 36"/>
              <a:gd name="T26" fmla="*/ 2147483647 w 71"/>
              <a:gd name="T27" fmla="*/ 2147483647 h 36"/>
              <a:gd name="T28" fmla="*/ 2147483647 w 71"/>
              <a:gd name="T29" fmla="*/ 2147483647 h 36"/>
              <a:gd name="T30" fmla="*/ 2147483647 w 71"/>
              <a:gd name="T31" fmla="*/ 2147483647 h 36"/>
              <a:gd name="T32" fmla="*/ 2147483647 w 71"/>
              <a:gd name="T33" fmla="*/ 2147483647 h 36"/>
              <a:gd name="T34" fmla="*/ 2147483647 w 71"/>
              <a:gd name="T35" fmla="*/ 2147483647 h 36"/>
              <a:gd name="T36" fmla="*/ 2147483647 w 71"/>
              <a:gd name="T37" fmla="*/ 2147483647 h 36"/>
              <a:gd name="T38" fmla="*/ 2147483647 w 71"/>
              <a:gd name="T39" fmla="*/ 2147483647 h 36"/>
              <a:gd name="T40" fmla="*/ 2147483647 w 71"/>
              <a:gd name="T41" fmla="*/ 2147483647 h 36"/>
              <a:gd name="T42" fmla="*/ 2147483647 w 71"/>
              <a:gd name="T43" fmla="*/ 2147483647 h 36"/>
              <a:gd name="T44" fmla="*/ 2147483647 w 71"/>
              <a:gd name="T45" fmla="*/ 2147483647 h 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1" h="36">
                <a:moveTo>
                  <a:pt x="70" y="33"/>
                </a:moveTo>
                <a:lnTo>
                  <a:pt x="44" y="22"/>
                </a:lnTo>
                <a:lnTo>
                  <a:pt x="37" y="9"/>
                </a:lnTo>
                <a:lnTo>
                  <a:pt x="37" y="7"/>
                </a:lnTo>
                <a:lnTo>
                  <a:pt x="38" y="4"/>
                </a:lnTo>
                <a:lnTo>
                  <a:pt x="40" y="1"/>
                </a:lnTo>
                <a:lnTo>
                  <a:pt x="14" y="0"/>
                </a:lnTo>
                <a:lnTo>
                  <a:pt x="10" y="4"/>
                </a:lnTo>
                <a:lnTo>
                  <a:pt x="7" y="8"/>
                </a:lnTo>
                <a:lnTo>
                  <a:pt x="10" y="10"/>
                </a:lnTo>
                <a:lnTo>
                  <a:pt x="6" y="15"/>
                </a:lnTo>
                <a:lnTo>
                  <a:pt x="0" y="19"/>
                </a:lnTo>
                <a:lnTo>
                  <a:pt x="7" y="24"/>
                </a:lnTo>
                <a:lnTo>
                  <a:pt x="16" y="24"/>
                </a:lnTo>
                <a:lnTo>
                  <a:pt x="22" y="24"/>
                </a:lnTo>
                <a:lnTo>
                  <a:pt x="27" y="24"/>
                </a:lnTo>
                <a:lnTo>
                  <a:pt x="31" y="29"/>
                </a:lnTo>
                <a:lnTo>
                  <a:pt x="29" y="30"/>
                </a:lnTo>
                <a:lnTo>
                  <a:pt x="40" y="32"/>
                </a:lnTo>
                <a:lnTo>
                  <a:pt x="47" y="33"/>
                </a:lnTo>
                <a:lnTo>
                  <a:pt x="57" y="33"/>
                </a:lnTo>
                <a:lnTo>
                  <a:pt x="66" y="35"/>
                </a:lnTo>
                <a:lnTo>
                  <a:pt x="70" y="3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69" name="Freeform 297"/>
          <p:cNvSpPr>
            <a:spLocks/>
          </p:cNvSpPr>
          <p:nvPr/>
        </p:nvSpPr>
        <p:spPr bwMode="auto">
          <a:xfrm>
            <a:off x="6961717" y="1824038"/>
            <a:ext cx="128985" cy="30162"/>
          </a:xfrm>
          <a:custGeom>
            <a:avLst/>
            <a:gdLst>
              <a:gd name="T0" fmla="*/ 2147483647 w 82"/>
              <a:gd name="T1" fmla="*/ 2147483647 h 19"/>
              <a:gd name="T2" fmla="*/ 2147483647 w 82"/>
              <a:gd name="T3" fmla="*/ 0 h 19"/>
              <a:gd name="T4" fmla="*/ 2147483647 w 82"/>
              <a:gd name="T5" fmla="*/ 2147483647 h 19"/>
              <a:gd name="T6" fmla="*/ 2147483647 w 82"/>
              <a:gd name="T7" fmla="*/ 2147483647 h 19"/>
              <a:gd name="T8" fmla="*/ 2147483647 w 82"/>
              <a:gd name="T9" fmla="*/ 2147483647 h 19"/>
              <a:gd name="T10" fmla="*/ 2147483647 w 82"/>
              <a:gd name="T11" fmla="*/ 0 h 19"/>
              <a:gd name="T12" fmla="*/ 0 w 82"/>
              <a:gd name="T13" fmla="*/ 2147483647 h 19"/>
              <a:gd name="T14" fmla="*/ 0 w 82"/>
              <a:gd name="T15" fmla="*/ 2147483647 h 19"/>
              <a:gd name="T16" fmla="*/ 2147483647 w 82"/>
              <a:gd name="T17" fmla="*/ 2147483647 h 19"/>
              <a:gd name="T18" fmla="*/ 2147483647 w 82"/>
              <a:gd name="T19" fmla="*/ 2147483647 h 19"/>
              <a:gd name="T20" fmla="*/ 2147483647 w 82"/>
              <a:gd name="T21" fmla="*/ 2147483647 h 19"/>
              <a:gd name="T22" fmla="*/ 2147483647 w 82"/>
              <a:gd name="T23" fmla="*/ 2147483647 h 19"/>
              <a:gd name="T24" fmla="*/ 2147483647 w 82"/>
              <a:gd name="T25" fmla="*/ 2147483647 h 19"/>
              <a:gd name="T26" fmla="*/ 2147483647 w 82"/>
              <a:gd name="T27" fmla="*/ 2147483647 h 19"/>
              <a:gd name="T28" fmla="*/ 2147483647 w 82"/>
              <a:gd name="T29" fmla="*/ 2147483647 h 19"/>
              <a:gd name="T30" fmla="*/ 2147483647 w 82"/>
              <a:gd name="T31" fmla="*/ 2147483647 h 19"/>
              <a:gd name="T32" fmla="*/ 2147483647 w 82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9">
                <a:moveTo>
                  <a:pt x="81" y="7"/>
                </a:moveTo>
                <a:lnTo>
                  <a:pt x="29" y="0"/>
                </a:lnTo>
                <a:lnTo>
                  <a:pt x="37" y="1"/>
                </a:lnTo>
                <a:lnTo>
                  <a:pt x="29" y="1"/>
                </a:lnTo>
                <a:lnTo>
                  <a:pt x="34" y="5"/>
                </a:lnTo>
                <a:lnTo>
                  <a:pt x="10" y="0"/>
                </a:lnTo>
                <a:lnTo>
                  <a:pt x="0" y="4"/>
                </a:lnTo>
                <a:lnTo>
                  <a:pt x="0" y="5"/>
                </a:lnTo>
                <a:lnTo>
                  <a:pt x="5" y="7"/>
                </a:lnTo>
                <a:lnTo>
                  <a:pt x="7" y="10"/>
                </a:lnTo>
                <a:lnTo>
                  <a:pt x="38" y="18"/>
                </a:lnTo>
                <a:lnTo>
                  <a:pt x="39" y="15"/>
                </a:lnTo>
                <a:lnTo>
                  <a:pt x="65" y="14"/>
                </a:lnTo>
                <a:lnTo>
                  <a:pt x="77" y="14"/>
                </a:lnTo>
                <a:lnTo>
                  <a:pt x="72" y="13"/>
                </a:lnTo>
                <a:lnTo>
                  <a:pt x="79" y="10"/>
                </a:lnTo>
                <a:lnTo>
                  <a:pt x="81" y="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70" name="Freeform 298"/>
          <p:cNvSpPr>
            <a:spLocks/>
          </p:cNvSpPr>
          <p:nvPr/>
        </p:nvSpPr>
        <p:spPr bwMode="auto">
          <a:xfrm>
            <a:off x="6242844" y="1747839"/>
            <a:ext cx="101468" cy="28575"/>
          </a:xfrm>
          <a:custGeom>
            <a:avLst/>
            <a:gdLst>
              <a:gd name="T0" fmla="*/ 2147483647 w 64"/>
              <a:gd name="T1" fmla="*/ 2147483647 h 18"/>
              <a:gd name="T2" fmla="*/ 2147483647 w 64"/>
              <a:gd name="T3" fmla="*/ 2147483647 h 18"/>
              <a:gd name="T4" fmla="*/ 2147483647 w 64"/>
              <a:gd name="T5" fmla="*/ 2147483647 h 18"/>
              <a:gd name="T6" fmla="*/ 2147483647 w 64"/>
              <a:gd name="T7" fmla="*/ 0 h 18"/>
              <a:gd name="T8" fmla="*/ 2147483647 w 64"/>
              <a:gd name="T9" fmla="*/ 2147483647 h 18"/>
              <a:gd name="T10" fmla="*/ 0 w 64"/>
              <a:gd name="T11" fmla="*/ 2147483647 h 18"/>
              <a:gd name="T12" fmla="*/ 2147483647 w 64"/>
              <a:gd name="T13" fmla="*/ 2147483647 h 18"/>
              <a:gd name="T14" fmla="*/ 2147483647 w 64"/>
              <a:gd name="T15" fmla="*/ 2147483647 h 18"/>
              <a:gd name="T16" fmla="*/ 2147483647 w 64"/>
              <a:gd name="T17" fmla="*/ 2147483647 h 18"/>
              <a:gd name="T18" fmla="*/ 2147483647 w 64"/>
              <a:gd name="T19" fmla="*/ 2147483647 h 18"/>
              <a:gd name="T20" fmla="*/ 2147483647 w 64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" h="18">
                <a:moveTo>
                  <a:pt x="52" y="3"/>
                </a:moveTo>
                <a:lnTo>
                  <a:pt x="38" y="1"/>
                </a:lnTo>
                <a:lnTo>
                  <a:pt x="32" y="3"/>
                </a:lnTo>
                <a:lnTo>
                  <a:pt x="25" y="0"/>
                </a:lnTo>
                <a:lnTo>
                  <a:pt x="2" y="2"/>
                </a:lnTo>
                <a:lnTo>
                  <a:pt x="0" y="7"/>
                </a:lnTo>
                <a:lnTo>
                  <a:pt x="9" y="7"/>
                </a:lnTo>
                <a:lnTo>
                  <a:pt x="20" y="14"/>
                </a:lnTo>
                <a:lnTo>
                  <a:pt x="63" y="17"/>
                </a:lnTo>
                <a:lnTo>
                  <a:pt x="57" y="12"/>
                </a:lnTo>
                <a:lnTo>
                  <a:pt x="52" y="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71" name="Freeform 299"/>
          <p:cNvSpPr>
            <a:spLocks/>
          </p:cNvSpPr>
          <p:nvPr/>
        </p:nvSpPr>
        <p:spPr bwMode="auto">
          <a:xfrm>
            <a:off x="6356350" y="1760538"/>
            <a:ext cx="75671" cy="30162"/>
          </a:xfrm>
          <a:custGeom>
            <a:avLst/>
            <a:gdLst>
              <a:gd name="T0" fmla="*/ 2147483647 w 48"/>
              <a:gd name="T1" fmla="*/ 2147483647 h 19"/>
              <a:gd name="T2" fmla="*/ 2147483647 w 48"/>
              <a:gd name="T3" fmla="*/ 2147483647 h 19"/>
              <a:gd name="T4" fmla="*/ 2147483647 w 48"/>
              <a:gd name="T5" fmla="*/ 2147483647 h 19"/>
              <a:gd name="T6" fmla="*/ 2147483647 w 48"/>
              <a:gd name="T7" fmla="*/ 0 h 19"/>
              <a:gd name="T8" fmla="*/ 2147483647 w 48"/>
              <a:gd name="T9" fmla="*/ 0 h 19"/>
              <a:gd name="T10" fmla="*/ 2147483647 w 48"/>
              <a:gd name="T11" fmla="*/ 2147483647 h 19"/>
              <a:gd name="T12" fmla="*/ 0 w 48"/>
              <a:gd name="T13" fmla="*/ 2147483647 h 19"/>
              <a:gd name="T14" fmla="*/ 2147483647 w 48"/>
              <a:gd name="T15" fmla="*/ 2147483647 h 19"/>
              <a:gd name="T16" fmla="*/ 2147483647 w 48"/>
              <a:gd name="T17" fmla="*/ 2147483647 h 19"/>
              <a:gd name="T18" fmla="*/ 2147483647 w 48"/>
              <a:gd name="T19" fmla="*/ 2147483647 h 19"/>
              <a:gd name="T20" fmla="*/ 2147483647 w 48"/>
              <a:gd name="T21" fmla="*/ 2147483647 h 19"/>
              <a:gd name="T22" fmla="*/ 2147483647 w 48"/>
              <a:gd name="T23" fmla="*/ 2147483647 h 19"/>
              <a:gd name="T24" fmla="*/ 2147483647 w 48"/>
              <a:gd name="T25" fmla="*/ 2147483647 h 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" h="19">
                <a:moveTo>
                  <a:pt x="45" y="9"/>
                </a:moveTo>
                <a:lnTo>
                  <a:pt x="22" y="3"/>
                </a:lnTo>
                <a:lnTo>
                  <a:pt x="15" y="7"/>
                </a:lnTo>
                <a:lnTo>
                  <a:pt x="11" y="0"/>
                </a:lnTo>
                <a:lnTo>
                  <a:pt x="5" y="0"/>
                </a:lnTo>
                <a:lnTo>
                  <a:pt x="9" y="3"/>
                </a:lnTo>
                <a:lnTo>
                  <a:pt x="0" y="3"/>
                </a:lnTo>
                <a:lnTo>
                  <a:pt x="1" y="5"/>
                </a:lnTo>
                <a:lnTo>
                  <a:pt x="5" y="8"/>
                </a:lnTo>
                <a:lnTo>
                  <a:pt x="1" y="9"/>
                </a:lnTo>
                <a:lnTo>
                  <a:pt x="3" y="18"/>
                </a:lnTo>
                <a:lnTo>
                  <a:pt x="47" y="10"/>
                </a:lnTo>
                <a:lnTo>
                  <a:pt x="45" y="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72" name="Freeform 300"/>
          <p:cNvSpPr>
            <a:spLocks/>
          </p:cNvSpPr>
          <p:nvPr/>
        </p:nvSpPr>
        <p:spPr bwMode="auto">
          <a:xfrm>
            <a:off x="6198129" y="1730375"/>
            <a:ext cx="82550" cy="30163"/>
          </a:xfrm>
          <a:custGeom>
            <a:avLst/>
            <a:gdLst>
              <a:gd name="T0" fmla="*/ 2147483647 w 52"/>
              <a:gd name="T1" fmla="*/ 2147483647 h 19"/>
              <a:gd name="T2" fmla="*/ 2147483647 w 52"/>
              <a:gd name="T3" fmla="*/ 0 h 19"/>
              <a:gd name="T4" fmla="*/ 2147483647 w 52"/>
              <a:gd name="T5" fmla="*/ 2147483647 h 19"/>
              <a:gd name="T6" fmla="*/ 2147483647 w 52"/>
              <a:gd name="T7" fmla="*/ 2147483647 h 19"/>
              <a:gd name="T8" fmla="*/ 2147483647 w 52"/>
              <a:gd name="T9" fmla="*/ 2147483647 h 19"/>
              <a:gd name="T10" fmla="*/ 0 w 52"/>
              <a:gd name="T11" fmla="*/ 2147483647 h 19"/>
              <a:gd name="T12" fmla="*/ 2147483647 w 52"/>
              <a:gd name="T13" fmla="*/ 2147483647 h 19"/>
              <a:gd name="T14" fmla="*/ 2147483647 w 52"/>
              <a:gd name="T15" fmla="*/ 2147483647 h 19"/>
              <a:gd name="T16" fmla="*/ 2147483647 w 52"/>
              <a:gd name="T17" fmla="*/ 2147483647 h 19"/>
              <a:gd name="T18" fmla="*/ 2147483647 w 52"/>
              <a:gd name="T19" fmla="*/ 2147483647 h 19"/>
              <a:gd name="T20" fmla="*/ 2147483647 w 52"/>
              <a:gd name="T21" fmla="*/ 2147483647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" h="19">
                <a:moveTo>
                  <a:pt x="51" y="7"/>
                </a:moveTo>
                <a:lnTo>
                  <a:pt x="28" y="0"/>
                </a:lnTo>
                <a:lnTo>
                  <a:pt x="2" y="5"/>
                </a:lnTo>
                <a:lnTo>
                  <a:pt x="9" y="5"/>
                </a:lnTo>
                <a:lnTo>
                  <a:pt x="9" y="10"/>
                </a:lnTo>
                <a:lnTo>
                  <a:pt x="0" y="12"/>
                </a:lnTo>
                <a:lnTo>
                  <a:pt x="15" y="14"/>
                </a:lnTo>
                <a:lnTo>
                  <a:pt x="11" y="18"/>
                </a:lnTo>
                <a:lnTo>
                  <a:pt x="51" y="14"/>
                </a:lnTo>
                <a:lnTo>
                  <a:pt x="44" y="10"/>
                </a:lnTo>
                <a:lnTo>
                  <a:pt x="51" y="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73" name="Freeform 301"/>
          <p:cNvSpPr>
            <a:spLocks/>
          </p:cNvSpPr>
          <p:nvPr/>
        </p:nvSpPr>
        <p:spPr bwMode="auto">
          <a:xfrm>
            <a:off x="7102740" y="1835150"/>
            <a:ext cx="84270" cy="30163"/>
          </a:xfrm>
          <a:custGeom>
            <a:avLst/>
            <a:gdLst>
              <a:gd name="T0" fmla="*/ 2147483647 w 53"/>
              <a:gd name="T1" fmla="*/ 2147483647 h 19"/>
              <a:gd name="T2" fmla="*/ 2147483647 w 53"/>
              <a:gd name="T3" fmla="*/ 2147483647 h 19"/>
              <a:gd name="T4" fmla="*/ 0 w 53"/>
              <a:gd name="T5" fmla="*/ 0 h 19"/>
              <a:gd name="T6" fmla="*/ 2147483647 w 53"/>
              <a:gd name="T7" fmla="*/ 2147483647 h 19"/>
              <a:gd name="T8" fmla="*/ 2147483647 w 53"/>
              <a:gd name="T9" fmla="*/ 2147483647 h 19"/>
              <a:gd name="T10" fmla="*/ 2147483647 w 53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" h="19">
                <a:moveTo>
                  <a:pt x="52" y="8"/>
                </a:moveTo>
                <a:lnTo>
                  <a:pt x="11" y="2"/>
                </a:lnTo>
                <a:lnTo>
                  <a:pt x="0" y="0"/>
                </a:lnTo>
                <a:lnTo>
                  <a:pt x="5" y="6"/>
                </a:lnTo>
                <a:lnTo>
                  <a:pt x="48" y="18"/>
                </a:lnTo>
                <a:lnTo>
                  <a:pt x="52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74" name="Freeform 302"/>
          <p:cNvSpPr>
            <a:spLocks/>
          </p:cNvSpPr>
          <p:nvPr/>
        </p:nvSpPr>
        <p:spPr bwMode="auto">
          <a:xfrm>
            <a:off x="5327915" y="2308226"/>
            <a:ext cx="41275" cy="30163"/>
          </a:xfrm>
          <a:custGeom>
            <a:avLst/>
            <a:gdLst>
              <a:gd name="T0" fmla="*/ 2147483647 w 26"/>
              <a:gd name="T1" fmla="*/ 0 h 19"/>
              <a:gd name="T2" fmla="*/ 2147483647 w 26"/>
              <a:gd name="T3" fmla="*/ 2147483647 h 19"/>
              <a:gd name="T4" fmla="*/ 0 w 26"/>
              <a:gd name="T5" fmla="*/ 2147483647 h 19"/>
              <a:gd name="T6" fmla="*/ 0 w 26"/>
              <a:gd name="T7" fmla="*/ 2147483647 h 19"/>
              <a:gd name="T8" fmla="*/ 2147483647 w 26"/>
              <a:gd name="T9" fmla="*/ 2147483647 h 19"/>
              <a:gd name="T10" fmla="*/ 2147483647 w 26"/>
              <a:gd name="T11" fmla="*/ 2147483647 h 19"/>
              <a:gd name="T12" fmla="*/ 0 w 26"/>
              <a:gd name="T13" fmla="*/ 2147483647 h 19"/>
              <a:gd name="T14" fmla="*/ 0 w 26"/>
              <a:gd name="T15" fmla="*/ 2147483647 h 19"/>
              <a:gd name="T16" fmla="*/ 2147483647 w 26"/>
              <a:gd name="T17" fmla="*/ 2147483647 h 19"/>
              <a:gd name="T18" fmla="*/ 2147483647 w 26"/>
              <a:gd name="T19" fmla="*/ 2147483647 h 19"/>
              <a:gd name="T20" fmla="*/ 2147483647 w 26"/>
              <a:gd name="T21" fmla="*/ 2147483647 h 19"/>
              <a:gd name="T22" fmla="*/ 2147483647 w 26"/>
              <a:gd name="T23" fmla="*/ 2147483647 h 19"/>
              <a:gd name="T24" fmla="*/ 2147483647 w 26"/>
              <a:gd name="T25" fmla="*/ 0 h 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19">
                <a:moveTo>
                  <a:pt x="7" y="0"/>
                </a:moveTo>
                <a:lnTo>
                  <a:pt x="7" y="6"/>
                </a:lnTo>
                <a:lnTo>
                  <a:pt x="0" y="4"/>
                </a:lnTo>
                <a:lnTo>
                  <a:pt x="0" y="6"/>
                </a:lnTo>
                <a:lnTo>
                  <a:pt x="1" y="6"/>
                </a:lnTo>
                <a:lnTo>
                  <a:pt x="1" y="8"/>
                </a:lnTo>
                <a:lnTo>
                  <a:pt x="0" y="8"/>
                </a:lnTo>
                <a:lnTo>
                  <a:pt x="0" y="16"/>
                </a:lnTo>
                <a:lnTo>
                  <a:pt x="6" y="16"/>
                </a:lnTo>
                <a:lnTo>
                  <a:pt x="25" y="18"/>
                </a:lnTo>
                <a:lnTo>
                  <a:pt x="25" y="6"/>
                </a:lnTo>
                <a:lnTo>
                  <a:pt x="13" y="4"/>
                </a:lnTo>
                <a:lnTo>
                  <a:pt x="7" y="0"/>
                </a:lnTo>
              </a:path>
            </a:pathLst>
          </a:custGeom>
          <a:solidFill>
            <a:srgbClr val="6600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75" name="Freeform 303"/>
          <p:cNvSpPr>
            <a:spLocks/>
          </p:cNvSpPr>
          <p:nvPr/>
        </p:nvSpPr>
        <p:spPr bwMode="auto">
          <a:xfrm>
            <a:off x="7068344" y="1870076"/>
            <a:ext cx="63633" cy="28575"/>
          </a:xfrm>
          <a:custGeom>
            <a:avLst/>
            <a:gdLst>
              <a:gd name="T0" fmla="*/ 2147483647 w 41"/>
              <a:gd name="T1" fmla="*/ 2147483647 h 18"/>
              <a:gd name="T2" fmla="*/ 0 w 41"/>
              <a:gd name="T3" fmla="*/ 2147483647 h 18"/>
              <a:gd name="T4" fmla="*/ 2147483647 w 41"/>
              <a:gd name="T5" fmla="*/ 0 h 18"/>
              <a:gd name="T6" fmla="*/ 2147483647 w 41"/>
              <a:gd name="T7" fmla="*/ 2147483647 h 18"/>
              <a:gd name="T8" fmla="*/ 2147483647 w 41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18">
                <a:moveTo>
                  <a:pt x="40" y="17"/>
                </a:moveTo>
                <a:lnTo>
                  <a:pt x="0" y="12"/>
                </a:lnTo>
                <a:lnTo>
                  <a:pt x="12" y="0"/>
                </a:lnTo>
                <a:lnTo>
                  <a:pt x="36" y="12"/>
                </a:lnTo>
                <a:lnTo>
                  <a:pt x="4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76" name="Freeform 304"/>
          <p:cNvSpPr>
            <a:spLocks/>
          </p:cNvSpPr>
          <p:nvPr/>
        </p:nvSpPr>
        <p:spPr bwMode="auto">
          <a:xfrm>
            <a:off x="5723467" y="1965326"/>
            <a:ext cx="36116" cy="28575"/>
          </a:xfrm>
          <a:custGeom>
            <a:avLst/>
            <a:gdLst>
              <a:gd name="T0" fmla="*/ 2147483647 w 23"/>
              <a:gd name="T1" fmla="*/ 2147483647 h 18"/>
              <a:gd name="T2" fmla="*/ 2147483647 w 23"/>
              <a:gd name="T3" fmla="*/ 2147483647 h 18"/>
              <a:gd name="T4" fmla="*/ 0 w 23"/>
              <a:gd name="T5" fmla="*/ 2147483647 h 18"/>
              <a:gd name="T6" fmla="*/ 2147483647 w 23"/>
              <a:gd name="T7" fmla="*/ 0 h 18"/>
              <a:gd name="T8" fmla="*/ 2147483647 w 23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2" y="6"/>
                </a:moveTo>
                <a:lnTo>
                  <a:pt x="6" y="17"/>
                </a:lnTo>
                <a:lnTo>
                  <a:pt x="0" y="5"/>
                </a:lnTo>
                <a:lnTo>
                  <a:pt x="5" y="0"/>
                </a:lnTo>
                <a:lnTo>
                  <a:pt x="22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77" name="Freeform 305"/>
          <p:cNvSpPr>
            <a:spLocks/>
          </p:cNvSpPr>
          <p:nvPr/>
        </p:nvSpPr>
        <p:spPr bwMode="auto">
          <a:xfrm>
            <a:off x="2142861" y="1917701"/>
            <a:ext cx="48154" cy="30163"/>
          </a:xfrm>
          <a:custGeom>
            <a:avLst/>
            <a:gdLst>
              <a:gd name="T0" fmla="*/ 2147483647 w 30"/>
              <a:gd name="T1" fmla="*/ 2147483647 h 19"/>
              <a:gd name="T2" fmla="*/ 0 w 30"/>
              <a:gd name="T3" fmla="*/ 2147483647 h 19"/>
              <a:gd name="T4" fmla="*/ 2147483647 w 30"/>
              <a:gd name="T5" fmla="*/ 0 h 19"/>
              <a:gd name="T6" fmla="*/ 2147483647 w 30"/>
              <a:gd name="T7" fmla="*/ 2147483647 h 19"/>
              <a:gd name="T8" fmla="*/ 2147483647 w 30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19">
                <a:moveTo>
                  <a:pt x="26" y="13"/>
                </a:moveTo>
                <a:lnTo>
                  <a:pt x="0" y="18"/>
                </a:lnTo>
                <a:lnTo>
                  <a:pt x="13" y="0"/>
                </a:lnTo>
                <a:lnTo>
                  <a:pt x="29" y="11"/>
                </a:lnTo>
                <a:lnTo>
                  <a:pt x="26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78" name="Freeform 306"/>
          <p:cNvSpPr>
            <a:spLocks/>
          </p:cNvSpPr>
          <p:nvPr/>
        </p:nvSpPr>
        <p:spPr bwMode="auto">
          <a:xfrm>
            <a:off x="5592762" y="1736726"/>
            <a:ext cx="61913" cy="28575"/>
          </a:xfrm>
          <a:custGeom>
            <a:avLst/>
            <a:gdLst>
              <a:gd name="T0" fmla="*/ 2147483647 w 39"/>
              <a:gd name="T1" fmla="*/ 2147483647 h 18"/>
              <a:gd name="T2" fmla="*/ 2147483647 w 39"/>
              <a:gd name="T3" fmla="*/ 2147483647 h 18"/>
              <a:gd name="T4" fmla="*/ 2147483647 w 39"/>
              <a:gd name="T5" fmla="*/ 2147483647 h 18"/>
              <a:gd name="T6" fmla="*/ 0 w 39"/>
              <a:gd name="T7" fmla="*/ 2147483647 h 18"/>
              <a:gd name="T8" fmla="*/ 2147483647 w 39"/>
              <a:gd name="T9" fmla="*/ 2147483647 h 18"/>
              <a:gd name="T10" fmla="*/ 2147483647 w 39"/>
              <a:gd name="T11" fmla="*/ 2147483647 h 18"/>
              <a:gd name="T12" fmla="*/ 2147483647 w 39"/>
              <a:gd name="T13" fmla="*/ 0 h 18"/>
              <a:gd name="T14" fmla="*/ 2147483647 w 39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" h="18">
                <a:moveTo>
                  <a:pt x="38" y="2"/>
                </a:moveTo>
                <a:lnTo>
                  <a:pt x="14" y="12"/>
                </a:lnTo>
                <a:lnTo>
                  <a:pt x="5" y="17"/>
                </a:lnTo>
                <a:lnTo>
                  <a:pt x="0" y="12"/>
                </a:lnTo>
                <a:lnTo>
                  <a:pt x="6" y="9"/>
                </a:lnTo>
                <a:lnTo>
                  <a:pt x="19" y="2"/>
                </a:lnTo>
                <a:lnTo>
                  <a:pt x="30" y="0"/>
                </a:lnTo>
                <a:lnTo>
                  <a:pt x="38" y="2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79" name="Freeform 307"/>
          <p:cNvSpPr>
            <a:spLocks/>
          </p:cNvSpPr>
          <p:nvPr/>
        </p:nvSpPr>
        <p:spPr bwMode="auto">
          <a:xfrm>
            <a:off x="7862888" y="2549526"/>
            <a:ext cx="30956" cy="28575"/>
          </a:xfrm>
          <a:custGeom>
            <a:avLst/>
            <a:gdLst>
              <a:gd name="T0" fmla="*/ 2147483647 w 20"/>
              <a:gd name="T1" fmla="*/ 0 h 18"/>
              <a:gd name="T2" fmla="*/ 2147483647 w 20"/>
              <a:gd name="T3" fmla="*/ 2147483647 h 18"/>
              <a:gd name="T4" fmla="*/ 0 w 20"/>
              <a:gd name="T5" fmla="*/ 2147483647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18">
                <a:moveTo>
                  <a:pt x="19" y="0"/>
                </a:moveTo>
                <a:lnTo>
                  <a:pt x="1" y="4"/>
                </a:lnTo>
                <a:lnTo>
                  <a:pt x="0" y="17"/>
                </a:lnTo>
                <a:lnTo>
                  <a:pt x="9" y="9"/>
                </a:lnTo>
                <a:lnTo>
                  <a:pt x="15" y="2"/>
                </a:lnTo>
                <a:lnTo>
                  <a:pt x="19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80" name="Freeform 308"/>
          <p:cNvSpPr>
            <a:spLocks/>
          </p:cNvSpPr>
          <p:nvPr/>
        </p:nvSpPr>
        <p:spPr bwMode="auto">
          <a:xfrm>
            <a:off x="7740783" y="1919288"/>
            <a:ext cx="32676" cy="30162"/>
          </a:xfrm>
          <a:custGeom>
            <a:avLst/>
            <a:gdLst>
              <a:gd name="T0" fmla="*/ 2147483647 w 21"/>
              <a:gd name="T1" fmla="*/ 0 h 19"/>
              <a:gd name="T2" fmla="*/ 0 w 21"/>
              <a:gd name="T3" fmla="*/ 2147483647 h 19"/>
              <a:gd name="T4" fmla="*/ 2147483647 w 21"/>
              <a:gd name="T5" fmla="*/ 2147483647 h 19"/>
              <a:gd name="T6" fmla="*/ 2147483647 w 21"/>
              <a:gd name="T7" fmla="*/ 2147483647 h 19"/>
              <a:gd name="T8" fmla="*/ 2147483647 w 2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9">
                <a:moveTo>
                  <a:pt x="3" y="0"/>
                </a:moveTo>
                <a:lnTo>
                  <a:pt x="0" y="10"/>
                </a:lnTo>
                <a:lnTo>
                  <a:pt x="10" y="18"/>
                </a:lnTo>
                <a:lnTo>
                  <a:pt x="20" y="16"/>
                </a:lnTo>
                <a:lnTo>
                  <a:pt x="3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81" name="Freeform 309"/>
          <p:cNvSpPr>
            <a:spLocks/>
          </p:cNvSpPr>
          <p:nvPr/>
        </p:nvSpPr>
        <p:spPr bwMode="auto">
          <a:xfrm>
            <a:off x="5873089" y="1946276"/>
            <a:ext cx="41275" cy="28575"/>
          </a:xfrm>
          <a:custGeom>
            <a:avLst/>
            <a:gdLst>
              <a:gd name="T0" fmla="*/ 2147483647 w 26"/>
              <a:gd name="T1" fmla="*/ 2147483647 h 18"/>
              <a:gd name="T2" fmla="*/ 2147483647 w 26"/>
              <a:gd name="T3" fmla="*/ 0 h 18"/>
              <a:gd name="T4" fmla="*/ 0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25" y="17"/>
                </a:moveTo>
                <a:lnTo>
                  <a:pt x="1" y="0"/>
                </a:lnTo>
                <a:lnTo>
                  <a:pt x="0" y="2"/>
                </a:lnTo>
                <a:lnTo>
                  <a:pt x="15" y="17"/>
                </a:lnTo>
                <a:lnTo>
                  <a:pt x="25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82" name="Freeform 310"/>
          <p:cNvSpPr>
            <a:spLocks/>
          </p:cNvSpPr>
          <p:nvPr/>
        </p:nvSpPr>
        <p:spPr bwMode="auto">
          <a:xfrm>
            <a:off x="5345112" y="2220914"/>
            <a:ext cx="3439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0 w 22"/>
              <a:gd name="T5" fmla="*/ 2147483647 h 18"/>
              <a:gd name="T6" fmla="*/ 2147483647 w 22"/>
              <a:gd name="T7" fmla="*/ 0 h 18"/>
              <a:gd name="T8" fmla="*/ 2147483647 w 2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18">
                <a:moveTo>
                  <a:pt x="21" y="2"/>
                </a:moveTo>
                <a:lnTo>
                  <a:pt x="3" y="17"/>
                </a:lnTo>
                <a:lnTo>
                  <a:pt x="0" y="2"/>
                </a:lnTo>
                <a:lnTo>
                  <a:pt x="17" y="0"/>
                </a:lnTo>
                <a:lnTo>
                  <a:pt x="21" y="2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83" name="Freeform 311"/>
          <p:cNvSpPr>
            <a:spLocks/>
          </p:cNvSpPr>
          <p:nvPr/>
        </p:nvSpPr>
        <p:spPr bwMode="auto">
          <a:xfrm>
            <a:off x="7862888" y="2203451"/>
            <a:ext cx="30956" cy="28575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0 w 20"/>
              <a:gd name="T5" fmla="*/ 2147483647 h 18"/>
              <a:gd name="T6" fmla="*/ 2147483647 w 20"/>
              <a:gd name="T7" fmla="*/ 0 h 18"/>
              <a:gd name="T8" fmla="*/ 2147483647 w 2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19" y="6"/>
                </a:moveTo>
                <a:lnTo>
                  <a:pt x="5" y="17"/>
                </a:lnTo>
                <a:lnTo>
                  <a:pt x="0" y="8"/>
                </a:lnTo>
                <a:lnTo>
                  <a:pt x="5" y="0"/>
                </a:lnTo>
                <a:lnTo>
                  <a:pt x="19" y="6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84" name="Freeform 312"/>
          <p:cNvSpPr>
            <a:spLocks/>
          </p:cNvSpPr>
          <p:nvPr/>
        </p:nvSpPr>
        <p:spPr bwMode="auto">
          <a:xfrm>
            <a:off x="7611798" y="1955801"/>
            <a:ext cx="32677" cy="30163"/>
          </a:xfrm>
          <a:custGeom>
            <a:avLst/>
            <a:gdLst>
              <a:gd name="T0" fmla="*/ 2147483647 w 20"/>
              <a:gd name="T1" fmla="*/ 2147483647 h 19"/>
              <a:gd name="T2" fmla="*/ 2147483647 w 20"/>
              <a:gd name="T3" fmla="*/ 2147483647 h 19"/>
              <a:gd name="T4" fmla="*/ 0 w 20"/>
              <a:gd name="T5" fmla="*/ 0 h 19"/>
              <a:gd name="T6" fmla="*/ 2147483647 w 20"/>
              <a:gd name="T7" fmla="*/ 0 h 19"/>
              <a:gd name="T8" fmla="*/ 2147483647 w 20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9">
                <a:moveTo>
                  <a:pt x="19" y="9"/>
                </a:moveTo>
                <a:lnTo>
                  <a:pt x="17" y="18"/>
                </a:lnTo>
                <a:lnTo>
                  <a:pt x="0" y="0"/>
                </a:lnTo>
                <a:lnTo>
                  <a:pt x="16" y="0"/>
                </a:lnTo>
                <a:lnTo>
                  <a:pt x="19" y="9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85" name="Freeform 313"/>
          <p:cNvSpPr>
            <a:spLocks/>
          </p:cNvSpPr>
          <p:nvPr/>
        </p:nvSpPr>
        <p:spPr bwMode="auto">
          <a:xfrm>
            <a:off x="6015831" y="1878013"/>
            <a:ext cx="34396" cy="30162"/>
          </a:xfrm>
          <a:custGeom>
            <a:avLst/>
            <a:gdLst>
              <a:gd name="T0" fmla="*/ 2147483647 w 21"/>
              <a:gd name="T1" fmla="*/ 2147483647 h 19"/>
              <a:gd name="T2" fmla="*/ 0 w 21"/>
              <a:gd name="T3" fmla="*/ 2147483647 h 19"/>
              <a:gd name="T4" fmla="*/ 2147483647 w 21"/>
              <a:gd name="T5" fmla="*/ 0 h 19"/>
              <a:gd name="T6" fmla="*/ 2147483647 w 21"/>
              <a:gd name="T7" fmla="*/ 2147483647 h 19"/>
              <a:gd name="T8" fmla="*/ 2147483647 w 21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9">
                <a:moveTo>
                  <a:pt x="20" y="18"/>
                </a:moveTo>
                <a:lnTo>
                  <a:pt x="0" y="18"/>
                </a:lnTo>
                <a:lnTo>
                  <a:pt x="1" y="0"/>
                </a:lnTo>
                <a:lnTo>
                  <a:pt x="11" y="13"/>
                </a:lnTo>
                <a:lnTo>
                  <a:pt x="20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86" name="Freeform 314"/>
          <p:cNvSpPr>
            <a:spLocks/>
          </p:cNvSpPr>
          <p:nvPr/>
        </p:nvSpPr>
        <p:spPr bwMode="auto">
          <a:xfrm>
            <a:off x="5756143" y="1738314"/>
            <a:ext cx="41275" cy="28575"/>
          </a:xfrm>
          <a:custGeom>
            <a:avLst/>
            <a:gdLst>
              <a:gd name="T0" fmla="*/ 2147483647 w 26"/>
              <a:gd name="T1" fmla="*/ 0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18">
                <a:moveTo>
                  <a:pt x="25" y="0"/>
                </a:moveTo>
                <a:lnTo>
                  <a:pt x="0" y="8"/>
                </a:lnTo>
                <a:lnTo>
                  <a:pt x="13" y="17"/>
                </a:lnTo>
                <a:lnTo>
                  <a:pt x="25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87" name="Freeform 315"/>
          <p:cNvSpPr>
            <a:spLocks/>
          </p:cNvSpPr>
          <p:nvPr/>
        </p:nvSpPr>
        <p:spPr bwMode="auto">
          <a:xfrm>
            <a:off x="5797418" y="1731963"/>
            <a:ext cx="39555" cy="30162"/>
          </a:xfrm>
          <a:custGeom>
            <a:avLst/>
            <a:gdLst>
              <a:gd name="T0" fmla="*/ 2147483647 w 25"/>
              <a:gd name="T1" fmla="*/ 2147483647 h 19"/>
              <a:gd name="T2" fmla="*/ 0 w 25"/>
              <a:gd name="T3" fmla="*/ 2147483647 h 19"/>
              <a:gd name="T4" fmla="*/ 2147483647 w 25"/>
              <a:gd name="T5" fmla="*/ 0 h 19"/>
              <a:gd name="T6" fmla="*/ 2147483647 w 25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" h="19">
                <a:moveTo>
                  <a:pt x="24" y="18"/>
                </a:moveTo>
                <a:lnTo>
                  <a:pt x="0" y="18"/>
                </a:lnTo>
                <a:lnTo>
                  <a:pt x="20" y="0"/>
                </a:lnTo>
                <a:lnTo>
                  <a:pt x="24" y="1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88" name="Freeform 316"/>
          <p:cNvSpPr>
            <a:spLocks/>
          </p:cNvSpPr>
          <p:nvPr/>
        </p:nvSpPr>
        <p:spPr bwMode="auto">
          <a:xfrm>
            <a:off x="6617759" y="1857376"/>
            <a:ext cx="37835" cy="30163"/>
          </a:xfrm>
          <a:custGeom>
            <a:avLst/>
            <a:gdLst>
              <a:gd name="T0" fmla="*/ 2147483647 w 23"/>
              <a:gd name="T1" fmla="*/ 0 h 19"/>
              <a:gd name="T2" fmla="*/ 0 w 23"/>
              <a:gd name="T3" fmla="*/ 2147483647 h 19"/>
              <a:gd name="T4" fmla="*/ 2147483647 w 23"/>
              <a:gd name="T5" fmla="*/ 2147483647 h 19"/>
              <a:gd name="T6" fmla="*/ 2147483647 w 23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9">
                <a:moveTo>
                  <a:pt x="20" y="0"/>
                </a:moveTo>
                <a:lnTo>
                  <a:pt x="0" y="12"/>
                </a:lnTo>
                <a:lnTo>
                  <a:pt x="22" y="18"/>
                </a:lnTo>
                <a:lnTo>
                  <a:pt x="2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89" name="Freeform 317"/>
          <p:cNvSpPr>
            <a:spLocks/>
          </p:cNvSpPr>
          <p:nvPr/>
        </p:nvSpPr>
        <p:spPr bwMode="auto">
          <a:xfrm>
            <a:off x="7914482" y="2416176"/>
            <a:ext cx="37835" cy="30163"/>
          </a:xfrm>
          <a:custGeom>
            <a:avLst/>
            <a:gdLst>
              <a:gd name="T0" fmla="*/ 2147483647 w 23"/>
              <a:gd name="T1" fmla="*/ 2147483647 h 19"/>
              <a:gd name="T2" fmla="*/ 2147483647 w 23"/>
              <a:gd name="T3" fmla="*/ 2147483647 h 19"/>
              <a:gd name="T4" fmla="*/ 0 w 23"/>
              <a:gd name="T5" fmla="*/ 0 h 19"/>
              <a:gd name="T6" fmla="*/ 2147483647 w 23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9">
                <a:moveTo>
                  <a:pt x="22" y="2"/>
                </a:moveTo>
                <a:lnTo>
                  <a:pt x="5" y="18"/>
                </a:lnTo>
                <a:lnTo>
                  <a:pt x="0" y="0"/>
                </a:lnTo>
                <a:lnTo>
                  <a:pt x="22" y="2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90" name="Freeform 318"/>
          <p:cNvSpPr>
            <a:spLocks/>
          </p:cNvSpPr>
          <p:nvPr/>
        </p:nvSpPr>
        <p:spPr bwMode="auto">
          <a:xfrm>
            <a:off x="7845690" y="2574926"/>
            <a:ext cx="32677" cy="28575"/>
          </a:xfrm>
          <a:custGeom>
            <a:avLst/>
            <a:gdLst>
              <a:gd name="T0" fmla="*/ 2147483647 w 21"/>
              <a:gd name="T1" fmla="*/ 0 h 18"/>
              <a:gd name="T2" fmla="*/ 0 w 21"/>
              <a:gd name="T3" fmla="*/ 2147483647 h 18"/>
              <a:gd name="T4" fmla="*/ 0 w 21"/>
              <a:gd name="T5" fmla="*/ 2147483647 h 18"/>
              <a:gd name="T6" fmla="*/ 2147483647 w 21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0"/>
                </a:moveTo>
                <a:lnTo>
                  <a:pt x="0" y="17"/>
                </a:lnTo>
                <a:lnTo>
                  <a:pt x="0" y="5"/>
                </a:lnTo>
                <a:lnTo>
                  <a:pt x="2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91" name="Freeform 319"/>
          <p:cNvSpPr>
            <a:spLocks/>
          </p:cNvSpPr>
          <p:nvPr/>
        </p:nvSpPr>
        <p:spPr bwMode="auto">
          <a:xfrm>
            <a:off x="7054585" y="1863726"/>
            <a:ext cx="34396" cy="28575"/>
          </a:xfrm>
          <a:custGeom>
            <a:avLst/>
            <a:gdLst>
              <a:gd name="T0" fmla="*/ 2147483647 w 21"/>
              <a:gd name="T1" fmla="*/ 0 h 18"/>
              <a:gd name="T2" fmla="*/ 0 w 21"/>
              <a:gd name="T3" fmla="*/ 2147483647 h 18"/>
              <a:gd name="T4" fmla="*/ 2147483647 w 21"/>
              <a:gd name="T5" fmla="*/ 2147483647 h 18"/>
              <a:gd name="T6" fmla="*/ 2147483647 w 21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0"/>
                </a:moveTo>
                <a:lnTo>
                  <a:pt x="0" y="4"/>
                </a:lnTo>
                <a:lnTo>
                  <a:pt x="20" y="17"/>
                </a:lnTo>
                <a:lnTo>
                  <a:pt x="2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92" name="Freeform 320"/>
          <p:cNvSpPr>
            <a:spLocks/>
          </p:cNvSpPr>
          <p:nvPr/>
        </p:nvSpPr>
        <p:spPr bwMode="auto">
          <a:xfrm>
            <a:off x="5573845" y="1738314"/>
            <a:ext cx="41275" cy="28575"/>
          </a:xfrm>
          <a:custGeom>
            <a:avLst/>
            <a:gdLst>
              <a:gd name="T0" fmla="*/ 2147483647 w 26"/>
              <a:gd name="T1" fmla="*/ 2147483647 h 18"/>
              <a:gd name="T2" fmla="*/ 0 w 26"/>
              <a:gd name="T3" fmla="*/ 2147483647 h 18"/>
              <a:gd name="T4" fmla="*/ 2147483647 w 26"/>
              <a:gd name="T5" fmla="*/ 0 h 18"/>
              <a:gd name="T6" fmla="*/ 2147483647 w 26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18">
                <a:moveTo>
                  <a:pt x="25" y="8"/>
                </a:moveTo>
                <a:lnTo>
                  <a:pt x="0" y="17"/>
                </a:lnTo>
                <a:lnTo>
                  <a:pt x="6" y="0"/>
                </a:lnTo>
                <a:lnTo>
                  <a:pt x="25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93" name="Freeform 321"/>
          <p:cNvSpPr>
            <a:spLocks/>
          </p:cNvSpPr>
          <p:nvPr/>
        </p:nvSpPr>
        <p:spPr bwMode="auto">
          <a:xfrm>
            <a:off x="6139657" y="1898651"/>
            <a:ext cx="30956" cy="30163"/>
          </a:xfrm>
          <a:custGeom>
            <a:avLst/>
            <a:gdLst>
              <a:gd name="T0" fmla="*/ 2147483647 w 20"/>
              <a:gd name="T1" fmla="*/ 0 h 19"/>
              <a:gd name="T2" fmla="*/ 0 w 20"/>
              <a:gd name="T3" fmla="*/ 2147483647 h 19"/>
              <a:gd name="T4" fmla="*/ 0 w 20"/>
              <a:gd name="T5" fmla="*/ 2147483647 h 19"/>
              <a:gd name="T6" fmla="*/ 2147483647 w 20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19">
                <a:moveTo>
                  <a:pt x="19" y="0"/>
                </a:moveTo>
                <a:lnTo>
                  <a:pt x="0" y="18"/>
                </a:lnTo>
                <a:lnTo>
                  <a:pt x="0" y="6"/>
                </a:lnTo>
                <a:lnTo>
                  <a:pt x="19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94" name="Freeform 322"/>
          <p:cNvSpPr>
            <a:spLocks/>
          </p:cNvSpPr>
          <p:nvPr/>
        </p:nvSpPr>
        <p:spPr bwMode="auto">
          <a:xfrm>
            <a:off x="5732066" y="1743076"/>
            <a:ext cx="32676" cy="28575"/>
          </a:xfrm>
          <a:custGeom>
            <a:avLst/>
            <a:gdLst>
              <a:gd name="T0" fmla="*/ 2147483647 w 20"/>
              <a:gd name="T1" fmla="*/ 0 h 18"/>
              <a:gd name="T2" fmla="*/ 0 w 20"/>
              <a:gd name="T3" fmla="*/ 0 h 18"/>
              <a:gd name="T4" fmla="*/ 2147483647 w 20"/>
              <a:gd name="T5" fmla="*/ 2147483647 h 18"/>
              <a:gd name="T6" fmla="*/ 2147483647 w 20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18">
                <a:moveTo>
                  <a:pt x="19" y="0"/>
                </a:moveTo>
                <a:lnTo>
                  <a:pt x="0" y="0"/>
                </a:lnTo>
                <a:lnTo>
                  <a:pt x="9" y="17"/>
                </a:lnTo>
                <a:lnTo>
                  <a:pt x="19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95" name="Freeform 323"/>
          <p:cNvSpPr>
            <a:spLocks/>
          </p:cNvSpPr>
          <p:nvPr/>
        </p:nvSpPr>
        <p:spPr bwMode="auto">
          <a:xfrm>
            <a:off x="7993592" y="2298701"/>
            <a:ext cx="32677" cy="28575"/>
          </a:xfrm>
          <a:custGeom>
            <a:avLst/>
            <a:gdLst>
              <a:gd name="T0" fmla="*/ 2147483647 w 21"/>
              <a:gd name="T1" fmla="*/ 2147483647 h 18"/>
              <a:gd name="T2" fmla="*/ 0 w 21"/>
              <a:gd name="T3" fmla="*/ 0 h 18"/>
              <a:gd name="T4" fmla="*/ 2147483647 w 21"/>
              <a:gd name="T5" fmla="*/ 2147483647 h 18"/>
              <a:gd name="T6" fmla="*/ 2147483647 w 21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0" y="0"/>
                </a:lnTo>
                <a:lnTo>
                  <a:pt x="18" y="13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96" name="Freeform 324"/>
          <p:cNvSpPr>
            <a:spLocks/>
          </p:cNvSpPr>
          <p:nvPr/>
        </p:nvSpPr>
        <p:spPr bwMode="auto">
          <a:xfrm>
            <a:off x="6937640" y="1830389"/>
            <a:ext cx="36116" cy="28575"/>
          </a:xfrm>
          <a:custGeom>
            <a:avLst/>
            <a:gdLst>
              <a:gd name="T0" fmla="*/ 2147483647 w 23"/>
              <a:gd name="T1" fmla="*/ 2147483647 h 18"/>
              <a:gd name="T2" fmla="*/ 0 w 23"/>
              <a:gd name="T3" fmla="*/ 0 h 18"/>
              <a:gd name="T4" fmla="*/ 2147483647 w 23"/>
              <a:gd name="T5" fmla="*/ 2147483647 h 18"/>
              <a:gd name="T6" fmla="*/ 2147483647 w 23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8">
                <a:moveTo>
                  <a:pt x="19" y="6"/>
                </a:moveTo>
                <a:lnTo>
                  <a:pt x="0" y="0"/>
                </a:lnTo>
                <a:lnTo>
                  <a:pt x="22" y="17"/>
                </a:lnTo>
                <a:lnTo>
                  <a:pt x="19" y="6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97" name="Freeform 325"/>
          <p:cNvSpPr>
            <a:spLocks/>
          </p:cNvSpPr>
          <p:nvPr/>
        </p:nvSpPr>
        <p:spPr bwMode="auto">
          <a:xfrm>
            <a:off x="5348552" y="2208213"/>
            <a:ext cx="34396" cy="30162"/>
          </a:xfrm>
          <a:custGeom>
            <a:avLst/>
            <a:gdLst>
              <a:gd name="T0" fmla="*/ 2147483647 w 22"/>
              <a:gd name="T1" fmla="*/ 2147483647 h 19"/>
              <a:gd name="T2" fmla="*/ 0 w 22"/>
              <a:gd name="T3" fmla="*/ 2147483647 h 19"/>
              <a:gd name="T4" fmla="*/ 2147483647 w 22"/>
              <a:gd name="T5" fmla="*/ 0 h 19"/>
              <a:gd name="T6" fmla="*/ 2147483647 w 22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9">
                <a:moveTo>
                  <a:pt x="21" y="18"/>
                </a:moveTo>
                <a:lnTo>
                  <a:pt x="0" y="18"/>
                </a:lnTo>
                <a:lnTo>
                  <a:pt x="6" y="0"/>
                </a:lnTo>
                <a:lnTo>
                  <a:pt x="21" y="18"/>
                </a:lnTo>
              </a:path>
            </a:pathLst>
          </a:custGeom>
          <a:solidFill>
            <a:srgbClr val="6600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98" name="Freeform 326"/>
          <p:cNvSpPr>
            <a:spLocks/>
          </p:cNvSpPr>
          <p:nvPr/>
        </p:nvSpPr>
        <p:spPr bwMode="auto">
          <a:xfrm>
            <a:off x="5198931" y="2587626"/>
            <a:ext cx="3267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0 h 18"/>
              <a:gd name="T4" fmla="*/ 2147483647 w 21"/>
              <a:gd name="T5" fmla="*/ 0 h 18"/>
              <a:gd name="T6" fmla="*/ 0 w 21"/>
              <a:gd name="T7" fmla="*/ 2147483647 h 18"/>
              <a:gd name="T8" fmla="*/ 2147483647 w 21"/>
              <a:gd name="T9" fmla="*/ 2147483647 h 18"/>
              <a:gd name="T10" fmla="*/ 2147483647 w 21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20" y="0"/>
                </a:lnTo>
                <a:lnTo>
                  <a:pt x="10" y="0"/>
                </a:lnTo>
                <a:lnTo>
                  <a:pt x="0" y="17"/>
                </a:lnTo>
                <a:lnTo>
                  <a:pt x="10" y="17"/>
                </a:lnTo>
                <a:lnTo>
                  <a:pt x="20" y="1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39" name="Freeform 327"/>
          <p:cNvSpPr>
            <a:spLocks/>
          </p:cNvSpPr>
          <p:nvPr/>
        </p:nvSpPr>
        <p:spPr bwMode="auto">
          <a:xfrm>
            <a:off x="3252127" y="3257551"/>
            <a:ext cx="49873" cy="28575"/>
          </a:xfrm>
          <a:custGeom>
            <a:avLst/>
            <a:gdLst>
              <a:gd name="T0" fmla="*/ 11 w 31"/>
              <a:gd name="T1" fmla="*/ 0 h 18"/>
              <a:gd name="T2" fmla="*/ 0 w 31"/>
              <a:gd name="T3" fmla="*/ 6 h 18"/>
              <a:gd name="T4" fmla="*/ 15 w 31"/>
              <a:gd name="T5" fmla="*/ 17 h 18"/>
              <a:gd name="T6" fmla="*/ 30 w 31"/>
              <a:gd name="T7" fmla="*/ 15 h 18"/>
              <a:gd name="T8" fmla="*/ 11 w 31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8">
                <a:moveTo>
                  <a:pt x="11" y="0"/>
                </a:moveTo>
                <a:lnTo>
                  <a:pt x="0" y="6"/>
                </a:lnTo>
                <a:lnTo>
                  <a:pt x="15" y="17"/>
                </a:lnTo>
                <a:lnTo>
                  <a:pt x="30" y="15"/>
                </a:lnTo>
                <a:lnTo>
                  <a:pt x="11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40" name="Freeform 328"/>
          <p:cNvSpPr>
            <a:spLocks/>
          </p:cNvSpPr>
          <p:nvPr/>
        </p:nvSpPr>
        <p:spPr bwMode="auto">
          <a:xfrm>
            <a:off x="3498056" y="3255964"/>
            <a:ext cx="34396" cy="28575"/>
          </a:xfrm>
          <a:custGeom>
            <a:avLst/>
            <a:gdLst>
              <a:gd name="T0" fmla="*/ 21 w 22"/>
              <a:gd name="T1" fmla="*/ 9 h 18"/>
              <a:gd name="T2" fmla="*/ 19 w 22"/>
              <a:gd name="T3" fmla="*/ 11 h 18"/>
              <a:gd name="T4" fmla="*/ 4 w 22"/>
              <a:gd name="T5" fmla="*/ 17 h 18"/>
              <a:gd name="T6" fmla="*/ 0 w 22"/>
              <a:gd name="T7" fmla="*/ 13 h 18"/>
              <a:gd name="T8" fmla="*/ 1 w 22"/>
              <a:gd name="T9" fmla="*/ 0 h 18"/>
              <a:gd name="T10" fmla="*/ 21 w 22"/>
              <a:gd name="T11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18">
                <a:moveTo>
                  <a:pt x="21" y="9"/>
                </a:moveTo>
                <a:lnTo>
                  <a:pt x="19" y="11"/>
                </a:lnTo>
                <a:lnTo>
                  <a:pt x="4" y="17"/>
                </a:lnTo>
                <a:lnTo>
                  <a:pt x="0" y="13"/>
                </a:lnTo>
                <a:lnTo>
                  <a:pt x="1" y="0"/>
                </a:lnTo>
                <a:lnTo>
                  <a:pt x="21" y="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01" name="Freeform 329"/>
          <p:cNvSpPr>
            <a:spLocks/>
          </p:cNvSpPr>
          <p:nvPr/>
        </p:nvSpPr>
        <p:spPr bwMode="auto">
          <a:xfrm>
            <a:off x="3546211" y="3275014"/>
            <a:ext cx="32677" cy="28575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0 h 18"/>
              <a:gd name="T4" fmla="*/ 0 w 20"/>
              <a:gd name="T5" fmla="*/ 2147483647 h 18"/>
              <a:gd name="T6" fmla="*/ 2147483647 w 20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18">
                <a:moveTo>
                  <a:pt x="19" y="17"/>
                </a:moveTo>
                <a:lnTo>
                  <a:pt x="6" y="0"/>
                </a:lnTo>
                <a:lnTo>
                  <a:pt x="0" y="17"/>
                </a:lnTo>
                <a:lnTo>
                  <a:pt x="19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42" name="Freeform 330"/>
          <p:cNvSpPr>
            <a:spLocks/>
          </p:cNvSpPr>
          <p:nvPr/>
        </p:nvSpPr>
        <p:spPr bwMode="auto">
          <a:xfrm>
            <a:off x="3126581" y="3135314"/>
            <a:ext cx="227013" cy="85725"/>
          </a:xfrm>
          <a:custGeom>
            <a:avLst/>
            <a:gdLst>
              <a:gd name="T0" fmla="*/ 99 w 143"/>
              <a:gd name="T1" fmla="*/ 21 h 54"/>
              <a:gd name="T2" fmla="*/ 100 w 143"/>
              <a:gd name="T3" fmla="*/ 22 h 54"/>
              <a:gd name="T4" fmla="*/ 86 w 143"/>
              <a:gd name="T5" fmla="*/ 15 h 54"/>
              <a:gd name="T6" fmla="*/ 72 w 143"/>
              <a:gd name="T7" fmla="*/ 7 h 54"/>
              <a:gd name="T8" fmla="*/ 61 w 143"/>
              <a:gd name="T9" fmla="*/ 3 h 54"/>
              <a:gd name="T10" fmla="*/ 51 w 143"/>
              <a:gd name="T11" fmla="*/ 0 h 54"/>
              <a:gd name="T12" fmla="*/ 46 w 143"/>
              <a:gd name="T13" fmla="*/ 0 h 54"/>
              <a:gd name="T14" fmla="*/ 30 w 143"/>
              <a:gd name="T15" fmla="*/ 3 h 54"/>
              <a:gd name="T16" fmla="*/ 14 w 143"/>
              <a:gd name="T17" fmla="*/ 6 h 54"/>
              <a:gd name="T18" fmla="*/ 7 w 143"/>
              <a:gd name="T19" fmla="*/ 16 h 54"/>
              <a:gd name="T20" fmla="*/ 0 w 143"/>
              <a:gd name="T21" fmla="*/ 21 h 54"/>
              <a:gd name="T22" fmla="*/ 5 w 143"/>
              <a:gd name="T23" fmla="*/ 20 h 54"/>
              <a:gd name="T24" fmla="*/ 15 w 143"/>
              <a:gd name="T25" fmla="*/ 14 h 54"/>
              <a:gd name="T26" fmla="*/ 27 w 143"/>
              <a:gd name="T27" fmla="*/ 9 h 54"/>
              <a:gd name="T28" fmla="*/ 43 w 143"/>
              <a:gd name="T29" fmla="*/ 9 h 54"/>
              <a:gd name="T30" fmla="*/ 37 w 143"/>
              <a:gd name="T31" fmla="*/ 11 h 54"/>
              <a:gd name="T32" fmla="*/ 50 w 143"/>
              <a:gd name="T33" fmla="*/ 15 h 54"/>
              <a:gd name="T34" fmla="*/ 58 w 143"/>
              <a:gd name="T35" fmla="*/ 17 h 54"/>
              <a:gd name="T36" fmla="*/ 61 w 143"/>
              <a:gd name="T37" fmla="*/ 20 h 54"/>
              <a:gd name="T38" fmla="*/ 81 w 143"/>
              <a:gd name="T39" fmla="*/ 24 h 54"/>
              <a:gd name="T40" fmla="*/ 83 w 143"/>
              <a:gd name="T41" fmla="*/ 34 h 54"/>
              <a:gd name="T42" fmla="*/ 100 w 143"/>
              <a:gd name="T43" fmla="*/ 43 h 54"/>
              <a:gd name="T44" fmla="*/ 92 w 143"/>
              <a:gd name="T45" fmla="*/ 53 h 54"/>
              <a:gd name="T46" fmla="*/ 105 w 143"/>
              <a:gd name="T47" fmla="*/ 53 h 54"/>
              <a:gd name="T48" fmla="*/ 120 w 143"/>
              <a:gd name="T49" fmla="*/ 53 h 54"/>
              <a:gd name="T50" fmla="*/ 131 w 143"/>
              <a:gd name="T51" fmla="*/ 50 h 54"/>
              <a:gd name="T52" fmla="*/ 142 w 143"/>
              <a:gd name="T53" fmla="*/ 47 h 54"/>
              <a:gd name="T54" fmla="*/ 131 w 143"/>
              <a:gd name="T55" fmla="*/ 43 h 54"/>
              <a:gd name="T56" fmla="*/ 122 w 143"/>
              <a:gd name="T57" fmla="*/ 37 h 54"/>
              <a:gd name="T58" fmla="*/ 121 w 143"/>
              <a:gd name="T59" fmla="*/ 33 h 54"/>
              <a:gd name="T60" fmla="*/ 112 w 143"/>
              <a:gd name="T61" fmla="*/ 28 h 54"/>
              <a:gd name="T62" fmla="*/ 101 w 143"/>
              <a:gd name="T63" fmla="*/ 24 h 54"/>
              <a:gd name="T64" fmla="*/ 99 w 143"/>
              <a:gd name="T65" fmla="*/ 2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3" h="54">
                <a:moveTo>
                  <a:pt x="99" y="21"/>
                </a:moveTo>
                <a:lnTo>
                  <a:pt x="100" y="22"/>
                </a:lnTo>
                <a:lnTo>
                  <a:pt x="86" y="15"/>
                </a:lnTo>
                <a:lnTo>
                  <a:pt x="72" y="7"/>
                </a:lnTo>
                <a:lnTo>
                  <a:pt x="61" y="3"/>
                </a:lnTo>
                <a:lnTo>
                  <a:pt x="51" y="0"/>
                </a:lnTo>
                <a:lnTo>
                  <a:pt x="46" y="0"/>
                </a:lnTo>
                <a:lnTo>
                  <a:pt x="30" y="3"/>
                </a:lnTo>
                <a:lnTo>
                  <a:pt x="14" y="6"/>
                </a:lnTo>
                <a:lnTo>
                  <a:pt x="7" y="16"/>
                </a:lnTo>
                <a:lnTo>
                  <a:pt x="0" y="21"/>
                </a:lnTo>
                <a:lnTo>
                  <a:pt x="5" y="20"/>
                </a:lnTo>
                <a:lnTo>
                  <a:pt x="15" y="14"/>
                </a:lnTo>
                <a:lnTo>
                  <a:pt x="27" y="9"/>
                </a:lnTo>
                <a:lnTo>
                  <a:pt x="43" y="9"/>
                </a:lnTo>
                <a:lnTo>
                  <a:pt x="37" y="11"/>
                </a:lnTo>
                <a:lnTo>
                  <a:pt x="50" y="15"/>
                </a:lnTo>
                <a:lnTo>
                  <a:pt x="58" y="17"/>
                </a:lnTo>
                <a:lnTo>
                  <a:pt x="61" y="20"/>
                </a:lnTo>
                <a:lnTo>
                  <a:pt x="81" y="24"/>
                </a:lnTo>
                <a:lnTo>
                  <a:pt x="83" y="34"/>
                </a:lnTo>
                <a:lnTo>
                  <a:pt x="100" y="43"/>
                </a:lnTo>
                <a:lnTo>
                  <a:pt x="92" y="53"/>
                </a:lnTo>
                <a:lnTo>
                  <a:pt x="105" y="53"/>
                </a:lnTo>
                <a:lnTo>
                  <a:pt x="120" y="53"/>
                </a:lnTo>
                <a:lnTo>
                  <a:pt x="131" y="50"/>
                </a:lnTo>
                <a:lnTo>
                  <a:pt x="142" y="47"/>
                </a:lnTo>
                <a:lnTo>
                  <a:pt x="131" y="43"/>
                </a:lnTo>
                <a:lnTo>
                  <a:pt x="122" y="37"/>
                </a:lnTo>
                <a:lnTo>
                  <a:pt x="121" y="33"/>
                </a:lnTo>
                <a:lnTo>
                  <a:pt x="112" y="28"/>
                </a:lnTo>
                <a:lnTo>
                  <a:pt x="101" y="24"/>
                </a:lnTo>
                <a:lnTo>
                  <a:pt x="99" y="2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43" name="Freeform 331"/>
          <p:cNvSpPr>
            <a:spLocks/>
          </p:cNvSpPr>
          <p:nvPr/>
        </p:nvSpPr>
        <p:spPr bwMode="auto">
          <a:xfrm>
            <a:off x="3162697" y="3167064"/>
            <a:ext cx="32676" cy="28575"/>
          </a:xfrm>
          <a:custGeom>
            <a:avLst/>
            <a:gdLst>
              <a:gd name="T0" fmla="*/ 0 w 21"/>
              <a:gd name="T1" fmla="*/ 17 h 18"/>
              <a:gd name="T2" fmla="*/ 20 w 21"/>
              <a:gd name="T3" fmla="*/ 14 h 18"/>
              <a:gd name="T4" fmla="*/ 3 w 21"/>
              <a:gd name="T5" fmla="*/ 0 h 18"/>
              <a:gd name="T6" fmla="*/ 0 w 21"/>
              <a:gd name="T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">
                <a:moveTo>
                  <a:pt x="0" y="17"/>
                </a:moveTo>
                <a:lnTo>
                  <a:pt x="20" y="14"/>
                </a:lnTo>
                <a:lnTo>
                  <a:pt x="3" y="0"/>
                </a:lnTo>
                <a:lnTo>
                  <a:pt x="0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04" name="Freeform 332"/>
          <p:cNvSpPr>
            <a:spLocks/>
          </p:cNvSpPr>
          <p:nvPr/>
        </p:nvSpPr>
        <p:spPr bwMode="auto">
          <a:xfrm>
            <a:off x="3190215" y="3233739"/>
            <a:ext cx="36115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2147483647 w 22"/>
              <a:gd name="T5" fmla="*/ 2147483647 h 18"/>
              <a:gd name="T6" fmla="*/ 2147483647 w 22"/>
              <a:gd name="T7" fmla="*/ 2147483647 h 18"/>
              <a:gd name="T8" fmla="*/ 2147483647 w 22"/>
              <a:gd name="T9" fmla="*/ 0 h 18"/>
              <a:gd name="T10" fmla="*/ 0 w 22"/>
              <a:gd name="T11" fmla="*/ 0 h 18"/>
              <a:gd name="T12" fmla="*/ 0 w 22"/>
              <a:gd name="T13" fmla="*/ 2147483647 h 18"/>
              <a:gd name="T14" fmla="*/ 2147483647 w 22"/>
              <a:gd name="T15" fmla="*/ 2147483647 h 18"/>
              <a:gd name="T16" fmla="*/ 0 w 22"/>
              <a:gd name="T17" fmla="*/ 2147483647 h 18"/>
              <a:gd name="T18" fmla="*/ 0 w 22"/>
              <a:gd name="T19" fmla="*/ 2147483647 h 18"/>
              <a:gd name="T20" fmla="*/ 2147483647 w 22"/>
              <a:gd name="T21" fmla="*/ 2147483647 h 18"/>
              <a:gd name="T22" fmla="*/ 2147483647 w 22"/>
              <a:gd name="T23" fmla="*/ 2147483647 h 18"/>
              <a:gd name="T24" fmla="*/ 2147483647 w 22"/>
              <a:gd name="T25" fmla="*/ 2147483647 h 18"/>
              <a:gd name="T26" fmla="*/ 2147483647 w 22"/>
              <a:gd name="T27" fmla="*/ 2147483647 h 18"/>
              <a:gd name="T28" fmla="*/ 2147483647 w 22"/>
              <a:gd name="T29" fmla="*/ 2147483647 h 18"/>
              <a:gd name="T30" fmla="*/ 2147483647 w 22"/>
              <a:gd name="T31" fmla="*/ 2147483647 h 18"/>
              <a:gd name="T32" fmla="*/ 2147483647 w 22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" h="18">
                <a:moveTo>
                  <a:pt x="21" y="8"/>
                </a:moveTo>
                <a:lnTo>
                  <a:pt x="14" y="8"/>
                </a:lnTo>
                <a:lnTo>
                  <a:pt x="7" y="8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7" y="8"/>
                </a:lnTo>
                <a:lnTo>
                  <a:pt x="0" y="8"/>
                </a:ln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4" y="8"/>
                </a:lnTo>
                <a:lnTo>
                  <a:pt x="14" y="17"/>
                </a:lnTo>
                <a:lnTo>
                  <a:pt x="21" y="17"/>
                </a:lnTo>
                <a:lnTo>
                  <a:pt x="21" y="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45" name="Freeform 333"/>
          <p:cNvSpPr>
            <a:spLocks/>
          </p:cNvSpPr>
          <p:nvPr/>
        </p:nvSpPr>
        <p:spPr bwMode="auto">
          <a:xfrm>
            <a:off x="3228050" y="3222626"/>
            <a:ext cx="30956" cy="30163"/>
          </a:xfrm>
          <a:custGeom>
            <a:avLst/>
            <a:gdLst>
              <a:gd name="T0" fmla="*/ 19 w 20"/>
              <a:gd name="T1" fmla="*/ 0 h 19"/>
              <a:gd name="T2" fmla="*/ 0 w 20"/>
              <a:gd name="T3" fmla="*/ 0 h 19"/>
              <a:gd name="T4" fmla="*/ 0 w 20"/>
              <a:gd name="T5" fmla="*/ 18 h 19"/>
              <a:gd name="T6" fmla="*/ 0 w 20"/>
              <a:gd name="T7" fmla="*/ 18 h 19"/>
              <a:gd name="T8" fmla="*/ 0 w 20"/>
              <a:gd name="T9" fmla="*/ 18 h 19"/>
              <a:gd name="T10" fmla="*/ 19 w 20"/>
              <a:gd name="T11" fmla="*/ 18 h 19"/>
              <a:gd name="T12" fmla="*/ 19 w 20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19">
                <a:moveTo>
                  <a:pt x="19" y="0"/>
                </a:move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9" y="18"/>
                </a:lnTo>
                <a:lnTo>
                  <a:pt x="19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46" name="Freeform 334"/>
          <p:cNvSpPr>
            <a:spLocks/>
          </p:cNvSpPr>
          <p:nvPr/>
        </p:nvSpPr>
        <p:spPr bwMode="auto">
          <a:xfrm>
            <a:off x="3219450" y="3224213"/>
            <a:ext cx="32677" cy="30162"/>
          </a:xfrm>
          <a:custGeom>
            <a:avLst/>
            <a:gdLst>
              <a:gd name="T0" fmla="*/ 20 w 21"/>
              <a:gd name="T1" fmla="*/ 0 h 19"/>
              <a:gd name="T2" fmla="*/ 10 w 21"/>
              <a:gd name="T3" fmla="*/ 0 h 19"/>
              <a:gd name="T4" fmla="*/ 0 w 21"/>
              <a:gd name="T5" fmla="*/ 0 h 19"/>
              <a:gd name="T6" fmla="*/ 0 w 21"/>
              <a:gd name="T7" fmla="*/ 18 h 19"/>
              <a:gd name="T8" fmla="*/ 10 w 21"/>
              <a:gd name="T9" fmla="*/ 18 h 19"/>
              <a:gd name="T10" fmla="*/ 10 w 21"/>
              <a:gd name="T11" fmla="*/ 0 h 19"/>
              <a:gd name="T12" fmla="*/ 20 w 21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9">
                <a:moveTo>
                  <a:pt x="20" y="0"/>
                </a:moveTo>
                <a:lnTo>
                  <a:pt x="10" y="0"/>
                </a:lnTo>
                <a:lnTo>
                  <a:pt x="0" y="0"/>
                </a:lnTo>
                <a:lnTo>
                  <a:pt x="0" y="18"/>
                </a:lnTo>
                <a:lnTo>
                  <a:pt x="10" y="18"/>
                </a:lnTo>
                <a:lnTo>
                  <a:pt x="10" y="0"/>
                </a:lnTo>
                <a:lnTo>
                  <a:pt x="2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07" name="Freeform 335"/>
          <p:cNvSpPr>
            <a:spLocks/>
          </p:cNvSpPr>
          <p:nvPr/>
        </p:nvSpPr>
        <p:spPr bwMode="auto">
          <a:xfrm>
            <a:off x="3549650" y="3257551"/>
            <a:ext cx="34396" cy="28575"/>
          </a:xfrm>
          <a:custGeom>
            <a:avLst/>
            <a:gdLst>
              <a:gd name="T0" fmla="*/ 2147483647 w 22"/>
              <a:gd name="T1" fmla="*/ 0 h 18"/>
              <a:gd name="T2" fmla="*/ 2147483647 w 22"/>
              <a:gd name="T3" fmla="*/ 0 h 18"/>
              <a:gd name="T4" fmla="*/ 2147483647 w 22"/>
              <a:gd name="T5" fmla="*/ 2147483647 h 18"/>
              <a:gd name="T6" fmla="*/ 0 w 22"/>
              <a:gd name="T7" fmla="*/ 2147483647 h 18"/>
              <a:gd name="T8" fmla="*/ 2147483647 w 22"/>
              <a:gd name="T9" fmla="*/ 2147483647 h 18"/>
              <a:gd name="T10" fmla="*/ 2147483647 w 22"/>
              <a:gd name="T11" fmla="*/ 2147483647 h 18"/>
              <a:gd name="T12" fmla="*/ 2147483647 w 22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" h="18">
                <a:moveTo>
                  <a:pt x="21" y="0"/>
                </a:moveTo>
                <a:lnTo>
                  <a:pt x="10" y="0"/>
                </a:lnTo>
                <a:lnTo>
                  <a:pt x="10" y="17"/>
                </a:lnTo>
                <a:lnTo>
                  <a:pt x="0" y="17"/>
                </a:lnTo>
                <a:lnTo>
                  <a:pt x="10" y="17"/>
                </a:lnTo>
                <a:lnTo>
                  <a:pt x="21" y="17"/>
                </a:lnTo>
                <a:lnTo>
                  <a:pt x="21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08" name="Freeform 336"/>
          <p:cNvSpPr>
            <a:spLocks/>
          </p:cNvSpPr>
          <p:nvPr/>
        </p:nvSpPr>
        <p:spPr bwMode="auto">
          <a:xfrm>
            <a:off x="3556529" y="3251201"/>
            <a:ext cx="36116" cy="28575"/>
          </a:xfrm>
          <a:custGeom>
            <a:avLst/>
            <a:gdLst>
              <a:gd name="T0" fmla="*/ 2147483647 w 23"/>
              <a:gd name="T1" fmla="*/ 2147483647 h 18"/>
              <a:gd name="T2" fmla="*/ 2147483647 w 23"/>
              <a:gd name="T3" fmla="*/ 0 h 18"/>
              <a:gd name="T4" fmla="*/ 2147483647 w 23"/>
              <a:gd name="T5" fmla="*/ 0 h 18"/>
              <a:gd name="T6" fmla="*/ 0 w 23"/>
              <a:gd name="T7" fmla="*/ 0 h 18"/>
              <a:gd name="T8" fmla="*/ 2147483647 w 23"/>
              <a:gd name="T9" fmla="*/ 0 h 18"/>
              <a:gd name="T10" fmla="*/ 2147483647 w 23"/>
              <a:gd name="T11" fmla="*/ 2147483647 h 18"/>
              <a:gd name="T12" fmla="*/ 2147483647 w 23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" h="18">
                <a:moveTo>
                  <a:pt x="22" y="17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lnTo>
                  <a:pt x="11" y="17"/>
                </a:lnTo>
                <a:lnTo>
                  <a:pt x="22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09" name="Freeform 337"/>
          <p:cNvSpPr>
            <a:spLocks/>
          </p:cNvSpPr>
          <p:nvPr/>
        </p:nvSpPr>
        <p:spPr bwMode="auto">
          <a:xfrm>
            <a:off x="3554811" y="3255964"/>
            <a:ext cx="36115" cy="28575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2147483647 h 18"/>
              <a:gd name="T10" fmla="*/ 2147483647 w 23"/>
              <a:gd name="T11" fmla="*/ 0 h 18"/>
              <a:gd name="T12" fmla="*/ 2147483647 w 23"/>
              <a:gd name="T13" fmla="*/ 2147483647 h 18"/>
              <a:gd name="T14" fmla="*/ 2147483647 w 23"/>
              <a:gd name="T15" fmla="*/ 0 h 18"/>
              <a:gd name="T16" fmla="*/ 2147483647 w 23"/>
              <a:gd name="T17" fmla="*/ 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18">
                <a:moveTo>
                  <a:pt x="22" y="0"/>
                </a:moveTo>
                <a:lnTo>
                  <a:pt x="22" y="17"/>
                </a:lnTo>
                <a:lnTo>
                  <a:pt x="11" y="17"/>
                </a:lnTo>
                <a:lnTo>
                  <a:pt x="0" y="17"/>
                </a:lnTo>
                <a:lnTo>
                  <a:pt x="11" y="17"/>
                </a:lnTo>
                <a:lnTo>
                  <a:pt x="11" y="0"/>
                </a:lnTo>
                <a:lnTo>
                  <a:pt x="11" y="17"/>
                </a:lnTo>
                <a:lnTo>
                  <a:pt x="11" y="0"/>
                </a:lnTo>
                <a:lnTo>
                  <a:pt x="22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10" name="Line 338"/>
          <p:cNvSpPr>
            <a:spLocks noChangeShapeType="1"/>
          </p:cNvSpPr>
          <p:nvPr/>
        </p:nvSpPr>
        <p:spPr bwMode="auto">
          <a:xfrm flipH="1">
            <a:off x="3547931" y="3257550"/>
            <a:ext cx="171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51" name="Freeform 339"/>
          <p:cNvSpPr>
            <a:spLocks/>
          </p:cNvSpPr>
          <p:nvPr/>
        </p:nvSpPr>
        <p:spPr bwMode="auto">
          <a:xfrm>
            <a:off x="3551370" y="3259139"/>
            <a:ext cx="34396" cy="28575"/>
          </a:xfrm>
          <a:custGeom>
            <a:avLst/>
            <a:gdLst>
              <a:gd name="T0" fmla="*/ 21 w 22"/>
              <a:gd name="T1" fmla="*/ 17 h 18"/>
              <a:gd name="T2" fmla="*/ 0 w 22"/>
              <a:gd name="T3" fmla="*/ 17 h 18"/>
              <a:gd name="T4" fmla="*/ 0 w 22"/>
              <a:gd name="T5" fmla="*/ 0 h 18"/>
              <a:gd name="T6" fmla="*/ 21 w 22"/>
              <a:gd name="T7" fmla="*/ 0 h 18"/>
              <a:gd name="T8" fmla="*/ 21 w 22"/>
              <a:gd name="T9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8">
                <a:moveTo>
                  <a:pt x="21" y="17"/>
                </a:moveTo>
                <a:lnTo>
                  <a:pt x="0" y="17"/>
                </a:lnTo>
                <a:lnTo>
                  <a:pt x="0" y="0"/>
                </a:lnTo>
                <a:lnTo>
                  <a:pt x="21" y="0"/>
                </a:lnTo>
                <a:lnTo>
                  <a:pt x="21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52" name="Freeform 340"/>
          <p:cNvSpPr>
            <a:spLocks/>
          </p:cNvSpPr>
          <p:nvPr/>
        </p:nvSpPr>
        <p:spPr bwMode="auto">
          <a:xfrm>
            <a:off x="3394869" y="3221038"/>
            <a:ext cx="77391" cy="61912"/>
          </a:xfrm>
          <a:custGeom>
            <a:avLst/>
            <a:gdLst>
              <a:gd name="T0" fmla="*/ 5 w 49"/>
              <a:gd name="T1" fmla="*/ 2 h 39"/>
              <a:gd name="T2" fmla="*/ 2 w 49"/>
              <a:gd name="T3" fmla="*/ 14 h 39"/>
              <a:gd name="T4" fmla="*/ 0 w 49"/>
              <a:gd name="T5" fmla="*/ 20 h 39"/>
              <a:gd name="T6" fmla="*/ 1 w 49"/>
              <a:gd name="T7" fmla="*/ 30 h 39"/>
              <a:gd name="T8" fmla="*/ 5 w 49"/>
              <a:gd name="T9" fmla="*/ 38 h 39"/>
              <a:gd name="T10" fmla="*/ 11 w 49"/>
              <a:gd name="T11" fmla="*/ 28 h 39"/>
              <a:gd name="T12" fmla="*/ 17 w 49"/>
              <a:gd name="T13" fmla="*/ 23 h 39"/>
              <a:gd name="T14" fmla="*/ 25 w 49"/>
              <a:gd name="T15" fmla="*/ 24 h 39"/>
              <a:gd name="T16" fmla="*/ 41 w 49"/>
              <a:gd name="T17" fmla="*/ 27 h 39"/>
              <a:gd name="T18" fmla="*/ 48 w 49"/>
              <a:gd name="T19" fmla="*/ 19 h 39"/>
              <a:gd name="T20" fmla="*/ 32 w 49"/>
              <a:gd name="T21" fmla="*/ 11 h 39"/>
              <a:gd name="T22" fmla="*/ 35 w 49"/>
              <a:gd name="T23" fmla="*/ 9 h 39"/>
              <a:gd name="T24" fmla="*/ 29 w 49"/>
              <a:gd name="T25" fmla="*/ 6 h 39"/>
              <a:gd name="T26" fmla="*/ 10 w 49"/>
              <a:gd name="T27" fmla="*/ 0 h 39"/>
              <a:gd name="T28" fmla="*/ 5 w 49"/>
              <a:gd name="T29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" h="39">
                <a:moveTo>
                  <a:pt x="5" y="2"/>
                </a:moveTo>
                <a:lnTo>
                  <a:pt x="2" y="14"/>
                </a:lnTo>
                <a:lnTo>
                  <a:pt x="0" y="20"/>
                </a:lnTo>
                <a:lnTo>
                  <a:pt x="1" y="30"/>
                </a:lnTo>
                <a:lnTo>
                  <a:pt x="5" y="38"/>
                </a:lnTo>
                <a:lnTo>
                  <a:pt x="11" y="28"/>
                </a:lnTo>
                <a:lnTo>
                  <a:pt x="17" y="23"/>
                </a:lnTo>
                <a:lnTo>
                  <a:pt x="25" y="24"/>
                </a:lnTo>
                <a:lnTo>
                  <a:pt x="41" y="27"/>
                </a:lnTo>
                <a:lnTo>
                  <a:pt x="48" y="19"/>
                </a:lnTo>
                <a:lnTo>
                  <a:pt x="32" y="11"/>
                </a:lnTo>
                <a:lnTo>
                  <a:pt x="35" y="9"/>
                </a:lnTo>
                <a:lnTo>
                  <a:pt x="29" y="6"/>
                </a:lnTo>
                <a:lnTo>
                  <a:pt x="10" y="0"/>
                </a:lnTo>
                <a:lnTo>
                  <a:pt x="5" y="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53" name="Freeform 341"/>
          <p:cNvSpPr>
            <a:spLocks/>
          </p:cNvSpPr>
          <p:nvPr/>
        </p:nvSpPr>
        <p:spPr bwMode="auto">
          <a:xfrm>
            <a:off x="3338117" y="3221038"/>
            <a:ext cx="65352" cy="50800"/>
          </a:xfrm>
          <a:custGeom>
            <a:avLst/>
            <a:gdLst>
              <a:gd name="T0" fmla="*/ 40 w 41"/>
              <a:gd name="T1" fmla="*/ 2 h 32"/>
              <a:gd name="T2" fmla="*/ 37 w 41"/>
              <a:gd name="T3" fmla="*/ 14 h 32"/>
              <a:gd name="T4" fmla="*/ 34 w 41"/>
              <a:gd name="T5" fmla="*/ 21 h 32"/>
              <a:gd name="T6" fmla="*/ 36 w 41"/>
              <a:gd name="T7" fmla="*/ 31 h 32"/>
              <a:gd name="T8" fmla="*/ 21 w 41"/>
              <a:gd name="T9" fmla="*/ 29 h 32"/>
              <a:gd name="T10" fmla="*/ 9 w 41"/>
              <a:gd name="T11" fmla="*/ 29 h 32"/>
              <a:gd name="T12" fmla="*/ 0 w 41"/>
              <a:gd name="T13" fmla="*/ 23 h 32"/>
              <a:gd name="T14" fmla="*/ 7 w 41"/>
              <a:gd name="T15" fmla="*/ 21 h 32"/>
              <a:gd name="T16" fmla="*/ 19 w 41"/>
              <a:gd name="T17" fmla="*/ 22 h 32"/>
              <a:gd name="T18" fmla="*/ 29 w 41"/>
              <a:gd name="T19" fmla="*/ 22 h 32"/>
              <a:gd name="T20" fmla="*/ 24 w 41"/>
              <a:gd name="T21" fmla="*/ 9 h 32"/>
              <a:gd name="T22" fmla="*/ 19 w 41"/>
              <a:gd name="T23" fmla="*/ 3 h 32"/>
              <a:gd name="T24" fmla="*/ 18 w 41"/>
              <a:gd name="T25" fmla="*/ 0 h 32"/>
              <a:gd name="T26" fmla="*/ 30 w 41"/>
              <a:gd name="T27" fmla="*/ 1 h 32"/>
              <a:gd name="T28" fmla="*/ 40 w 41"/>
              <a:gd name="T29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32">
                <a:moveTo>
                  <a:pt x="40" y="2"/>
                </a:moveTo>
                <a:lnTo>
                  <a:pt x="37" y="14"/>
                </a:lnTo>
                <a:lnTo>
                  <a:pt x="34" y="21"/>
                </a:lnTo>
                <a:lnTo>
                  <a:pt x="36" y="31"/>
                </a:lnTo>
                <a:lnTo>
                  <a:pt x="21" y="29"/>
                </a:lnTo>
                <a:lnTo>
                  <a:pt x="9" y="29"/>
                </a:lnTo>
                <a:lnTo>
                  <a:pt x="0" y="23"/>
                </a:lnTo>
                <a:lnTo>
                  <a:pt x="7" y="21"/>
                </a:lnTo>
                <a:lnTo>
                  <a:pt x="19" y="22"/>
                </a:lnTo>
                <a:lnTo>
                  <a:pt x="29" y="22"/>
                </a:lnTo>
                <a:lnTo>
                  <a:pt x="24" y="9"/>
                </a:lnTo>
                <a:lnTo>
                  <a:pt x="19" y="3"/>
                </a:lnTo>
                <a:lnTo>
                  <a:pt x="18" y="0"/>
                </a:lnTo>
                <a:lnTo>
                  <a:pt x="30" y="1"/>
                </a:lnTo>
                <a:lnTo>
                  <a:pt x="40" y="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14" name="Freeform 342"/>
          <p:cNvSpPr>
            <a:spLocks/>
          </p:cNvSpPr>
          <p:nvPr/>
        </p:nvSpPr>
        <p:spPr bwMode="auto">
          <a:xfrm>
            <a:off x="3394869" y="3170239"/>
            <a:ext cx="32677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0 h 18"/>
              <a:gd name="T4" fmla="*/ 0 w 21"/>
              <a:gd name="T5" fmla="*/ 0 h 18"/>
              <a:gd name="T6" fmla="*/ 2147483647 w 21"/>
              <a:gd name="T7" fmla="*/ 0 h 18"/>
              <a:gd name="T8" fmla="*/ 2147483647 w 21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8">
                <a:moveTo>
                  <a:pt x="13" y="17"/>
                </a:moveTo>
                <a:lnTo>
                  <a:pt x="6" y="0"/>
                </a:lnTo>
                <a:lnTo>
                  <a:pt x="0" y="0"/>
                </a:lnTo>
                <a:lnTo>
                  <a:pt x="20" y="0"/>
                </a:lnTo>
                <a:lnTo>
                  <a:pt x="13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55" name="Freeform 343"/>
          <p:cNvSpPr>
            <a:spLocks/>
          </p:cNvSpPr>
          <p:nvPr/>
        </p:nvSpPr>
        <p:spPr bwMode="auto">
          <a:xfrm>
            <a:off x="3403469" y="3170239"/>
            <a:ext cx="36115" cy="28575"/>
          </a:xfrm>
          <a:custGeom>
            <a:avLst/>
            <a:gdLst>
              <a:gd name="T0" fmla="*/ 22 w 23"/>
              <a:gd name="T1" fmla="*/ 17 h 18"/>
              <a:gd name="T2" fmla="*/ 22 w 23"/>
              <a:gd name="T3" fmla="*/ 0 h 18"/>
              <a:gd name="T4" fmla="*/ 0 w 23"/>
              <a:gd name="T5" fmla="*/ 0 h 18"/>
              <a:gd name="T6" fmla="*/ 22 w 23"/>
              <a:gd name="T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8">
                <a:moveTo>
                  <a:pt x="22" y="17"/>
                </a:moveTo>
                <a:lnTo>
                  <a:pt x="22" y="0"/>
                </a:lnTo>
                <a:lnTo>
                  <a:pt x="0" y="0"/>
                </a:lnTo>
                <a:lnTo>
                  <a:pt x="22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56" name="Freeform 344"/>
          <p:cNvSpPr>
            <a:spLocks/>
          </p:cNvSpPr>
          <p:nvPr/>
        </p:nvSpPr>
        <p:spPr bwMode="auto">
          <a:xfrm>
            <a:off x="4768984" y="2771775"/>
            <a:ext cx="443706" cy="469900"/>
          </a:xfrm>
          <a:custGeom>
            <a:avLst/>
            <a:gdLst>
              <a:gd name="T0" fmla="*/ 0 w 280"/>
              <a:gd name="T1" fmla="*/ 153 h 296"/>
              <a:gd name="T2" fmla="*/ 12 w 280"/>
              <a:gd name="T3" fmla="*/ 169 h 296"/>
              <a:gd name="T4" fmla="*/ 37 w 280"/>
              <a:gd name="T5" fmla="*/ 189 h 296"/>
              <a:gd name="T6" fmla="*/ 60 w 280"/>
              <a:gd name="T7" fmla="*/ 205 h 296"/>
              <a:gd name="T8" fmla="*/ 81 w 280"/>
              <a:gd name="T9" fmla="*/ 221 h 296"/>
              <a:gd name="T10" fmla="*/ 101 w 280"/>
              <a:gd name="T11" fmla="*/ 238 h 296"/>
              <a:gd name="T12" fmla="*/ 121 w 280"/>
              <a:gd name="T13" fmla="*/ 253 h 296"/>
              <a:gd name="T14" fmla="*/ 132 w 280"/>
              <a:gd name="T15" fmla="*/ 266 h 296"/>
              <a:gd name="T16" fmla="*/ 158 w 280"/>
              <a:gd name="T17" fmla="*/ 282 h 296"/>
              <a:gd name="T18" fmla="*/ 175 w 280"/>
              <a:gd name="T19" fmla="*/ 295 h 296"/>
              <a:gd name="T20" fmla="*/ 195 w 280"/>
              <a:gd name="T21" fmla="*/ 289 h 296"/>
              <a:gd name="T22" fmla="*/ 218 w 280"/>
              <a:gd name="T23" fmla="*/ 265 h 296"/>
              <a:gd name="T24" fmla="*/ 249 w 280"/>
              <a:gd name="T25" fmla="*/ 244 h 296"/>
              <a:gd name="T26" fmla="*/ 279 w 280"/>
              <a:gd name="T27" fmla="*/ 222 h 296"/>
              <a:gd name="T28" fmla="*/ 258 w 280"/>
              <a:gd name="T29" fmla="*/ 207 h 296"/>
              <a:gd name="T30" fmla="*/ 242 w 280"/>
              <a:gd name="T31" fmla="*/ 179 h 296"/>
              <a:gd name="T32" fmla="*/ 249 w 280"/>
              <a:gd name="T33" fmla="*/ 153 h 296"/>
              <a:gd name="T34" fmla="*/ 242 w 280"/>
              <a:gd name="T35" fmla="*/ 115 h 296"/>
              <a:gd name="T36" fmla="*/ 238 w 280"/>
              <a:gd name="T37" fmla="*/ 96 h 296"/>
              <a:gd name="T38" fmla="*/ 225 w 280"/>
              <a:gd name="T39" fmla="*/ 68 h 296"/>
              <a:gd name="T40" fmla="*/ 220 w 280"/>
              <a:gd name="T41" fmla="*/ 39 h 296"/>
              <a:gd name="T42" fmla="*/ 225 w 280"/>
              <a:gd name="T43" fmla="*/ 5 h 296"/>
              <a:gd name="T44" fmla="*/ 207 w 280"/>
              <a:gd name="T45" fmla="*/ 0 h 296"/>
              <a:gd name="T46" fmla="*/ 182 w 280"/>
              <a:gd name="T47" fmla="*/ 3 h 296"/>
              <a:gd name="T48" fmla="*/ 153 w 280"/>
              <a:gd name="T49" fmla="*/ 4 h 296"/>
              <a:gd name="T50" fmla="*/ 118 w 280"/>
              <a:gd name="T51" fmla="*/ 14 h 296"/>
              <a:gd name="T52" fmla="*/ 99 w 280"/>
              <a:gd name="T53" fmla="*/ 24 h 296"/>
              <a:gd name="T54" fmla="*/ 90 w 280"/>
              <a:gd name="T55" fmla="*/ 34 h 296"/>
              <a:gd name="T56" fmla="*/ 94 w 280"/>
              <a:gd name="T57" fmla="*/ 59 h 296"/>
              <a:gd name="T58" fmla="*/ 99 w 280"/>
              <a:gd name="T59" fmla="*/ 78 h 296"/>
              <a:gd name="T60" fmla="*/ 66 w 280"/>
              <a:gd name="T61" fmla="*/ 86 h 296"/>
              <a:gd name="T62" fmla="*/ 57 w 280"/>
              <a:gd name="T63" fmla="*/ 104 h 296"/>
              <a:gd name="T64" fmla="*/ 36 w 280"/>
              <a:gd name="T65" fmla="*/ 116 h 296"/>
              <a:gd name="T66" fmla="*/ 14 w 280"/>
              <a:gd name="T67" fmla="*/ 12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0" h="296">
                <a:moveTo>
                  <a:pt x="2" y="133"/>
                </a:moveTo>
                <a:lnTo>
                  <a:pt x="0" y="153"/>
                </a:lnTo>
                <a:lnTo>
                  <a:pt x="0" y="159"/>
                </a:lnTo>
                <a:lnTo>
                  <a:pt x="12" y="169"/>
                </a:lnTo>
                <a:lnTo>
                  <a:pt x="24" y="179"/>
                </a:lnTo>
                <a:lnTo>
                  <a:pt x="37" y="189"/>
                </a:lnTo>
                <a:lnTo>
                  <a:pt x="50" y="197"/>
                </a:lnTo>
                <a:lnTo>
                  <a:pt x="60" y="205"/>
                </a:lnTo>
                <a:lnTo>
                  <a:pt x="71" y="213"/>
                </a:lnTo>
                <a:lnTo>
                  <a:pt x="81" y="221"/>
                </a:lnTo>
                <a:lnTo>
                  <a:pt x="92" y="230"/>
                </a:lnTo>
                <a:lnTo>
                  <a:pt x="101" y="238"/>
                </a:lnTo>
                <a:lnTo>
                  <a:pt x="111" y="246"/>
                </a:lnTo>
                <a:lnTo>
                  <a:pt x="121" y="253"/>
                </a:lnTo>
                <a:lnTo>
                  <a:pt x="132" y="262"/>
                </a:lnTo>
                <a:lnTo>
                  <a:pt x="132" y="266"/>
                </a:lnTo>
                <a:lnTo>
                  <a:pt x="138" y="273"/>
                </a:lnTo>
                <a:lnTo>
                  <a:pt x="158" y="282"/>
                </a:lnTo>
                <a:lnTo>
                  <a:pt x="158" y="295"/>
                </a:lnTo>
                <a:lnTo>
                  <a:pt x="175" y="295"/>
                </a:lnTo>
                <a:lnTo>
                  <a:pt x="185" y="292"/>
                </a:lnTo>
                <a:lnTo>
                  <a:pt x="195" y="289"/>
                </a:lnTo>
                <a:lnTo>
                  <a:pt x="207" y="277"/>
                </a:lnTo>
                <a:lnTo>
                  <a:pt x="218" y="265"/>
                </a:lnTo>
                <a:lnTo>
                  <a:pt x="233" y="255"/>
                </a:lnTo>
                <a:lnTo>
                  <a:pt x="249" y="244"/>
                </a:lnTo>
                <a:lnTo>
                  <a:pt x="263" y="233"/>
                </a:lnTo>
                <a:lnTo>
                  <a:pt x="279" y="222"/>
                </a:lnTo>
                <a:lnTo>
                  <a:pt x="272" y="209"/>
                </a:lnTo>
                <a:lnTo>
                  <a:pt x="258" y="207"/>
                </a:lnTo>
                <a:lnTo>
                  <a:pt x="251" y="192"/>
                </a:lnTo>
                <a:lnTo>
                  <a:pt x="242" y="179"/>
                </a:lnTo>
                <a:lnTo>
                  <a:pt x="249" y="172"/>
                </a:lnTo>
                <a:lnTo>
                  <a:pt x="249" y="153"/>
                </a:lnTo>
                <a:lnTo>
                  <a:pt x="249" y="133"/>
                </a:lnTo>
                <a:lnTo>
                  <a:pt x="242" y="115"/>
                </a:lnTo>
                <a:lnTo>
                  <a:pt x="243" y="111"/>
                </a:lnTo>
                <a:lnTo>
                  <a:pt x="238" y="96"/>
                </a:lnTo>
                <a:lnTo>
                  <a:pt x="236" y="79"/>
                </a:lnTo>
                <a:lnTo>
                  <a:pt x="225" y="68"/>
                </a:lnTo>
                <a:lnTo>
                  <a:pt x="215" y="51"/>
                </a:lnTo>
                <a:lnTo>
                  <a:pt x="220" y="39"/>
                </a:lnTo>
                <a:lnTo>
                  <a:pt x="227" y="28"/>
                </a:lnTo>
                <a:lnTo>
                  <a:pt x="225" y="5"/>
                </a:lnTo>
                <a:lnTo>
                  <a:pt x="228" y="0"/>
                </a:lnTo>
                <a:lnTo>
                  <a:pt x="207" y="0"/>
                </a:lnTo>
                <a:lnTo>
                  <a:pt x="197" y="0"/>
                </a:lnTo>
                <a:lnTo>
                  <a:pt x="182" y="3"/>
                </a:lnTo>
                <a:lnTo>
                  <a:pt x="167" y="3"/>
                </a:lnTo>
                <a:lnTo>
                  <a:pt x="153" y="4"/>
                </a:lnTo>
                <a:lnTo>
                  <a:pt x="136" y="8"/>
                </a:lnTo>
                <a:lnTo>
                  <a:pt x="118" y="14"/>
                </a:lnTo>
                <a:lnTo>
                  <a:pt x="112" y="18"/>
                </a:lnTo>
                <a:lnTo>
                  <a:pt x="99" y="24"/>
                </a:lnTo>
                <a:lnTo>
                  <a:pt x="86" y="30"/>
                </a:lnTo>
                <a:lnTo>
                  <a:pt x="90" y="34"/>
                </a:lnTo>
                <a:lnTo>
                  <a:pt x="92" y="46"/>
                </a:lnTo>
                <a:lnTo>
                  <a:pt x="94" y="59"/>
                </a:lnTo>
                <a:lnTo>
                  <a:pt x="102" y="74"/>
                </a:lnTo>
                <a:lnTo>
                  <a:pt x="99" y="78"/>
                </a:lnTo>
                <a:lnTo>
                  <a:pt x="85" y="78"/>
                </a:lnTo>
                <a:lnTo>
                  <a:pt x="66" y="86"/>
                </a:lnTo>
                <a:lnTo>
                  <a:pt x="67" y="97"/>
                </a:lnTo>
                <a:lnTo>
                  <a:pt x="57" y="104"/>
                </a:lnTo>
                <a:lnTo>
                  <a:pt x="48" y="111"/>
                </a:lnTo>
                <a:lnTo>
                  <a:pt x="36" y="116"/>
                </a:lnTo>
                <a:lnTo>
                  <a:pt x="24" y="121"/>
                </a:lnTo>
                <a:lnTo>
                  <a:pt x="14" y="128"/>
                </a:lnTo>
                <a:lnTo>
                  <a:pt x="2" y="13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17" name="Freeform 345"/>
          <p:cNvSpPr>
            <a:spLocks/>
          </p:cNvSpPr>
          <p:nvPr/>
        </p:nvSpPr>
        <p:spPr bwMode="auto">
          <a:xfrm>
            <a:off x="4650317" y="2982914"/>
            <a:ext cx="34396" cy="28575"/>
          </a:xfrm>
          <a:custGeom>
            <a:avLst/>
            <a:gdLst>
              <a:gd name="T0" fmla="*/ 2147483647 w 22"/>
              <a:gd name="T1" fmla="*/ 0 h 18"/>
              <a:gd name="T2" fmla="*/ 2147483647 w 22"/>
              <a:gd name="T3" fmla="*/ 2147483647 h 18"/>
              <a:gd name="T4" fmla="*/ 0 w 22"/>
              <a:gd name="T5" fmla="*/ 2147483647 h 18"/>
              <a:gd name="T6" fmla="*/ 2147483647 w 2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21" y="0"/>
                </a:moveTo>
                <a:lnTo>
                  <a:pt x="21" y="13"/>
                </a:lnTo>
                <a:lnTo>
                  <a:pt x="0" y="17"/>
                </a:lnTo>
                <a:lnTo>
                  <a:pt x="21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58" name="Freeform 346"/>
          <p:cNvSpPr>
            <a:spLocks/>
          </p:cNvSpPr>
          <p:nvPr/>
        </p:nvSpPr>
        <p:spPr bwMode="auto">
          <a:xfrm>
            <a:off x="4597004" y="2994026"/>
            <a:ext cx="34396" cy="30163"/>
          </a:xfrm>
          <a:custGeom>
            <a:avLst/>
            <a:gdLst>
              <a:gd name="T0" fmla="*/ 20 w 21"/>
              <a:gd name="T1" fmla="*/ 0 h 19"/>
              <a:gd name="T2" fmla="*/ 0 w 21"/>
              <a:gd name="T3" fmla="*/ 18 h 19"/>
              <a:gd name="T4" fmla="*/ 0 w 21"/>
              <a:gd name="T5" fmla="*/ 3 h 19"/>
              <a:gd name="T6" fmla="*/ 20 w 21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9">
                <a:moveTo>
                  <a:pt x="20" y="0"/>
                </a:moveTo>
                <a:lnTo>
                  <a:pt x="0" y="18"/>
                </a:lnTo>
                <a:lnTo>
                  <a:pt x="0" y="3"/>
                </a:lnTo>
                <a:lnTo>
                  <a:pt x="2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59" name="Freeform 347"/>
          <p:cNvSpPr>
            <a:spLocks/>
          </p:cNvSpPr>
          <p:nvPr/>
        </p:nvSpPr>
        <p:spPr bwMode="auto">
          <a:xfrm>
            <a:off x="4617641" y="3006726"/>
            <a:ext cx="34396" cy="28575"/>
          </a:xfrm>
          <a:custGeom>
            <a:avLst/>
            <a:gdLst>
              <a:gd name="T0" fmla="*/ 20 w 21"/>
              <a:gd name="T1" fmla="*/ 0 h 18"/>
              <a:gd name="T2" fmla="*/ 16 w 21"/>
              <a:gd name="T3" fmla="*/ 17 h 18"/>
              <a:gd name="T4" fmla="*/ 0 w 21"/>
              <a:gd name="T5" fmla="*/ 0 h 18"/>
              <a:gd name="T6" fmla="*/ 20 w 21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">
                <a:moveTo>
                  <a:pt x="20" y="0"/>
                </a:moveTo>
                <a:lnTo>
                  <a:pt x="16" y="17"/>
                </a:lnTo>
                <a:lnTo>
                  <a:pt x="0" y="0"/>
                </a:lnTo>
                <a:lnTo>
                  <a:pt x="2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60" name="Freeform 348"/>
          <p:cNvSpPr>
            <a:spLocks/>
          </p:cNvSpPr>
          <p:nvPr/>
        </p:nvSpPr>
        <p:spPr bwMode="auto">
          <a:xfrm>
            <a:off x="4662356" y="2973388"/>
            <a:ext cx="32676" cy="30162"/>
          </a:xfrm>
          <a:custGeom>
            <a:avLst/>
            <a:gdLst>
              <a:gd name="T0" fmla="*/ 15 w 21"/>
              <a:gd name="T1" fmla="*/ 18 h 19"/>
              <a:gd name="T2" fmla="*/ 20 w 21"/>
              <a:gd name="T3" fmla="*/ 0 h 19"/>
              <a:gd name="T4" fmla="*/ 0 w 21"/>
              <a:gd name="T5" fmla="*/ 9 h 19"/>
              <a:gd name="T6" fmla="*/ 15 w 21"/>
              <a:gd name="T7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9">
                <a:moveTo>
                  <a:pt x="15" y="18"/>
                </a:moveTo>
                <a:lnTo>
                  <a:pt x="20" y="0"/>
                </a:lnTo>
                <a:lnTo>
                  <a:pt x="0" y="9"/>
                </a:lnTo>
                <a:lnTo>
                  <a:pt x="15" y="1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21" name="Freeform 349"/>
          <p:cNvSpPr>
            <a:spLocks/>
          </p:cNvSpPr>
          <p:nvPr/>
        </p:nvSpPr>
        <p:spPr bwMode="auto">
          <a:xfrm>
            <a:off x="4425024" y="3305176"/>
            <a:ext cx="34396" cy="30163"/>
          </a:xfrm>
          <a:custGeom>
            <a:avLst/>
            <a:gdLst>
              <a:gd name="T0" fmla="*/ 2147483647 w 22"/>
              <a:gd name="T1" fmla="*/ 2147483647 h 19"/>
              <a:gd name="T2" fmla="*/ 2147483647 w 22"/>
              <a:gd name="T3" fmla="*/ 2147483647 h 19"/>
              <a:gd name="T4" fmla="*/ 0 w 22"/>
              <a:gd name="T5" fmla="*/ 0 h 19"/>
              <a:gd name="T6" fmla="*/ 2147483647 w 22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9">
                <a:moveTo>
                  <a:pt x="21" y="18"/>
                </a:moveTo>
                <a:lnTo>
                  <a:pt x="7" y="18"/>
                </a:lnTo>
                <a:lnTo>
                  <a:pt x="0" y="0"/>
                </a:lnTo>
                <a:lnTo>
                  <a:pt x="21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62" name="Freeform 350"/>
          <p:cNvSpPr>
            <a:spLocks/>
          </p:cNvSpPr>
          <p:nvPr/>
        </p:nvSpPr>
        <p:spPr bwMode="auto">
          <a:xfrm>
            <a:off x="3752586" y="3594101"/>
            <a:ext cx="65352" cy="93663"/>
          </a:xfrm>
          <a:custGeom>
            <a:avLst/>
            <a:gdLst>
              <a:gd name="T0" fmla="*/ 32 w 41"/>
              <a:gd name="T1" fmla="*/ 15 h 59"/>
              <a:gd name="T2" fmla="*/ 19 w 41"/>
              <a:gd name="T3" fmla="*/ 2 h 59"/>
              <a:gd name="T4" fmla="*/ 9 w 41"/>
              <a:gd name="T5" fmla="*/ 0 h 59"/>
              <a:gd name="T6" fmla="*/ 6 w 41"/>
              <a:gd name="T7" fmla="*/ 5 h 59"/>
              <a:gd name="T8" fmla="*/ 2 w 41"/>
              <a:gd name="T9" fmla="*/ 19 h 59"/>
              <a:gd name="T10" fmla="*/ 6 w 41"/>
              <a:gd name="T11" fmla="*/ 40 h 59"/>
              <a:gd name="T12" fmla="*/ 0 w 41"/>
              <a:gd name="T13" fmla="*/ 55 h 59"/>
              <a:gd name="T14" fmla="*/ 9 w 41"/>
              <a:gd name="T15" fmla="*/ 58 h 59"/>
              <a:gd name="T16" fmla="*/ 21 w 41"/>
              <a:gd name="T17" fmla="*/ 58 h 59"/>
              <a:gd name="T18" fmla="*/ 30 w 41"/>
              <a:gd name="T19" fmla="*/ 43 h 59"/>
              <a:gd name="T20" fmla="*/ 40 w 41"/>
              <a:gd name="T21" fmla="*/ 28 h 59"/>
              <a:gd name="T22" fmla="*/ 36 w 41"/>
              <a:gd name="T23" fmla="*/ 18 h 59"/>
              <a:gd name="T24" fmla="*/ 36 w 41"/>
              <a:gd name="T25" fmla="*/ 20 h 59"/>
              <a:gd name="T26" fmla="*/ 32 w 41"/>
              <a:gd name="T27" fmla="*/ 1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" h="59">
                <a:moveTo>
                  <a:pt x="32" y="15"/>
                </a:moveTo>
                <a:lnTo>
                  <a:pt x="19" y="2"/>
                </a:lnTo>
                <a:lnTo>
                  <a:pt x="9" y="0"/>
                </a:lnTo>
                <a:lnTo>
                  <a:pt x="6" y="5"/>
                </a:lnTo>
                <a:lnTo>
                  <a:pt x="2" y="19"/>
                </a:lnTo>
                <a:lnTo>
                  <a:pt x="6" y="40"/>
                </a:lnTo>
                <a:lnTo>
                  <a:pt x="0" y="55"/>
                </a:lnTo>
                <a:lnTo>
                  <a:pt x="9" y="58"/>
                </a:lnTo>
                <a:lnTo>
                  <a:pt x="21" y="58"/>
                </a:lnTo>
                <a:lnTo>
                  <a:pt x="30" y="43"/>
                </a:lnTo>
                <a:lnTo>
                  <a:pt x="40" y="28"/>
                </a:lnTo>
                <a:lnTo>
                  <a:pt x="36" y="18"/>
                </a:lnTo>
                <a:lnTo>
                  <a:pt x="36" y="20"/>
                </a:lnTo>
                <a:lnTo>
                  <a:pt x="32" y="1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23" name="Freeform 351"/>
          <p:cNvSpPr>
            <a:spLocks/>
          </p:cNvSpPr>
          <p:nvPr/>
        </p:nvSpPr>
        <p:spPr bwMode="auto">
          <a:xfrm>
            <a:off x="3217731" y="3419475"/>
            <a:ext cx="266567" cy="438150"/>
          </a:xfrm>
          <a:custGeom>
            <a:avLst/>
            <a:gdLst>
              <a:gd name="T0" fmla="*/ 2147483647 w 168"/>
              <a:gd name="T1" fmla="*/ 2147483647 h 276"/>
              <a:gd name="T2" fmla="*/ 2147483647 w 168"/>
              <a:gd name="T3" fmla="*/ 2147483647 h 276"/>
              <a:gd name="T4" fmla="*/ 2147483647 w 168"/>
              <a:gd name="T5" fmla="*/ 2147483647 h 276"/>
              <a:gd name="T6" fmla="*/ 2147483647 w 168"/>
              <a:gd name="T7" fmla="*/ 2147483647 h 276"/>
              <a:gd name="T8" fmla="*/ 2147483647 w 168"/>
              <a:gd name="T9" fmla="*/ 2147483647 h 276"/>
              <a:gd name="T10" fmla="*/ 2147483647 w 168"/>
              <a:gd name="T11" fmla="*/ 2147483647 h 276"/>
              <a:gd name="T12" fmla="*/ 2147483647 w 168"/>
              <a:gd name="T13" fmla="*/ 2147483647 h 276"/>
              <a:gd name="T14" fmla="*/ 2147483647 w 168"/>
              <a:gd name="T15" fmla="*/ 2147483647 h 276"/>
              <a:gd name="T16" fmla="*/ 2147483647 w 168"/>
              <a:gd name="T17" fmla="*/ 2147483647 h 276"/>
              <a:gd name="T18" fmla="*/ 2147483647 w 168"/>
              <a:gd name="T19" fmla="*/ 2147483647 h 276"/>
              <a:gd name="T20" fmla="*/ 2147483647 w 168"/>
              <a:gd name="T21" fmla="*/ 2147483647 h 276"/>
              <a:gd name="T22" fmla="*/ 2147483647 w 168"/>
              <a:gd name="T23" fmla="*/ 2147483647 h 276"/>
              <a:gd name="T24" fmla="*/ 2147483647 w 168"/>
              <a:gd name="T25" fmla="*/ 2147483647 h 276"/>
              <a:gd name="T26" fmla="*/ 2147483647 w 168"/>
              <a:gd name="T27" fmla="*/ 2147483647 h 276"/>
              <a:gd name="T28" fmla="*/ 2147483647 w 168"/>
              <a:gd name="T29" fmla="*/ 2147483647 h 276"/>
              <a:gd name="T30" fmla="*/ 2147483647 w 168"/>
              <a:gd name="T31" fmla="*/ 2147483647 h 276"/>
              <a:gd name="T32" fmla="*/ 2147483647 w 168"/>
              <a:gd name="T33" fmla="*/ 2147483647 h 276"/>
              <a:gd name="T34" fmla="*/ 2147483647 w 168"/>
              <a:gd name="T35" fmla="*/ 2147483647 h 276"/>
              <a:gd name="T36" fmla="*/ 2147483647 w 168"/>
              <a:gd name="T37" fmla="*/ 2147483647 h 276"/>
              <a:gd name="T38" fmla="*/ 2147483647 w 168"/>
              <a:gd name="T39" fmla="*/ 2147483647 h 276"/>
              <a:gd name="T40" fmla="*/ 2147483647 w 168"/>
              <a:gd name="T41" fmla="*/ 2147483647 h 276"/>
              <a:gd name="T42" fmla="*/ 2147483647 w 168"/>
              <a:gd name="T43" fmla="*/ 2147483647 h 276"/>
              <a:gd name="T44" fmla="*/ 2147483647 w 168"/>
              <a:gd name="T45" fmla="*/ 2147483647 h 276"/>
              <a:gd name="T46" fmla="*/ 2147483647 w 168"/>
              <a:gd name="T47" fmla="*/ 2147483647 h 276"/>
              <a:gd name="T48" fmla="*/ 2147483647 w 168"/>
              <a:gd name="T49" fmla="*/ 2147483647 h 276"/>
              <a:gd name="T50" fmla="*/ 2147483647 w 168"/>
              <a:gd name="T51" fmla="*/ 2147483647 h 276"/>
              <a:gd name="T52" fmla="*/ 2147483647 w 168"/>
              <a:gd name="T53" fmla="*/ 2147483647 h 276"/>
              <a:gd name="T54" fmla="*/ 2147483647 w 168"/>
              <a:gd name="T55" fmla="*/ 2147483647 h 276"/>
              <a:gd name="T56" fmla="*/ 2147483647 w 168"/>
              <a:gd name="T57" fmla="*/ 2147483647 h 276"/>
              <a:gd name="T58" fmla="*/ 2147483647 w 168"/>
              <a:gd name="T59" fmla="*/ 2147483647 h 276"/>
              <a:gd name="T60" fmla="*/ 2147483647 w 168"/>
              <a:gd name="T61" fmla="*/ 2147483647 h 276"/>
              <a:gd name="T62" fmla="*/ 2147483647 w 168"/>
              <a:gd name="T63" fmla="*/ 2147483647 h 276"/>
              <a:gd name="T64" fmla="*/ 2147483647 w 168"/>
              <a:gd name="T65" fmla="*/ 2147483647 h 276"/>
              <a:gd name="T66" fmla="*/ 2147483647 w 168"/>
              <a:gd name="T67" fmla="*/ 2147483647 h 276"/>
              <a:gd name="T68" fmla="*/ 2147483647 w 168"/>
              <a:gd name="T69" fmla="*/ 2147483647 h 276"/>
              <a:gd name="T70" fmla="*/ 2147483647 w 168"/>
              <a:gd name="T71" fmla="*/ 2147483647 h 276"/>
              <a:gd name="T72" fmla="*/ 2147483647 w 168"/>
              <a:gd name="T73" fmla="*/ 2147483647 h 276"/>
              <a:gd name="T74" fmla="*/ 2147483647 w 168"/>
              <a:gd name="T75" fmla="*/ 2147483647 h 2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8" h="276">
                <a:moveTo>
                  <a:pt x="69" y="18"/>
                </a:moveTo>
                <a:lnTo>
                  <a:pt x="66" y="25"/>
                </a:lnTo>
                <a:lnTo>
                  <a:pt x="66" y="22"/>
                </a:lnTo>
                <a:lnTo>
                  <a:pt x="58" y="22"/>
                </a:lnTo>
                <a:lnTo>
                  <a:pt x="49" y="36"/>
                </a:lnTo>
                <a:lnTo>
                  <a:pt x="46" y="48"/>
                </a:lnTo>
                <a:lnTo>
                  <a:pt x="32" y="63"/>
                </a:lnTo>
                <a:lnTo>
                  <a:pt x="29" y="72"/>
                </a:lnTo>
                <a:lnTo>
                  <a:pt x="27" y="64"/>
                </a:lnTo>
                <a:lnTo>
                  <a:pt x="24" y="60"/>
                </a:lnTo>
                <a:lnTo>
                  <a:pt x="24" y="73"/>
                </a:lnTo>
                <a:lnTo>
                  <a:pt x="19" y="77"/>
                </a:lnTo>
                <a:lnTo>
                  <a:pt x="15" y="84"/>
                </a:lnTo>
                <a:lnTo>
                  <a:pt x="20" y="92"/>
                </a:lnTo>
                <a:lnTo>
                  <a:pt x="23" y="106"/>
                </a:lnTo>
                <a:lnTo>
                  <a:pt x="20" y="113"/>
                </a:lnTo>
                <a:lnTo>
                  <a:pt x="20" y="125"/>
                </a:lnTo>
                <a:lnTo>
                  <a:pt x="22" y="138"/>
                </a:lnTo>
                <a:lnTo>
                  <a:pt x="24" y="140"/>
                </a:lnTo>
                <a:lnTo>
                  <a:pt x="14" y="160"/>
                </a:lnTo>
                <a:lnTo>
                  <a:pt x="6" y="163"/>
                </a:lnTo>
                <a:lnTo>
                  <a:pt x="3" y="172"/>
                </a:lnTo>
                <a:lnTo>
                  <a:pt x="0" y="175"/>
                </a:lnTo>
                <a:lnTo>
                  <a:pt x="1" y="180"/>
                </a:lnTo>
                <a:lnTo>
                  <a:pt x="11" y="190"/>
                </a:lnTo>
                <a:lnTo>
                  <a:pt x="20" y="198"/>
                </a:lnTo>
                <a:lnTo>
                  <a:pt x="34" y="198"/>
                </a:lnTo>
                <a:lnTo>
                  <a:pt x="49" y="205"/>
                </a:lnTo>
                <a:lnTo>
                  <a:pt x="50" y="204"/>
                </a:lnTo>
                <a:lnTo>
                  <a:pt x="58" y="213"/>
                </a:lnTo>
                <a:lnTo>
                  <a:pt x="66" y="221"/>
                </a:lnTo>
                <a:lnTo>
                  <a:pt x="76" y="234"/>
                </a:lnTo>
                <a:lnTo>
                  <a:pt x="78" y="242"/>
                </a:lnTo>
                <a:lnTo>
                  <a:pt x="95" y="242"/>
                </a:lnTo>
                <a:lnTo>
                  <a:pt x="106" y="243"/>
                </a:lnTo>
                <a:lnTo>
                  <a:pt x="121" y="247"/>
                </a:lnTo>
                <a:lnTo>
                  <a:pt x="116" y="268"/>
                </a:lnTo>
                <a:lnTo>
                  <a:pt x="125" y="275"/>
                </a:lnTo>
                <a:lnTo>
                  <a:pt x="126" y="252"/>
                </a:lnTo>
                <a:lnTo>
                  <a:pt x="130" y="227"/>
                </a:lnTo>
                <a:lnTo>
                  <a:pt x="125" y="211"/>
                </a:lnTo>
                <a:lnTo>
                  <a:pt x="122" y="194"/>
                </a:lnTo>
                <a:lnTo>
                  <a:pt x="132" y="193"/>
                </a:lnTo>
                <a:lnTo>
                  <a:pt x="134" y="190"/>
                </a:lnTo>
                <a:lnTo>
                  <a:pt x="126" y="186"/>
                </a:lnTo>
                <a:lnTo>
                  <a:pt x="125" y="175"/>
                </a:lnTo>
                <a:lnTo>
                  <a:pt x="137" y="175"/>
                </a:lnTo>
                <a:lnTo>
                  <a:pt x="148" y="175"/>
                </a:lnTo>
                <a:lnTo>
                  <a:pt x="147" y="173"/>
                </a:lnTo>
                <a:lnTo>
                  <a:pt x="151" y="175"/>
                </a:lnTo>
                <a:lnTo>
                  <a:pt x="157" y="169"/>
                </a:lnTo>
                <a:lnTo>
                  <a:pt x="164" y="182"/>
                </a:lnTo>
                <a:lnTo>
                  <a:pt x="167" y="184"/>
                </a:lnTo>
                <a:lnTo>
                  <a:pt x="163" y="171"/>
                </a:lnTo>
                <a:lnTo>
                  <a:pt x="155" y="159"/>
                </a:lnTo>
                <a:lnTo>
                  <a:pt x="159" y="150"/>
                </a:lnTo>
                <a:lnTo>
                  <a:pt x="154" y="129"/>
                </a:lnTo>
                <a:lnTo>
                  <a:pt x="157" y="115"/>
                </a:lnTo>
                <a:lnTo>
                  <a:pt x="160" y="101"/>
                </a:lnTo>
                <a:lnTo>
                  <a:pt x="147" y="102"/>
                </a:lnTo>
                <a:lnTo>
                  <a:pt x="137" y="102"/>
                </a:lnTo>
                <a:lnTo>
                  <a:pt x="124" y="88"/>
                </a:lnTo>
                <a:lnTo>
                  <a:pt x="113" y="88"/>
                </a:lnTo>
                <a:lnTo>
                  <a:pt x="102" y="87"/>
                </a:lnTo>
                <a:lnTo>
                  <a:pt x="93" y="82"/>
                </a:lnTo>
                <a:lnTo>
                  <a:pt x="93" y="71"/>
                </a:lnTo>
                <a:lnTo>
                  <a:pt x="86" y="53"/>
                </a:lnTo>
                <a:lnTo>
                  <a:pt x="80" y="51"/>
                </a:lnTo>
                <a:lnTo>
                  <a:pt x="86" y="38"/>
                </a:lnTo>
                <a:lnTo>
                  <a:pt x="94" y="25"/>
                </a:lnTo>
                <a:lnTo>
                  <a:pt x="102" y="10"/>
                </a:lnTo>
                <a:lnTo>
                  <a:pt x="111" y="8"/>
                </a:lnTo>
                <a:lnTo>
                  <a:pt x="112" y="0"/>
                </a:lnTo>
                <a:lnTo>
                  <a:pt x="103" y="1"/>
                </a:lnTo>
                <a:lnTo>
                  <a:pt x="90" y="9"/>
                </a:lnTo>
                <a:lnTo>
                  <a:pt x="77" y="18"/>
                </a:lnTo>
                <a:lnTo>
                  <a:pt x="69" y="1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464" name="Freeform 352"/>
          <p:cNvSpPr>
            <a:spLocks/>
          </p:cNvSpPr>
          <p:nvPr/>
        </p:nvSpPr>
        <p:spPr bwMode="auto">
          <a:xfrm>
            <a:off x="3604683" y="3519489"/>
            <a:ext cx="104908" cy="192087"/>
          </a:xfrm>
          <a:custGeom>
            <a:avLst/>
            <a:gdLst>
              <a:gd name="T0" fmla="*/ 53 w 66"/>
              <a:gd name="T1" fmla="*/ 86 h 121"/>
              <a:gd name="T2" fmla="*/ 45 w 66"/>
              <a:gd name="T3" fmla="*/ 77 h 121"/>
              <a:gd name="T4" fmla="*/ 47 w 66"/>
              <a:gd name="T5" fmla="*/ 62 h 121"/>
              <a:gd name="T6" fmla="*/ 53 w 66"/>
              <a:gd name="T7" fmla="*/ 59 h 121"/>
              <a:gd name="T8" fmla="*/ 54 w 66"/>
              <a:gd name="T9" fmla="*/ 50 h 121"/>
              <a:gd name="T10" fmla="*/ 54 w 66"/>
              <a:gd name="T11" fmla="*/ 37 h 121"/>
              <a:gd name="T12" fmla="*/ 40 w 66"/>
              <a:gd name="T13" fmla="*/ 28 h 121"/>
              <a:gd name="T14" fmla="*/ 36 w 66"/>
              <a:gd name="T15" fmla="*/ 34 h 121"/>
              <a:gd name="T16" fmla="*/ 38 w 66"/>
              <a:gd name="T17" fmla="*/ 17 h 121"/>
              <a:gd name="T18" fmla="*/ 30 w 66"/>
              <a:gd name="T19" fmla="*/ 10 h 121"/>
              <a:gd name="T20" fmla="*/ 22 w 66"/>
              <a:gd name="T21" fmla="*/ 4 h 121"/>
              <a:gd name="T22" fmla="*/ 25 w 66"/>
              <a:gd name="T23" fmla="*/ 5 h 121"/>
              <a:gd name="T24" fmla="*/ 20 w 66"/>
              <a:gd name="T25" fmla="*/ 0 h 121"/>
              <a:gd name="T26" fmla="*/ 22 w 66"/>
              <a:gd name="T27" fmla="*/ 4 h 121"/>
              <a:gd name="T28" fmla="*/ 10 w 66"/>
              <a:gd name="T29" fmla="*/ 17 h 121"/>
              <a:gd name="T30" fmla="*/ 15 w 66"/>
              <a:gd name="T31" fmla="*/ 22 h 121"/>
              <a:gd name="T32" fmla="*/ 5 w 66"/>
              <a:gd name="T33" fmla="*/ 30 h 121"/>
              <a:gd name="T34" fmla="*/ 0 w 66"/>
              <a:gd name="T35" fmla="*/ 42 h 121"/>
              <a:gd name="T36" fmla="*/ 7 w 66"/>
              <a:gd name="T37" fmla="*/ 56 h 121"/>
              <a:gd name="T38" fmla="*/ 15 w 66"/>
              <a:gd name="T39" fmla="*/ 55 h 121"/>
              <a:gd name="T40" fmla="*/ 16 w 66"/>
              <a:gd name="T41" fmla="*/ 63 h 121"/>
              <a:gd name="T42" fmla="*/ 22 w 66"/>
              <a:gd name="T43" fmla="*/ 72 h 121"/>
              <a:gd name="T44" fmla="*/ 19 w 66"/>
              <a:gd name="T45" fmla="*/ 87 h 121"/>
              <a:gd name="T46" fmla="*/ 20 w 66"/>
              <a:gd name="T47" fmla="*/ 108 h 121"/>
              <a:gd name="T48" fmla="*/ 29 w 66"/>
              <a:gd name="T49" fmla="*/ 120 h 121"/>
              <a:gd name="T50" fmla="*/ 38 w 66"/>
              <a:gd name="T51" fmla="*/ 120 h 121"/>
              <a:gd name="T52" fmla="*/ 52 w 66"/>
              <a:gd name="T53" fmla="*/ 112 h 121"/>
              <a:gd name="T54" fmla="*/ 65 w 66"/>
              <a:gd name="T55" fmla="*/ 109 h 121"/>
              <a:gd name="T56" fmla="*/ 58 w 66"/>
              <a:gd name="T57" fmla="*/ 98 h 121"/>
              <a:gd name="T58" fmla="*/ 53 w 66"/>
              <a:gd name="T59" fmla="*/ 8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" h="121">
                <a:moveTo>
                  <a:pt x="53" y="86"/>
                </a:moveTo>
                <a:lnTo>
                  <a:pt x="45" y="77"/>
                </a:lnTo>
                <a:lnTo>
                  <a:pt x="47" y="62"/>
                </a:lnTo>
                <a:lnTo>
                  <a:pt x="53" y="59"/>
                </a:lnTo>
                <a:lnTo>
                  <a:pt x="54" y="50"/>
                </a:lnTo>
                <a:lnTo>
                  <a:pt x="54" y="37"/>
                </a:lnTo>
                <a:lnTo>
                  <a:pt x="40" y="28"/>
                </a:lnTo>
                <a:lnTo>
                  <a:pt x="36" y="34"/>
                </a:lnTo>
                <a:lnTo>
                  <a:pt x="38" y="17"/>
                </a:lnTo>
                <a:lnTo>
                  <a:pt x="30" y="10"/>
                </a:lnTo>
                <a:lnTo>
                  <a:pt x="22" y="4"/>
                </a:lnTo>
                <a:lnTo>
                  <a:pt x="25" y="5"/>
                </a:lnTo>
                <a:lnTo>
                  <a:pt x="20" y="0"/>
                </a:lnTo>
                <a:lnTo>
                  <a:pt x="22" y="4"/>
                </a:lnTo>
                <a:lnTo>
                  <a:pt x="10" y="17"/>
                </a:lnTo>
                <a:lnTo>
                  <a:pt x="15" y="22"/>
                </a:lnTo>
                <a:lnTo>
                  <a:pt x="5" y="30"/>
                </a:lnTo>
                <a:lnTo>
                  <a:pt x="0" y="42"/>
                </a:lnTo>
                <a:lnTo>
                  <a:pt x="7" y="56"/>
                </a:lnTo>
                <a:lnTo>
                  <a:pt x="15" y="55"/>
                </a:lnTo>
                <a:lnTo>
                  <a:pt x="16" y="63"/>
                </a:lnTo>
                <a:lnTo>
                  <a:pt x="22" y="72"/>
                </a:lnTo>
                <a:lnTo>
                  <a:pt x="19" y="87"/>
                </a:lnTo>
                <a:lnTo>
                  <a:pt x="20" y="108"/>
                </a:lnTo>
                <a:lnTo>
                  <a:pt x="29" y="120"/>
                </a:lnTo>
                <a:lnTo>
                  <a:pt x="38" y="120"/>
                </a:lnTo>
                <a:lnTo>
                  <a:pt x="52" y="112"/>
                </a:lnTo>
                <a:lnTo>
                  <a:pt x="65" y="109"/>
                </a:lnTo>
                <a:lnTo>
                  <a:pt x="58" y="98"/>
                </a:lnTo>
                <a:lnTo>
                  <a:pt x="53" y="8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65" name="Freeform 353"/>
          <p:cNvSpPr>
            <a:spLocks/>
          </p:cNvSpPr>
          <p:nvPr/>
        </p:nvSpPr>
        <p:spPr bwMode="auto">
          <a:xfrm>
            <a:off x="3678635" y="3587750"/>
            <a:ext cx="87709" cy="109538"/>
          </a:xfrm>
          <a:custGeom>
            <a:avLst/>
            <a:gdLst>
              <a:gd name="T0" fmla="*/ 7 w 56"/>
              <a:gd name="T1" fmla="*/ 43 h 69"/>
              <a:gd name="T2" fmla="*/ 0 w 56"/>
              <a:gd name="T3" fmla="*/ 34 h 69"/>
              <a:gd name="T4" fmla="*/ 1 w 56"/>
              <a:gd name="T5" fmla="*/ 19 h 69"/>
              <a:gd name="T6" fmla="*/ 7 w 56"/>
              <a:gd name="T7" fmla="*/ 16 h 69"/>
              <a:gd name="T8" fmla="*/ 9 w 56"/>
              <a:gd name="T9" fmla="*/ 7 h 69"/>
              <a:gd name="T10" fmla="*/ 13 w 56"/>
              <a:gd name="T11" fmla="*/ 0 h 69"/>
              <a:gd name="T12" fmla="*/ 30 w 56"/>
              <a:gd name="T13" fmla="*/ 3 h 69"/>
              <a:gd name="T14" fmla="*/ 41 w 56"/>
              <a:gd name="T15" fmla="*/ 2 h 69"/>
              <a:gd name="T16" fmla="*/ 40 w 56"/>
              <a:gd name="T17" fmla="*/ 0 h 69"/>
              <a:gd name="T18" fmla="*/ 55 w 56"/>
              <a:gd name="T19" fmla="*/ 2 h 69"/>
              <a:gd name="T20" fmla="*/ 53 w 56"/>
              <a:gd name="T21" fmla="*/ 9 h 69"/>
              <a:gd name="T22" fmla="*/ 49 w 56"/>
              <a:gd name="T23" fmla="*/ 23 h 69"/>
              <a:gd name="T24" fmla="*/ 53 w 56"/>
              <a:gd name="T25" fmla="*/ 44 h 69"/>
              <a:gd name="T26" fmla="*/ 47 w 56"/>
              <a:gd name="T27" fmla="*/ 59 h 69"/>
              <a:gd name="T28" fmla="*/ 39 w 56"/>
              <a:gd name="T29" fmla="*/ 57 h 69"/>
              <a:gd name="T30" fmla="*/ 26 w 56"/>
              <a:gd name="T31" fmla="*/ 59 h 69"/>
              <a:gd name="T32" fmla="*/ 27 w 56"/>
              <a:gd name="T33" fmla="*/ 68 h 69"/>
              <a:gd name="T34" fmla="*/ 19 w 56"/>
              <a:gd name="T35" fmla="*/ 65 h 69"/>
              <a:gd name="T36" fmla="*/ 13 w 56"/>
              <a:gd name="T37" fmla="*/ 55 h 69"/>
              <a:gd name="T38" fmla="*/ 7 w 56"/>
              <a:gd name="T39" fmla="*/ 4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" h="69">
                <a:moveTo>
                  <a:pt x="7" y="43"/>
                </a:moveTo>
                <a:lnTo>
                  <a:pt x="0" y="34"/>
                </a:lnTo>
                <a:lnTo>
                  <a:pt x="1" y="19"/>
                </a:lnTo>
                <a:lnTo>
                  <a:pt x="7" y="16"/>
                </a:lnTo>
                <a:lnTo>
                  <a:pt x="9" y="7"/>
                </a:lnTo>
                <a:lnTo>
                  <a:pt x="13" y="0"/>
                </a:lnTo>
                <a:lnTo>
                  <a:pt x="30" y="3"/>
                </a:lnTo>
                <a:lnTo>
                  <a:pt x="41" y="2"/>
                </a:lnTo>
                <a:lnTo>
                  <a:pt x="40" y="0"/>
                </a:lnTo>
                <a:lnTo>
                  <a:pt x="55" y="2"/>
                </a:lnTo>
                <a:lnTo>
                  <a:pt x="53" y="9"/>
                </a:lnTo>
                <a:lnTo>
                  <a:pt x="49" y="23"/>
                </a:lnTo>
                <a:lnTo>
                  <a:pt x="53" y="44"/>
                </a:lnTo>
                <a:lnTo>
                  <a:pt x="47" y="59"/>
                </a:lnTo>
                <a:lnTo>
                  <a:pt x="39" y="57"/>
                </a:lnTo>
                <a:lnTo>
                  <a:pt x="26" y="59"/>
                </a:lnTo>
                <a:lnTo>
                  <a:pt x="27" y="68"/>
                </a:lnTo>
                <a:lnTo>
                  <a:pt x="19" y="65"/>
                </a:lnTo>
                <a:lnTo>
                  <a:pt x="13" y="55"/>
                </a:lnTo>
                <a:lnTo>
                  <a:pt x="7" y="4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66" name="Freeform 354"/>
          <p:cNvSpPr>
            <a:spLocks/>
          </p:cNvSpPr>
          <p:nvPr/>
        </p:nvSpPr>
        <p:spPr bwMode="auto">
          <a:xfrm>
            <a:off x="3597804" y="3462338"/>
            <a:ext cx="36116" cy="28575"/>
          </a:xfrm>
          <a:custGeom>
            <a:avLst/>
            <a:gdLst>
              <a:gd name="T0" fmla="*/ 7 w 23"/>
              <a:gd name="T1" fmla="*/ 0 h 18"/>
              <a:gd name="T2" fmla="*/ 22 w 23"/>
              <a:gd name="T3" fmla="*/ 0 h 18"/>
              <a:gd name="T4" fmla="*/ 17 w 23"/>
              <a:gd name="T5" fmla="*/ 17 h 18"/>
              <a:gd name="T6" fmla="*/ 0 w 23"/>
              <a:gd name="T7" fmla="*/ 15 h 18"/>
              <a:gd name="T8" fmla="*/ 9 w 23"/>
              <a:gd name="T9" fmla="*/ 5 h 18"/>
              <a:gd name="T10" fmla="*/ 7 w 23"/>
              <a:gd name="T1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18">
                <a:moveTo>
                  <a:pt x="7" y="0"/>
                </a:moveTo>
                <a:lnTo>
                  <a:pt x="22" y="0"/>
                </a:lnTo>
                <a:lnTo>
                  <a:pt x="17" y="17"/>
                </a:lnTo>
                <a:lnTo>
                  <a:pt x="0" y="15"/>
                </a:lnTo>
                <a:lnTo>
                  <a:pt x="9" y="5"/>
                </a:lnTo>
                <a:lnTo>
                  <a:pt x="7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27" name="Freeform 355"/>
          <p:cNvSpPr>
            <a:spLocks/>
          </p:cNvSpPr>
          <p:nvPr/>
        </p:nvSpPr>
        <p:spPr bwMode="auto">
          <a:xfrm>
            <a:off x="3343275" y="3422650"/>
            <a:ext cx="299244" cy="304800"/>
          </a:xfrm>
          <a:custGeom>
            <a:avLst/>
            <a:gdLst>
              <a:gd name="T0" fmla="*/ 2147483647 w 189"/>
              <a:gd name="T1" fmla="*/ 2147483647 h 192"/>
              <a:gd name="T2" fmla="*/ 2147483647 w 189"/>
              <a:gd name="T3" fmla="*/ 2147483647 h 192"/>
              <a:gd name="T4" fmla="*/ 2147483647 w 189"/>
              <a:gd name="T5" fmla="*/ 2147483647 h 192"/>
              <a:gd name="T6" fmla="*/ 2147483647 w 189"/>
              <a:gd name="T7" fmla="*/ 2147483647 h 192"/>
              <a:gd name="T8" fmla="*/ 2147483647 w 189"/>
              <a:gd name="T9" fmla="*/ 2147483647 h 192"/>
              <a:gd name="T10" fmla="*/ 2147483647 w 189"/>
              <a:gd name="T11" fmla="*/ 2147483647 h 192"/>
              <a:gd name="T12" fmla="*/ 2147483647 w 189"/>
              <a:gd name="T13" fmla="*/ 2147483647 h 192"/>
              <a:gd name="T14" fmla="*/ 2147483647 w 189"/>
              <a:gd name="T15" fmla="*/ 2147483647 h 192"/>
              <a:gd name="T16" fmla="*/ 2147483647 w 189"/>
              <a:gd name="T17" fmla="*/ 2147483647 h 192"/>
              <a:gd name="T18" fmla="*/ 2147483647 w 189"/>
              <a:gd name="T19" fmla="*/ 2147483647 h 192"/>
              <a:gd name="T20" fmla="*/ 2147483647 w 189"/>
              <a:gd name="T21" fmla="*/ 2147483647 h 192"/>
              <a:gd name="T22" fmla="*/ 2147483647 w 189"/>
              <a:gd name="T23" fmla="*/ 2147483647 h 192"/>
              <a:gd name="T24" fmla="*/ 2147483647 w 189"/>
              <a:gd name="T25" fmla="*/ 2147483647 h 192"/>
              <a:gd name="T26" fmla="*/ 2147483647 w 189"/>
              <a:gd name="T27" fmla="*/ 2147483647 h 192"/>
              <a:gd name="T28" fmla="*/ 2147483647 w 189"/>
              <a:gd name="T29" fmla="*/ 2147483647 h 192"/>
              <a:gd name="T30" fmla="*/ 0 w 189"/>
              <a:gd name="T31" fmla="*/ 2147483647 h 192"/>
              <a:gd name="T32" fmla="*/ 2147483647 w 189"/>
              <a:gd name="T33" fmla="*/ 2147483647 h 192"/>
              <a:gd name="T34" fmla="*/ 2147483647 w 189"/>
              <a:gd name="T35" fmla="*/ 2147483647 h 192"/>
              <a:gd name="T36" fmla="*/ 2147483647 w 189"/>
              <a:gd name="T37" fmla="*/ 2147483647 h 192"/>
              <a:gd name="T38" fmla="*/ 2147483647 w 189"/>
              <a:gd name="T39" fmla="*/ 2147483647 h 192"/>
              <a:gd name="T40" fmla="*/ 2147483647 w 189"/>
              <a:gd name="T41" fmla="*/ 2147483647 h 192"/>
              <a:gd name="T42" fmla="*/ 2147483647 w 189"/>
              <a:gd name="T43" fmla="*/ 2147483647 h 192"/>
              <a:gd name="T44" fmla="*/ 2147483647 w 189"/>
              <a:gd name="T45" fmla="*/ 2147483647 h 192"/>
              <a:gd name="T46" fmla="*/ 2147483647 w 189"/>
              <a:gd name="T47" fmla="*/ 2147483647 h 192"/>
              <a:gd name="T48" fmla="*/ 2147483647 w 189"/>
              <a:gd name="T49" fmla="*/ 2147483647 h 192"/>
              <a:gd name="T50" fmla="*/ 2147483647 w 189"/>
              <a:gd name="T51" fmla="*/ 2147483647 h 192"/>
              <a:gd name="T52" fmla="*/ 2147483647 w 189"/>
              <a:gd name="T53" fmla="*/ 2147483647 h 192"/>
              <a:gd name="T54" fmla="*/ 2147483647 w 189"/>
              <a:gd name="T55" fmla="*/ 2147483647 h 192"/>
              <a:gd name="T56" fmla="*/ 2147483647 w 189"/>
              <a:gd name="T57" fmla="*/ 2147483647 h 192"/>
              <a:gd name="T58" fmla="*/ 2147483647 w 189"/>
              <a:gd name="T59" fmla="*/ 2147483647 h 192"/>
              <a:gd name="T60" fmla="*/ 2147483647 w 189"/>
              <a:gd name="T61" fmla="*/ 2147483647 h 192"/>
              <a:gd name="T62" fmla="*/ 2147483647 w 189"/>
              <a:gd name="T63" fmla="*/ 2147483647 h 192"/>
              <a:gd name="T64" fmla="*/ 2147483647 w 189"/>
              <a:gd name="T65" fmla="*/ 2147483647 h 192"/>
              <a:gd name="T66" fmla="*/ 2147483647 w 189"/>
              <a:gd name="T67" fmla="*/ 2147483647 h 192"/>
              <a:gd name="T68" fmla="*/ 2147483647 w 189"/>
              <a:gd name="T69" fmla="*/ 2147483647 h 192"/>
              <a:gd name="T70" fmla="*/ 2147483647 w 189"/>
              <a:gd name="T71" fmla="*/ 2147483647 h 192"/>
              <a:gd name="T72" fmla="*/ 2147483647 w 189"/>
              <a:gd name="T73" fmla="*/ 2147483647 h 192"/>
              <a:gd name="T74" fmla="*/ 2147483647 w 189"/>
              <a:gd name="T75" fmla="*/ 2147483647 h 192"/>
              <a:gd name="T76" fmla="*/ 2147483647 w 189"/>
              <a:gd name="T77" fmla="*/ 2147483647 h 19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89" h="192">
                <a:moveTo>
                  <a:pt x="155" y="41"/>
                </a:moveTo>
                <a:lnTo>
                  <a:pt x="154" y="39"/>
                </a:lnTo>
                <a:lnTo>
                  <a:pt x="151" y="35"/>
                </a:lnTo>
                <a:lnTo>
                  <a:pt x="146" y="35"/>
                </a:lnTo>
                <a:lnTo>
                  <a:pt x="149" y="35"/>
                </a:lnTo>
                <a:lnTo>
                  <a:pt x="145" y="30"/>
                </a:lnTo>
                <a:lnTo>
                  <a:pt x="159" y="26"/>
                </a:lnTo>
                <a:lnTo>
                  <a:pt x="143" y="26"/>
                </a:lnTo>
                <a:lnTo>
                  <a:pt x="128" y="27"/>
                </a:lnTo>
                <a:lnTo>
                  <a:pt x="134" y="28"/>
                </a:lnTo>
                <a:lnTo>
                  <a:pt x="119" y="35"/>
                </a:lnTo>
                <a:lnTo>
                  <a:pt x="101" y="28"/>
                </a:lnTo>
                <a:lnTo>
                  <a:pt x="88" y="28"/>
                </a:lnTo>
                <a:lnTo>
                  <a:pt x="75" y="28"/>
                </a:lnTo>
                <a:lnTo>
                  <a:pt x="70" y="18"/>
                </a:lnTo>
                <a:lnTo>
                  <a:pt x="55" y="10"/>
                </a:lnTo>
                <a:lnTo>
                  <a:pt x="49" y="0"/>
                </a:lnTo>
                <a:lnTo>
                  <a:pt x="46" y="7"/>
                </a:lnTo>
                <a:lnTo>
                  <a:pt x="51" y="10"/>
                </a:lnTo>
                <a:lnTo>
                  <a:pt x="49" y="13"/>
                </a:lnTo>
                <a:lnTo>
                  <a:pt x="31" y="19"/>
                </a:lnTo>
                <a:lnTo>
                  <a:pt x="27" y="23"/>
                </a:lnTo>
                <a:lnTo>
                  <a:pt x="32" y="44"/>
                </a:lnTo>
                <a:lnTo>
                  <a:pt x="25" y="52"/>
                </a:lnTo>
                <a:lnTo>
                  <a:pt x="18" y="41"/>
                </a:lnTo>
                <a:lnTo>
                  <a:pt x="25" y="27"/>
                </a:lnTo>
                <a:lnTo>
                  <a:pt x="22" y="14"/>
                </a:lnTo>
                <a:lnTo>
                  <a:pt x="31" y="6"/>
                </a:lnTo>
                <a:lnTo>
                  <a:pt x="22" y="8"/>
                </a:lnTo>
                <a:lnTo>
                  <a:pt x="14" y="23"/>
                </a:lnTo>
                <a:lnTo>
                  <a:pt x="6" y="36"/>
                </a:lnTo>
                <a:lnTo>
                  <a:pt x="0" y="49"/>
                </a:lnTo>
                <a:lnTo>
                  <a:pt x="6" y="51"/>
                </a:lnTo>
                <a:lnTo>
                  <a:pt x="12" y="69"/>
                </a:lnTo>
                <a:lnTo>
                  <a:pt x="12" y="80"/>
                </a:lnTo>
                <a:lnTo>
                  <a:pt x="22" y="85"/>
                </a:lnTo>
                <a:lnTo>
                  <a:pt x="33" y="86"/>
                </a:lnTo>
                <a:lnTo>
                  <a:pt x="44" y="86"/>
                </a:lnTo>
                <a:lnTo>
                  <a:pt x="57" y="100"/>
                </a:lnTo>
                <a:lnTo>
                  <a:pt x="67" y="100"/>
                </a:lnTo>
                <a:lnTo>
                  <a:pt x="80" y="99"/>
                </a:lnTo>
                <a:lnTo>
                  <a:pt x="77" y="113"/>
                </a:lnTo>
                <a:lnTo>
                  <a:pt x="73" y="128"/>
                </a:lnTo>
                <a:lnTo>
                  <a:pt x="79" y="148"/>
                </a:lnTo>
                <a:lnTo>
                  <a:pt x="75" y="157"/>
                </a:lnTo>
                <a:lnTo>
                  <a:pt x="82" y="169"/>
                </a:lnTo>
                <a:lnTo>
                  <a:pt x="86" y="182"/>
                </a:lnTo>
                <a:lnTo>
                  <a:pt x="97" y="189"/>
                </a:lnTo>
                <a:lnTo>
                  <a:pt x="105" y="189"/>
                </a:lnTo>
                <a:lnTo>
                  <a:pt x="107" y="191"/>
                </a:lnTo>
                <a:lnTo>
                  <a:pt x="120" y="179"/>
                </a:lnTo>
                <a:lnTo>
                  <a:pt x="133" y="168"/>
                </a:lnTo>
                <a:lnTo>
                  <a:pt x="136" y="162"/>
                </a:lnTo>
                <a:lnTo>
                  <a:pt x="127" y="159"/>
                </a:lnTo>
                <a:lnTo>
                  <a:pt x="123" y="141"/>
                </a:lnTo>
                <a:lnTo>
                  <a:pt x="117" y="132"/>
                </a:lnTo>
                <a:lnTo>
                  <a:pt x="132" y="137"/>
                </a:lnTo>
                <a:lnTo>
                  <a:pt x="145" y="142"/>
                </a:lnTo>
                <a:lnTo>
                  <a:pt x="147" y="136"/>
                </a:lnTo>
                <a:lnTo>
                  <a:pt x="159" y="131"/>
                </a:lnTo>
                <a:lnTo>
                  <a:pt x="169" y="124"/>
                </a:lnTo>
                <a:lnTo>
                  <a:pt x="173" y="117"/>
                </a:lnTo>
                <a:lnTo>
                  <a:pt x="172" y="117"/>
                </a:lnTo>
                <a:lnTo>
                  <a:pt x="164" y="103"/>
                </a:lnTo>
                <a:lnTo>
                  <a:pt x="169" y="91"/>
                </a:lnTo>
                <a:lnTo>
                  <a:pt x="180" y="83"/>
                </a:lnTo>
                <a:lnTo>
                  <a:pt x="175" y="78"/>
                </a:lnTo>
                <a:lnTo>
                  <a:pt x="188" y="65"/>
                </a:lnTo>
                <a:lnTo>
                  <a:pt x="185" y="60"/>
                </a:lnTo>
                <a:lnTo>
                  <a:pt x="171" y="60"/>
                </a:lnTo>
                <a:lnTo>
                  <a:pt x="162" y="60"/>
                </a:lnTo>
                <a:lnTo>
                  <a:pt x="165" y="59"/>
                </a:lnTo>
                <a:lnTo>
                  <a:pt x="169" y="52"/>
                </a:lnTo>
                <a:lnTo>
                  <a:pt x="173" y="48"/>
                </a:lnTo>
                <a:lnTo>
                  <a:pt x="165" y="40"/>
                </a:lnTo>
                <a:lnTo>
                  <a:pt x="159" y="41"/>
                </a:lnTo>
                <a:lnTo>
                  <a:pt x="155" y="37"/>
                </a:lnTo>
                <a:lnTo>
                  <a:pt x="155" y="4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28" name="Line 356"/>
          <p:cNvSpPr>
            <a:spLocks noChangeShapeType="1"/>
          </p:cNvSpPr>
          <p:nvPr/>
        </p:nvSpPr>
        <p:spPr bwMode="auto">
          <a:xfrm flipH="1" flipV="1">
            <a:off x="3547932" y="3451226"/>
            <a:ext cx="8598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69" name="Freeform 357"/>
          <p:cNvSpPr>
            <a:spLocks/>
          </p:cNvSpPr>
          <p:nvPr/>
        </p:nvSpPr>
        <p:spPr bwMode="auto">
          <a:xfrm>
            <a:off x="3133460" y="3492501"/>
            <a:ext cx="75671" cy="61913"/>
          </a:xfrm>
          <a:custGeom>
            <a:avLst/>
            <a:gdLst>
              <a:gd name="T0" fmla="*/ 0 w 47"/>
              <a:gd name="T1" fmla="*/ 24 h 39"/>
              <a:gd name="T2" fmla="*/ 1 w 47"/>
              <a:gd name="T3" fmla="*/ 11 h 39"/>
              <a:gd name="T4" fmla="*/ 1 w 47"/>
              <a:gd name="T5" fmla="*/ 1 h 39"/>
              <a:gd name="T6" fmla="*/ 6 w 47"/>
              <a:gd name="T7" fmla="*/ 0 h 39"/>
              <a:gd name="T8" fmla="*/ 10 w 47"/>
              <a:gd name="T9" fmla="*/ 6 h 39"/>
              <a:gd name="T10" fmla="*/ 17 w 47"/>
              <a:gd name="T11" fmla="*/ 7 h 39"/>
              <a:gd name="T12" fmla="*/ 21 w 47"/>
              <a:gd name="T13" fmla="*/ 13 h 39"/>
              <a:gd name="T14" fmla="*/ 39 w 47"/>
              <a:gd name="T15" fmla="*/ 5 h 39"/>
              <a:gd name="T16" fmla="*/ 42 w 47"/>
              <a:gd name="T17" fmla="*/ 7 h 39"/>
              <a:gd name="T18" fmla="*/ 46 w 47"/>
              <a:gd name="T19" fmla="*/ 11 h 39"/>
              <a:gd name="T20" fmla="*/ 35 w 47"/>
              <a:gd name="T21" fmla="*/ 21 h 39"/>
              <a:gd name="T22" fmla="*/ 40 w 47"/>
              <a:gd name="T23" fmla="*/ 33 h 39"/>
              <a:gd name="T24" fmla="*/ 27 w 47"/>
              <a:gd name="T25" fmla="*/ 38 h 39"/>
              <a:gd name="T26" fmla="*/ 26 w 47"/>
              <a:gd name="T27" fmla="*/ 28 h 39"/>
              <a:gd name="T28" fmla="*/ 24 w 47"/>
              <a:gd name="T29" fmla="*/ 31 h 39"/>
              <a:gd name="T30" fmla="*/ 17 w 47"/>
              <a:gd name="T31" fmla="*/ 24 h 39"/>
              <a:gd name="T32" fmla="*/ 3 w 47"/>
              <a:gd name="T33" fmla="*/ 20 h 39"/>
              <a:gd name="T34" fmla="*/ 0 w 47"/>
              <a:gd name="T35" fmla="*/ 2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" h="39">
                <a:moveTo>
                  <a:pt x="0" y="24"/>
                </a:moveTo>
                <a:lnTo>
                  <a:pt x="1" y="11"/>
                </a:lnTo>
                <a:lnTo>
                  <a:pt x="1" y="1"/>
                </a:lnTo>
                <a:lnTo>
                  <a:pt x="6" y="0"/>
                </a:lnTo>
                <a:lnTo>
                  <a:pt x="10" y="6"/>
                </a:lnTo>
                <a:lnTo>
                  <a:pt x="17" y="7"/>
                </a:lnTo>
                <a:lnTo>
                  <a:pt x="21" y="13"/>
                </a:lnTo>
                <a:lnTo>
                  <a:pt x="39" y="5"/>
                </a:lnTo>
                <a:lnTo>
                  <a:pt x="42" y="7"/>
                </a:lnTo>
                <a:lnTo>
                  <a:pt x="46" y="11"/>
                </a:lnTo>
                <a:lnTo>
                  <a:pt x="35" y="21"/>
                </a:lnTo>
                <a:lnTo>
                  <a:pt x="40" y="33"/>
                </a:lnTo>
                <a:lnTo>
                  <a:pt x="27" y="38"/>
                </a:lnTo>
                <a:lnTo>
                  <a:pt x="26" y="28"/>
                </a:lnTo>
                <a:lnTo>
                  <a:pt x="24" y="31"/>
                </a:lnTo>
                <a:lnTo>
                  <a:pt x="17" y="24"/>
                </a:lnTo>
                <a:lnTo>
                  <a:pt x="3" y="20"/>
                </a:lnTo>
                <a:lnTo>
                  <a:pt x="0" y="24"/>
                </a:lnTo>
              </a:path>
            </a:pathLst>
          </a:custGeom>
          <a:solidFill>
            <a:srgbClr val="6600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70" name="Freeform 358"/>
          <p:cNvSpPr>
            <a:spLocks/>
          </p:cNvSpPr>
          <p:nvPr/>
        </p:nvSpPr>
        <p:spPr bwMode="auto">
          <a:xfrm>
            <a:off x="3207413" y="3494089"/>
            <a:ext cx="49873" cy="60325"/>
          </a:xfrm>
          <a:custGeom>
            <a:avLst/>
            <a:gdLst>
              <a:gd name="T0" fmla="*/ 18 w 32"/>
              <a:gd name="T1" fmla="*/ 20 h 38"/>
              <a:gd name="T2" fmla="*/ 21 w 32"/>
              <a:gd name="T3" fmla="*/ 21 h 38"/>
              <a:gd name="T4" fmla="*/ 20 w 32"/>
              <a:gd name="T5" fmla="*/ 17 h 38"/>
              <a:gd name="T6" fmla="*/ 16 w 32"/>
              <a:gd name="T7" fmla="*/ 16 h 38"/>
              <a:gd name="T8" fmla="*/ 12 w 32"/>
              <a:gd name="T9" fmla="*/ 11 h 38"/>
              <a:gd name="T10" fmla="*/ 2 w 32"/>
              <a:gd name="T11" fmla="*/ 6 h 38"/>
              <a:gd name="T12" fmla="*/ 0 w 32"/>
              <a:gd name="T13" fmla="*/ 4 h 38"/>
              <a:gd name="T14" fmla="*/ 0 w 32"/>
              <a:gd name="T15" fmla="*/ 0 h 38"/>
              <a:gd name="T16" fmla="*/ 11 w 32"/>
              <a:gd name="T17" fmla="*/ 1 h 38"/>
              <a:gd name="T18" fmla="*/ 20 w 32"/>
              <a:gd name="T19" fmla="*/ 6 h 38"/>
              <a:gd name="T20" fmla="*/ 31 w 32"/>
              <a:gd name="T21" fmla="*/ 13 h 38"/>
              <a:gd name="T22" fmla="*/ 31 w 32"/>
              <a:gd name="T23" fmla="*/ 26 h 38"/>
              <a:gd name="T24" fmla="*/ 25 w 32"/>
              <a:gd name="T25" fmla="*/ 30 h 38"/>
              <a:gd name="T26" fmla="*/ 21 w 32"/>
              <a:gd name="T27" fmla="*/ 37 h 38"/>
              <a:gd name="T28" fmla="*/ 19 w 32"/>
              <a:gd name="T29" fmla="*/ 32 h 38"/>
              <a:gd name="T30" fmla="*/ 18 w 32"/>
              <a:gd name="T31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" h="38">
                <a:moveTo>
                  <a:pt x="18" y="20"/>
                </a:moveTo>
                <a:lnTo>
                  <a:pt x="21" y="21"/>
                </a:lnTo>
                <a:lnTo>
                  <a:pt x="20" y="17"/>
                </a:lnTo>
                <a:lnTo>
                  <a:pt x="16" y="16"/>
                </a:lnTo>
                <a:lnTo>
                  <a:pt x="12" y="11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11" y="1"/>
                </a:lnTo>
                <a:lnTo>
                  <a:pt x="20" y="6"/>
                </a:lnTo>
                <a:lnTo>
                  <a:pt x="31" y="13"/>
                </a:lnTo>
                <a:lnTo>
                  <a:pt x="31" y="26"/>
                </a:lnTo>
                <a:lnTo>
                  <a:pt x="25" y="30"/>
                </a:lnTo>
                <a:lnTo>
                  <a:pt x="21" y="37"/>
                </a:lnTo>
                <a:lnTo>
                  <a:pt x="19" y="32"/>
                </a:lnTo>
                <a:lnTo>
                  <a:pt x="18" y="2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71" name="Freeform 359"/>
          <p:cNvSpPr>
            <a:spLocks/>
          </p:cNvSpPr>
          <p:nvPr/>
        </p:nvSpPr>
        <p:spPr bwMode="auto">
          <a:xfrm>
            <a:off x="3071548" y="3451225"/>
            <a:ext cx="73952" cy="82550"/>
          </a:xfrm>
          <a:custGeom>
            <a:avLst/>
            <a:gdLst>
              <a:gd name="T0" fmla="*/ 10 w 46"/>
              <a:gd name="T1" fmla="*/ 26 h 52"/>
              <a:gd name="T2" fmla="*/ 0 w 46"/>
              <a:gd name="T3" fmla="*/ 11 h 52"/>
              <a:gd name="T4" fmla="*/ 2 w 46"/>
              <a:gd name="T5" fmla="*/ 5 h 52"/>
              <a:gd name="T6" fmla="*/ 2 w 46"/>
              <a:gd name="T7" fmla="*/ 2 h 52"/>
              <a:gd name="T8" fmla="*/ 3 w 46"/>
              <a:gd name="T9" fmla="*/ 0 h 52"/>
              <a:gd name="T10" fmla="*/ 23 w 46"/>
              <a:gd name="T11" fmla="*/ 5 h 52"/>
              <a:gd name="T12" fmla="*/ 30 w 46"/>
              <a:gd name="T13" fmla="*/ 2 h 52"/>
              <a:gd name="T14" fmla="*/ 37 w 46"/>
              <a:gd name="T15" fmla="*/ 15 h 52"/>
              <a:gd name="T16" fmla="*/ 45 w 46"/>
              <a:gd name="T17" fmla="*/ 26 h 52"/>
              <a:gd name="T18" fmla="*/ 39 w 46"/>
              <a:gd name="T19" fmla="*/ 27 h 52"/>
              <a:gd name="T20" fmla="*/ 39 w 46"/>
              <a:gd name="T21" fmla="*/ 37 h 52"/>
              <a:gd name="T22" fmla="*/ 38 w 46"/>
              <a:gd name="T23" fmla="*/ 51 h 52"/>
              <a:gd name="T24" fmla="*/ 32 w 46"/>
              <a:gd name="T25" fmla="*/ 40 h 52"/>
              <a:gd name="T26" fmla="*/ 32 w 46"/>
              <a:gd name="T27" fmla="*/ 44 h 52"/>
              <a:gd name="T28" fmla="*/ 29 w 46"/>
              <a:gd name="T29" fmla="*/ 39 h 52"/>
              <a:gd name="T30" fmla="*/ 25 w 46"/>
              <a:gd name="T31" fmla="*/ 30 h 52"/>
              <a:gd name="T32" fmla="*/ 15 w 46"/>
              <a:gd name="T33" fmla="*/ 21 h 52"/>
              <a:gd name="T34" fmla="*/ 7 w 46"/>
              <a:gd name="T35" fmla="*/ 15 h 52"/>
              <a:gd name="T36" fmla="*/ 11 w 46"/>
              <a:gd name="T37" fmla="*/ 22 h 52"/>
              <a:gd name="T38" fmla="*/ 10 w 46"/>
              <a:gd name="T3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52">
                <a:moveTo>
                  <a:pt x="10" y="26"/>
                </a:moveTo>
                <a:lnTo>
                  <a:pt x="0" y="11"/>
                </a:lnTo>
                <a:lnTo>
                  <a:pt x="2" y="5"/>
                </a:lnTo>
                <a:lnTo>
                  <a:pt x="2" y="2"/>
                </a:lnTo>
                <a:lnTo>
                  <a:pt x="3" y="0"/>
                </a:lnTo>
                <a:lnTo>
                  <a:pt x="23" y="5"/>
                </a:lnTo>
                <a:lnTo>
                  <a:pt x="30" y="2"/>
                </a:lnTo>
                <a:lnTo>
                  <a:pt x="37" y="15"/>
                </a:lnTo>
                <a:lnTo>
                  <a:pt x="45" y="26"/>
                </a:lnTo>
                <a:lnTo>
                  <a:pt x="39" y="27"/>
                </a:lnTo>
                <a:lnTo>
                  <a:pt x="39" y="37"/>
                </a:lnTo>
                <a:lnTo>
                  <a:pt x="38" y="51"/>
                </a:lnTo>
                <a:lnTo>
                  <a:pt x="32" y="40"/>
                </a:lnTo>
                <a:lnTo>
                  <a:pt x="32" y="44"/>
                </a:lnTo>
                <a:lnTo>
                  <a:pt x="29" y="39"/>
                </a:lnTo>
                <a:lnTo>
                  <a:pt x="25" y="30"/>
                </a:lnTo>
                <a:lnTo>
                  <a:pt x="15" y="21"/>
                </a:lnTo>
                <a:lnTo>
                  <a:pt x="7" y="15"/>
                </a:lnTo>
                <a:lnTo>
                  <a:pt x="11" y="22"/>
                </a:lnTo>
                <a:lnTo>
                  <a:pt x="10" y="26"/>
                </a:lnTo>
              </a:path>
            </a:pathLst>
          </a:custGeom>
          <a:solidFill>
            <a:srgbClr val="6600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32" name="Freeform 360"/>
          <p:cNvSpPr>
            <a:spLocks/>
          </p:cNvSpPr>
          <p:nvPr/>
        </p:nvSpPr>
        <p:spPr bwMode="auto">
          <a:xfrm>
            <a:off x="3422385" y="3411538"/>
            <a:ext cx="34396" cy="30162"/>
          </a:xfrm>
          <a:custGeom>
            <a:avLst/>
            <a:gdLst>
              <a:gd name="T0" fmla="*/ 0 w 21"/>
              <a:gd name="T1" fmla="*/ 0 h 19"/>
              <a:gd name="T2" fmla="*/ 0 w 21"/>
              <a:gd name="T3" fmla="*/ 2147483647 h 19"/>
              <a:gd name="T4" fmla="*/ 2147483647 w 21"/>
              <a:gd name="T5" fmla="*/ 2147483647 h 19"/>
              <a:gd name="T6" fmla="*/ 0 w 21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9">
                <a:moveTo>
                  <a:pt x="0" y="0"/>
                </a:moveTo>
                <a:lnTo>
                  <a:pt x="0" y="6"/>
                </a:lnTo>
                <a:lnTo>
                  <a:pt x="20" y="18"/>
                </a:lnTo>
                <a:lnTo>
                  <a:pt x="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33" name="Freeform 361"/>
          <p:cNvSpPr>
            <a:spLocks/>
          </p:cNvSpPr>
          <p:nvPr/>
        </p:nvSpPr>
        <p:spPr bwMode="auto">
          <a:xfrm>
            <a:off x="3649398" y="3390901"/>
            <a:ext cx="34396" cy="30163"/>
          </a:xfrm>
          <a:custGeom>
            <a:avLst/>
            <a:gdLst>
              <a:gd name="T0" fmla="*/ 2147483647 w 21"/>
              <a:gd name="T1" fmla="*/ 2147483647 h 19"/>
              <a:gd name="T2" fmla="*/ 2147483647 w 21"/>
              <a:gd name="T3" fmla="*/ 2147483647 h 19"/>
              <a:gd name="T4" fmla="*/ 0 w 21"/>
              <a:gd name="T5" fmla="*/ 0 h 19"/>
              <a:gd name="T6" fmla="*/ 2147483647 w 21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9">
                <a:moveTo>
                  <a:pt x="20" y="14"/>
                </a:moveTo>
                <a:lnTo>
                  <a:pt x="6" y="18"/>
                </a:lnTo>
                <a:lnTo>
                  <a:pt x="0" y="0"/>
                </a:lnTo>
                <a:lnTo>
                  <a:pt x="20" y="14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74" name="Freeform 362"/>
          <p:cNvSpPr>
            <a:spLocks/>
          </p:cNvSpPr>
          <p:nvPr/>
        </p:nvSpPr>
        <p:spPr bwMode="auto">
          <a:xfrm>
            <a:off x="3613283" y="3333751"/>
            <a:ext cx="34396" cy="28575"/>
          </a:xfrm>
          <a:custGeom>
            <a:avLst/>
            <a:gdLst>
              <a:gd name="T0" fmla="*/ 21 w 22"/>
              <a:gd name="T1" fmla="*/ 11 h 18"/>
              <a:gd name="T2" fmla="*/ 7 w 22"/>
              <a:gd name="T3" fmla="*/ 17 h 18"/>
              <a:gd name="T4" fmla="*/ 0 w 22"/>
              <a:gd name="T5" fmla="*/ 2 h 18"/>
              <a:gd name="T6" fmla="*/ 14 w 22"/>
              <a:gd name="T7" fmla="*/ 0 h 18"/>
              <a:gd name="T8" fmla="*/ 21 w 22"/>
              <a:gd name="T9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8">
                <a:moveTo>
                  <a:pt x="21" y="11"/>
                </a:moveTo>
                <a:lnTo>
                  <a:pt x="7" y="17"/>
                </a:lnTo>
                <a:lnTo>
                  <a:pt x="0" y="2"/>
                </a:lnTo>
                <a:lnTo>
                  <a:pt x="14" y="0"/>
                </a:lnTo>
                <a:lnTo>
                  <a:pt x="21" y="1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75" name="Freeform 363"/>
          <p:cNvSpPr>
            <a:spLocks/>
          </p:cNvSpPr>
          <p:nvPr/>
        </p:nvSpPr>
        <p:spPr bwMode="auto">
          <a:xfrm>
            <a:off x="2983839" y="3363913"/>
            <a:ext cx="53313" cy="36512"/>
          </a:xfrm>
          <a:custGeom>
            <a:avLst/>
            <a:gdLst>
              <a:gd name="T0" fmla="*/ 32 w 33"/>
              <a:gd name="T1" fmla="*/ 16 h 23"/>
              <a:gd name="T2" fmla="*/ 29 w 33"/>
              <a:gd name="T3" fmla="*/ 22 h 23"/>
              <a:gd name="T4" fmla="*/ 21 w 33"/>
              <a:gd name="T5" fmla="*/ 19 h 23"/>
              <a:gd name="T6" fmla="*/ 10 w 33"/>
              <a:gd name="T7" fmla="*/ 15 h 23"/>
              <a:gd name="T8" fmla="*/ 0 w 33"/>
              <a:gd name="T9" fmla="*/ 12 h 23"/>
              <a:gd name="T10" fmla="*/ 12 w 33"/>
              <a:gd name="T11" fmla="*/ 0 h 23"/>
              <a:gd name="T12" fmla="*/ 20 w 33"/>
              <a:gd name="T13" fmla="*/ 6 h 23"/>
              <a:gd name="T14" fmla="*/ 32 w 33"/>
              <a:gd name="T15" fmla="*/ 9 h 23"/>
              <a:gd name="T16" fmla="*/ 32 w 33"/>
              <a:gd name="T17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3">
                <a:moveTo>
                  <a:pt x="32" y="16"/>
                </a:moveTo>
                <a:lnTo>
                  <a:pt x="29" y="22"/>
                </a:lnTo>
                <a:lnTo>
                  <a:pt x="21" y="19"/>
                </a:lnTo>
                <a:lnTo>
                  <a:pt x="10" y="15"/>
                </a:lnTo>
                <a:lnTo>
                  <a:pt x="0" y="12"/>
                </a:lnTo>
                <a:lnTo>
                  <a:pt x="12" y="0"/>
                </a:lnTo>
                <a:lnTo>
                  <a:pt x="20" y="6"/>
                </a:lnTo>
                <a:lnTo>
                  <a:pt x="32" y="9"/>
                </a:lnTo>
                <a:lnTo>
                  <a:pt x="32" y="1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36" name="Freeform 364"/>
          <p:cNvSpPr>
            <a:spLocks/>
          </p:cNvSpPr>
          <p:nvPr/>
        </p:nvSpPr>
        <p:spPr bwMode="auto">
          <a:xfrm>
            <a:off x="3601244" y="3421063"/>
            <a:ext cx="3439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2147483647 w 22"/>
              <a:gd name="T5" fmla="*/ 0 h 18"/>
              <a:gd name="T6" fmla="*/ 2147483647 w 22"/>
              <a:gd name="T7" fmla="*/ 0 h 18"/>
              <a:gd name="T8" fmla="*/ 2147483647 w 22"/>
              <a:gd name="T9" fmla="*/ 2147483647 h 18"/>
              <a:gd name="T10" fmla="*/ 2147483647 w 22"/>
              <a:gd name="T11" fmla="*/ 2147483647 h 18"/>
              <a:gd name="T12" fmla="*/ 2147483647 w 22"/>
              <a:gd name="T13" fmla="*/ 2147483647 h 18"/>
              <a:gd name="T14" fmla="*/ 2147483647 w 22"/>
              <a:gd name="T15" fmla="*/ 2147483647 h 18"/>
              <a:gd name="T16" fmla="*/ 0 w 22"/>
              <a:gd name="T17" fmla="*/ 2147483647 h 18"/>
              <a:gd name="T18" fmla="*/ 0 w 22"/>
              <a:gd name="T19" fmla="*/ 2147483647 h 18"/>
              <a:gd name="T20" fmla="*/ 2147483647 w 22"/>
              <a:gd name="T21" fmla="*/ 2147483647 h 18"/>
              <a:gd name="T22" fmla="*/ 2147483647 w 22"/>
              <a:gd name="T23" fmla="*/ 2147483647 h 18"/>
              <a:gd name="T24" fmla="*/ 2147483647 w 22"/>
              <a:gd name="T25" fmla="*/ 2147483647 h 18"/>
              <a:gd name="T26" fmla="*/ 2147483647 w 22"/>
              <a:gd name="T27" fmla="*/ 2147483647 h 18"/>
              <a:gd name="T28" fmla="*/ 2147483647 w 22"/>
              <a:gd name="T29" fmla="*/ 2147483647 h 18"/>
              <a:gd name="T30" fmla="*/ 2147483647 w 22"/>
              <a:gd name="T31" fmla="*/ 2147483647 h 18"/>
              <a:gd name="T32" fmla="*/ 2147483647 w 22"/>
              <a:gd name="T33" fmla="*/ 2147483647 h 18"/>
              <a:gd name="T34" fmla="*/ 2147483647 w 22"/>
              <a:gd name="T35" fmla="*/ 2147483647 h 18"/>
              <a:gd name="T36" fmla="*/ 2147483647 w 22"/>
              <a:gd name="T37" fmla="*/ 2147483647 h 18"/>
              <a:gd name="T38" fmla="*/ 2147483647 w 22"/>
              <a:gd name="T39" fmla="*/ 2147483647 h 18"/>
              <a:gd name="T40" fmla="*/ 2147483647 w 22"/>
              <a:gd name="T41" fmla="*/ 2147483647 h 1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" h="18">
                <a:moveTo>
                  <a:pt x="21" y="6"/>
                </a:moveTo>
                <a:lnTo>
                  <a:pt x="21" y="3"/>
                </a:lnTo>
                <a:lnTo>
                  <a:pt x="21" y="0"/>
                </a:lnTo>
                <a:lnTo>
                  <a:pt x="14" y="0"/>
                </a:lnTo>
                <a:lnTo>
                  <a:pt x="14" y="3"/>
                </a:lnTo>
                <a:lnTo>
                  <a:pt x="7" y="3"/>
                </a:lnTo>
                <a:lnTo>
                  <a:pt x="7" y="6"/>
                </a:lnTo>
                <a:lnTo>
                  <a:pt x="7" y="13"/>
                </a:lnTo>
                <a:lnTo>
                  <a:pt x="0" y="13"/>
                </a:lnTo>
                <a:lnTo>
                  <a:pt x="0" y="17"/>
                </a:lnTo>
                <a:lnTo>
                  <a:pt x="7" y="17"/>
                </a:lnTo>
                <a:lnTo>
                  <a:pt x="7" y="13"/>
                </a:lnTo>
                <a:lnTo>
                  <a:pt x="7" y="17"/>
                </a:lnTo>
                <a:lnTo>
                  <a:pt x="7" y="13"/>
                </a:lnTo>
                <a:lnTo>
                  <a:pt x="7" y="17"/>
                </a:lnTo>
                <a:lnTo>
                  <a:pt x="14" y="17"/>
                </a:lnTo>
                <a:lnTo>
                  <a:pt x="14" y="13"/>
                </a:lnTo>
                <a:lnTo>
                  <a:pt x="21" y="13"/>
                </a:lnTo>
                <a:lnTo>
                  <a:pt x="21" y="6"/>
                </a:lnTo>
                <a:lnTo>
                  <a:pt x="14" y="6"/>
                </a:lnTo>
                <a:lnTo>
                  <a:pt x="21" y="6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37" name="Line 365"/>
          <p:cNvSpPr>
            <a:spLocks noChangeShapeType="1"/>
          </p:cNvSpPr>
          <p:nvPr/>
        </p:nvSpPr>
        <p:spPr bwMode="auto">
          <a:xfrm>
            <a:off x="3606404" y="3419475"/>
            <a:ext cx="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78" name="Freeform 366"/>
          <p:cNvSpPr>
            <a:spLocks/>
          </p:cNvSpPr>
          <p:nvPr/>
        </p:nvSpPr>
        <p:spPr bwMode="auto">
          <a:xfrm>
            <a:off x="3002757" y="3324226"/>
            <a:ext cx="141023" cy="79375"/>
          </a:xfrm>
          <a:custGeom>
            <a:avLst/>
            <a:gdLst>
              <a:gd name="T0" fmla="*/ 48 w 88"/>
              <a:gd name="T1" fmla="*/ 32 h 50"/>
              <a:gd name="T2" fmla="*/ 41 w 88"/>
              <a:gd name="T3" fmla="*/ 35 h 50"/>
              <a:gd name="T4" fmla="*/ 35 w 88"/>
              <a:gd name="T5" fmla="*/ 39 h 50"/>
              <a:gd name="T6" fmla="*/ 29 w 88"/>
              <a:gd name="T7" fmla="*/ 49 h 50"/>
              <a:gd name="T8" fmla="*/ 27 w 88"/>
              <a:gd name="T9" fmla="*/ 49 h 50"/>
              <a:gd name="T10" fmla="*/ 25 w 88"/>
              <a:gd name="T11" fmla="*/ 42 h 50"/>
              <a:gd name="T12" fmla="*/ 19 w 88"/>
              <a:gd name="T13" fmla="*/ 41 h 50"/>
              <a:gd name="T14" fmla="*/ 19 w 88"/>
              <a:gd name="T15" fmla="*/ 34 h 50"/>
              <a:gd name="T16" fmla="*/ 7 w 88"/>
              <a:gd name="T17" fmla="*/ 31 h 50"/>
              <a:gd name="T18" fmla="*/ 0 w 88"/>
              <a:gd name="T19" fmla="*/ 25 h 50"/>
              <a:gd name="T20" fmla="*/ 7 w 88"/>
              <a:gd name="T21" fmla="*/ 10 h 50"/>
              <a:gd name="T22" fmla="*/ 16 w 88"/>
              <a:gd name="T23" fmla="*/ 4 h 50"/>
              <a:gd name="T24" fmla="*/ 19 w 88"/>
              <a:gd name="T25" fmla="*/ 3 h 50"/>
              <a:gd name="T26" fmla="*/ 33 w 88"/>
              <a:gd name="T27" fmla="*/ 1 h 50"/>
              <a:gd name="T28" fmla="*/ 46 w 88"/>
              <a:gd name="T29" fmla="*/ 0 h 50"/>
              <a:gd name="T30" fmla="*/ 58 w 88"/>
              <a:gd name="T31" fmla="*/ 1 h 50"/>
              <a:gd name="T32" fmla="*/ 67 w 88"/>
              <a:gd name="T33" fmla="*/ 1 h 50"/>
              <a:gd name="T34" fmla="*/ 77 w 88"/>
              <a:gd name="T35" fmla="*/ 7 h 50"/>
              <a:gd name="T36" fmla="*/ 75 w 88"/>
              <a:gd name="T37" fmla="*/ 6 h 50"/>
              <a:gd name="T38" fmla="*/ 76 w 88"/>
              <a:gd name="T39" fmla="*/ 9 h 50"/>
              <a:gd name="T40" fmla="*/ 80 w 88"/>
              <a:gd name="T41" fmla="*/ 9 h 50"/>
              <a:gd name="T42" fmla="*/ 87 w 88"/>
              <a:gd name="T43" fmla="*/ 15 h 50"/>
              <a:gd name="T44" fmla="*/ 75 w 88"/>
              <a:gd name="T45" fmla="*/ 17 h 50"/>
              <a:gd name="T46" fmla="*/ 63 w 88"/>
              <a:gd name="T47" fmla="*/ 19 h 50"/>
              <a:gd name="T48" fmla="*/ 48 w 88"/>
              <a:gd name="T49" fmla="*/ 3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50">
                <a:moveTo>
                  <a:pt x="48" y="32"/>
                </a:moveTo>
                <a:lnTo>
                  <a:pt x="41" y="35"/>
                </a:lnTo>
                <a:lnTo>
                  <a:pt x="35" y="39"/>
                </a:lnTo>
                <a:lnTo>
                  <a:pt x="29" y="49"/>
                </a:lnTo>
                <a:lnTo>
                  <a:pt x="27" y="49"/>
                </a:lnTo>
                <a:lnTo>
                  <a:pt x="25" y="42"/>
                </a:lnTo>
                <a:lnTo>
                  <a:pt x="19" y="41"/>
                </a:lnTo>
                <a:lnTo>
                  <a:pt x="19" y="34"/>
                </a:lnTo>
                <a:lnTo>
                  <a:pt x="7" y="31"/>
                </a:lnTo>
                <a:lnTo>
                  <a:pt x="0" y="25"/>
                </a:lnTo>
                <a:lnTo>
                  <a:pt x="7" y="10"/>
                </a:lnTo>
                <a:lnTo>
                  <a:pt x="16" y="4"/>
                </a:lnTo>
                <a:lnTo>
                  <a:pt x="19" y="3"/>
                </a:lnTo>
                <a:lnTo>
                  <a:pt x="33" y="1"/>
                </a:lnTo>
                <a:lnTo>
                  <a:pt x="46" y="0"/>
                </a:lnTo>
                <a:lnTo>
                  <a:pt x="58" y="1"/>
                </a:lnTo>
                <a:lnTo>
                  <a:pt x="67" y="1"/>
                </a:lnTo>
                <a:lnTo>
                  <a:pt x="77" y="7"/>
                </a:lnTo>
                <a:lnTo>
                  <a:pt x="75" y="6"/>
                </a:lnTo>
                <a:lnTo>
                  <a:pt x="76" y="9"/>
                </a:lnTo>
                <a:lnTo>
                  <a:pt x="80" y="9"/>
                </a:lnTo>
                <a:lnTo>
                  <a:pt x="87" y="15"/>
                </a:lnTo>
                <a:lnTo>
                  <a:pt x="75" y="17"/>
                </a:lnTo>
                <a:lnTo>
                  <a:pt x="63" y="19"/>
                </a:lnTo>
                <a:lnTo>
                  <a:pt x="48" y="32"/>
                </a:lnTo>
              </a:path>
            </a:pathLst>
          </a:custGeom>
          <a:solidFill>
            <a:srgbClr val="6600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39" name="Freeform 367"/>
          <p:cNvSpPr>
            <a:spLocks/>
          </p:cNvSpPr>
          <p:nvPr/>
        </p:nvSpPr>
        <p:spPr bwMode="auto">
          <a:xfrm>
            <a:off x="3616722" y="3354389"/>
            <a:ext cx="34396" cy="28575"/>
          </a:xfrm>
          <a:custGeom>
            <a:avLst/>
            <a:gdLst>
              <a:gd name="T0" fmla="*/ 2147483647 w 22"/>
              <a:gd name="T1" fmla="*/ 2147483647 h 18"/>
              <a:gd name="T2" fmla="*/ 0 w 22"/>
              <a:gd name="T3" fmla="*/ 0 h 18"/>
              <a:gd name="T4" fmla="*/ 2147483647 w 22"/>
              <a:gd name="T5" fmla="*/ 2147483647 h 18"/>
              <a:gd name="T6" fmla="*/ 2147483647 w 22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21" y="14"/>
                </a:moveTo>
                <a:lnTo>
                  <a:pt x="0" y="0"/>
                </a:lnTo>
                <a:lnTo>
                  <a:pt x="21" y="17"/>
                </a:lnTo>
                <a:lnTo>
                  <a:pt x="21" y="14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80" name="Freeform 368"/>
          <p:cNvSpPr>
            <a:spLocks/>
          </p:cNvSpPr>
          <p:nvPr/>
        </p:nvSpPr>
        <p:spPr bwMode="auto">
          <a:xfrm>
            <a:off x="3037153" y="3348038"/>
            <a:ext cx="106627" cy="114300"/>
          </a:xfrm>
          <a:custGeom>
            <a:avLst/>
            <a:gdLst>
              <a:gd name="T0" fmla="*/ 27 w 67"/>
              <a:gd name="T1" fmla="*/ 17 h 72"/>
              <a:gd name="T2" fmla="*/ 20 w 67"/>
              <a:gd name="T3" fmla="*/ 20 h 72"/>
              <a:gd name="T4" fmla="*/ 14 w 67"/>
              <a:gd name="T5" fmla="*/ 24 h 72"/>
              <a:gd name="T6" fmla="*/ 9 w 67"/>
              <a:gd name="T7" fmla="*/ 33 h 72"/>
              <a:gd name="T8" fmla="*/ 6 w 67"/>
              <a:gd name="T9" fmla="*/ 33 h 72"/>
              <a:gd name="T10" fmla="*/ 0 w 67"/>
              <a:gd name="T11" fmla="*/ 34 h 72"/>
              <a:gd name="T12" fmla="*/ 12 w 67"/>
              <a:gd name="T13" fmla="*/ 51 h 72"/>
              <a:gd name="T14" fmla="*/ 25 w 67"/>
              <a:gd name="T15" fmla="*/ 65 h 72"/>
              <a:gd name="T16" fmla="*/ 45 w 67"/>
              <a:gd name="T17" fmla="*/ 71 h 72"/>
              <a:gd name="T18" fmla="*/ 53 w 67"/>
              <a:gd name="T19" fmla="*/ 67 h 72"/>
              <a:gd name="T20" fmla="*/ 53 w 67"/>
              <a:gd name="T21" fmla="*/ 57 h 72"/>
              <a:gd name="T22" fmla="*/ 54 w 67"/>
              <a:gd name="T23" fmla="*/ 50 h 72"/>
              <a:gd name="T24" fmla="*/ 56 w 67"/>
              <a:gd name="T25" fmla="*/ 39 h 72"/>
              <a:gd name="T26" fmla="*/ 56 w 67"/>
              <a:gd name="T27" fmla="*/ 42 h 72"/>
              <a:gd name="T28" fmla="*/ 59 w 67"/>
              <a:gd name="T29" fmla="*/ 29 h 72"/>
              <a:gd name="T30" fmla="*/ 62 w 67"/>
              <a:gd name="T31" fmla="*/ 15 h 72"/>
              <a:gd name="T32" fmla="*/ 62 w 67"/>
              <a:gd name="T33" fmla="*/ 3 h 72"/>
              <a:gd name="T34" fmla="*/ 66 w 67"/>
              <a:gd name="T35" fmla="*/ 0 h 72"/>
              <a:gd name="T36" fmla="*/ 54 w 67"/>
              <a:gd name="T37" fmla="*/ 2 h 72"/>
              <a:gd name="T38" fmla="*/ 42 w 67"/>
              <a:gd name="T39" fmla="*/ 4 h 72"/>
              <a:gd name="T40" fmla="*/ 27 w 67"/>
              <a:gd name="T41" fmla="*/ 1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7" h="72">
                <a:moveTo>
                  <a:pt x="27" y="17"/>
                </a:moveTo>
                <a:lnTo>
                  <a:pt x="20" y="20"/>
                </a:lnTo>
                <a:lnTo>
                  <a:pt x="14" y="24"/>
                </a:lnTo>
                <a:lnTo>
                  <a:pt x="9" y="33"/>
                </a:lnTo>
                <a:lnTo>
                  <a:pt x="6" y="33"/>
                </a:lnTo>
                <a:lnTo>
                  <a:pt x="0" y="34"/>
                </a:lnTo>
                <a:lnTo>
                  <a:pt x="12" y="51"/>
                </a:lnTo>
                <a:lnTo>
                  <a:pt x="25" y="65"/>
                </a:lnTo>
                <a:lnTo>
                  <a:pt x="45" y="71"/>
                </a:lnTo>
                <a:lnTo>
                  <a:pt x="53" y="67"/>
                </a:lnTo>
                <a:lnTo>
                  <a:pt x="53" y="57"/>
                </a:lnTo>
                <a:lnTo>
                  <a:pt x="54" y="50"/>
                </a:lnTo>
                <a:lnTo>
                  <a:pt x="56" y="39"/>
                </a:lnTo>
                <a:lnTo>
                  <a:pt x="56" y="42"/>
                </a:lnTo>
                <a:lnTo>
                  <a:pt x="59" y="29"/>
                </a:lnTo>
                <a:lnTo>
                  <a:pt x="62" y="15"/>
                </a:lnTo>
                <a:lnTo>
                  <a:pt x="62" y="3"/>
                </a:lnTo>
                <a:lnTo>
                  <a:pt x="66" y="0"/>
                </a:lnTo>
                <a:lnTo>
                  <a:pt x="54" y="2"/>
                </a:lnTo>
                <a:lnTo>
                  <a:pt x="42" y="4"/>
                </a:lnTo>
                <a:lnTo>
                  <a:pt x="27" y="17"/>
                </a:lnTo>
              </a:path>
            </a:pathLst>
          </a:custGeom>
          <a:solidFill>
            <a:srgbClr val="6600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41" name="Freeform 369"/>
          <p:cNvSpPr>
            <a:spLocks/>
          </p:cNvSpPr>
          <p:nvPr/>
        </p:nvSpPr>
        <p:spPr bwMode="auto">
          <a:xfrm>
            <a:off x="3620162" y="3373439"/>
            <a:ext cx="34396" cy="28575"/>
          </a:xfrm>
          <a:custGeom>
            <a:avLst/>
            <a:gdLst>
              <a:gd name="T0" fmla="*/ 2147483647 w 22"/>
              <a:gd name="T1" fmla="*/ 2147483647 h 18"/>
              <a:gd name="T2" fmla="*/ 0 w 22"/>
              <a:gd name="T3" fmla="*/ 2147483647 h 18"/>
              <a:gd name="T4" fmla="*/ 2147483647 w 22"/>
              <a:gd name="T5" fmla="*/ 0 h 18"/>
              <a:gd name="T6" fmla="*/ 2147483647 w 22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14" y="17"/>
                </a:moveTo>
                <a:lnTo>
                  <a:pt x="0" y="11"/>
                </a:lnTo>
                <a:lnTo>
                  <a:pt x="21" y="0"/>
                </a:lnTo>
                <a:lnTo>
                  <a:pt x="14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82" name="Freeform 370"/>
          <p:cNvSpPr>
            <a:spLocks/>
          </p:cNvSpPr>
          <p:nvPr/>
        </p:nvSpPr>
        <p:spPr bwMode="auto">
          <a:xfrm>
            <a:off x="3615002" y="3390901"/>
            <a:ext cx="34396" cy="30163"/>
          </a:xfrm>
          <a:custGeom>
            <a:avLst/>
            <a:gdLst>
              <a:gd name="T0" fmla="*/ 21 w 22"/>
              <a:gd name="T1" fmla="*/ 18 h 19"/>
              <a:gd name="T2" fmla="*/ 21 w 22"/>
              <a:gd name="T3" fmla="*/ 0 h 19"/>
              <a:gd name="T4" fmla="*/ 0 w 22"/>
              <a:gd name="T5" fmla="*/ 9 h 19"/>
              <a:gd name="T6" fmla="*/ 21 w 22"/>
              <a:gd name="T7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9">
                <a:moveTo>
                  <a:pt x="21" y="18"/>
                </a:moveTo>
                <a:lnTo>
                  <a:pt x="21" y="0"/>
                </a:lnTo>
                <a:lnTo>
                  <a:pt x="0" y="9"/>
                </a:lnTo>
                <a:lnTo>
                  <a:pt x="21" y="1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43" name="Line 371"/>
          <p:cNvSpPr>
            <a:spLocks noChangeShapeType="1"/>
          </p:cNvSpPr>
          <p:nvPr/>
        </p:nvSpPr>
        <p:spPr bwMode="auto">
          <a:xfrm flipV="1">
            <a:off x="3594365" y="3292475"/>
            <a:ext cx="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44" name="Freeform 372"/>
          <p:cNvSpPr>
            <a:spLocks/>
          </p:cNvSpPr>
          <p:nvPr/>
        </p:nvSpPr>
        <p:spPr bwMode="auto">
          <a:xfrm>
            <a:off x="3589206" y="3286126"/>
            <a:ext cx="32676" cy="30163"/>
          </a:xfrm>
          <a:custGeom>
            <a:avLst/>
            <a:gdLst>
              <a:gd name="T0" fmla="*/ 2147483647 w 20"/>
              <a:gd name="T1" fmla="*/ 2147483647 h 19"/>
              <a:gd name="T2" fmla="*/ 0 w 20"/>
              <a:gd name="T3" fmla="*/ 0 h 19"/>
              <a:gd name="T4" fmla="*/ 2147483647 w 20"/>
              <a:gd name="T5" fmla="*/ 2147483647 h 19"/>
              <a:gd name="T6" fmla="*/ 2147483647 w 20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19">
                <a:moveTo>
                  <a:pt x="19" y="18"/>
                </a:moveTo>
                <a:lnTo>
                  <a:pt x="0" y="0"/>
                </a:lnTo>
                <a:lnTo>
                  <a:pt x="19" y="9"/>
                </a:lnTo>
                <a:lnTo>
                  <a:pt x="19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85" name="Freeform 373"/>
          <p:cNvSpPr>
            <a:spLocks/>
          </p:cNvSpPr>
          <p:nvPr/>
        </p:nvSpPr>
        <p:spPr bwMode="auto">
          <a:xfrm>
            <a:off x="3609843" y="3316289"/>
            <a:ext cx="32676" cy="28575"/>
          </a:xfrm>
          <a:custGeom>
            <a:avLst/>
            <a:gdLst>
              <a:gd name="T0" fmla="*/ 20 w 21"/>
              <a:gd name="T1" fmla="*/ 0 h 18"/>
              <a:gd name="T2" fmla="*/ 20 w 21"/>
              <a:gd name="T3" fmla="*/ 5 h 18"/>
              <a:gd name="T4" fmla="*/ 0 w 21"/>
              <a:gd name="T5" fmla="*/ 17 h 18"/>
              <a:gd name="T6" fmla="*/ 20 w 21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">
                <a:moveTo>
                  <a:pt x="20" y="0"/>
                </a:moveTo>
                <a:lnTo>
                  <a:pt x="20" y="5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46" name="Freeform 374"/>
          <p:cNvSpPr>
            <a:spLocks/>
          </p:cNvSpPr>
          <p:nvPr/>
        </p:nvSpPr>
        <p:spPr bwMode="auto">
          <a:xfrm>
            <a:off x="3582327" y="3263901"/>
            <a:ext cx="34396" cy="30163"/>
          </a:xfrm>
          <a:custGeom>
            <a:avLst/>
            <a:gdLst>
              <a:gd name="T0" fmla="*/ 2147483647 w 21"/>
              <a:gd name="T1" fmla="*/ 0 h 19"/>
              <a:gd name="T2" fmla="*/ 2147483647 w 21"/>
              <a:gd name="T3" fmla="*/ 0 h 19"/>
              <a:gd name="T4" fmla="*/ 2147483647 w 21"/>
              <a:gd name="T5" fmla="*/ 0 h 19"/>
              <a:gd name="T6" fmla="*/ 2147483647 w 21"/>
              <a:gd name="T7" fmla="*/ 2147483647 h 19"/>
              <a:gd name="T8" fmla="*/ 0 w 21"/>
              <a:gd name="T9" fmla="*/ 2147483647 h 19"/>
              <a:gd name="T10" fmla="*/ 2147483647 w 21"/>
              <a:gd name="T11" fmla="*/ 2147483647 h 19"/>
              <a:gd name="T12" fmla="*/ 2147483647 w 21"/>
              <a:gd name="T13" fmla="*/ 2147483647 h 19"/>
              <a:gd name="T14" fmla="*/ 2147483647 w 21"/>
              <a:gd name="T15" fmla="*/ 0 h 19"/>
              <a:gd name="T16" fmla="*/ 2147483647 w 21"/>
              <a:gd name="T17" fmla="*/ 0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" h="19">
                <a:moveTo>
                  <a:pt x="20" y="0"/>
                </a:moveTo>
                <a:lnTo>
                  <a:pt x="13" y="0"/>
                </a:lnTo>
                <a:lnTo>
                  <a:pt x="6" y="0"/>
                </a:lnTo>
                <a:lnTo>
                  <a:pt x="6" y="18"/>
                </a:ln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13" y="0"/>
                </a:lnTo>
                <a:lnTo>
                  <a:pt x="2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47" name="Freeform 375"/>
          <p:cNvSpPr>
            <a:spLocks/>
          </p:cNvSpPr>
          <p:nvPr/>
        </p:nvSpPr>
        <p:spPr bwMode="auto">
          <a:xfrm>
            <a:off x="3609843" y="3292476"/>
            <a:ext cx="32676" cy="28575"/>
          </a:xfrm>
          <a:custGeom>
            <a:avLst/>
            <a:gdLst>
              <a:gd name="T0" fmla="*/ 2147483647 w 21"/>
              <a:gd name="T1" fmla="*/ 0 h 18"/>
              <a:gd name="T2" fmla="*/ 2147483647 w 21"/>
              <a:gd name="T3" fmla="*/ 2147483647 h 18"/>
              <a:gd name="T4" fmla="*/ 0 w 21"/>
              <a:gd name="T5" fmla="*/ 2147483647 h 18"/>
              <a:gd name="T6" fmla="*/ 2147483647 w 21"/>
              <a:gd name="T7" fmla="*/ 2147483647 h 18"/>
              <a:gd name="T8" fmla="*/ 2147483647 w 2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8">
                <a:moveTo>
                  <a:pt x="10" y="0"/>
                </a:moveTo>
                <a:lnTo>
                  <a:pt x="10" y="5"/>
                </a:lnTo>
                <a:lnTo>
                  <a:pt x="0" y="17"/>
                </a:lnTo>
                <a:lnTo>
                  <a:pt x="20" y="5"/>
                </a:lnTo>
                <a:lnTo>
                  <a:pt x="1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48" name="Freeform 376"/>
          <p:cNvSpPr>
            <a:spLocks/>
          </p:cNvSpPr>
          <p:nvPr/>
        </p:nvSpPr>
        <p:spPr bwMode="auto">
          <a:xfrm>
            <a:off x="3611563" y="3278189"/>
            <a:ext cx="32677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2147483647 h 18"/>
              <a:gd name="T4" fmla="*/ 0 w 21"/>
              <a:gd name="T5" fmla="*/ 0 h 18"/>
              <a:gd name="T6" fmla="*/ 2147483647 w 21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20" y="17"/>
                </a:lnTo>
                <a:lnTo>
                  <a:pt x="0" y="0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489" name="Freeform 377"/>
          <p:cNvSpPr>
            <a:spLocks/>
          </p:cNvSpPr>
          <p:nvPr/>
        </p:nvSpPr>
        <p:spPr bwMode="auto">
          <a:xfrm>
            <a:off x="3013076" y="3257551"/>
            <a:ext cx="30956" cy="68263"/>
          </a:xfrm>
          <a:custGeom>
            <a:avLst/>
            <a:gdLst>
              <a:gd name="T0" fmla="*/ 12 w 20"/>
              <a:gd name="T1" fmla="*/ 35 h 43"/>
              <a:gd name="T2" fmla="*/ 2 w 20"/>
              <a:gd name="T3" fmla="*/ 42 h 43"/>
              <a:gd name="T4" fmla="*/ 0 w 20"/>
              <a:gd name="T5" fmla="*/ 42 h 43"/>
              <a:gd name="T6" fmla="*/ 1 w 20"/>
              <a:gd name="T7" fmla="*/ 26 h 43"/>
              <a:gd name="T8" fmla="*/ 4 w 20"/>
              <a:gd name="T9" fmla="*/ 10 h 43"/>
              <a:gd name="T10" fmla="*/ 17 w 20"/>
              <a:gd name="T11" fmla="*/ 0 h 43"/>
              <a:gd name="T12" fmla="*/ 19 w 20"/>
              <a:gd name="T13" fmla="*/ 2 h 43"/>
              <a:gd name="T14" fmla="*/ 14 w 20"/>
              <a:gd name="T15" fmla="*/ 18 h 43"/>
              <a:gd name="T16" fmla="*/ 12 w 20"/>
              <a:gd name="T17" fmla="*/ 3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43">
                <a:moveTo>
                  <a:pt x="12" y="35"/>
                </a:moveTo>
                <a:lnTo>
                  <a:pt x="2" y="42"/>
                </a:lnTo>
                <a:lnTo>
                  <a:pt x="0" y="42"/>
                </a:lnTo>
                <a:lnTo>
                  <a:pt x="1" y="26"/>
                </a:lnTo>
                <a:lnTo>
                  <a:pt x="4" y="10"/>
                </a:lnTo>
                <a:lnTo>
                  <a:pt x="17" y="0"/>
                </a:lnTo>
                <a:lnTo>
                  <a:pt x="19" y="2"/>
                </a:lnTo>
                <a:lnTo>
                  <a:pt x="14" y="18"/>
                </a:lnTo>
                <a:lnTo>
                  <a:pt x="12" y="3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490" name="Freeform 378"/>
          <p:cNvSpPr>
            <a:spLocks/>
          </p:cNvSpPr>
          <p:nvPr/>
        </p:nvSpPr>
        <p:spPr bwMode="auto">
          <a:xfrm>
            <a:off x="2940844" y="3275014"/>
            <a:ext cx="92869" cy="109537"/>
          </a:xfrm>
          <a:custGeom>
            <a:avLst/>
            <a:gdLst>
              <a:gd name="T0" fmla="*/ 6 w 59"/>
              <a:gd name="T1" fmla="*/ 59 h 69"/>
              <a:gd name="T2" fmla="*/ 0 w 59"/>
              <a:gd name="T3" fmla="*/ 55 h 69"/>
              <a:gd name="T4" fmla="*/ 2 w 59"/>
              <a:gd name="T5" fmla="*/ 42 h 69"/>
              <a:gd name="T6" fmla="*/ 10 w 59"/>
              <a:gd name="T7" fmla="*/ 29 h 69"/>
              <a:gd name="T8" fmla="*/ 29 w 59"/>
              <a:gd name="T9" fmla="*/ 26 h 69"/>
              <a:gd name="T10" fmla="*/ 18 w 59"/>
              <a:gd name="T11" fmla="*/ 10 h 69"/>
              <a:gd name="T12" fmla="*/ 23 w 59"/>
              <a:gd name="T13" fmla="*/ 9 h 69"/>
              <a:gd name="T14" fmla="*/ 25 w 59"/>
              <a:gd name="T15" fmla="*/ 0 h 69"/>
              <a:gd name="T16" fmla="*/ 36 w 59"/>
              <a:gd name="T17" fmla="*/ 0 h 69"/>
              <a:gd name="T18" fmla="*/ 50 w 59"/>
              <a:gd name="T19" fmla="*/ 0 h 69"/>
              <a:gd name="T20" fmla="*/ 47 w 59"/>
              <a:gd name="T21" fmla="*/ 16 h 69"/>
              <a:gd name="T22" fmla="*/ 46 w 59"/>
              <a:gd name="T23" fmla="*/ 31 h 69"/>
              <a:gd name="T24" fmla="*/ 48 w 59"/>
              <a:gd name="T25" fmla="*/ 31 h 69"/>
              <a:gd name="T26" fmla="*/ 55 w 59"/>
              <a:gd name="T27" fmla="*/ 32 h 69"/>
              <a:gd name="T28" fmla="*/ 58 w 59"/>
              <a:gd name="T29" fmla="*/ 35 h 69"/>
              <a:gd name="T30" fmla="*/ 48 w 59"/>
              <a:gd name="T31" fmla="*/ 42 h 69"/>
              <a:gd name="T32" fmla="*/ 40 w 59"/>
              <a:gd name="T33" fmla="*/ 56 h 69"/>
              <a:gd name="T34" fmla="*/ 29 w 59"/>
              <a:gd name="T35" fmla="*/ 68 h 69"/>
              <a:gd name="T36" fmla="*/ 17 w 59"/>
              <a:gd name="T37" fmla="*/ 62 h 69"/>
              <a:gd name="T38" fmla="*/ 6 w 59"/>
              <a:gd name="T39" fmla="*/ 5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" h="69">
                <a:moveTo>
                  <a:pt x="6" y="59"/>
                </a:moveTo>
                <a:lnTo>
                  <a:pt x="0" y="55"/>
                </a:lnTo>
                <a:lnTo>
                  <a:pt x="2" y="42"/>
                </a:lnTo>
                <a:lnTo>
                  <a:pt x="10" y="29"/>
                </a:lnTo>
                <a:lnTo>
                  <a:pt x="29" y="26"/>
                </a:lnTo>
                <a:lnTo>
                  <a:pt x="18" y="10"/>
                </a:lnTo>
                <a:lnTo>
                  <a:pt x="23" y="9"/>
                </a:lnTo>
                <a:lnTo>
                  <a:pt x="25" y="0"/>
                </a:lnTo>
                <a:lnTo>
                  <a:pt x="36" y="0"/>
                </a:lnTo>
                <a:lnTo>
                  <a:pt x="50" y="0"/>
                </a:lnTo>
                <a:lnTo>
                  <a:pt x="47" y="16"/>
                </a:lnTo>
                <a:lnTo>
                  <a:pt x="46" y="31"/>
                </a:lnTo>
                <a:lnTo>
                  <a:pt x="48" y="31"/>
                </a:lnTo>
                <a:lnTo>
                  <a:pt x="55" y="32"/>
                </a:lnTo>
                <a:lnTo>
                  <a:pt x="58" y="35"/>
                </a:lnTo>
                <a:lnTo>
                  <a:pt x="48" y="42"/>
                </a:lnTo>
                <a:lnTo>
                  <a:pt x="40" y="56"/>
                </a:lnTo>
                <a:lnTo>
                  <a:pt x="29" y="68"/>
                </a:lnTo>
                <a:lnTo>
                  <a:pt x="17" y="62"/>
                </a:lnTo>
                <a:lnTo>
                  <a:pt x="6" y="59"/>
                </a:lnTo>
              </a:path>
            </a:pathLst>
          </a:custGeom>
          <a:solidFill>
            <a:srgbClr val="6600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51" name="Freeform 379"/>
          <p:cNvSpPr>
            <a:spLocks/>
          </p:cNvSpPr>
          <p:nvPr/>
        </p:nvSpPr>
        <p:spPr bwMode="auto">
          <a:xfrm>
            <a:off x="2500577" y="2884489"/>
            <a:ext cx="581290" cy="479425"/>
          </a:xfrm>
          <a:custGeom>
            <a:avLst/>
            <a:gdLst>
              <a:gd name="T0" fmla="*/ 2147483647 w 366"/>
              <a:gd name="T1" fmla="*/ 2147483647 h 302"/>
              <a:gd name="T2" fmla="*/ 2147483647 w 366"/>
              <a:gd name="T3" fmla="*/ 2147483647 h 302"/>
              <a:gd name="T4" fmla="*/ 2147483647 w 366"/>
              <a:gd name="T5" fmla="*/ 2147483647 h 302"/>
              <a:gd name="T6" fmla="*/ 2147483647 w 366"/>
              <a:gd name="T7" fmla="*/ 2147483647 h 302"/>
              <a:gd name="T8" fmla="*/ 2147483647 w 366"/>
              <a:gd name="T9" fmla="*/ 2147483647 h 302"/>
              <a:gd name="T10" fmla="*/ 2147483647 w 366"/>
              <a:gd name="T11" fmla="*/ 0 h 302"/>
              <a:gd name="T12" fmla="*/ 2147483647 w 366"/>
              <a:gd name="T13" fmla="*/ 2147483647 h 302"/>
              <a:gd name="T14" fmla="*/ 2147483647 w 366"/>
              <a:gd name="T15" fmla="*/ 2147483647 h 302"/>
              <a:gd name="T16" fmla="*/ 2147483647 w 366"/>
              <a:gd name="T17" fmla="*/ 2147483647 h 302"/>
              <a:gd name="T18" fmla="*/ 2147483647 w 366"/>
              <a:gd name="T19" fmla="*/ 2147483647 h 302"/>
              <a:gd name="T20" fmla="*/ 2147483647 w 366"/>
              <a:gd name="T21" fmla="*/ 2147483647 h 302"/>
              <a:gd name="T22" fmla="*/ 2147483647 w 366"/>
              <a:gd name="T23" fmla="*/ 2147483647 h 302"/>
              <a:gd name="T24" fmla="*/ 2147483647 w 366"/>
              <a:gd name="T25" fmla="*/ 2147483647 h 302"/>
              <a:gd name="T26" fmla="*/ 2147483647 w 366"/>
              <a:gd name="T27" fmla="*/ 2147483647 h 302"/>
              <a:gd name="T28" fmla="*/ 2147483647 w 366"/>
              <a:gd name="T29" fmla="*/ 2147483647 h 302"/>
              <a:gd name="T30" fmla="*/ 2147483647 w 366"/>
              <a:gd name="T31" fmla="*/ 2147483647 h 302"/>
              <a:gd name="T32" fmla="*/ 2147483647 w 366"/>
              <a:gd name="T33" fmla="*/ 2147483647 h 302"/>
              <a:gd name="T34" fmla="*/ 2147483647 w 366"/>
              <a:gd name="T35" fmla="*/ 2147483647 h 302"/>
              <a:gd name="T36" fmla="*/ 2147483647 w 366"/>
              <a:gd name="T37" fmla="*/ 2147483647 h 302"/>
              <a:gd name="T38" fmla="*/ 2147483647 w 366"/>
              <a:gd name="T39" fmla="*/ 2147483647 h 302"/>
              <a:gd name="T40" fmla="*/ 2147483647 w 366"/>
              <a:gd name="T41" fmla="*/ 2147483647 h 302"/>
              <a:gd name="T42" fmla="*/ 2147483647 w 366"/>
              <a:gd name="T43" fmla="*/ 2147483647 h 302"/>
              <a:gd name="T44" fmla="*/ 2147483647 w 366"/>
              <a:gd name="T45" fmla="*/ 2147483647 h 302"/>
              <a:gd name="T46" fmla="*/ 2147483647 w 366"/>
              <a:gd name="T47" fmla="*/ 2147483647 h 302"/>
              <a:gd name="T48" fmla="*/ 2147483647 w 366"/>
              <a:gd name="T49" fmla="*/ 2147483647 h 302"/>
              <a:gd name="T50" fmla="*/ 2147483647 w 366"/>
              <a:gd name="T51" fmla="*/ 2147483647 h 302"/>
              <a:gd name="T52" fmla="*/ 2147483647 w 366"/>
              <a:gd name="T53" fmla="*/ 2147483647 h 302"/>
              <a:gd name="T54" fmla="*/ 2147483647 w 366"/>
              <a:gd name="T55" fmla="*/ 2147483647 h 302"/>
              <a:gd name="T56" fmla="*/ 2147483647 w 366"/>
              <a:gd name="T57" fmla="*/ 2147483647 h 302"/>
              <a:gd name="T58" fmla="*/ 2147483647 w 366"/>
              <a:gd name="T59" fmla="*/ 2147483647 h 302"/>
              <a:gd name="T60" fmla="*/ 2147483647 w 366"/>
              <a:gd name="T61" fmla="*/ 2147483647 h 302"/>
              <a:gd name="T62" fmla="*/ 2147483647 w 366"/>
              <a:gd name="T63" fmla="*/ 2147483647 h 302"/>
              <a:gd name="T64" fmla="*/ 2147483647 w 366"/>
              <a:gd name="T65" fmla="*/ 2147483647 h 302"/>
              <a:gd name="T66" fmla="*/ 2147483647 w 366"/>
              <a:gd name="T67" fmla="*/ 2147483647 h 302"/>
              <a:gd name="T68" fmla="*/ 2147483647 w 366"/>
              <a:gd name="T69" fmla="*/ 2147483647 h 302"/>
              <a:gd name="T70" fmla="*/ 2147483647 w 366"/>
              <a:gd name="T71" fmla="*/ 2147483647 h 302"/>
              <a:gd name="T72" fmla="*/ 2147483647 w 366"/>
              <a:gd name="T73" fmla="*/ 2147483647 h 302"/>
              <a:gd name="T74" fmla="*/ 2147483647 w 366"/>
              <a:gd name="T75" fmla="*/ 2147483647 h 302"/>
              <a:gd name="T76" fmla="*/ 2147483647 w 366"/>
              <a:gd name="T77" fmla="*/ 2147483647 h 302"/>
              <a:gd name="T78" fmla="*/ 2147483647 w 366"/>
              <a:gd name="T79" fmla="*/ 2147483647 h 302"/>
              <a:gd name="T80" fmla="*/ 2147483647 w 366"/>
              <a:gd name="T81" fmla="*/ 2147483647 h 302"/>
              <a:gd name="T82" fmla="*/ 2147483647 w 366"/>
              <a:gd name="T83" fmla="*/ 2147483647 h 302"/>
              <a:gd name="T84" fmla="*/ 2147483647 w 366"/>
              <a:gd name="T85" fmla="*/ 2147483647 h 3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66" h="302">
                <a:moveTo>
                  <a:pt x="63" y="156"/>
                </a:moveTo>
                <a:lnTo>
                  <a:pt x="54" y="160"/>
                </a:lnTo>
                <a:lnTo>
                  <a:pt x="46" y="144"/>
                </a:lnTo>
                <a:lnTo>
                  <a:pt x="33" y="129"/>
                </a:lnTo>
                <a:lnTo>
                  <a:pt x="34" y="118"/>
                </a:lnTo>
                <a:lnTo>
                  <a:pt x="29" y="103"/>
                </a:lnTo>
                <a:lnTo>
                  <a:pt x="27" y="96"/>
                </a:lnTo>
                <a:lnTo>
                  <a:pt x="19" y="95"/>
                </a:lnTo>
                <a:lnTo>
                  <a:pt x="11" y="87"/>
                </a:lnTo>
                <a:lnTo>
                  <a:pt x="5" y="80"/>
                </a:lnTo>
                <a:lnTo>
                  <a:pt x="16" y="81"/>
                </a:lnTo>
                <a:lnTo>
                  <a:pt x="19" y="66"/>
                </a:lnTo>
                <a:lnTo>
                  <a:pt x="11" y="54"/>
                </a:lnTo>
                <a:lnTo>
                  <a:pt x="3" y="42"/>
                </a:lnTo>
                <a:lnTo>
                  <a:pt x="2" y="21"/>
                </a:lnTo>
                <a:lnTo>
                  <a:pt x="0" y="1"/>
                </a:lnTo>
                <a:lnTo>
                  <a:pt x="16" y="0"/>
                </a:lnTo>
                <a:lnTo>
                  <a:pt x="32" y="0"/>
                </a:lnTo>
                <a:lnTo>
                  <a:pt x="42" y="5"/>
                </a:lnTo>
                <a:lnTo>
                  <a:pt x="52" y="10"/>
                </a:lnTo>
                <a:lnTo>
                  <a:pt x="63" y="16"/>
                </a:lnTo>
                <a:lnTo>
                  <a:pt x="73" y="21"/>
                </a:lnTo>
                <a:lnTo>
                  <a:pt x="92" y="21"/>
                </a:lnTo>
                <a:lnTo>
                  <a:pt x="110" y="21"/>
                </a:lnTo>
                <a:lnTo>
                  <a:pt x="113" y="15"/>
                </a:lnTo>
                <a:lnTo>
                  <a:pt x="136" y="15"/>
                </a:lnTo>
                <a:lnTo>
                  <a:pt x="148" y="30"/>
                </a:lnTo>
                <a:lnTo>
                  <a:pt x="150" y="46"/>
                </a:lnTo>
                <a:lnTo>
                  <a:pt x="159" y="54"/>
                </a:lnTo>
                <a:lnTo>
                  <a:pt x="167" y="60"/>
                </a:lnTo>
                <a:lnTo>
                  <a:pt x="177" y="47"/>
                </a:lnTo>
                <a:lnTo>
                  <a:pt x="196" y="49"/>
                </a:lnTo>
                <a:lnTo>
                  <a:pt x="202" y="66"/>
                </a:lnTo>
                <a:lnTo>
                  <a:pt x="207" y="80"/>
                </a:lnTo>
                <a:lnTo>
                  <a:pt x="211" y="99"/>
                </a:lnTo>
                <a:lnTo>
                  <a:pt x="221" y="108"/>
                </a:lnTo>
                <a:lnTo>
                  <a:pt x="237" y="110"/>
                </a:lnTo>
                <a:lnTo>
                  <a:pt x="229" y="132"/>
                </a:lnTo>
                <a:lnTo>
                  <a:pt x="221" y="154"/>
                </a:lnTo>
                <a:lnTo>
                  <a:pt x="219" y="177"/>
                </a:lnTo>
                <a:lnTo>
                  <a:pt x="223" y="192"/>
                </a:lnTo>
                <a:lnTo>
                  <a:pt x="228" y="208"/>
                </a:lnTo>
                <a:lnTo>
                  <a:pt x="232" y="218"/>
                </a:lnTo>
                <a:lnTo>
                  <a:pt x="236" y="229"/>
                </a:lnTo>
                <a:lnTo>
                  <a:pt x="238" y="230"/>
                </a:lnTo>
                <a:lnTo>
                  <a:pt x="252" y="237"/>
                </a:lnTo>
                <a:lnTo>
                  <a:pt x="264" y="237"/>
                </a:lnTo>
                <a:lnTo>
                  <a:pt x="279" y="233"/>
                </a:lnTo>
                <a:lnTo>
                  <a:pt x="288" y="232"/>
                </a:lnTo>
                <a:lnTo>
                  <a:pt x="295" y="234"/>
                </a:lnTo>
                <a:lnTo>
                  <a:pt x="299" y="230"/>
                </a:lnTo>
                <a:lnTo>
                  <a:pt x="297" y="227"/>
                </a:lnTo>
                <a:lnTo>
                  <a:pt x="308" y="215"/>
                </a:lnTo>
                <a:lnTo>
                  <a:pt x="314" y="195"/>
                </a:lnTo>
                <a:lnTo>
                  <a:pt x="330" y="188"/>
                </a:lnTo>
                <a:lnTo>
                  <a:pt x="343" y="186"/>
                </a:lnTo>
                <a:lnTo>
                  <a:pt x="355" y="184"/>
                </a:lnTo>
                <a:lnTo>
                  <a:pt x="359" y="184"/>
                </a:lnTo>
                <a:lnTo>
                  <a:pt x="365" y="188"/>
                </a:lnTo>
                <a:lnTo>
                  <a:pt x="365" y="190"/>
                </a:lnTo>
                <a:lnTo>
                  <a:pt x="353" y="211"/>
                </a:lnTo>
                <a:lnTo>
                  <a:pt x="350" y="216"/>
                </a:lnTo>
                <a:lnTo>
                  <a:pt x="352" y="219"/>
                </a:lnTo>
                <a:lnTo>
                  <a:pt x="350" y="220"/>
                </a:lnTo>
                <a:lnTo>
                  <a:pt x="344" y="237"/>
                </a:lnTo>
                <a:lnTo>
                  <a:pt x="341" y="230"/>
                </a:lnTo>
                <a:lnTo>
                  <a:pt x="339" y="234"/>
                </a:lnTo>
                <a:lnTo>
                  <a:pt x="326" y="245"/>
                </a:lnTo>
                <a:lnTo>
                  <a:pt x="313" y="245"/>
                </a:lnTo>
                <a:lnTo>
                  <a:pt x="301" y="245"/>
                </a:lnTo>
                <a:lnTo>
                  <a:pt x="300" y="255"/>
                </a:lnTo>
                <a:lnTo>
                  <a:pt x="295" y="256"/>
                </a:lnTo>
                <a:lnTo>
                  <a:pt x="305" y="272"/>
                </a:lnTo>
                <a:lnTo>
                  <a:pt x="287" y="275"/>
                </a:lnTo>
                <a:lnTo>
                  <a:pt x="279" y="288"/>
                </a:lnTo>
                <a:lnTo>
                  <a:pt x="277" y="301"/>
                </a:lnTo>
                <a:lnTo>
                  <a:pt x="264" y="285"/>
                </a:lnTo>
                <a:lnTo>
                  <a:pt x="251" y="271"/>
                </a:lnTo>
                <a:lnTo>
                  <a:pt x="256" y="276"/>
                </a:lnTo>
                <a:lnTo>
                  <a:pt x="248" y="271"/>
                </a:lnTo>
                <a:lnTo>
                  <a:pt x="242" y="271"/>
                </a:lnTo>
                <a:lnTo>
                  <a:pt x="245" y="272"/>
                </a:lnTo>
                <a:lnTo>
                  <a:pt x="232" y="276"/>
                </a:lnTo>
                <a:lnTo>
                  <a:pt x="219" y="281"/>
                </a:lnTo>
                <a:lnTo>
                  <a:pt x="202" y="272"/>
                </a:lnTo>
                <a:lnTo>
                  <a:pt x="188" y="265"/>
                </a:lnTo>
                <a:lnTo>
                  <a:pt x="172" y="257"/>
                </a:lnTo>
                <a:lnTo>
                  <a:pt x="158" y="251"/>
                </a:lnTo>
                <a:lnTo>
                  <a:pt x="149" y="244"/>
                </a:lnTo>
                <a:lnTo>
                  <a:pt x="139" y="239"/>
                </a:lnTo>
                <a:lnTo>
                  <a:pt x="130" y="232"/>
                </a:lnTo>
                <a:lnTo>
                  <a:pt x="119" y="223"/>
                </a:lnTo>
                <a:lnTo>
                  <a:pt x="110" y="213"/>
                </a:lnTo>
                <a:lnTo>
                  <a:pt x="108" y="201"/>
                </a:lnTo>
                <a:lnTo>
                  <a:pt x="113" y="199"/>
                </a:lnTo>
                <a:lnTo>
                  <a:pt x="110" y="194"/>
                </a:lnTo>
                <a:lnTo>
                  <a:pt x="114" y="184"/>
                </a:lnTo>
                <a:lnTo>
                  <a:pt x="110" y="171"/>
                </a:lnTo>
                <a:lnTo>
                  <a:pt x="105" y="159"/>
                </a:lnTo>
                <a:lnTo>
                  <a:pt x="98" y="147"/>
                </a:lnTo>
                <a:lnTo>
                  <a:pt x="90" y="136"/>
                </a:lnTo>
                <a:lnTo>
                  <a:pt x="92" y="137"/>
                </a:lnTo>
                <a:lnTo>
                  <a:pt x="87" y="128"/>
                </a:lnTo>
                <a:lnTo>
                  <a:pt x="85" y="126"/>
                </a:lnTo>
                <a:lnTo>
                  <a:pt x="86" y="124"/>
                </a:lnTo>
                <a:lnTo>
                  <a:pt x="76" y="119"/>
                </a:lnTo>
                <a:lnTo>
                  <a:pt x="78" y="115"/>
                </a:lnTo>
                <a:lnTo>
                  <a:pt x="73" y="113"/>
                </a:lnTo>
                <a:lnTo>
                  <a:pt x="77" y="103"/>
                </a:lnTo>
                <a:lnTo>
                  <a:pt x="72" y="99"/>
                </a:lnTo>
                <a:lnTo>
                  <a:pt x="63" y="82"/>
                </a:lnTo>
                <a:lnTo>
                  <a:pt x="63" y="79"/>
                </a:lnTo>
                <a:lnTo>
                  <a:pt x="54" y="71"/>
                </a:lnTo>
                <a:lnTo>
                  <a:pt x="49" y="57"/>
                </a:lnTo>
                <a:lnTo>
                  <a:pt x="45" y="42"/>
                </a:lnTo>
                <a:lnTo>
                  <a:pt x="45" y="23"/>
                </a:lnTo>
                <a:lnTo>
                  <a:pt x="36" y="18"/>
                </a:lnTo>
                <a:lnTo>
                  <a:pt x="25" y="12"/>
                </a:lnTo>
                <a:lnTo>
                  <a:pt x="23" y="29"/>
                </a:lnTo>
                <a:lnTo>
                  <a:pt x="21" y="47"/>
                </a:lnTo>
                <a:lnTo>
                  <a:pt x="29" y="60"/>
                </a:lnTo>
                <a:lnTo>
                  <a:pt x="36" y="75"/>
                </a:lnTo>
                <a:lnTo>
                  <a:pt x="39" y="86"/>
                </a:lnTo>
                <a:lnTo>
                  <a:pt x="43" y="98"/>
                </a:lnTo>
                <a:lnTo>
                  <a:pt x="45" y="97"/>
                </a:lnTo>
                <a:lnTo>
                  <a:pt x="47" y="116"/>
                </a:lnTo>
                <a:lnTo>
                  <a:pt x="49" y="136"/>
                </a:lnTo>
                <a:lnTo>
                  <a:pt x="55" y="139"/>
                </a:lnTo>
                <a:lnTo>
                  <a:pt x="60" y="148"/>
                </a:lnTo>
                <a:lnTo>
                  <a:pt x="63" y="15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492" name="Freeform 380"/>
          <p:cNvSpPr>
            <a:spLocks/>
          </p:cNvSpPr>
          <p:nvPr/>
        </p:nvSpPr>
        <p:spPr bwMode="auto">
          <a:xfrm>
            <a:off x="3272765" y="3079751"/>
            <a:ext cx="37835" cy="30163"/>
          </a:xfrm>
          <a:custGeom>
            <a:avLst/>
            <a:gdLst>
              <a:gd name="T0" fmla="*/ 22 w 23"/>
              <a:gd name="T1" fmla="*/ 16 h 19"/>
              <a:gd name="T2" fmla="*/ 14 w 23"/>
              <a:gd name="T3" fmla="*/ 0 h 19"/>
              <a:gd name="T4" fmla="*/ 0 w 23"/>
              <a:gd name="T5" fmla="*/ 12 h 19"/>
              <a:gd name="T6" fmla="*/ 3 w 23"/>
              <a:gd name="T7" fmla="*/ 18 h 19"/>
              <a:gd name="T8" fmla="*/ 22 w 23"/>
              <a:gd name="T9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9">
                <a:moveTo>
                  <a:pt x="22" y="16"/>
                </a:moveTo>
                <a:lnTo>
                  <a:pt x="14" y="0"/>
                </a:lnTo>
                <a:lnTo>
                  <a:pt x="0" y="12"/>
                </a:lnTo>
                <a:lnTo>
                  <a:pt x="3" y="18"/>
                </a:lnTo>
                <a:lnTo>
                  <a:pt x="22" y="16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53" name="Freeform 381"/>
          <p:cNvSpPr>
            <a:spLocks/>
          </p:cNvSpPr>
          <p:nvPr/>
        </p:nvSpPr>
        <p:spPr bwMode="auto">
          <a:xfrm>
            <a:off x="3293401" y="3035301"/>
            <a:ext cx="34396" cy="30163"/>
          </a:xfrm>
          <a:custGeom>
            <a:avLst/>
            <a:gdLst>
              <a:gd name="T0" fmla="*/ 2147483647 w 21"/>
              <a:gd name="T1" fmla="*/ 2147483647 h 19"/>
              <a:gd name="T2" fmla="*/ 2147483647 w 21"/>
              <a:gd name="T3" fmla="*/ 2147483647 h 19"/>
              <a:gd name="T4" fmla="*/ 0 w 21"/>
              <a:gd name="T5" fmla="*/ 0 h 19"/>
              <a:gd name="T6" fmla="*/ 2147483647 w 21"/>
              <a:gd name="T7" fmla="*/ 2147483647 h 19"/>
              <a:gd name="T8" fmla="*/ 2147483647 w 21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9">
                <a:moveTo>
                  <a:pt x="10" y="18"/>
                </a:moveTo>
                <a:lnTo>
                  <a:pt x="15" y="9"/>
                </a:lnTo>
                <a:lnTo>
                  <a:pt x="0" y="0"/>
                </a:lnTo>
                <a:lnTo>
                  <a:pt x="20" y="12"/>
                </a:lnTo>
                <a:lnTo>
                  <a:pt x="10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54" name="Freeform 382"/>
          <p:cNvSpPr>
            <a:spLocks/>
          </p:cNvSpPr>
          <p:nvPr/>
        </p:nvSpPr>
        <p:spPr bwMode="auto">
          <a:xfrm>
            <a:off x="3314039" y="3073401"/>
            <a:ext cx="3439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2147483647 h 18"/>
              <a:gd name="T4" fmla="*/ 0 w 21"/>
              <a:gd name="T5" fmla="*/ 0 h 18"/>
              <a:gd name="T6" fmla="*/ 2147483647 w 21"/>
              <a:gd name="T7" fmla="*/ 2147483647 h 18"/>
              <a:gd name="T8" fmla="*/ 2147483647 w 21"/>
              <a:gd name="T9" fmla="*/ 2147483647 h 18"/>
              <a:gd name="T10" fmla="*/ 2147483647 w 21"/>
              <a:gd name="T11" fmla="*/ 2147483647 h 18"/>
              <a:gd name="T12" fmla="*/ 2147483647 w 21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8">
                <a:moveTo>
                  <a:pt x="15" y="17"/>
                </a:moveTo>
                <a:lnTo>
                  <a:pt x="20" y="10"/>
                </a:lnTo>
                <a:lnTo>
                  <a:pt x="0" y="0"/>
                </a:lnTo>
                <a:lnTo>
                  <a:pt x="10" y="6"/>
                </a:lnTo>
                <a:lnTo>
                  <a:pt x="20" y="10"/>
                </a:lnTo>
                <a:lnTo>
                  <a:pt x="10" y="15"/>
                </a:lnTo>
                <a:lnTo>
                  <a:pt x="15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55" name="Freeform 383"/>
          <p:cNvSpPr>
            <a:spLocks/>
          </p:cNvSpPr>
          <p:nvPr/>
        </p:nvSpPr>
        <p:spPr bwMode="auto">
          <a:xfrm>
            <a:off x="3363912" y="3182938"/>
            <a:ext cx="34396" cy="30162"/>
          </a:xfrm>
          <a:custGeom>
            <a:avLst/>
            <a:gdLst>
              <a:gd name="T0" fmla="*/ 2147483647 w 22"/>
              <a:gd name="T1" fmla="*/ 0 h 19"/>
              <a:gd name="T2" fmla="*/ 2147483647 w 22"/>
              <a:gd name="T3" fmla="*/ 2147483647 h 19"/>
              <a:gd name="T4" fmla="*/ 0 w 22"/>
              <a:gd name="T5" fmla="*/ 2147483647 h 19"/>
              <a:gd name="T6" fmla="*/ 2147483647 w 22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9">
                <a:moveTo>
                  <a:pt x="21" y="0"/>
                </a:moveTo>
                <a:lnTo>
                  <a:pt x="18" y="7"/>
                </a:lnTo>
                <a:lnTo>
                  <a:pt x="0" y="18"/>
                </a:lnTo>
                <a:lnTo>
                  <a:pt x="21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56" name="Freeform 384"/>
          <p:cNvSpPr>
            <a:spLocks/>
          </p:cNvSpPr>
          <p:nvPr/>
        </p:nvSpPr>
        <p:spPr bwMode="auto">
          <a:xfrm>
            <a:off x="3353594" y="3148014"/>
            <a:ext cx="3439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0 h 18"/>
              <a:gd name="T4" fmla="*/ 0 w 21"/>
              <a:gd name="T5" fmla="*/ 2147483647 h 18"/>
              <a:gd name="T6" fmla="*/ 2147483647 w 21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6"/>
                </a:moveTo>
                <a:lnTo>
                  <a:pt x="12" y="0"/>
                </a:lnTo>
                <a:lnTo>
                  <a:pt x="0" y="17"/>
                </a:lnTo>
                <a:lnTo>
                  <a:pt x="20" y="6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57" name="Freeform 385"/>
          <p:cNvSpPr>
            <a:spLocks/>
          </p:cNvSpPr>
          <p:nvPr/>
        </p:nvSpPr>
        <p:spPr bwMode="auto">
          <a:xfrm>
            <a:off x="3269324" y="3041651"/>
            <a:ext cx="32676" cy="28575"/>
          </a:xfrm>
          <a:custGeom>
            <a:avLst/>
            <a:gdLst>
              <a:gd name="T0" fmla="*/ 2147483647 w 21"/>
              <a:gd name="T1" fmla="*/ 0 h 18"/>
              <a:gd name="T2" fmla="*/ 2147483647 w 21"/>
              <a:gd name="T3" fmla="*/ 2147483647 h 18"/>
              <a:gd name="T4" fmla="*/ 2147483647 w 21"/>
              <a:gd name="T5" fmla="*/ 2147483647 h 18"/>
              <a:gd name="T6" fmla="*/ 0 w 21"/>
              <a:gd name="T7" fmla="*/ 0 h 18"/>
              <a:gd name="T8" fmla="*/ 2147483647 w 2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8">
                <a:moveTo>
                  <a:pt x="7" y="0"/>
                </a:moveTo>
                <a:lnTo>
                  <a:pt x="20" y="17"/>
                </a:lnTo>
                <a:lnTo>
                  <a:pt x="12" y="17"/>
                </a:lnTo>
                <a:lnTo>
                  <a:pt x="0" y="0"/>
                </a:lnTo>
                <a:lnTo>
                  <a:pt x="7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58" name="Freeform 386"/>
          <p:cNvSpPr>
            <a:spLocks/>
          </p:cNvSpPr>
          <p:nvPr/>
        </p:nvSpPr>
        <p:spPr bwMode="auto">
          <a:xfrm>
            <a:off x="3283083" y="3106739"/>
            <a:ext cx="3439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0 w 22"/>
              <a:gd name="T5" fmla="*/ 0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18">
                <a:moveTo>
                  <a:pt x="21" y="13"/>
                </a:moveTo>
                <a:lnTo>
                  <a:pt x="14" y="6"/>
                </a:lnTo>
                <a:lnTo>
                  <a:pt x="0" y="0"/>
                </a:lnTo>
                <a:lnTo>
                  <a:pt x="14" y="17"/>
                </a:lnTo>
                <a:lnTo>
                  <a:pt x="21" y="13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59" name="Freeform 387"/>
          <p:cNvSpPr>
            <a:spLocks/>
          </p:cNvSpPr>
          <p:nvPr/>
        </p:nvSpPr>
        <p:spPr bwMode="auto">
          <a:xfrm>
            <a:off x="2431786" y="2449514"/>
            <a:ext cx="1202135" cy="630237"/>
          </a:xfrm>
          <a:custGeom>
            <a:avLst/>
            <a:gdLst>
              <a:gd name="T0" fmla="*/ 2147483647 w 757"/>
              <a:gd name="T1" fmla="*/ 2147483647 h 397"/>
              <a:gd name="T2" fmla="*/ 2147483647 w 757"/>
              <a:gd name="T3" fmla="*/ 2147483647 h 397"/>
              <a:gd name="T4" fmla="*/ 2147483647 w 757"/>
              <a:gd name="T5" fmla="*/ 2147483647 h 397"/>
              <a:gd name="T6" fmla="*/ 2147483647 w 757"/>
              <a:gd name="T7" fmla="*/ 2147483647 h 397"/>
              <a:gd name="T8" fmla="*/ 2147483647 w 757"/>
              <a:gd name="T9" fmla="*/ 2147483647 h 397"/>
              <a:gd name="T10" fmla="*/ 2147483647 w 757"/>
              <a:gd name="T11" fmla="*/ 2147483647 h 397"/>
              <a:gd name="T12" fmla="*/ 2147483647 w 757"/>
              <a:gd name="T13" fmla="*/ 2147483647 h 397"/>
              <a:gd name="T14" fmla="*/ 2147483647 w 757"/>
              <a:gd name="T15" fmla="*/ 2147483647 h 397"/>
              <a:gd name="T16" fmla="*/ 2147483647 w 757"/>
              <a:gd name="T17" fmla="*/ 2147483647 h 397"/>
              <a:gd name="T18" fmla="*/ 2147483647 w 757"/>
              <a:gd name="T19" fmla="*/ 2147483647 h 397"/>
              <a:gd name="T20" fmla="*/ 2147483647 w 757"/>
              <a:gd name="T21" fmla="*/ 2147483647 h 397"/>
              <a:gd name="T22" fmla="*/ 2147483647 w 757"/>
              <a:gd name="T23" fmla="*/ 2147483647 h 397"/>
              <a:gd name="T24" fmla="*/ 2147483647 w 757"/>
              <a:gd name="T25" fmla="*/ 2147483647 h 397"/>
              <a:gd name="T26" fmla="*/ 2147483647 w 757"/>
              <a:gd name="T27" fmla="*/ 2147483647 h 397"/>
              <a:gd name="T28" fmla="*/ 2147483647 w 757"/>
              <a:gd name="T29" fmla="*/ 2147483647 h 397"/>
              <a:gd name="T30" fmla="*/ 2147483647 w 757"/>
              <a:gd name="T31" fmla="*/ 2147483647 h 397"/>
              <a:gd name="T32" fmla="*/ 0 w 757"/>
              <a:gd name="T33" fmla="*/ 2147483647 h 397"/>
              <a:gd name="T34" fmla="*/ 2147483647 w 757"/>
              <a:gd name="T35" fmla="*/ 2147483647 h 397"/>
              <a:gd name="T36" fmla="*/ 2147483647 w 757"/>
              <a:gd name="T37" fmla="*/ 2147483647 h 397"/>
              <a:gd name="T38" fmla="*/ 2147483647 w 757"/>
              <a:gd name="T39" fmla="*/ 2147483647 h 397"/>
              <a:gd name="T40" fmla="*/ 2147483647 w 757"/>
              <a:gd name="T41" fmla="*/ 2147483647 h 397"/>
              <a:gd name="T42" fmla="*/ 2147483647 w 757"/>
              <a:gd name="T43" fmla="*/ 2147483647 h 397"/>
              <a:gd name="T44" fmla="*/ 2147483647 w 757"/>
              <a:gd name="T45" fmla="*/ 2147483647 h 397"/>
              <a:gd name="T46" fmla="*/ 2147483647 w 757"/>
              <a:gd name="T47" fmla="*/ 2147483647 h 397"/>
              <a:gd name="T48" fmla="*/ 2147483647 w 757"/>
              <a:gd name="T49" fmla="*/ 2147483647 h 397"/>
              <a:gd name="T50" fmla="*/ 2147483647 w 757"/>
              <a:gd name="T51" fmla="*/ 2147483647 h 397"/>
              <a:gd name="T52" fmla="*/ 2147483647 w 757"/>
              <a:gd name="T53" fmla="*/ 2147483647 h 397"/>
              <a:gd name="T54" fmla="*/ 2147483647 w 757"/>
              <a:gd name="T55" fmla="*/ 2147483647 h 397"/>
              <a:gd name="T56" fmla="*/ 2147483647 w 757"/>
              <a:gd name="T57" fmla="*/ 2147483647 h 397"/>
              <a:gd name="T58" fmla="*/ 2147483647 w 757"/>
              <a:gd name="T59" fmla="*/ 2147483647 h 397"/>
              <a:gd name="T60" fmla="*/ 2147483647 w 757"/>
              <a:gd name="T61" fmla="*/ 2147483647 h 397"/>
              <a:gd name="T62" fmla="*/ 2147483647 w 757"/>
              <a:gd name="T63" fmla="*/ 2147483647 h 397"/>
              <a:gd name="T64" fmla="*/ 2147483647 w 757"/>
              <a:gd name="T65" fmla="*/ 2147483647 h 397"/>
              <a:gd name="T66" fmla="*/ 2147483647 w 757"/>
              <a:gd name="T67" fmla="*/ 2147483647 h 397"/>
              <a:gd name="T68" fmla="*/ 2147483647 w 757"/>
              <a:gd name="T69" fmla="*/ 2147483647 h 397"/>
              <a:gd name="T70" fmla="*/ 2147483647 w 757"/>
              <a:gd name="T71" fmla="*/ 2147483647 h 397"/>
              <a:gd name="T72" fmla="*/ 2147483647 w 757"/>
              <a:gd name="T73" fmla="*/ 2147483647 h 397"/>
              <a:gd name="T74" fmla="*/ 2147483647 w 757"/>
              <a:gd name="T75" fmla="*/ 2147483647 h 397"/>
              <a:gd name="T76" fmla="*/ 2147483647 w 757"/>
              <a:gd name="T77" fmla="*/ 2147483647 h 397"/>
              <a:gd name="T78" fmla="*/ 2147483647 w 757"/>
              <a:gd name="T79" fmla="*/ 2147483647 h 397"/>
              <a:gd name="T80" fmla="*/ 2147483647 w 757"/>
              <a:gd name="T81" fmla="*/ 2147483647 h 397"/>
              <a:gd name="T82" fmla="*/ 2147483647 w 757"/>
              <a:gd name="T83" fmla="*/ 2147483647 h 397"/>
              <a:gd name="T84" fmla="*/ 2147483647 w 757"/>
              <a:gd name="T85" fmla="*/ 2147483647 h 397"/>
              <a:gd name="T86" fmla="*/ 2147483647 w 757"/>
              <a:gd name="T87" fmla="*/ 2147483647 h 397"/>
              <a:gd name="T88" fmla="*/ 2147483647 w 757"/>
              <a:gd name="T89" fmla="*/ 2147483647 h 397"/>
              <a:gd name="T90" fmla="*/ 2147483647 w 757"/>
              <a:gd name="T91" fmla="*/ 2147483647 h 397"/>
              <a:gd name="T92" fmla="*/ 2147483647 w 757"/>
              <a:gd name="T93" fmla="*/ 2147483647 h 397"/>
              <a:gd name="T94" fmla="*/ 2147483647 w 757"/>
              <a:gd name="T95" fmla="*/ 2147483647 h 397"/>
              <a:gd name="T96" fmla="*/ 2147483647 w 757"/>
              <a:gd name="T97" fmla="*/ 2147483647 h 397"/>
              <a:gd name="T98" fmla="*/ 2147483647 w 757"/>
              <a:gd name="T99" fmla="*/ 2147483647 h 397"/>
              <a:gd name="T100" fmla="*/ 2147483647 w 757"/>
              <a:gd name="T101" fmla="*/ 2147483647 h 397"/>
              <a:gd name="T102" fmla="*/ 2147483647 w 757"/>
              <a:gd name="T103" fmla="*/ 2147483647 h 397"/>
              <a:gd name="T104" fmla="*/ 2147483647 w 757"/>
              <a:gd name="T105" fmla="*/ 2147483647 h 397"/>
              <a:gd name="T106" fmla="*/ 2147483647 w 757"/>
              <a:gd name="T107" fmla="*/ 2147483647 h 397"/>
              <a:gd name="T108" fmla="*/ 2147483647 w 757"/>
              <a:gd name="T109" fmla="*/ 2147483647 h 397"/>
              <a:gd name="T110" fmla="*/ 2147483647 w 757"/>
              <a:gd name="T111" fmla="*/ 2147483647 h 3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57" h="397">
                <a:moveTo>
                  <a:pt x="754" y="73"/>
                </a:moveTo>
                <a:lnTo>
                  <a:pt x="753" y="67"/>
                </a:lnTo>
                <a:lnTo>
                  <a:pt x="750" y="56"/>
                </a:lnTo>
                <a:lnTo>
                  <a:pt x="756" y="36"/>
                </a:lnTo>
                <a:lnTo>
                  <a:pt x="748" y="33"/>
                </a:lnTo>
                <a:lnTo>
                  <a:pt x="743" y="33"/>
                </a:lnTo>
                <a:lnTo>
                  <a:pt x="741" y="30"/>
                </a:lnTo>
                <a:lnTo>
                  <a:pt x="731" y="42"/>
                </a:lnTo>
                <a:lnTo>
                  <a:pt x="719" y="54"/>
                </a:lnTo>
                <a:lnTo>
                  <a:pt x="708" y="64"/>
                </a:lnTo>
                <a:lnTo>
                  <a:pt x="700" y="69"/>
                </a:lnTo>
                <a:lnTo>
                  <a:pt x="675" y="71"/>
                </a:lnTo>
                <a:lnTo>
                  <a:pt x="651" y="73"/>
                </a:lnTo>
                <a:lnTo>
                  <a:pt x="639" y="83"/>
                </a:lnTo>
                <a:lnTo>
                  <a:pt x="626" y="93"/>
                </a:lnTo>
                <a:lnTo>
                  <a:pt x="611" y="94"/>
                </a:lnTo>
                <a:lnTo>
                  <a:pt x="595" y="95"/>
                </a:lnTo>
                <a:lnTo>
                  <a:pt x="594" y="106"/>
                </a:lnTo>
                <a:lnTo>
                  <a:pt x="581" y="110"/>
                </a:lnTo>
                <a:lnTo>
                  <a:pt x="568" y="115"/>
                </a:lnTo>
                <a:lnTo>
                  <a:pt x="554" y="119"/>
                </a:lnTo>
                <a:lnTo>
                  <a:pt x="540" y="124"/>
                </a:lnTo>
                <a:lnTo>
                  <a:pt x="537" y="117"/>
                </a:lnTo>
                <a:lnTo>
                  <a:pt x="551" y="102"/>
                </a:lnTo>
                <a:lnTo>
                  <a:pt x="559" y="94"/>
                </a:lnTo>
                <a:lnTo>
                  <a:pt x="560" y="78"/>
                </a:lnTo>
                <a:lnTo>
                  <a:pt x="564" y="64"/>
                </a:lnTo>
                <a:lnTo>
                  <a:pt x="554" y="56"/>
                </a:lnTo>
                <a:lnTo>
                  <a:pt x="555" y="51"/>
                </a:lnTo>
                <a:lnTo>
                  <a:pt x="551" y="53"/>
                </a:lnTo>
                <a:lnTo>
                  <a:pt x="550" y="45"/>
                </a:lnTo>
                <a:lnTo>
                  <a:pt x="540" y="38"/>
                </a:lnTo>
                <a:lnTo>
                  <a:pt x="529" y="32"/>
                </a:lnTo>
                <a:lnTo>
                  <a:pt x="519" y="24"/>
                </a:lnTo>
                <a:lnTo>
                  <a:pt x="509" y="17"/>
                </a:lnTo>
                <a:lnTo>
                  <a:pt x="491" y="22"/>
                </a:lnTo>
                <a:lnTo>
                  <a:pt x="482" y="17"/>
                </a:lnTo>
                <a:lnTo>
                  <a:pt x="470" y="20"/>
                </a:lnTo>
                <a:lnTo>
                  <a:pt x="453" y="11"/>
                </a:lnTo>
                <a:lnTo>
                  <a:pt x="439" y="9"/>
                </a:lnTo>
                <a:lnTo>
                  <a:pt x="440" y="0"/>
                </a:lnTo>
                <a:lnTo>
                  <a:pt x="435" y="5"/>
                </a:lnTo>
                <a:lnTo>
                  <a:pt x="414" y="5"/>
                </a:lnTo>
                <a:lnTo>
                  <a:pt x="394" y="5"/>
                </a:lnTo>
                <a:lnTo>
                  <a:pt x="373" y="5"/>
                </a:lnTo>
                <a:lnTo>
                  <a:pt x="351" y="5"/>
                </a:lnTo>
                <a:lnTo>
                  <a:pt x="330" y="5"/>
                </a:lnTo>
                <a:lnTo>
                  <a:pt x="310" y="5"/>
                </a:lnTo>
                <a:lnTo>
                  <a:pt x="289" y="5"/>
                </a:lnTo>
                <a:lnTo>
                  <a:pt x="267" y="5"/>
                </a:lnTo>
                <a:lnTo>
                  <a:pt x="246" y="5"/>
                </a:lnTo>
                <a:lnTo>
                  <a:pt x="226" y="5"/>
                </a:lnTo>
                <a:lnTo>
                  <a:pt x="205" y="5"/>
                </a:lnTo>
                <a:lnTo>
                  <a:pt x="183" y="5"/>
                </a:lnTo>
                <a:lnTo>
                  <a:pt x="164" y="5"/>
                </a:lnTo>
                <a:lnTo>
                  <a:pt x="143" y="5"/>
                </a:lnTo>
                <a:lnTo>
                  <a:pt x="122" y="5"/>
                </a:lnTo>
                <a:lnTo>
                  <a:pt x="100" y="5"/>
                </a:lnTo>
                <a:lnTo>
                  <a:pt x="95" y="18"/>
                </a:lnTo>
                <a:lnTo>
                  <a:pt x="90" y="32"/>
                </a:lnTo>
                <a:lnTo>
                  <a:pt x="81" y="36"/>
                </a:lnTo>
                <a:lnTo>
                  <a:pt x="82" y="33"/>
                </a:lnTo>
                <a:lnTo>
                  <a:pt x="82" y="34"/>
                </a:lnTo>
                <a:lnTo>
                  <a:pt x="93" y="22"/>
                </a:lnTo>
                <a:lnTo>
                  <a:pt x="82" y="32"/>
                </a:lnTo>
                <a:lnTo>
                  <a:pt x="81" y="32"/>
                </a:lnTo>
                <a:lnTo>
                  <a:pt x="87" y="24"/>
                </a:lnTo>
                <a:lnTo>
                  <a:pt x="91" y="20"/>
                </a:lnTo>
                <a:lnTo>
                  <a:pt x="72" y="15"/>
                </a:lnTo>
                <a:lnTo>
                  <a:pt x="67" y="36"/>
                </a:lnTo>
                <a:lnTo>
                  <a:pt x="64" y="38"/>
                </a:lnTo>
                <a:lnTo>
                  <a:pt x="63" y="42"/>
                </a:lnTo>
                <a:lnTo>
                  <a:pt x="63" y="45"/>
                </a:lnTo>
                <a:lnTo>
                  <a:pt x="62" y="43"/>
                </a:lnTo>
                <a:lnTo>
                  <a:pt x="58" y="48"/>
                </a:lnTo>
                <a:lnTo>
                  <a:pt x="67" y="51"/>
                </a:lnTo>
                <a:lnTo>
                  <a:pt x="60" y="51"/>
                </a:lnTo>
                <a:lnTo>
                  <a:pt x="54" y="58"/>
                </a:lnTo>
                <a:lnTo>
                  <a:pt x="40" y="80"/>
                </a:lnTo>
                <a:lnTo>
                  <a:pt x="24" y="102"/>
                </a:lnTo>
                <a:lnTo>
                  <a:pt x="20" y="115"/>
                </a:lnTo>
                <a:lnTo>
                  <a:pt x="15" y="128"/>
                </a:lnTo>
                <a:lnTo>
                  <a:pt x="1" y="144"/>
                </a:lnTo>
                <a:lnTo>
                  <a:pt x="2" y="150"/>
                </a:lnTo>
                <a:lnTo>
                  <a:pt x="0" y="163"/>
                </a:lnTo>
                <a:lnTo>
                  <a:pt x="2" y="174"/>
                </a:lnTo>
                <a:lnTo>
                  <a:pt x="5" y="183"/>
                </a:lnTo>
                <a:lnTo>
                  <a:pt x="3" y="180"/>
                </a:lnTo>
                <a:lnTo>
                  <a:pt x="2" y="185"/>
                </a:lnTo>
                <a:lnTo>
                  <a:pt x="9" y="185"/>
                </a:lnTo>
                <a:lnTo>
                  <a:pt x="11" y="185"/>
                </a:lnTo>
                <a:lnTo>
                  <a:pt x="10" y="192"/>
                </a:lnTo>
                <a:lnTo>
                  <a:pt x="7" y="190"/>
                </a:lnTo>
                <a:lnTo>
                  <a:pt x="5" y="192"/>
                </a:lnTo>
                <a:lnTo>
                  <a:pt x="9" y="202"/>
                </a:lnTo>
                <a:lnTo>
                  <a:pt x="5" y="208"/>
                </a:lnTo>
                <a:lnTo>
                  <a:pt x="7" y="218"/>
                </a:lnTo>
                <a:lnTo>
                  <a:pt x="10" y="228"/>
                </a:lnTo>
                <a:lnTo>
                  <a:pt x="9" y="241"/>
                </a:lnTo>
                <a:lnTo>
                  <a:pt x="15" y="243"/>
                </a:lnTo>
                <a:lnTo>
                  <a:pt x="29" y="251"/>
                </a:lnTo>
                <a:lnTo>
                  <a:pt x="42" y="261"/>
                </a:lnTo>
                <a:lnTo>
                  <a:pt x="42" y="274"/>
                </a:lnTo>
                <a:lnTo>
                  <a:pt x="59" y="273"/>
                </a:lnTo>
                <a:lnTo>
                  <a:pt x="74" y="273"/>
                </a:lnTo>
                <a:lnTo>
                  <a:pt x="85" y="279"/>
                </a:lnTo>
                <a:lnTo>
                  <a:pt x="95" y="284"/>
                </a:lnTo>
                <a:lnTo>
                  <a:pt x="105" y="289"/>
                </a:lnTo>
                <a:lnTo>
                  <a:pt x="116" y="295"/>
                </a:lnTo>
                <a:lnTo>
                  <a:pt x="135" y="295"/>
                </a:lnTo>
                <a:lnTo>
                  <a:pt x="153" y="295"/>
                </a:lnTo>
                <a:lnTo>
                  <a:pt x="156" y="288"/>
                </a:lnTo>
                <a:lnTo>
                  <a:pt x="179" y="288"/>
                </a:lnTo>
                <a:lnTo>
                  <a:pt x="191" y="304"/>
                </a:lnTo>
                <a:lnTo>
                  <a:pt x="193" y="320"/>
                </a:lnTo>
                <a:lnTo>
                  <a:pt x="202" y="327"/>
                </a:lnTo>
                <a:lnTo>
                  <a:pt x="210" y="334"/>
                </a:lnTo>
                <a:lnTo>
                  <a:pt x="220" y="321"/>
                </a:lnTo>
                <a:lnTo>
                  <a:pt x="239" y="323"/>
                </a:lnTo>
                <a:lnTo>
                  <a:pt x="245" y="339"/>
                </a:lnTo>
                <a:lnTo>
                  <a:pt x="250" y="353"/>
                </a:lnTo>
                <a:lnTo>
                  <a:pt x="254" y="373"/>
                </a:lnTo>
                <a:lnTo>
                  <a:pt x="264" y="381"/>
                </a:lnTo>
                <a:lnTo>
                  <a:pt x="280" y="384"/>
                </a:lnTo>
                <a:lnTo>
                  <a:pt x="280" y="365"/>
                </a:lnTo>
                <a:lnTo>
                  <a:pt x="277" y="363"/>
                </a:lnTo>
                <a:lnTo>
                  <a:pt x="277" y="360"/>
                </a:lnTo>
                <a:lnTo>
                  <a:pt x="281" y="361"/>
                </a:lnTo>
                <a:lnTo>
                  <a:pt x="284" y="353"/>
                </a:lnTo>
                <a:lnTo>
                  <a:pt x="286" y="350"/>
                </a:lnTo>
                <a:lnTo>
                  <a:pt x="295" y="345"/>
                </a:lnTo>
                <a:lnTo>
                  <a:pt x="298" y="341"/>
                </a:lnTo>
                <a:lnTo>
                  <a:pt x="298" y="339"/>
                </a:lnTo>
                <a:lnTo>
                  <a:pt x="306" y="340"/>
                </a:lnTo>
                <a:lnTo>
                  <a:pt x="302" y="342"/>
                </a:lnTo>
                <a:lnTo>
                  <a:pt x="308" y="339"/>
                </a:lnTo>
                <a:lnTo>
                  <a:pt x="306" y="339"/>
                </a:lnTo>
                <a:lnTo>
                  <a:pt x="323" y="327"/>
                </a:lnTo>
                <a:lnTo>
                  <a:pt x="324" y="322"/>
                </a:lnTo>
                <a:lnTo>
                  <a:pt x="326" y="324"/>
                </a:lnTo>
                <a:lnTo>
                  <a:pt x="326" y="325"/>
                </a:lnTo>
                <a:lnTo>
                  <a:pt x="336" y="320"/>
                </a:lnTo>
                <a:lnTo>
                  <a:pt x="338" y="320"/>
                </a:lnTo>
                <a:lnTo>
                  <a:pt x="348" y="321"/>
                </a:lnTo>
                <a:lnTo>
                  <a:pt x="360" y="322"/>
                </a:lnTo>
                <a:lnTo>
                  <a:pt x="367" y="322"/>
                </a:lnTo>
                <a:lnTo>
                  <a:pt x="370" y="327"/>
                </a:lnTo>
                <a:lnTo>
                  <a:pt x="378" y="330"/>
                </a:lnTo>
                <a:lnTo>
                  <a:pt x="387" y="331"/>
                </a:lnTo>
                <a:lnTo>
                  <a:pt x="386" y="324"/>
                </a:lnTo>
                <a:lnTo>
                  <a:pt x="398" y="332"/>
                </a:lnTo>
                <a:lnTo>
                  <a:pt x="394" y="335"/>
                </a:lnTo>
                <a:lnTo>
                  <a:pt x="398" y="330"/>
                </a:lnTo>
                <a:lnTo>
                  <a:pt x="392" y="322"/>
                </a:lnTo>
                <a:lnTo>
                  <a:pt x="398" y="319"/>
                </a:lnTo>
                <a:lnTo>
                  <a:pt x="395" y="318"/>
                </a:lnTo>
                <a:lnTo>
                  <a:pt x="394" y="315"/>
                </a:lnTo>
                <a:lnTo>
                  <a:pt x="385" y="313"/>
                </a:lnTo>
                <a:lnTo>
                  <a:pt x="394" y="313"/>
                </a:lnTo>
                <a:lnTo>
                  <a:pt x="416" y="312"/>
                </a:lnTo>
                <a:lnTo>
                  <a:pt x="418" y="305"/>
                </a:lnTo>
                <a:lnTo>
                  <a:pt x="418" y="312"/>
                </a:lnTo>
                <a:lnTo>
                  <a:pt x="425" y="312"/>
                </a:lnTo>
                <a:lnTo>
                  <a:pt x="431" y="309"/>
                </a:lnTo>
                <a:lnTo>
                  <a:pt x="429" y="311"/>
                </a:lnTo>
                <a:lnTo>
                  <a:pt x="441" y="310"/>
                </a:lnTo>
                <a:lnTo>
                  <a:pt x="438" y="310"/>
                </a:lnTo>
                <a:lnTo>
                  <a:pt x="447" y="313"/>
                </a:lnTo>
                <a:lnTo>
                  <a:pt x="448" y="313"/>
                </a:lnTo>
                <a:lnTo>
                  <a:pt x="449" y="318"/>
                </a:lnTo>
                <a:lnTo>
                  <a:pt x="448" y="314"/>
                </a:lnTo>
                <a:lnTo>
                  <a:pt x="451" y="322"/>
                </a:lnTo>
                <a:lnTo>
                  <a:pt x="469" y="315"/>
                </a:lnTo>
                <a:lnTo>
                  <a:pt x="476" y="325"/>
                </a:lnTo>
                <a:lnTo>
                  <a:pt x="483" y="336"/>
                </a:lnTo>
                <a:lnTo>
                  <a:pt x="479" y="355"/>
                </a:lnTo>
                <a:lnTo>
                  <a:pt x="479" y="353"/>
                </a:lnTo>
                <a:lnTo>
                  <a:pt x="480" y="355"/>
                </a:lnTo>
                <a:lnTo>
                  <a:pt x="483" y="351"/>
                </a:lnTo>
                <a:lnTo>
                  <a:pt x="480" y="362"/>
                </a:lnTo>
                <a:lnTo>
                  <a:pt x="484" y="368"/>
                </a:lnTo>
                <a:lnTo>
                  <a:pt x="487" y="370"/>
                </a:lnTo>
                <a:lnTo>
                  <a:pt x="487" y="374"/>
                </a:lnTo>
                <a:lnTo>
                  <a:pt x="489" y="372"/>
                </a:lnTo>
                <a:lnTo>
                  <a:pt x="488" y="375"/>
                </a:lnTo>
                <a:lnTo>
                  <a:pt x="489" y="385"/>
                </a:lnTo>
                <a:lnTo>
                  <a:pt x="496" y="396"/>
                </a:lnTo>
                <a:lnTo>
                  <a:pt x="505" y="394"/>
                </a:lnTo>
                <a:lnTo>
                  <a:pt x="509" y="381"/>
                </a:lnTo>
                <a:lnTo>
                  <a:pt x="513" y="368"/>
                </a:lnTo>
                <a:lnTo>
                  <a:pt x="510" y="353"/>
                </a:lnTo>
                <a:lnTo>
                  <a:pt x="509" y="339"/>
                </a:lnTo>
                <a:lnTo>
                  <a:pt x="510" y="352"/>
                </a:lnTo>
                <a:lnTo>
                  <a:pt x="509" y="339"/>
                </a:lnTo>
                <a:lnTo>
                  <a:pt x="509" y="325"/>
                </a:lnTo>
                <a:lnTo>
                  <a:pt x="507" y="312"/>
                </a:lnTo>
                <a:lnTo>
                  <a:pt x="507" y="299"/>
                </a:lnTo>
                <a:lnTo>
                  <a:pt x="510" y="297"/>
                </a:lnTo>
                <a:lnTo>
                  <a:pt x="511" y="294"/>
                </a:lnTo>
                <a:lnTo>
                  <a:pt x="518" y="286"/>
                </a:lnTo>
                <a:lnTo>
                  <a:pt x="520" y="279"/>
                </a:lnTo>
                <a:lnTo>
                  <a:pt x="522" y="278"/>
                </a:lnTo>
                <a:lnTo>
                  <a:pt x="525" y="276"/>
                </a:lnTo>
                <a:lnTo>
                  <a:pt x="545" y="262"/>
                </a:lnTo>
                <a:lnTo>
                  <a:pt x="546" y="262"/>
                </a:lnTo>
                <a:lnTo>
                  <a:pt x="560" y="253"/>
                </a:lnTo>
                <a:lnTo>
                  <a:pt x="566" y="251"/>
                </a:lnTo>
                <a:lnTo>
                  <a:pt x="575" y="241"/>
                </a:lnTo>
                <a:lnTo>
                  <a:pt x="590" y="235"/>
                </a:lnTo>
                <a:lnTo>
                  <a:pt x="581" y="231"/>
                </a:lnTo>
                <a:lnTo>
                  <a:pt x="588" y="232"/>
                </a:lnTo>
                <a:lnTo>
                  <a:pt x="590" y="229"/>
                </a:lnTo>
                <a:lnTo>
                  <a:pt x="582" y="226"/>
                </a:lnTo>
                <a:lnTo>
                  <a:pt x="597" y="227"/>
                </a:lnTo>
                <a:lnTo>
                  <a:pt x="600" y="219"/>
                </a:lnTo>
                <a:lnTo>
                  <a:pt x="598" y="221"/>
                </a:lnTo>
                <a:lnTo>
                  <a:pt x="593" y="218"/>
                </a:lnTo>
                <a:lnTo>
                  <a:pt x="590" y="216"/>
                </a:lnTo>
                <a:lnTo>
                  <a:pt x="590" y="215"/>
                </a:lnTo>
                <a:lnTo>
                  <a:pt x="595" y="216"/>
                </a:lnTo>
                <a:lnTo>
                  <a:pt x="599" y="215"/>
                </a:lnTo>
                <a:lnTo>
                  <a:pt x="602" y="217"/>
                </a:lnTo>
                <a:lnTo>
                  <a:pt x="602" y="206"/>
                </a:lnTo>
                <a:lnTo>
                  <a:pt x="604" y="221"/>
                </a:lnTo>
                <a:lnTo>
                  <a:pt x="600" y="202"/>
                </a:lnTo>
                <a:lnTo>
                  <a:pt x="595" y="200"/>
                </a:lnTo>
                <a:lnTo>
                  <a:pt x="590" y="196"/>
                </a:lnTo>
                <a:lnTo>
                  <a:pt x="599" y="200"/>
                </a:lnTo>
                <a:lnTo>
                  <a:pt x="595" y="192"/>
                </a:lnTo>
                <a:lnTo>
                  <a:pt x="600" y="196"/>
                </a:lnTo>
                <a:lnTo>
                  <a:pt x="595" y="183"/>
                </a:lnTo>
                <a:lnTo>
                  <a:pt x="602" y="189"/>
                </a:lnTo>
                <a:lnTo>
                  <a:pt x="597" y="178"/>
                </a:lnTo>
                <a:lnTo>
                  <a:pt x="593" y="178"/>
                </a:lnTo>
                <a:lnTo>
                  <a:pt x="598" y="172"/>
                </a:lnTo>
                <a:lnTo>
                  <a:pt x="597" y="178"/>
                </a:lnTo>
                <a:lnTo>
                  <a:pt x="604" y="181"/>
                </a:lnTo>
                <a:lnTo>
                  <a:pt x="602" y="174"/>
                </a:lnTo>
                <a:lnTo>
                  <a:pt x="604" y="178"/>
                </a:lnTo>
                <a:lnTo>
                  <a:pt x="607" y="165"/>
                </a:lnTo>
                <a:lnTo>
                  <a:pt x="615" y="160"/>
                </a:lnTo>
                <a:lnTo>
                  <a:pt x="611" y="169"/>
                </a:lnTo>
                <a:lnTo>
                  <a:pt x="609" y="175"/>
                </a:lnTo>
                <a:lnTo>
                  <a:pt x="607" y="178"/>
                </a:lnTo>
                <a:lnTo>
                  <a:pt x="611" y="180"/>
                </a:lnTo>
                <a:lnTo>
                  <a:pt x="609" y="186"/>
                </a:lnTo>
                <a:lnTo>
                  <a:pt x="611" y="188"/>
                </a:lnTo>
                <a:lnTo>
                  <a:pt x="607" y="191"/>
                </a:lnTo>
                <a:lnTo>
                  <a:pt x="604" y="196"/>
                </a:lnTo>
                <a:lnTo>
                  <a:pt x="621" y="178"/>
                </a:lnTo>
                <a:lnTo>
                  <a:pt x="620" y="160"/>
                </a:lnTo>
                <a:lnTo>
                  <a:pt x="628" y="154"/>
                </a:lnTo>
                <a:lnTo>
                  <a:pt x="621" y="157"/>
                </a:lnTo>
                <a:lnTo>
                  <a:pt x="625" y="165"/>
                </a:lnTo>
                <a:lnTo>
                  <a:pt x="625" y="169"/>
                </a:lnTo>
                <a:lnTo>
                  <a:pt x="642" y="153"/>
                </a:lnTo>
                <a:lnTo>
                  <a:pt x="640" y="155"/>
                </a:lnTo>
                <a:lnTo>
                  <a:pt x="643" y="144"/>
                </a:lnTo>
                <a:lnTo>
                  <a:pt x="650" y="133"/>
                </a:lnTo>
                <a:lnTo>
                  <a:pt x="648" y="137"/>
                </a:lnTo>
                <a:lnTo>
                  <a:pt x="652" y="135"/>
                </a:lnTo>
                <a:lnTo>
                  <a:pt x="666" y="133"/>
                </a:lnTo>
                <a:lnTo>
                  <a:pt x="681" y="128"/>
                </a:lnTo>
                <a:lnTo>
                  <a:pt x="683" y="124"/>
                </a:lnTo>
                <a:lnTo>
                  <a:pt x="686" y="125"/>
                </a:lnTo>
                <a:lnTo>
                  <a:pt x="692" y="127"/>
                </a:lnTo>
                <a:lnTo>
                  <a:pt x="693" y="128"/>
                </a:lnTo>
                <a:lnTo>
                  <a:pt x="703" y="125"/>
                </a:lnTo>
                <a:lnTo>
                  <a:pt x="703" y="117"/>
                </a:lnTo>
                <a:lnTo>
                  <a:pt x="703" y="123"/>
                </a:lnTo>
                <a:lnTo>
                  <a:pt x="695" y="119"/>
                </a:lnTo>
                <a:lnTo>
                  <a:pt x="696" y="109"/>
                </a:lnTo>
                <a:lnTo>
                  <a:pt x="696" y="107"/>
                </a:lnTo>
                <a:lnTo>
                  <a:pt x="713" y="89"/>
                </a:lnTo>
                <a:lnTo>
                  <a:pt x="715" y="87"/>
                </a:lnTo>
                <a:lnTo>
                  <a:pt x="718" y="88"/>
                </a:lnTo>
                <a:lnTo>
                  <a:pt x="730" y="77"/>
                </a:lnTo>
                <a:lnTo>
                  <a:pt x="730" y="80"/>
                </a:lnTo>
                <a:lnTo>
                  <a:pt x="734" y="78"/>
                </a:lnTo>
                <a:lnTo>
                  <a:pt x="739" y="80"/>
                </a:lnTo>
                <a:lnTo>
                  <a:pt x="754" y="7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60" name="Freeform 388"/>
          <p:cNvSpPr>
            <a:spLocks/>
          </p:cNvSpPr>
          <p:nvPr/>
        </p:nvSpPr>
        <p:spPr bwMode="auto">
          <a:xfrm>
            <a:off x="1950244" y="1927226"/>
            <a:ext cx="765308" cy="384175"/>
          </a:xfrm>
          <a:custGeom>
            <a:avLst/>
            <a:gdLst>
              <a:gd name="T0" fmla="*/ 2147483647 w 483"/>
              <a:gd name="T1" fmla="*/ 2147483647 h 242"/>
              <a:gd name="T2" fmla="*/ 2147483647 w 483"/>
              <a:gd name="T3" fmla="*/ 2147483647 h 242"/>
              <a:gd name="T4" fmla="*/ 2147483647 w 483"/>
              <a:gd name="T5" fmla="*/ 2147483647 h 242"/>
              <a:gd name="T6" fmla="*/ 2147483647 w 483"/>
              <a:gd name="T7" fmla="*/ 2147483647 h 242"/>
              <a:gd name="T8" fmla="*/ 2147483647 w 483"/>
              <a:gd name="T9" fmla="*/ 2147483647 h 242"/>
              <a:gd name="T10" fmla="*/ 2147483647 w 483"/>
              <a:gd name="T11" fmla="*/ 2147483647 h 242"/>
              <a:gd name="T12" fmla="*/ 2147483647 w 483"/>
              <a:gd name="T13" fmla="*/ 2147483647 h 242"/>
              <a:gd name="T14" fmla="*/ 2147483647 w 483"/>
              <a:gd name="T15" fmla="*/ 0 h 242"/>
              <a:gd name="T16" fmla="*/ 2147483647 w 483"/>
              <a:gd name="T17" fmla="*/ 2147483647 h 242"/>
              <a:gd name="T18" fmla="*/ 2147483647 w 483"/>
              <a:gd name="T19" fmla="*/ 2147483647 h 242"/>
              <a:gd name="T20" fmla="*/ 2147483647 w 483"/>
              <a:gd name="T21" fmla="*/ 2147483647 h 242"/>
              <a:gd name="T22" fmla="*/ 2147483647 w 483"/>
              <a:gd name="T23" fmla="*/ 2147483647 h 242"/>
              <a:gd name="T24" fmla="*/ 2147483647 w 483"/>
              <a:gd name="T25" fmla="*/ 2147483647 h 242"/>
              <a:gd name="T26" fmla="*/ 2147483647 w 483"/>
              <a:gd name="T27" fmla="*/ 2147483647 h 242"/>
              <a:gd name="T28" fmla="*/ 2147483647 w 483"/>
              <a:gd name="T29" fmla="*/ 2147483647 h 242"/>
              <a:gd name="T30" fmla="*/ 2147483647 w 483"/>
              <a:gd name="T31" fmla="*/ 2147483647 h 242"/>
              <a:gd name="T32" fmla="*/ 2147483647 w 483"/>
              <a:gd name="T33" fmla="*/ 2147483647 h 242"/>
              <a:gd name="T34" fmla="*/ 2147483647 w 483"/>
              <a:gd name="T35" fmla="*/ 2147483647 h 242"/>
              <a:gd name="T36" fmla="*/ 2147483647 w 483"/>
              <a:gd name="T37" fmla="*/ 2147483647 h 242"/>
              <a:gd name="T38" fmla="*/ 2147483647 w 483"/>
              <a:gd name="T39" fmla="*/ 2147483647 h 242"/>
              <a:gd name="T40" fmla="*/ 2147483647 w 483"/>
              <a:gd name="T41" fmla="*/ 2147483647 h 242"/>
              <a:gd name="T42" fmla="*/ 2147483647 w 483"/>
              <a:gd name="T43" fmla="*/ 2147483647 h 242"/>
              <a:gd name="T44" fmla="*/ 2147483647 w 483"/>
              <a:gd name="T45" fmla="*/ 2147483647 h 242"/>
              <a:gd name="T46" fmla="*/ 2147483647 w 483"/>
              <a:gd name="T47" fmla="*/ 2147483647 h 242"/>
              <a:gd name="T48" fmla="*/ 2147483647 w 483"/>
              <a:gd name="T49" fmla="*/ 2147483647 h 242"/>
              <a:gd name="T50" fmla="*/ 2147483647 w 483"/>
              <a:gd name="T51" fmla="*/ 2147483647 h 242"/>
              <a:gd name="T52" fmla="*/ 2147483647 w 483"/>
              <a:gd name="T53" fmla="*/ 2147483647 h 242"/>
              <a:gd name="T54" fmla="*/ 2147483647 w 483"/>
              <a:gd name="T55" fmla="*/ 2147483647 h 242"/>
              <a:gd name="T56" fmla="*/ 0 w 483"/>
              <a:gd name="T57" fmla="*/ 2147483647 h 242"/>
              <a:gd name="T58" fmla="*/ 2147483647 w 483"/>
              <a:gd name="T59" fmla="*/ 2147483647 h 242"/>
              <a:gd name="T60" fmla="*/ 2147483647 w 483"/>
              <a:gd name="T61" fmla="*/ 2147483647 h 242"/>
              <a:gd name="T62" fmla="*/ 2147483647 w 483"/>
              <a:gd name="T63" fmla="*/ 2147483647 h 242"/>
              <a:gd name="T64" fmla="*/ 2147483647 w 483"/>
              <a:gd name="T65" fmla="*/ 2147483647 h 242"/>
              <a:gd name="T66" fmla="*/ 2147483647 w 483"/>
              <a:gd name="T67" fmla="*/ 2147483647 h 242"/>
              <a:gd name="T68" fmla="*/ 2147483647 w 483"/>
              <a:gd name="T69" fmla="*/ 2147483647 h 242"/>
              <a:gd name="T70" fmla="*/ 2147483647 w 483"/>
              <a:gd name="T71" fmla="*/ 2147483647 h 242"/>
              <a:gd name="T72" fmla="*/ 2147483647 w 483"/>
              <a:gd name="T73" fmla="*/ 2147483647 h 242"/>
              <a:gd name="T74" fmla="*/ 2147483647 w 483"/>
              <a:gd name="T75" fmla="*/ 2147483647 h 242"/>
              <a:gd name="T76" fmla="*/ 2147483647 w 483"/>
              <a:gd name="T77" fmla="*/ 2147483647 h 242"/>
              <a:gd name="T78" fmla="*/ 2147483647 w 483"/>
              <a:gd name="T79" fmla="*/ 2147483647 h 242"/>
              <a:gd name="T80" fmla="*/ 2147483647 w 483"/>
              <a:gd name="T81" fmla="*/ 2147483647 h 242"/>
              <a:gd name="T82" fmla="*/ 2147483647 w 483"/>
              <a:gd name="T83" fmla="*/ 2147483647 h 242"/>
              <a:gd name="T84" fmla="*/ 2147483647 w 483"/>
              <a:gd name="T85" fmla="*/ 2147483647 h 242"/>
              <a:gd name="T86" fmla="*/ 2147483647 w 483"/>
              <a:gd name="T87" fmla="*/ 2147483647 h 242"/>
              <a:gd name="T88" fmla="*/ 2147483647 w 483"/>
              <a:gd name="T89" fmla="*/ 2147483647 h 242"/>
              <a:gd name="T90" fmla="*/ 2147483647 w 483"/>
              <a:gd name="T91" fmla="*/ 2147483647 h 242"/>
              <a:gd name="T92" fmla="*/ 2147483647 w 483"/>
              <a:gd name="T93" fmla="*/ 2147483647 h 242"/>
              <a:gd name="T94" fmla="*/ 2147483647 w 483"/>
              <a:gd name="T95" fmla="*/ 2147483647 h 242"/>
              <a:gd name="T96" fmla="*/ 2147483647 w 483"/>
              <a:gd name="T97" fmla="*/ 2147483647 h 242"/>
              <a:gd name="T98" fmla="*/ 2147483647 w 483"/>
              <a:gd name="T99" fmla="*/ 2147483647 h 242"/>
              <a:gd name="T100" fmla="*/ 2147483647 w 483"/>
              <a:gd name="T101" fmla="*/ 2147483647 h 242"/>
              <a:gd name="T102" fmla="*/ 2147483647 w 483"/>
              <a:gd name="T103" fmla="*/ 2147483647 h 242"/>
              <a:gd name="T104" fmla="*/ 2147483647 w 483"/>
              <a:gd name="T105" fmla="*/ 2147483647 h 242"/>
              <a:gd name="T106" fmla="*/ 2147483647 w 483"/>
              <a:gd name="T107" fmla="*/ 2147483647 h 24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83" h="242">
                <a:moveTo>
                  <a:pt x="391" y="233"/>
                </a:moveTo>
                <a:lnTo>
                  <a:pt x="399" y="223"/>
                </a:lnTo>
                <a:lnTo>
                  <a:pt x="393" y="217"/>
                </a:lnTo>
                <a:lnTo>
                  <a:pt x="387" y="209"/>
                </a:lnTo>
                <a:lnTo>
                  <a:pt x="390" y="195"/>
                </a:lnTo>
                <a:lnTo>
                  <a:pt x="393" y="180"/>
                </a:lnTo>
                <a:lnTo>
                  <a:pt x="390" y="165"/>
                </a:lnTo>
                <a:lnTo>
                  <a:pt x="374" y="169"/>
                </a:lnTo>
                <a:lnTo>
                  <a:pt x="366" y="175"/>
                </a:lnTo>
                <a:lnTo>
                  <a:pt x="355" y="178"/>
                </a:lnTo>
                <a:lnTo>
                  <a:pt x="356" y="164"/>
                </a:lnTo>
                <a:lnTo>
                  <a:pt x="352" y="159"/>
                </a:lnTo>
                <a:lnTo>
                  <a:pt x="357" y="156"/>
                </a:lnTo>
                <a:lnTo>
                  <a:pt x="335" y="157"/>
                </a:lnTo>
                <a:lnTo>
                  <a:pt x="353" y="139"/>
                </a:lnTo>
                <a:lnTo>
                  <a:pt x="370" y="123"/>
                </a:lnTo>
                <a:lnTo>
                  <a:pt x="388" y="104"/>
                </a:lnTo>
                <a:lnTo>
                  <a:pt x="406" y="87"/>
                </a:lnTo>
                <a:lnTo>
                  <a:pt x="426" y="71"/>
                </a:lnTo>
                <a:lnTo>
                  <a:pt x="444" y="55"/>
                </a:lnTo>
                <a:lnTo>
                  <a:pt x="463" y="37"/>
                </a:lnTo>
                <a:lnTo>
                  <a:pt x="482" y="21"/>
                </a:lnTo>
                <a:lnTo>
                  <a:pt x="458" y="15"/>
                </a:lnTo>
                <a:lnTo>
                  <a:pt x="437" y="12"/>
                </a:lnTo>
                <a:lnTo>
                  <a:pt x="417" y="10"/>
                </a:lnTo>
                <a:lnTo>
                  <a:pt x="387" y="8"/>
                </a:lnTo>
                <a:lnTo>
                  <a:pt x="387" y="6"/>
                </a:lnTo>
                <a:lnTo>
                  <a:pt x="377" y="4"/>
                </a:lnTo>
                <a:lnTo>
                  <a:pt x="369" y="4"/>
                </a:lnTo>
                <a:lnTo>
                  <a:pt x="366" y="2"/>
                </a:lnTo>
                <a:lnTo>
                  <a:pt x="356" y="4"/>
                </a:lnTo>
                <a:lnTo>
                  <a:pt x="362" y="0"/>
                </a:lnTo>
                <a:lnTo>
                  <a:pt x="356" y="0"/>
                </a:lnTo>
                <a:lnTo>
                  <a:pt x="326" y="5"/>
                </a:lnTo>
                <a:lnTo>
                  <a:pt x="321" y="5"/>
                </a:lnTo>
                <a:lnTo>
                  <a:pt x="310" y="7"/>
                </a:lnTo>
                <a:lnTo>
                  <a:pt x="310" y="10"/>
                </a:lnTo>
                <a:lnTo>
                  <a:pt x="304" y="14"/>
                </a:lnTo>
                <a:lnTo>
                  <a:pt x="308" y="7"/>
                </a:lnTo>
                <a:lnTo>
                  <a:pt x="285" y="12"/>
                </a:lnTo>
                <a:lnTo>
                  <a:pt x="259" y="22"/>
                </a:lnTo>
                <a:lnTo>
                  <a:pt x="234" y="31"/>
                </a:lnTo>
                <a:lnTo>
                  <a:pt x="213" y="32"/>
                </a:lnTo>
                <a:lnTo>
                  <a:pt x="202" y="38"/>
                </a:lnTo>
                <a:lnTo>
                  <a:pt x="211" y="54"/>
                </a:lnTo>
                <a:lnTo>
                  <a:pt x="206" y="57"/>
                </a:lnTo>
                <a:lnTo>
                  <a:pt x="222" y="59"/>
                </a:lnTo>
                <a:lnTo>
                  <a:pt x="218" y="65"/>
                </a:lnTo>
                <a:lnTo>
                  <a:pt x="231" y="65"/>
                </a:lnTo>
                <a:lnTo>
                  <a:pt x="215" y="65"/>
                </a:lnTo>
                <a:lnTo>
                  <a:pt x="213" y="59"/>
                </a:lnTo>
                <a:lnTo>
                  <a:pt x="212" y="68"/>
                </a:lnTo>
                <a:lnTo>
                  <a:pt x="216" y="71"/>
                </a:lnTo>
                <a:lnTo>
                  <a:pt x="208" y="72"/>
                </a:lnTo>
                <a:lnTo>
                  <a:pt x="183" y="71"/>
                </a:lnTo>
                <a:lnTo>
                  <a:pt x="194" y="64"/>
                </a:lnTo>
                <a:lnTo>
                  <a:pt x="167" y="69"/>
                </a:lnTo>
                <a:lnTo>
                  <a:pt x="132" y="78"/>
                </a:lnTo>
                <a:lnTo>
                  <a:pt x="143" y="84"/>
                </a:lnTo>
                <a:lnTo>
                  <a:pt x="136" y="85"/>
                </a:lnTo>
                <a:lnTo>
                  <a:pt x="133" y="94"/>
                </a:lnTo>
                <a:lnTo>
                  <a:pt x="163" y="94"/>
                </a:lnTo>
                <a:lnTo>
                  <a:pt x="168" y="96"/>
                </a:lnTo>
                <a:lnTo>
                  <a:pt x="193" y="88"/>
                </a:lnTo>
                <a:lnTo>
                  <a:pt x="187" y="95"/>
                </a:lnTo>
                <a:lnTo>
                  <a:pt x="182" y="96"/>
                </a:lnTo>
                <a:lnTo>
                  <a:pt x="177" y="105"/>
                </a:lnTo>
                <a:lnTo>
                  <a:pt x="159" y="109"/>
                </a:lnTo>
                <a:lnTo>
                  <a:pt x="132" y="116"/>
                </a:lnTo>
                <a:lnTo>
                  <a:pt x="136" y="114"/>
                </a:lnTo>
                <a:lnTo>
                  <a:pt x="125" y="116"/>
                </a:lnTo>
                <a:lnTo>
                  <a:pt x="112" y="123"/>
                </a:lnTo>
                <a:lnTo>
                  <a:pt x="115" y="123"/>
                </a:lnTo>
                <a:lnTo>
                  <a:pt x="110" y="125"/>
                </a:lnTo>
                <a:lnTo>
                  <a:pt x="90" y="134"/>
                </a:lnTo>
                <a:lnTo>
                  <a:pt x="84" y="135"/>
                </a:lnTo>
                <a:lnTo>
                  <a:pt x="85" y="137"/>
                </a:lnTo>
                <a:lnTo>
                  <a:pt x="79" y="138"/>
                </a:lnTo>
                <a:lnTo>
                  <a:pt x="80" y="143"/>
                </a:lnTo>
                <a:lnTo>
                  <a:pt x="94" y="138"/>
                </a:lnTo>
                <a:lnTo>
                  <a:pt x="81" y="145"/>
                </a:lnTo>
                <a:lnTo>
                  <a:pt x="82" y="146"/>
                </a:lnTo>
                <a:lnTo>
                  <a:pt x="95" y="148"/>
                </a:lnTo>
                <a:lnTo>
                  <a:pt x="90" y="149"/>
                </a:lnTo>
                <a:lnTo>
                  <a:pt x="93" y="151"/>
                </a:lnTo>
                <a:lnTo>
                  <a:pt x="85" y="151"/>
                </a:lnTo>
                <a:lnTo>
                  <a:pt x="80" y="149"/>
                </a:lnTo>
                <a:lnTo>
                  <a:pt x="69" y="154"/>
                </a:lnTo>
                <a:lnTo>
                  <a:pt x="76" y="165"/>
                </a:lnTo>
                <a:lnTo>
                  <a:pt x="95" y="158"/>
                </a:lnTo>
                <a:lnTo>
                  <a:pt x="108" y="151"/>
                </a:lnTo>
                <a:lnTo>
                  <a:pt x="95" y="161"/>
                </a:lnTo>
                <a:lnTo>
                  <a:pt x="88" y="170"/>
                </a:lnTo>
                <a:lnTo>
                  <a:pt x="84" y="176"/>
                </a:lnTo>
                <a:lnTo>
                  <a:pt x="76" y="181"/>
                </a:lnTo>
                <a:lnTo>
                  <a:pt x="101" y="178"/>
                </a:lnTo>
                <a:lnTo>
                  <a:pt x="106" y="179"/>
                </a:lnTo>
                <a:lnTo>
                  <a:pt x="106" y="186"/>
                </a:lnTo>
                <a:lnTo>
                  <a:pt x="121" y="177"/>
                </a:lnTo>
                <a:lnTo>
                  <a:pt x="124" y="177"/>
                </a:lnTo>
                <a:lnTo>
                  <a:pt x="116" y="180"/>
                </a:lnTo>
                <a:lnTo>
                  <a:pt x="117" y="182"/>
                </a:lnTo>
                <a:lnTo>
                  <a:pt x="139" y="177"/>
                </a:lnTo>
                <a:lnTo>
                  <a:pt x="120" y="189"/>
                </a:lnTo>
                <a:lnTo>
                  <a:pt x="121" y="189"/>
                </a:lnTo>
                <a:lnTo>
                  <a:pt x="120" y="189"/>
                </a:lnTo>
                <a:lnTo>
                  <a:pt x="108" y="198"/>
                </a:lnTo>
                <a:lnTo>
                  <a:pt x="102" y="199"/>
                </a:lnTo>
                <a:lnTo>
                  <a:pt x="82" y="211"/>
                </a:lnTo>
                <a:lnTo>
                  <a:pt x="51" y="220"/>
                </a:lnTo>
                <a:lnTo>
                  <a:pt x="50" y="225"/>
                </a:lnTo>
                <a:lnTo>
                  <a:pt x="45" y="225"/>
                </a:lnTo>
                <a:lnTo>
                  <a:pt x="41" y="228"/>
                </a:lnTo>
                <a:lnTo>
                  <a:pt x="42" y="225"/>
                </a:lnTo>
                <a:lnTo>
                  <a:pt x="32" y="225"/>
                </a:lnTo>
                <a:lnTo>
                  <a:pt x="0" y="239"/>
                </a:lnTo>
                <a:lnTo>
                  <a:pt x="1" y="238"/>
                </a:lnTo>
                <a:lnTo>
                  <a:pt x="5" y="239"/>
                </a:lnTo>
                <a:lnTo>
                  <a:pt x="11" y="236"/>
                </a:lnTo>
                <a:lnTo>
                  <a:pt x="12" y="237"/>
                </a:lnTo>
                <a:lnTo>
                  <a:pt x="27" y="230"/>
                </a:lnTo>
                <a:lnTo>
                  <a:pt x="34" y="230"/>
                </a:lnTo>
                <a:lnTo>
                  <a:pt x="29" y="231"/>
                </a:lnTo>
                <a:lnTo>
                  <a:pt x="44" y="229"/>
                </a:lnTo>
                <a:lnTo>
                  <a:pt x="54" y="228"/>
                </a:lnTo>
                <a:lnTo>
                  <a:pt x="57" y="226"/>
                </a:lnTo>
                <a:lnTo>
                  <a:pt x="69" y="222"/>
                </a:lnTo>
                <a:lnTo>
                  <a:pt x="75" y="221"/>
                </a:lnTo>
                <a:lnTo>
                  <a:pt x="77" y="218"/>
                </a:lnTo>
                <a:lnTo>
                  <a:pt x="115" y="205"/>
                </a:lnTo>
                <a:lnTo>
                  <a:pt x="147" y="192"/>
                </a:lnTo>
                <a:lnTo>
                  <a:pt x="176" y="179"/>
                </a:lnTo>
                <a:lnTo>
                  <a:pt x="169" y="176"/>
                </a:lnTo>
                <a:lnTo>
                  <a:pt x="194" y="164"/>
                </a:lnTo>
                <a:lnTo>
                  <a:pt x="199" y="162"/>
                </a:lnTo>
                <a:lnTo>
                  <a:pt x="203" y="157"/>
                </a:lnTo>
                <a:lnTo>
                  <a:pt x="224" y="149"/>
                </a:lnTo>
                <a:lnTo>
                  <a:pt x="244" y="141"/>
                </a:lnTo>
                <a:lnTo>
                  <a:pt x="260" y="139"/>
                </a:lnTo>
                <a:lnTo>
                  <a:pt x="251" y="143"/>
                </a:lnTo>
                <a:lnTo>
                  <a:pt x="253" y="148"/>
                </a:lnTo>
                <a:lnTo>
                  <a:pt x="248" y="146"/>
                </a:lnTo>
                <a:lnTo>
                  <a:pt x="226" y="150"/>
                </a:lnTo>
                <a:lnTo>
                  <a:pt x="206" y="166"/>
                </a:lnTo>
                <a:lnTo>
                  <a:pt x="216" y="165"/>
                </a:lnTo>
                <a:lnTo>
                  <a:pt x="200" y="171"/>
                </a:lnTo>
                <a:lnTo>
                  <a:pt x="208" y="173"/>
                </a:lnTo>
                <a:lnTo>
                  <a:pt x="224" y="166"/>
                </a:lnTo>
                <a:lnTo>
                  <a:pt x="220" y="169"/>
                </a:lnTo>
                <a:lnTo>
                  <a:pt x="224" y="166"/>
                </a:lnTo>
                <a:lnTo>
                  <a:pt x="228" y="166"/>
                </a:lnTo>
                <a:lnTo>
                  <a:pt x="230" y="164"/>
                </a:lnTo>
                <a:lnTo>
                  <a:pt x="231" y="165"/>
                </a:lnTo>
                <a:lnTo>
                  <a:pt x="238" y="161"/>
                </a:lnTo>
                <a:lnTo>
                  <a:pt x="244" y="162"/>
                </a:lnTo>
                <a:lnTo>
                  <a:pt x="259" y="155"/>
                </a:lnTo>
                <a:lnTo>
                  <a:pt x="256" y="154"/>
                </a:lnTo>
                <a:lnTo>
                  <a:pt x="261" y="151"/>
                </a:lnTo>
                <a:lnTo>
                  <a:pt x="257" y="150"/>
                </a:lnTo>
                <a:lnTo>
                  <a:pt x="264" y="148"/>
                </a:lnTo>
                <a:lnTo>
                  <a:pt x="275" y="141"/>
                </a:lnTo>
                <a:lnTo>
                  <a:pt x="268" y="148"/>
                </a:lnTo>
                <a:lnTo>
                  <a:pt x="273" y="146"/>
                </a:lnTo>
                <a:lnTo>
                  <a:pt x="273" y="148"/>
                </a:lnTo>
                <a:lnTo>
                  <a:pt x="290" y="144"/>
                </a:lnTo>
                <a:lnTo>
                  <a:pt x="285" y="145"/>
                </a:lnTo>
                <a:lnTo>
                  <a:pt x="285" y="149"/>
                </a:lnTo>
                <a:lnTo>
                  <a:pt x="282" y="150"/>
                </a:lnTo>
                <a:lnTo>
                  <a:pt x="286" y="150"/>
                </a:lnTo>
                <a:lnTo>
                  <a:pt x="287" y="151"/>
                </a:lnTo>
                <a:lnTo>
                  <a:pt x="283" y="155"/>
                </a:lnTo>
                <a:lnTo>
                  <a:pt x="287" y="156"/>
                </a:lnTo>
                <a:lnTo>
                  <a:pt x="299" y="151"/>
                </a:lnTo>
                <a:lnTo>
                  <a:pt x="295" y="155"/>
                </a:lnTo>
                <a:lnTo>
                  <a:pt x="298" y="158"/>
                </a:lnTo>
                <a:lnTo>
                  <a:pt x="313" y="159"/>
                </a:lnTo>
                <a:lnTo>
                  <a:pt x="327" y="161"/>
                </a:lnTo>
                <a:lnTo>
                  <a:pt x="329" y="165"/>
                </a:lnTo>
                <a:lnTo>
                  <a:pt x="344" y="162"/>
                </a:lnTo>
                <a:lnTo>
                  <a:pt x="351" y="165"/>
                </a:lnTo>
                <a:lnTo>
                  <a:pt x="345" y="167"/>
                </a:lnTo>
                <a:lnTo>
                  <a:pt x="347" y="162"/>
                </a:lnTo>
                <a:lnTo>
                  <a:pt x="340" y="167"/>
                </a:lnTo>
                <a:lnTo>
                  <a:pt x="348" y="178"/>
                </a:lnTo>
                <a:lnTo>
                  <a:pt x="356" y="188"/>
                </a:lnTo>
                <a:lnTo>
                  <a:pt x="362" y="188"/>
                </a:lnTo>
                <a:lnTo>
                  <a:pt x="360" y="178"/>
                </a:lnTo>
                <a:lnTo>
                  <a:pt x="365" y="179"/>
                </a:lnTo>
                <a:lnTo>
                  <a:pt x="370" y="178"/>
                </a:lnTo>
                <a:lnTo>
                  <a:pt x="371" y="178"/>
                </a:lnTo>
                <a:lnTo>
                  <a:pt x="367" y="182"/>
                </a:lnTo>
                <a:lnTo>
                  <a:pt x="367" y="185"/>
                </a:lnTo>
                <a:lnTo>
                  <a:pt x="369" y="189"/>
                </a:lnTo>
                <a:lnTo>
                  <a:pt x="382" y="173"/>
                </a:lnTo>
                <a:lnTo>
                  <a:pt x="379" y="181"/>
                </a:lnTo>
                <a:lnTo>
                  <a:pt x="382" y="189"/>
                </a:lnTo>
                <a:lnTo>
                  <a:pt x="386" y="188"/>
                </a:lnTo>
                <a:lnTo>
                  <a:pt x="386" y="190"/>
                </a:lnTo>
                <a:lnTo>
                  <a:pt x="382" y="192"/>
                </a:lnTo>
                <a:lnTo>
                  <a:pt x="388" y="194"/>
                </a:lnTo>
                <a:lnTo>
                  <a:pt x="386" y="194"/>
                </a:lnTo>
                <a:lnTo>
                  <a:pt x="386" y="198"/>
                </a:lnTo>
                <a:lnTo>
                  <a:pt x="382" y="197"/>
                </a:lnTo>
                <a:lnTo>
                  <a:pt x="382" y="202"/>
                </a:lnTo>
                <a:lnTo>
                  <a:pt x="377" y="203"/>
                </a:lnTo>
                <a:lnTo>
                  <a:pt x="378" y="205"/>
                </a:lnTo>
                <a:lnTo>
                  <a:pt x="380" y="211"/>
                </a:lnTo>
                <a:lnTo>
                  <a:pt x="387" y="220"/>
                </a:lnTo>
                <a:lnTo>
                  <a:pt x="380" y="220"/>
                </a:lnTo>
                <a:lnTo>
                  <a:pt x="369" y="230"/>
                </a:lnTo>
                <a:lnTo>
                  <a:pt x="375" y="228"/>
                </a:lnTo>
                <a:lnTo>
                  <a:pt x="390" y="221"/>
                </a:lnTo>
                <a:lnTo>
                  <a:pt x="380" y="233"/>
                </a:lnTo>
                <a:lnTo>
                  <a:pt x="377" y="236"/>
                </a:lnTo>
                <a:lnTo>
                  <a:pt x="387" y="233"/>
                </a:lnTo>
                <a:lnTo>
                  <a:pt x="379" y="237"/>
                </a:lnTo>
                <a:lnTo>
                  <a:pt x="377" y="241"/>
                </a:lnTo>
                <a:lnTo>
                  <a:pt x="391" y="23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61" name="Freeform 389"/>
          <p:cNvSpPr>
            <a:spLocks/>
          </p:cNvSpPr>
          <p:nvPr/>
        </p:nvSpPr>
        <p:spPr bwMode="auto">
          <a:xfrm>
            <a:off x="2165219" y="2233613"/>
            <a:ext cx="58473" cy="31750"/>
          </a:xfrm>
          <a:custGeom>
            <a:avLst/>
            <a:gdLst>
              <a:gd name="T0" fmla="*/ 2147483647 w 37"/>
              <a:gd name="T1" fmla="*/ 2147483647 h 20"/>
              <a:gd name="T2" fmla="*/ 2147483647 w 37"/>
              <a:gd name="T3" fmla="*/ 2147483647 h 20"/>
              <a:gd name="T4" fmla="*/ 2147483647 w 37"/>
              <a:gd name="T5" fmla="*/ 2147483647 h 20"/>
              <a:gd name="T6" fmla="*/ 2147483647 w 37"/>
              <a:gd name="T7" fmla="*/ 2147483647 h 20"/>
              <a:gd name="T8" fmla="*/ 2147483647 w 37"/>
              <a:gd name="T9" fmla="*/ 0 h 20"/>
              <a:gd name="T10" fmla="*/ 2147483647 w 37"/>
              <a:gd name="T11" fmla="*/ 2147483647 h 20"/>
              <a:gd name="T12" fmla="*/ 2147483647 w 37"/>
              <a:gd name="T13" fmla="*/ 2147483647 h 20"/>
              <a:gd name="T14" fmla="*/ 2147483647 w 37"/>
              <a:gd name="T15" fmla="*/ 2147483647 h 20"/>
              <a:gd name="T16" fmla="*/ 2147483647 w 37"/>
              <a:gd name="T17" fmla="*/ 2147483647 h 20"/>
              <a:gd name="T18" fmla="*/ 2147483647 w 37"/>
              <a:gd name="T19" fmla="*/ 2147483647 h 20"/>
              <a:gd name="T20" fmla="*/ 2147483647 w 37"/>
              <a:gd name="T21" fmla="*/ 2147483647 h 20"/>
              <a:gd name="T22" fmla="*/ 0 w 37"/>
              <a:gd name="T23" fmla="*/ 2147483647 h 20"/>
              <a:gd name="T24" fmla="*/ 2147483647 w 37"/>
              <a:gd name="T25" fmla="*/ 2147483647 h 20"/>
              <a:gd name="T26" fmla="*/ 2147483647 w 37"/>
              <a:gd name="T27" fmla="*/ 2147483647 h 20"/>
              <a:gd name="T28" fmla="*/ 0 w 37"/>
              <a:gd name="T29" fmla="*/ 2147483647 h 20"/>
              <a:gd name="T30" fmla="*/ 2147483647 w 37"/>
              <a:gd name="T31" fmla="*/ 2147483647 h 20"/>
              <a:gd name="T32" fmla="*/ 2147483647 w 37"/>
              <a:gd name="T33" fmla="*/ 2147483647 h 20"/>
              <a:gd name="T34" fmla="*/ 2147483647 w 37"/>
              <a:gd name="T35" fmla="*/ 2147483647 h 20"/>
              <a:gd name="T36" fmla="*/ 2147483647 w 37"/>
              <a:gd name="T37" fmla="*/ 2147483647 h 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7" h="20">
                <a:moveTo>
                  <a:pt x="36" y="5"/>
                </a:moveTo>
                <a:lnTo>
                  <a:pt x="32" y="5"/>
                </a:lnTo>
                <a:lnTo>
                  <a:pt x="33" y="2"/>
                </a:lnTo>
                <a:lnTo>
                  <a:pt x="32" y="2"/>
                </a:lnTo>
                <a:lnTo>
                  <a:pt x="28" y="0"/>
                </a:lnTo>
                <a:lnTo>
                  <a:pt x="26" y="4"/>
                </a:lnTo>
                <a:lnTo>
                  <a:pt x="21" y="3"/>
                </a:lnTo>
                <a:lnTo>
                  <a:pt x="16" y="4"/>
                </a:lnTo>
                <a:lnTo>
                  <a:pt x="12" y="10"/>
                </a:lnTo>
                <a:lnTo>
                  <a:pt x="10" y="5"/>
                </a:lnTo>
                <a:lnTo>
                  <a:pt x="1" y="10"/>
                </a:lnTo>
                <a:lnTo>
                  <a:pt x="0" y="15"/>
                </a:lnTo>
                <a:lnTo>
                  <a:pt x="2" y="13"/>
                </a:lnTo>
                <a:lnTo>
                  <a:pt x="5" y="14"/>
                </a:lnTo>
                <a:lnTo>
                  <a:pt x="0" y="19"/>
                </a:lnTo>
                <a:lnTo>
                  <a:pt x="6" y="14"/>
                </a:lnTo>
                <a:lnTo>
                  <a:pt x="22" y="9"/>
                </a:lnTo>
                <a:lnTo>
                  <a:pt x="25" y="8"/>
                </a:lnTo>
                <a:lnTo>
                  <a:pt x="36" y="5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502" name="Freeform 390"/>
          <p:cNvSpPr>
            <a:spLocks/>
          </p:cNvSpPr>
          <p:nvPr/>
        </p:nvSpPr>
        <p:spPr bwMode="auto">
          <a:xfrm>
            <a:off x="1577049" y="3209925"/>
            <a:ext cx="34396" cy="33338"/>
          </a:xfrm>
          <a:custGeom>
            <a:avLst/>
            <a:gdLst>
              <a:gd name="T0" fmla="*/ 21 w 22"/>
              <a:gd name="T1" fmla="*/ 11 h 21"/>
              <a:gd name="T2" fmla="*/ 6 w 22"/>
              <a:gd name="T3" fmla="*/ 20 h 21"/>
              <a:gd name="T4" fmla="*/ 0 w 22"/>
              <a:gd name="T5" fmla="*/ 17 h 21"/>
              <a:gd name="T6" fmla="*/ 6 w 22"/>
              <a:gd name="T7" fmla="*/ 0 h 21"/>
              <a:gd name="T8" fmla="*/ 21 w 22"/>
              <a:gd name="T9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1">
                <a:moveTo>
                  <a:pt x="21" y="11"/>
                </a:moveTo>
                <a:lnTo>
                  <a:pt x="6" y="20"/>
                </a:lnTo>
                <a:lnTo>
                  <a:pt x="0" y="17"/>
                </a:lnTo>
                <a:lnTo>
                  <a:pt x="6" y="0"/>
                </a:lnTo>
                <a:lnTo>
                  <a:pt x="21" y="1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63" name="Freeform 391"/>
          <p:cNvSpPr>
            <a:spLocks/>
          </p:cNvSpPr>
          <p:nvPr/>
        </p:nvSpPr>
        <p:spPr bwMode="auto">
          <a:xfrm>
            <a:off x="2034514" y="2097089"/>
            <a:ext cx="48154" cy="28575"/>
          </a:xfrm>
          <a:custGeom>
            <a:avLst/>
            <a:gdLst>
              <a:gd name="T0" fmla="*/ 2147483647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2147483647 w 30"/>
              <a:gd name="T11" fmla="*/ 0 h 18"/>
              <a:gd name="T12" fmla="*/ 2147483647 w 30"/>
              <a:gd name="T13" fmla="*/ 0 h 18"/>
              <a:gd name="T14" fmla="*/ 2147483647 w 30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18">
                <a:moveTo>
                  <a:pt x="29" y="10"/>
                </a:moveTo>
                <a:lnTo>
                  <a:pt x="14" y="17"/>
                </a:lnTo>
                <a:lnTo>
                  <a:pt x="9" y="5"/>
                </a:lnTo>
                <a:lnTo>
                  <a:pt x="10" y="10"/>
                </a:lnTo>
                <a:lnTo>
                  <a:pt x="0" y="8"/>
                </a:lnTo>
                <a:lnTo>
                  <a:pt x="3" y="0"/>
                </a:lnTo>
                <a:lnTo>
                  <a:pt x="15" y="0"/>
                </a:lnTo>
                <a:lnTo>
                  <a:pt x="29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64" name="Freeform 392"/>
          <p:cNvSpPr>
            <a:spLocks/>
          </p:cNvSpPr>
          <p:nvPr/>
        </p:nvSpPr>
        <p:spPr bwMode="auto">
          <a:xfrm>
            <a:off x="2509177" y="2274889"/>
            <a:ext cx="36115" cy="39687"/>
          </a:xfrm>
          <a:custGeom>
            <a:avLst/>
            <a:gdLst>
              <a:gd name="T0" fmla="*/ 2147483647 w 22"/>
              <a:gd name="T1" fmla="*/ 2147483647 h 25"/>
              <a:gd name="T2" fmla="*/ 2147483647 w 22"/>
              <a:gd name="T3" fmla="*/ 2147483647 h 25"/>
              <a:gd name="T4" fmla="*/ 2147483647 w 22"/>
              <a:gd name="T5" fmla="*/ 2147483647 h 25"/>
              <a:gd name="T6" fmla="*/ 0 w 22"/>
              <a:gd name="T7" fmla="*/ 2147483647 h 25"/>
              <a:gd name="T8" fmla="*/ 2147483647 w 22"/>
              <a:gd name="T9" fmla="*/ 2147483647 h 25"/>
              <a:gd name="T10" fmla="*/ 2147483647 w 22"/>
              <a:gd name="T11" fmla="*/ 2147483647 h 25"/>
              <a:gd name="T12" fmla="*/ 2147483647 w 22"/>
              <a:gd name="T13" fmla="*/ 2147483647 h 25"/>
              <a:gd name="T14" fmla="*/ 2147483647 w 22"/>
              <a:gd name="T15" fmla="*/ 2147483647 h 25"/>
              <a:gd name="T16" fmla="*/ 2147483647 w 22"/>
              <a:gd name="T17" fmla="*/ 2147483647 h 25"/>
              <a:gd name="T18" fmla="*/ 2147483647 w 22"/>
              <a:gd name="T19" fmla="*/ 0 h 25"/>
              <a:gd name="T20" fmla="*/ 2147483647 w 22"/>
              <a:gd name="T21" fmla="*/ 2147483647 h 25"/>
              <a:gd name="T22" fmla="*/ 2147483647 w 22"/>
              <a:gd name="T23" fmla="*/ 2147483647 h 25"/>
              <a:gd name="T24" fmla="*/ 2147483647 w 22"/>
              <a:gd name="T25" fmla="*/ 2147483647 h 25"/>
              <a:gd name="T26" fmla="*/ 2147483647 w 22"/>
              <a:gd name="T27" fmla="*/ 2147483647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2" h="25">
                <a:moveTo>
                  <a:pt x="13" y="21"/>
                </a:moveTo>
                <a:lnTo>
                  <a:pt x="9" y="24"/>
                </a:lnTo>
                <a:lnTo>
                  <a:pt x="7" y="18"/>
                </a:lnTo>
                <a:lnTo>
                  <a:pt x="0" y="16"/>
                </a:lnTo>
                <a:lnTo>
                  <a:pt x="7" y="14"/>
                </a:lnTo>
                <a:lnTo>
                  <a:pt x="13" y="10"/>
                </a:lnTo>
                <a:lnTo>
                  <a:pt x="3" y="11"/>
                </a:lnTo>
                <a:lnTo>
                  <a:pt x="13" y="7"/>
                </a:lnTo>
                <a:lnTo>
                  <a:pt x="11" y="2"/>
                </a:lnTo>
                <a:lnTo>
                  <a:pt x="19" y="0"/>
                </a:lnTo>
                <a:lnTo>
                  <a:pt x="21" y="11"/>
                </a:lnTo>
                <a:lnTo>
                  <a:pt x="19" y="10"/>
                </a:lnTo>
                <a:lnTo>
                  <a:pt x="19" y="13"/>
                </a:lnTo>
                <a:lnTo>
                  <a:pt x="13" y="21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65" name="Freeform 393"/>
          <p:cNvSpPr>
            <a:spLocks/>
          </p:cNvSpPr>
          <p:nvPr/>
        </p:nvSpPr>
        <p:spPr bwMode="auto">
          <a:xfrm>
            <a:off x="2526374" y="2227263"/>
            <a:ext cx="32676" cy="31750"/>
          </a:xfrm>
          <a:custGeom>
            <a:avLst/>
            <a:gdLst>
              <a:gd name="T0" fmla="*/ 2147483647 w 21"/>
              <a:gd name="T1" fmla="*/ 2147483647 h 20"/>
              <a:gd name="T2" fmla="*/ 2147483647 w 21"/>
              <a:gd name="T3" fmla="*/ 2147483647 h 20"/>
              <a:gd name="T4" fmla="*/ 0 w 21"/>
              <a:gd name="T5" fmla="*/ 2147483647 h 20"/>
              <a:gd name="T6" fmla="*/ 2147483647 w 21"/>
              <a:gd name="T7" fmla="*/ 2147483647 h 20"/>
              <a:gd name="T8" fmla="*/ 2147483647 w 21"/>
              <a:gd name="T9" fmla="*/ 0 h 20"/>
              <a:gd name="T10" fmla="*/ 2147483647 w 21"/>
              <a:gd name="T11" fmla="*/ 0 h 20"/>
              <a:gd name="T12" fmla="*/ 2147483647 w 21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20">
                <a:moveTo>
                  <a:pt x="18" y="10"/>
                </a:moveTo>
                <a:lnTo>
                  <a:pt x="15" y="11"/>
                </a:lnTo>
                <a:lnTo>
                  <a:pt x="0" y="19"/>
                </a:lnTo>
                <a:lnTo>
                  <a:pt x="5" y="14"/>
                </a:lnTo>
                <a:lnTo>
                  <a:pt x="16" y="0"/>
                </a:lnTo>
                <a:lnTo>
                  <a:pt x="20" y="0"/>
                </a:lnTo>
                <a:lnTo>
                  <a:pt x="18" y="1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66" name="Freeform 394"/>
          <p:cNvSpPr>
            <a:spLocks/>
          </p:cNvSpPr>
          <p:nvPr/>
        </p:nvSpPr>
        <p:spPr bwMode="auto">
          <a:xfrm>
            <a:off x="1910689" y="2306639"/>
            <a:ext cx="39555" cy="28575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0 h 18"/>
              <a:gd name="T4" fmla="*/ 0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18">
                <a:moveTo>
                  <a:pt x="23" y="8"/>
                </a:moveTo>
                <a:lnTo>
                  <a:pt x="17" y="0"/>
                </a:lnTo>
                <a:lnTo>
                  <a:pt x="0" y="10"/>
                </a:lnTo>
                <a:lnTo>
                  <a:pt x="5" y="17"/>
                </a:lnTo>
                <a:lnTo>
                  <a:pt x="23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67" name="Freeform 395"/>
          <p:cNvSpPr>
            <a:spLocks/>
          </p:cNvSpPr>
          <p:nvPr/>
        </p:nvSpPr>
        <p:spPr bwMode="auto">
          <a:xfrm>
            <a:off x="2012156" y="2176464"/>
            <a:ext cx="3611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0 w 22"/>
              <a:gd name="T5" fmla="*/ 2147483647 h 18"/>
              <a:gd name="T6" fmla="*/ 2147483647 w 22"/>
              <a:gd name="T7" fmla="*/ 0 h 18"/>
              <a:gd name="T8" fmla="*/ 2147483647 w 2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18">
                <a:moveTo>
                  <a:pt x="21" y="9"/>
                </a:moveTo>
                <a:lnTo>
                  <a:pt x="12" y="17"/>
                </a:lnTo>
                <a:lnTo>
                  <a:pt x="0" y="7"/>
                </a:lnTo>
                <a:lnTo>
                  <a:pt x="21" y="0"/>
                </a:lnTo>
                <a:lnTo>
                  <a:pt x="21" y="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68" name="Freeform 396"/>
          <p:cNvSpPr>
            <a:spLocks/>
          </p:cNvSpPr>
          <p:nvPr/>
        </p:nvSpPr>
        <p:spPr bwMode="auto">
          <a:xfrm>
            <a:off x="2507456" y="2225676"/>
            <a:ext cx="36116" cy="30163"/>
          </a:xfrm>
          <a:custGeom>
            <a:avLst/>
            <a:gdLst>
              <a:gd name="T0" fmla="*/ 2147483647 w 23"/>
              <a:gd name="T1" fmla="*/ 2147483647 h 19"/>
              <a:gd name="T2" fmla="*/ 2147483647 w 23"/>
              <a:gd name="T3" fmla="*/ 2147483647 h 19"/>
              <a:gd name="T4" fmla="*/ 2147483647 w 23"/>
              <a:gd name="T5" fmla="*/ 2147483647 h 19"/>
              <a:gd name="T6" fmla="*/ 2147483647 w 23"/>
              <a:gd name="T7" fmla="*/ 2147483647 h 19"/>
              <a:gd name="T8" fmla="*/ 2147483647 w 23"/>
              <a:gd name="T9" fmla="*/ 2147483647 h 19"/>
              <a:gd name="T10" fmla="*/ 2147483647 w 23"/>
              <a:gd name="T11" fmla="*/ 2147483647 h 19"/>
              <a:gd name="T12" fmla="*/ 2147483647 w 23"/>
              <a:gd name="T13" fmla="*/ 0 h 19"/>
              <a:gd name="T14" fmla="*/ 2147483647 w 23"/>
              <a:gd name="T15" fmla="*/ 2147483647 h 19"/>
              <a:gd name="T16" fmla="*/ 2147483647 w 23"/>
              <a:gd name="T17" fmla="*/ 2147483647 h 19"/>
              <a:gd name="T18" fmla="*/ 0 w 23"/>
              <a:gd name="T19" fmla="*/ 2147483647 h 19"/>
              <a:gd name="T20" fmla="*/ 2147483647 w 23"/>
              <a:gd name="T21" fmla="*/ 2147483647 h 19"/>
              <a:gd name="T22" fmla="*/ 2147483647 w 23"/>
              <a:gd name="T23" fmla="*/ 2147483647 h 19"/>
              <a:gd name="T24" fmla="*/ 2147483647 w 23"/>
              <a:gd name="T25" fmla="*/ 2147483647 h 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" h="19">
                <a:moveTo>
                  <a:pt x="18" y="16"/>
                </a:moveTo>
                <a:lnTo>
                  <a:pt x="16" y="12"/>
                </a:lnTo>
                <a:lnTo>
                  <a:pt x="11" y="6"/>
                </a:lnTo>
                <a:lnTo>
                  <a:pt x="22" y="10"/>
                </a:lnTo>
                <a:lnTo>
                  <a:pt x="20" y="6"/>
                </a:lnTo>
                <a:lnTo>
                  <a:pt x="14" y="6"/>
                </a:lnTo>
                <a:lnTo>
                  <a:pt x="18" y="0"/>
                </a:lnTo>
                <a:lnTo>
                  <a:pt x="7" y="4"/>
                </a:lnTo>
                <a:lnTo>
                  <a:pt x="5" y="10"/>
                </a:lnTo>
                <a:lnTo>
                  <a:pt x="0" y="10"/>
                </a:lnTo>
                <a:lnTo>
                  <a:pt x="5" y="18"/>
                </a:lnTo>
                <a:lnTo>
                  <a:pt x="7" y="12"/>
                </a:lnTo>
                <a:lnTo>
                  <a:pt x="18" y="16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69" name="Freeform 397"/>
          <p:cNvSpPr>
            <a:spLocks/>
          </p:cNvSpPr>
          <p:nvPr/>
        </p:nvSpPr>
        <p:spPr bwMode="auto">
          <a:xfrm>
            <a:off x="2505737" y="2244725"/>
            <a:ext cx="34396" cy="33338"/>
          </a:xfrm>
          <a:custGeom>
            <a:avLst/>
            <a:gdLst>
              <a:gd name="T0" fmla="*/ 0 w 22"/>
              <a:gd name="T1" fmla="*/ 2147483647 h 21"/>
              <a:gd name="T2" fmla="*/ 2147483647 w 22"/>
              <a:gd name="T3" fmla="*/ 0 h 21"/>
              <a:gd name="T4" fmla="*/ 2147483647 w 22"/>
              <a:gd name="T5" fmla="*/ 2147483647 h 21"/>
              <a:gd name="T6" fmla="*/ 0 w 2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21">
                <a:moveTo>
                  <a:pt x="0" y="20"/>
                </a:moveTo>
                <a:lnTo>
                  <a:pt x="21" y="0"/>
                </a:lnTo>
                <a:lnTo>
                  <a:pt x="5" y="3"/>
                </a:lnTo>
                <a:lnTo>
                  <a:pt x="0" y="2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70" name="Freeform 398"/>
          <p:cNvSpPr>
            <a:spLocks/>
          </p:cNvSpPr>
          <p:nvPr/>
        </p:nvSpPr>
        <p:spPr bwMode="auto">
          <a:xfrm>
            <a:off x="2528095" y="2255839"/>
            <a:ext cx="37835" cy="28575"/>
          </a:xfrm>
          <a:custGeom>
            <a:avLst/>
            <a:gdLst>
              <a:gd name="T0" fmla="*/ 2147483647 w 23"/>
              <a:gd name="T1" fmla="*/ 2147483647 h 18"/>
              <a:gd name="T2" fmla="*/ 2147483647 w 23"/>
              <a:gd name="T3" fmla="*/ 2147483647 h 18"/>
              <a:gd name="T4" fmla="*/ 2147483647 w 23"/>
              <a:gd name="T5" fmla="*/ 0 h 18"/>
              <a:gd name="T6" fmla="*/ 0 w 23"/>
              <a:gd name="T7" fmla="*/ 2147483647 h 18"/>
              <a:gd name="T8" fmla="*/ 2147483647 w 23"/>
              <a:gd name="T9" fmla="*/ 2147483647 h 18"/>
              <a:gd name="T10" fmla="*/ 2147483647 w 23"/>
              <a:gd name="T11" fmla="*/ 2147483647 h 18"/>
              <a:gd name="T12" fmla="*/ 2147483647 w 23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" h="18">
                <a:moveTo>
                  <a:pt x="22" y="10"/>
                </a:moveTo>
                <a:lnTo>
                  <a:pt x="22" y="6"/>
                </a:lnTo>
                <a:lnTo>
                  <a:pt x="8" y="0"/>
                </a:lnTo>
                <a:lnTo>
                  <a:pt x="0" y="13"/>
                </a:lnTo>
                <a:lnTo>
                  <a:pt x="8" y="17"/>
                </a:lnTo>
                <a:lnTo>
                  <a:pt x="13" y="8"/>
                </a:lnTo>
                <a:lnTo>
                  <a:pt x="22" y="1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71" name="Freeform 399"/>
          <p:cNvSpPr>
            <a:spLocks/>
          </p:cNvSpPr>
          <p:nvPr/>
        </p:nvSpPr>
        <p:spPr bwMode="auto">
          <a:xfrm>
            <a:off x="2512617" y="2262189"/>
            <a:ext cx="36115" cy="28575"/>
          </a:xfrm>
          <a:custGeom>
            <a:avLst/>
            <a:gdLst>
              <a:gd name="T0" fmla="*/ 2147483647 w 23"/>
              <a:gd name="T1" fmla="*/ 2147483647 h 18"/>
              <a:gd name="T2" fmla="*/ 0 w 23"/>
              <a:gd name="T3" fmla="*/ 2147483647 h 18"/>
              <a:gd name="T4" fmla="*/ 2147483647 w 23"/>
              <a:gd name="T5" fmla="*/ 0 h 18"/>
              <a:gd name="T6" fmla="*/ 2147483647 w 23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8">
                <a:moveTo>
                  <a:pt x="22" y="3"/>
                </a:moveTo>
                <a:lnTo>
                  <a:pt x="0" y="17"/>
                </a:lnTo>
                <a:lnTo>
                  <a:pt x="11" y="0"/>
                </a:lnTo>
                <a:lnTo>
                  <a:pt x="22" y="3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512" name="Freeform 400"/>
          <p:cNvSpPr>
            <a:spLocks/>
          </p:cNvSpPr>
          <p:nvPr/>
        </p:nvSpPr>
        <p:spPr bwMode="auto">
          <a:xfrm>
            <a:off x="1571890" y="3190876"/>
            <a:ext cx="36116" cy="28575"/>
          </a:xfrm>
          <a:custGeom>
            <a:avLst/>
            <a:gdLst>
              <a:gd name="T0" fmla="*/ 22 w 23"/>
              <a:gd name="T1" fmla="*/ 12 h 18"/>
              <a:gd name="T2" fmla="*/ 4 w 23"/>
              <a:gd name="T3" fmla="*/ 17 h 18"/>
              <a:gd name="T4" fmla="*/ 0 w 23"/>
              <a:gd name="T5" fmla="*/ 0 h 18"/>
              <a:gd name="T6" fmla="*/ 22 w 23"/>
              <a:gd name="T7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8">
                <a:moveTo>
                  <a:pt x="22" y="12"/>
                </a:moveTo>
                <a:lnTo>
                  <a:pt x="4" y="17"/>
                </a:lnTo>
                <a:lnTo>
                  <a:pt x="0" y="0"/>
                </a:lnTo>
                <a:lnTo>
                  <a:pt x="22" y="1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73" name="Freeform 401"/>
          <p:cNvSpPr>
            <a:spLocks/>
          </p:cNvSpPr>
          <p:nvPr/>
        </p:nvSpPr>
        <p:spPr bwMode="auto">
          <a:xfrm>
            <a:off x="3455063" y="2662238"/>
            <a:ext cx="49873" cy="30162"/>
          </a:xfrm>
          <a:custGeom>
            <a:avLst/>
            <a:gdLst>
              <a:gd name="T0" fmla="*/ 2147483647 w 32"/>
              <a:gd name="T1" fmla="*/ 2147483647 h 19"/>
              <a:gd name="T2" fmla="*/ 2147483647 w 32"/>
              <a:gd name="T3" fmla="*/ 2147483647 h 19"/>
              <a:gd name="T4" fmla="*/ 2147483647 w 32"/>
              <a:gd name="T5" fmla="*/ 0 h 19"/>
              <a:gd name="T6" fmla="*/ 0 w 32"/>
              <a:gd name="T7" fmla="*/ 2147483647 h 19"/>
              <a:gd name="T8" fmla="*/ 2147483647 w 32"/>
              <a:gd name="T9" fmla="*/ 2147483647 h 19"/>
              <a:gd name="T10" fmla="*/ 2147483647 w 32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19">
                <a:moveTo>
                  <a:pt x="31" y="2"/>
                </a:moveTo>
                <a:lnTo>
                  <a:pt x="22" y="7"/>
                </a:lnTo>
                <a:lnTo>
                  <a:pt x="25" y="0"/>
                </a:lnTo>
                <a:lnTo>
                  <a:pt x="0" y="18"/>
                </a:lnTo>
                <a:lnTo>
                  <a:pt x="16" y="10"/>
                </a:lnTo>
                <a:lnTo>
                  <a:pt x="31" y="2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514" name="Freeform 402"/>
          <p:cNvSpPr>
            <a:spLocks/>
          </p:cNvSpPr>
          <p:nvPr/>
        </p:nvSpPr>
        <p:spPr bwMode="auto">
          <a:xfrm>
            <a:off x="1511697" y="3160713"/>
            <a:ext cx="34396" cy="30162"/>
          </a:xfrm>
          <a:custGeom>
            <a:avLst/>
            <a:gdLst>
              <a:gd name="T0" fmla="*/ 21 w 22"/>
              <a:gd name="T1" fmla="*/ 0 h 19"/>
              <a:gd name="T2" fmla="*/ 10 w 22"/>
              <a:gd name="T3" fmla="*/ 18 h 19"/>
              <a:gd name="T4" fmla="*/ 0 w 22"/>
              <a:gd name="T5" fmla="*/ 0 h 19"/>
              <a:gd name="T6" fmla="*/ 21 w 22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9">
                <a:moveTo>
                  <a:pt x="21" y="0"/>
                </a:moveTo>
                <a:lnTo>
                  <a:pt x="10" y="18"/>
                </a:lnTo>
                <a:lnTo>
                  <a:pt x="0" y="0"/>
                </a:lnTo>
                <a:lnTo>
                  <a:pt x="21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515" name="Freeform 403"/>
          <p:cNvSpPr>
            <a:spLocks/>
          </p:cNvSpPr>
          <p:nvPr/>
        </p:nvSpPr>
        <p:spPr bwMode="auto">
          <a:xfrm>
            <a:off x="1544373" y="3175001"/>
            <a:ext cx="34396" cy="28575"/>
          </a:xfrm>
          <a:custGeom>
            <a:avLst/>
            <a:gdLst>
              <a:gd name="T0" fmla="*/ 20 w 21"/>
              <a:gd name="T1" fmla="*/ 17 h 18"/>
              <a:gd name="T2" fmla="*/ 5 w 21"/>
              <a:gd name="T3" fmla="*/ 17 h 18"/>
              <a:gd name="T4" fmla="*/ 0 w 21"/>
              <a:gd name="T5" fmla="*/ 0 h 18"/>
              <a:gd name="T6" fmla="*/ 20 w 21"/>
              <a:gd name="T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5" y="17"/>
                </a:lnTo>
                <a:lnTo>
                  <a:pt x="0" y="0"/>
                </a:lnTo>
                <a:lnTo>
                  <a:pt x="20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76" name="Freeform 404"/>
          <p:cNvSpPr>
            <a:spLocks/>
          </p:cNvSpPr>
          <p:nvPr/>
        </p:nvSpPr>
        <p:spPr bwMode="auto">
          <a:xfrm>
            <a:off x="2483380" y="1911350"/>
            <a:ext cx="1427427" cy="738188"/>
          </a:xfrm>
          <a:custGeom>
            <a:avLst/>
            <a:gdLst>
              <a:gd name="T0" fmla="*/ 2147483647 w 900"/>
              <a:gd name="T1" fmla="*/ 2147483647 h 465"/>
              <a:gd name="T2" fmla="*/ 2147483647 w 900"/>
              <a:gd name="T3" fmla="*/ 2147483647 h 465"/>
              <a:gd name="T4" fmla="*/ 2147483647 w 900"/>
              <a:gd name="T5" fmla="*/ 2147483647 h 465"/>
              <a:gd name="T6" fmla="*/ 2147483647 w 900"/>
              <a:gd name="T7" fmla="*/ 2147483647 h 465"/>
              <a:gd name="T8" fmla="*/ 2147483647 w 900"/>
              <a:gd name="T9" fmla="*/ 2147483647 h 465"/>
              <a:gd name="T10" fmla="*/ 2147483647 w 900"/>
              <a:gd name="T11" fmla="*/ 2147483647 h 465"/>
              <a:gd name="T12" fmla="*/ 2147483647 w 900"/>
              <a:gd name="T13" fmla="*/ 2147483647 h 465"/>
              <a:gd name="T14" fmla="*/ 2147483647 w 900"/>
              <a:gd name="T15" fmla="*/ 2147483647 h 465"/>
              <a:gd name="T16" fmla="*/ 2147483647 w 900"/>
              <a:gd name="T17" fmla="*/ 2147483647 h 465"/>
              <a:gd name="T18" fmla="*/ 2147483647 w 900"/>
              <a:gd name="T19" fmla="*/ 2147483647 h 465"/>
              <a:gd name="T20" fmla="*/ 2147483647 w 900"/>
              <a:gd name="T21" fmla="*/ 2147483647 h 465"/>
              <a:gd name="T22" fmla="*/ 2147483647 w 900"/>
              <a:gd name="T23" fmla="*/ 2147483647 h 465"/>
              <a:gd name="T24" fmla="*/ 2147483647 w 900"/>
              <a:gd name="T25" fmla="*/ 2147483647 h 465"/>
              <a:gd name="T26" fmla="*/ 2147483647 w 900"/>
              <a:gd name="T27" fmla="*/ 2147483647 h 465"/>
              <a:gd name="T28" fmla="*/ 2147483647 w 900"/>
              <a:gd name="T29" fmla="*/ 2147483647 h 465"/>
              <a:gd name="T30" fmla="*/ 2147483647 w 900"/>
              <a:gd name="T31" fmla="*/ 2147483647 h 465"/>
              <a:gd name="T32" fmla="*/ 2147483647 w 900"/>
              <a:gd name="T33" fmla="*/ 2147483647 h 465"/>
              <a:gd name="T34" fmla="*/ 2147483647 w 900"/>
              <a:gd name="T35" fmla="*/ 2147483647 h 465"/>
              <a:gd name="T36" fmla="*/ 2147483647 w 900"/>
              <a:gd name="T37" fmla="*/ 2147483647 h 465"/>
              <a:gd name="T38" fmla="*/ 2147483647 w 900"/>
              <a:gd name="T39" fmla="*/ 2147483647 h 465"/>
              <a:gd name="T40" fmla="*/ 2147483647 w 900"/>
              <a:gd name="T41" fmla="*/ 2147483647 h 465"/>
              <a:gd name="T42" fmla="*/ 2147483647 w 900"/>
              <a:gd name="T43" fmla="*/ 2147483647 h 465"/>
              <a:gd name="T44" fmla="*/ 2147483647 w 900"/>
              <a:gd name="T45" fmla="*/ 2147483647 h 465"/>
              <a:gd name="T46" fmla="*/ 2147483647 w 900"/>
              <a:gd name="T47" fmla="*/ 2147483647 h 465"/>
              <a:gd name="T48" fmla="*/ 2147483647 w 900"/>
              <a:gd name="T49" fmla="*/ 2147483647 h 465"/>
              <a:gd name="T50" fmla="*/ 2147483647 w 900"/>
              <a:gd name="T51" fmla="*/ 2147483647 h 465"/>
              <a:gd name="T52" fmla="*/ 2147483647 w 900"/>
              <a:gd name="T53" fmla="*/ 2147483647 h 465"/>
              <a:gd name="T54" fmla="*/ 2147483647 w 900"/>
              <a:gd name="T55" fmla="*/ 2147483647 h 465"/>
              <a:gd name="T56" fmla="*/ 2147483647 w 900"/>
              <a:gd name="T57" fmla="*/ 2147483647 h 465"/>
              <a:gd name="T58" fmla="*/ 2147483647 w 900"/>
              <a:gd name="T59" fmla="*/ 2147483647 h 465"/>
              <a:gd name="T60" fmla="*/ 2147483647 w 900"/>
              <a:gd name="T61" fmla="*/ 2147483647 h 465"/>
              <a:gd name="T62" fmla="*/ 2147483647 w 900"/>
              <a:gd name="T63" fmla="*/ 2147483647 h 465"/>
              <a:gd name="T64" fmla="*/ 2147483647 w 900"/>
              <a:gd name="T65" fmla="*/ 2147483647 h 465"/>
              <a:gd name="T66" fmla="*/ 2147483647 w 900"/>
              <a:gd name="T67" fmla="*/ 2147483647 h 465"/>
              <a:gd name="T68" fmla="*/ 2147483647 w 900"/>
              <a:gd name="T69" fmla="*/ 2147483647 h 465"/>
              <a:gd name="T70" fmla="*/ 2147483647 w 900"/>
              <a:gd name="T71" fmla="*/ 2147483647 h 465"/>
              <a:gd name="T72" fmla="*/ 2147483647 w 900"/>
              <a:gd name="T73" fmla="*/ 2147483647 h 465"/>
              <a:gd name="T74" fmla="*/ 2147483647 w 900"/>
              <a:gd name="T75" fmla="*/ 2147483647 h 465"/>
              <a:gd name="T76" fmla="*/ 2147483647 w 900"/>
              <a:gd name="T77" fmla="*/ 2147483647 h 465"/>
              <a:gd name="T78" fmla="*/ 2147483647 w 900"/>
              <a:gd name="T79" fmla="*/ 2147483647 h 465"/>
              <a:gd name="T80" fmla="*/ 2147483647 w 900"/>
              <a:gd name="T81" fmla="*/ 2147483647 h 465"/>
              <a:gd name="T82" fmla="*/ 2147483647 w 900"/>
              <a:gd name="T83" fmla="*/ 2147483647 h 465"/>
              <a:gd name="T84" fmla="*/ 2147483647 w 900"/>
              <a:gd name="T85" fmla="*/ 2147483647 h 465"/>
              <a:gd name="T86" fmla="*/ 2147483647 w 900"/>
              <a:gd name="T87" fmla="*/ 2147483647 h 465"/>
              <a:gd name="T88" fmla="*/ 2147483647 w 900"/>
              <a:gd name="T89" fmla="*/ 2147483647 h 465"/>
              <a:gd name="T90" fmla="*/ 2147483647 w 900"/>
              <a:gd name="T91" fmla="*/ 2147483647 h 465"/>
              <a:gd name="T92" fmla="*/ 2147483647 w 900"/>
              <a:gd name="T93" fmla="*/ 2147483647 h 465"/>
              <a:gd name="T94" fmla="*/ 2147483647 w 900"/>
              <a:gd name="T95" fmla="*/ 2147483647 h 465"/>
              <a:gd name="T96" fmla="*/ 2147483647 w 900"/>
              <a:gd name="T97" fmla="*/ 2147483647 h 465"/>
              <a:gd name="T98" fmla="*/ 2147483647 w 900"/>
              <a:gd name="T99" fmla="*/ 2147483647 h 465"/>
              <a:gd name="T100" fmla="*/ 2147483647 w 900"/>
              <a:gd name="T101" fmla="*/ 2147483647 h 465"/>
              <a:gd name="T102" fmla="*/ 2147483647 w 900"/>
              <a:gd name="T103" fmla="*/ 2147483647 h 465"/>
              <a:gd name="T104" fmla="*/ 2147483647 w 900"/>
              <a:gd name="T105" fmla="*/ 2147483647 h 465"/>
              <a:gd name="T106" fmla="*/ 2147483647 w 900"/>
              <a:gd name="T107" fmla="*/ 2147483647 h 465"/>
              <a:gd name="T108" fmla="*/ 2147483647 w 900"/>
              <a:gd name="T109" fmla="*/ 2147483647 h 465"/>
              <a:gd name="T110" fmla="*/ 2147483647 w 900"/>
              <a:gd name="T111" fmla="*/ 2147483647 h 465"/>
              <a:gd name="T112" fmla="*/ 2147483647 w 900"/>
              <a:gd name="T113" fmla="*/ 2147483647 h 46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00" h="465">
                <a:moveTo>
                  <a:pt x="661" y="81"/>
                </a:moveTo>
                <a:lnTo>
                  <a:pt x="657" y="75"/>
                </a:lnTo>
                <a:lnTo>
                  <a:pt x="670" y="75"/>
                </a:lnTo>
                <a:lnTo>
                  <a:pt x="678" y="79"/>
                </a:lnTo>
                <a:lnTo>
                  <a:pt x="684" y="78"/>
                </a:lnTo>
                <a:lnTo>
                  <a:pt x="681" y="69"/>
                </a:lnTo>
                <a:lnTo>
                  <a:pt x="684" y="72"/>
                </a:lnTo>
                <a:lnTo>
                  <a:pt x="688" y="73"/>
                </a:lnTo>
                <a:lnTo>
                  <a:pt x="691" y="76"/>
                </a:lnTo>
                <a:lnTo>
                  <a:pt x="717" y="67"/>
                </a:lnTo>
                <a:lnTo>
                  <a:pt x="722" y="60"/>
                </a:lnTo>
                <a:lnTo>
                  <a:pt x="721" y="53"/>
                </a:lnTo>
                <a:lnTo>
                  <a:pt x="721" y="47"/>
                </a:lnTo>
                <a:lnTo>
                  <a:pt x="735" y="43"/>
                </a:lnTo>
                <a:lnTo>
                  <a:pt x="727" y="42"/>
                </a:lnTo>
                <a:lnTo>
                  <a:pt x="737" y="36"/>
                </a:lnTo>
                <a:lnTo>
                  <a:pt x="721" y="32"/>
                </a:lnTo>
                <a:lnTo>
                  <a:pt x="732" y="31"/>
                </a:lnTo>
                <a:lnTo>
                  <a:pt x="701" y="30"/>
                </a:lnTo>
                <a:lnTo>
                  <a:pt x="699" y="37"/>
                </a:lnTo>
                <a:lnTo>
                  <a:pt x="700" y="41"/>
                </a:lnTo>
                <a:lnTo>
                  <a:pt x="699" y="44"/>
                </a:lnTo>
                <a:lnTo>
                  <a:pt x="690" y="44"/>
                </a:lnTo>
                <a:lnTo>
                  <a:pt x="666" y="63"/>
                </a:lnTo>
                <a:lnTo>
                  <a:pt x="659" y="65"/>
                </a:lnTo>
                <a:lnTo>
                  <a:pt x="656" y="54"/>
                </a:lnTo>
                <a:lnTo>
                  <a:pt x="660" y="52"/>
                </a:lnTo>
                <a:lnTo>
                  <a:pt x="666" y="42"/>
                </a:lnTo>
                <a:lnTo>
                  <a:pt x="657" y="36"/>
                </a:lnTo>
                <a:lnTo>
                  <a:pt x="638" y="52"/>
                </a:lnTo>
                <a:lnTo>
                  <a:pt x="642" y="39"/>
                </a:lnTo>
                <a:lnTo>
                  <a:pt x="639" y="35"/>
                </a:lnTo>
                <a:lnTo>
                  <a:pt x="650" y="33"/>
                </a:lnTo>
                <a:lnTo>
                  <a:pt x="642" y="31"/>
                </a:lnTo>
                <a:lnTo>
                  <a:pt x="632" y="31"/>
                </a:lnTo>
                <a:lnTo>
                  <a:pt x="630" y="30"/>
                </a:lnTo>
                <a:lnTo>
                  <a:pt x="639" y="24"/>
                </a:lnTo>
                <a:lnTo>
                  <a:pt x="639" y="23"/>
                </a:lnTo>
                <a:lnTo>
                  <a:pt x="644" y="23"/>
                </a:lnTo>
                <a:lnTo>
                  <a:pt x="639" y="15"/>
                </a:lnTo>
                <a:lnTo>
                  <a:pt x="643" y="6"/>
                </a:lnTo>
                <a:lnTo>
                  <a:pt x="638" y="2"/>
                </a:lnTo>
                <a:lnTo>
                  <a:pt x="634" y="2"/>
                </a:lnTo>
                <a:lnTo>
                  <a:pt x="637" y="0"/>
                </a:lnTo>
                <a:lnTo>
                  <a:pt x="629" y="2"/>
                </a:lnTo>
                <a:lnTo>
                  <a:pt x="633" y="2"/>
                </a:lnTo>
                <a:lnTo>
                  <a:pt x="619" y="5"/>
                </a:lnTo>
                <a:lnTo>
                  <a:pt x="620" y="7"/>
                </a:lnTo>
                <a:lnTo>
                  <a:pt x="610" y="9"/>
                </a:lnTo>
                <a:lnTo>
                  <a:pt x="604" y="17"/>
                </a:lnTo>
                <a:lnTo>
                  <a:pt x="608" y="18"/>
                </a:lnTo>
                <a:lnTo>
                  <a:pt x="599" y="20"/>
                </a:lnTo>
                <a:lnTo>
                  <a:pt x="595" y="28"/>
                </a:lnTo>
                <a:lnTo>
                  <a:pt x="619" y="34"/>
                </a:lnTo>
                <a:lnTo>
                  <a:pt x="612" y="36"/>
                </a:lnTo>
                <a:lnTo>
                  <a:pt x="613" y="35"/>
                </a:lnTo>
                <a:lnTo>
                  <a:pt x="607" y="37"/>
                </a:lnTo>
                <a:lnTo>
                  <a:pt x="601" y="44"/>
                </a:lnTo>
                <a:lnTo>
                  <a:pt x="611" y="41"/>
                </a:lnTo>
                <a:lnTo>
                  <a:pt x="607" y="45"/>
                </a:lnTo>
                <a:lnTo>
                  <a:pt x="586" y="53"/>
                </a:lnTo>
                <a:lnTo>
                  <a:pt x="577" y="63"/>
                </a:lnTo>
                <a:lnTo>
                  <a:pt x="571" y="69"/>
                </a:lnTo>
                <a:lnTo>
                  <a:pt x="564" y="69"/>
                </a:lnTo>
                <a:lnTo>
                  <a:pt x="566" y="72"/>
                </a:lnTo>
                <a:lnTo>
                  <a:pt x="564" y="69"/>
                </a:lnTo>
                <a:lnTo>
                  <a:pt x="566" y="69"/>
                </a:lnTo>
                <a:lnTo>
                  <a:pt x="572" y="67"/>
                </a:lnTo>
                <a:lnTo>
                  <a:pt x="570" y="66"/>
                </a:lnTo>
                <a:lnTo>
                  <a:pt x="573" y="63"/>
                </a:lnTo>
                <a:lnTo>
                  <a:pt x="568" y="63"/>
                </a:lnTo>
                <a:lnTo>
                  <a:pt x="581" y="50"/>
                </a:lnTo>
                <a:lnTo>
                  <a:pt x="572" y="53"/>
                </a:lnTo>
                <a:lnTo>
                  <a:pt x="573" y="52"/>
                </a:lnTo>
                <a:lnTo>
                  <a:pt x="562" y="48"/>
                </a:lnTo>
                <a:lnTo>
                  <a:pt x="554" y="52"/>
                </a:lnTo>
                <a:lnTo>
                  <a:pt x="557" y="55"/>
                </a:lnTo>
                <a:lnTo>
                  <a:pt x="563" y="57"/>
                </a:lnTo>
                <a:lnTo>
                  <a:pt x="553" y="57"/>
                </a:lnTo>
                <a:lnTo>
                  <a:pt x="550" y="54"/>
                </a:lnTo>
                <a:lnTo>
                  <a:pt x="546" y="57"/>
                </a:lnTo>
                <a:lnTo>
                  <a:pt x="527" y="57"/>
                </a:lnTo>
                <a:lnTo>
                  <a:pt x="506" y="57"/>
                </a:lnTo>
                <a:lnTo>
                  <a:pt x="499" y="54"/>
                </a:lnTo>
                <a:lnTo>
                  <a:pt x="491" y="53"/>
                </a:lnTo>
                <a:lnTo>
                  <a:pt x="487" y="46"/>
                </a:lnTo>
                <a:lnTo>
                  <a:pt x="484" y="41"/>
                </a:lnTo>
                <a:lnTo>
                  <a:pt x="452" y="48"/>
                </a:lnTo>
                <a:lnTo>
                  <a:pt x="457" y="52"/>
                </a:lnTo>
                <a:lnTo>
                  <a:pt x="474" y="48"/>
                </a:lnTo>
                <a:lnTo>
                  <a:pt x="484" y="46"/>
                </a:lnTo>
                <a:lnTo>
                  <a:pt x="465" y="53"/>
                </a:lnTo>
                <a:lnTo>
                  <a:pt x="456" y="55"/>
                </a:lnTo>
                <a:lnTo>
                  <a:pt x="450" y="71"/>
                </a:lnTo>
                <a:lnTo>
                  <a:pt x="446" y="68"/>
                </a:lnTo>
                <a:lnTo>
                  <a:pt x="442" y="78"/>
                </a:lnTo>
                <a:lnTo>
                  <a:pt x="438" y="66"/>
                </a:lnTo>
                <a:lnTo>
                  <a:pt x="446" y="67"/>
                </a:lnTo>
                <a:lnTo>
                  <a:pt x="443" y="60"/>
                </a:lnTo>
                <a:lnTo>
                  <a:pt x="438" y="63"/>
                </a:lnTo>
                <a:lnTo>
                  <a:pt x="437" y="57"/>
                </a:lnTo>
                <a:lnTo>
                  <a:pt x="430" y="55"/>
                </a:lnTo>
                <a:lnTo>
                  <a:pt x="392" y="58"/>
                </a:lnTo>
                <a:lnTo>
                  <a:pt x="377" y="55"/>
                </a:lnTo>
                <a:lnTo>
                  <a:pt x="393" y="50"/>
                </a:lnTo>
                <a:lnTo>
                  <a:pt x="398" y="48"/>
                </a:lnTo>
                <a:lnTo>
                  <a:pt x="386" y="41"/>
                </a:lnTo>
                <a:lnTo>
                  <a:pt x="381" y="42"/>
                </a:lnTo>
                <a:lnTo>
                  <a:pt x="355" y="35"/>
                </a:lnTo>
                <a:lnTo>
                  <a:pt x="328" y="28"/>
                </a:lnTo>
                <a:lnTo>
                  <a:pt x="314" y="34"/>
                </a:lnTo>
                <a:lnTo>
                  <a:pt x="309" y="33"/>
                </a:lnTo>
                <a:lnTo>
                  <a:pt x="313" y="30"/>
                </a:lnTo>
                <a:lnTo>
                  <a:pt x="316" y="23"/>
                </a:lnTo>
                <a:lnTo>
                  <a:pt x="313" y="26"/>
                </a:lnTo>
                <a:lnTo>
                  <a:pt x="308" y="30"/>
                </a:lnTo>
                <a:lnTo>
                  <a:pt x="301" y="32"/>
                </a:lnTo>
                <a:lnTo>
                  <a:pt x="296" y="35"/>
                </a:lnTo>
                <a:lnTo>
                  <a:pt x="292" y="26"/>
                </a:lnTo>
                <a:lnTo>
                  <a:pt x="287" y="18"/>
                </a:lnTo>
                <a:lnTo>
                  <a:pt x="288" y="23"/>
                </a:lnTo>
                <a:lnTo>
                  <a:pt x="266" y="30"/>
                </a:lnTo>
                <a:lnTo>
                  <a:pt x="268" y="28"/>
                </a:lnTo>
                <a:lnTo>
                  <a:pt x="245" y="32"/>
                </a:lnTo>
                <a:lnTo>
                  <a:pt x="268" y="23"/>
                </a:lnTo>
                <a:lnTo>
                  <a:pt x="252" y="26"/>
                </a:lnTo>
                <a:lnTo>
                  <a:pt x="225" y="33"/>
                </a:lnTo>
                <a:lnTo>
                  <a:pt x="199" y="39"/>
                </a:lnTo>
                <a:lnTo>
                  <a:pt x="197" y="44"/>
                </a:lnTo>
                <a:lnTo>
                  <a:pt x="188" y="43"/>
                </a:lnTo>
                <a:lnTo>
                  <a:pt x="187" y="45"/>
                </a:lnTo>
                <a:lnTo>
                  <a:pt x="166" y="37"/>
                </a:lnTo>
                <a:lnTo>
                  <a:pt x="145" y="31"/>
                </a:lnTo>
                <a:lnTo>
                  <a:pt x="127" y="47"/>
                </a:lnTo>
                <a:lnTo>
                  <a:pt x="108" y="65"/>
                </a:lnTo>
                <a:lnTo>
                  <a:pt x="90" y="81"/>
                </a:lnTo>
                <a:lnTo>
                  <a:pt x="70" y="97"/>
                </a:lnTo>
                <a:lnTo>
                  <a:pt x="52" y="114"/>
                </a:lnTo>
                <a:lnTo>
                  <a:pt x="34" y="133"/>
                </a:lnTo>
                <a:lnTo>
                  <a:pt x="18" y="149"/>
                </a:lnTo>
                <a:lnTo>
                  <a:pt x="0" y="168"/>
                </a:lnTo>
                <a:lnTo>
                  <a:pt x="21" y="166"/>
                </a:lnTo>
                <a:lnTo>
                  <a:pt x="16" y="170"/>
                </a:lnTo>
                <a:lnTo>
                  <a:pt x="20" y="174"/>
                </a:lnTo>
                <a:lnTo>
                  <a:pt x="19" y="188"/>
                </a:lnTo>
                <a:lnTo>
                  <a:pt x="30" y="185"/>
                </a:lnTo>
                <a:lnTo>
                  <a:pt x="38" y="179"/>
                </a:lnTo>
                <a:lnTo>
                  <a:pt x="54" y="175"/>
                </a:lnTo>
                <a:lnTo>
                  <a:pt x="58" y="190"/>
                </a:lnTo>
                <a:lnTo>
                  <a:pt x="54" y="205"/>
                </a:lnTo>
                <a:lnTo>
                  <a:pt x="51" y="220"/>
                </a:lnTo>
                <a:lnTo>
                  <a:pt x="58" y="227"/>
                </a:lnTo>
                <a:lnTo>
                  <a:pt x="63" y="234"/>
                </a:lnTo>
                <a:lnTo>
                  <a:pt x="51" y="249"/>
                </a:lnTo>
                <a:lnTo>
                  <a:pt x="61" y="239"/>
                </a:lnTo>
                <a:lnTo>
                  <a:pt x="61" y="241"/>
                </a:lnTo>
                <a:lnTo>
                  <a:pt x="51" y="249"/>
                </a:lnTo>
                <a:lnTo>
                  <a:pt x="52" y="249"/>
                </a:lnTo>
                <a:lnTo>
                  <a:pt x="47" y="254"/>
                </a:lnTo>
                <a:lnTo>
                  <a:pt x="42" y="253"/>
                </a:lnTo>
                <a:lnTo>
                  <a:pt x="43" y="260"/>
                </a:lnTo>
                <a:lnTo>
                  <a:pt x="41" y="256"/>
                </a:lnTo>
                <a:lnTo>
                  <a:pt x="41" y="262"/>
                </a:lnTo>
                <a:lnTo>
                  <a:pt x="46" y="262"/>
                </a:lnTo>
                <a:lnTo>
                  <a:pt x="42" y="262"/>
                </a:lnTo>
                <a:lnTo>
                  <a:pt x="42" y="266"/>
                </a:lnTo>
                <a:lnTo>
                  <a:pt x="39" y="263"/>
                </a:lnTo>
                <a:lnTo>
                  <a:pt x="41" y="274"/>
                </a:lnTo>
                <a:lnTo>
                  <a:pt x="56" y="264"/>
                </a:lnTo>
                <a:lnTo>
                  <a:pt x="50" y="274"/>
                </a:lnTo>
                <a:lnTo>
                  <a:pt x="54" y="275"/>
                </a:lnTo>
                <a:lnTo>
                  <a:pt x="47" y="273"/>
                </a:lnTo>
                <a:lnTo>
                  <a:pt x="46" y="284"/>
                </a:lnTo>
                <a:lnTo>
                  <a:pt x="49" y="282"/>
                </a:lnTo>
                <a:lnTo>
                  <a:pt x="39" y="292"/>
                </a:lnTo>
                <a:lnTo>
                  <a:pt x="43" y="289"/>
                </a:lnTo>
                <a:lnTo>
                  <a:pt x="43" y="293"/>
                </a:lnTo>
                <a:lnTo>
                  <a:pt x="60" y="282"/>
                </a:lnTo>
                <a:lnTo>
                  <a:pt x="55" y="291"/>
                </a:lnTo>
                <a:lnTo>
                  <a:pt x="55" y="298"/>
                </a:lnTo>
                <a:lnTo>
                  <a:pt x="52" y="291"/>
                </a:lnTo>
                <a:lnTo>
                  <a:pt x="38" y="300"/>
                </a:lnTo>
                <a:lnTo>
                  <a:pt x="39" y="303"/>
                </a:lnTo>
                <a:lnTo>
                  <a:pt x="42" y="301"/>
                </a:lnTo>
                <a:lnTo>
                  <a:pt x="51" y="302"/>
                </a:lnTo>
                <a:lnTo>
                  <a:pt x="38" y="304"/>
                </a:lnTo>
                <a:lnTo>
                  <a:pt x="34" y="307"/>
                </a:lnTo>
                <a:lnTo>
                  <a:pt x="41" y="308"/>
                </a:lnTo>
                <a:lnTo>
                  <a:pt x="32" y="311"/>
                </a:lnTo>
                <a:lnTo>
                  <a:pt x="42" y="314"/>
                </a:lnTo>
                <a:lnTo>
                  <a:pt x="45" y="313"/>
                </a:lnTo>
                <a:lnTo>
                  <a:pt x="49" y="314"/>
                </a:lnTo>
                <a:lnTo>
                  <a:pt x="43" y="315"/>
                </a:lnTo>
                <a:lnTo>
                  <a:pt x="50" y="315"/>
                </a:lnTo>
                <a:lnTo>
                  <a:pt x="45" y="318"/>
                </a:lnTo>
                <a:lnTo>
                  <a:pt x="55" y="314"/>
                </a:lnTo>
                <a:lnTo>
                  <a:pt x="58" y="312"/>
                </a:lnTo>
                <a:lnTo>
                  <a:pt x="51" y="318"/>
                </a:lnTo>
                <a:lnTo>
                  <a:pt x="46" y="318"/>
                </a:lnTo>
                <a:lnTo>
                  <a:pt x="45" y="320"/>
                </a:lnTo>
                <a:lnTo>
                  <a:pt x="54" y="318"/>
                </a:lnTo>
                <a:lnTo>
                  <a:pt x="54" y="321"/>
                </a:lnTo>
                <a:lnTo>
                  <a:pt x="61" y="315"/>
                </a:lnTo>
                <a:lnTo>
                  <a:pt x="58" y="323"/>
                </a:lnTo>
                <a:lnTo>
                  <a:pt x="65" y="320"/>
                </a:lnTo>
                <a:lnTo>
                  <a:pt x="55" y="328"/>
                </a:lnTo>
                <a:lnTo>
                  <a:pt x="60" y="331"/>
                </a:lnTo>
                <a:lnTo>
                  <a:pt x="67" y="325"/>
                </a:lnTo>
                <a:lnTo>
                  <a:pt x="63" y="333"/>
                </a:lnTo>
                <a:lnTo>
                  <a:pt x="65" y="333"/>
                </a:lnTo>
                <a:lnTo>
                  <a:pt x="60" y="333"/>
                </a:lnTo>
                <a:lnTo>
                  <a:pt x="65" y="336"/>
                </a:lnTo>
                <a:lnTo>
                  <a:pt x="70" y="333"/>
                </a:lnTo>
                <a:lnTo>
                  <a:pt x="67" y="339"/>
                </a:lnTo>
                <a:lnTo>
                  <a:pt x="70" y="340"/>
                </a:lnTo>
                <a:lnTo>
                  <a:pt x="65" y="342"/>
                </a:lnTo>
                <a:lnTo>
                  <a:pt x="69" y="344"/>
                </a:lnTo>
                <a:lnTo>
                  <a:pt x="91" y="344"/>
                </a:lnTo>
                <a:lnTo>
                  <a:pt x="112" y="344"/>
                </a:lnTo>
                <a:lnTo>
                  <a:pt x="132" y="344"/>
                </a:lnTo>
                <a:lnTo>
                  <a:pt x="152" y="344"/>
                </a:lnTo>
                <a:lnTo>
                  <a:pt x="174" y="344"/>
                </a:lnTo>
                <a:lnTo>
                  <a:pt x="194" y="344"/>
                </a:lnTo>
                <a:lnTo>
                  <a:pt x="215" y="344"/>
                </a:lnTo>
                <a:lnTo>
                  <a:pt x="236" y="344"/>
                </a:lnTo>
                <a:lnTo>
                  <a:pt x="257" y="344"/>
                </a:lnTo>
                <a:lnTo>
                  <a:pt x="278" y="344"/>
                </a:lnTo>
                <a:lnTo>
                  <a:pt x="299" y="344"/>
                </a:lnTo>
                <a:lnTo>
                  <a:pt x="319" y="344"/>
                </a:lnTo>
                <a:lnTo>
                  <a:pt x="341" y="344"/>
                </a:lnTo>
                <a:lnTo>
                  <a:pt x="362" y="344"/>
                </a:lnTo>
                <a:lnTo>
                  <a:pt x="383" y="344"/>
                </a:lnTo>
                <a:lnTo>
                  <a:pt x="403" y="344"/>
                </a:lnTo>
                <a:lnTo>
                  <a:pt x="408" y="339"/>
                </a:lnTo>
                <a:lnTo>
                  <a:pt x="407" y="349"/>
                </a:lnTo>
                <a:lnTo>
                  <a:pt x="421" y="351"/>
                </a:lnTo>
                <a:lnTo>
                  <a:pt x="438" y="359"/>
                </a:lnTo>
                <a:lnTo>
                  <a:pt x="450" y="356"/>
                </a:lnTo>
                <a:lnTo>
                  <a:pt x="459" y="362"/>
                </a:lnTo>
                <a:lnTo>
                  <a:pt x="477" y="356"/>
                </a:lnTo>
                <a:lnTo>
                  <a:pt x="487" y="364"/>
                </a:lnTo>
                <a:lnTo>
                  <a:pt x="497" y="371"/>
                </a:lnTo>
                <a:lnTo>
                  <a:pt x="508" y="378"/>
                </a:lnTo>
                <a:lnTo>
                  <a:pt x="518" y="384"/>
                </a:lnTo>
                <a:lnTo>
                  <a:pt x="519" y="392"/>
                </a:lnTo>
                <a:lnTo>
                  <a:pt x="523" y="391"/>
                </a:lnTo>
                <a:lnTo>
                  <a:pt x="522" y="395"/>
                </a:lnTo>
                <a:lnTo>
                  <a:pt x="532" y="404"/>
                </a:lnTo>
                <a:lnTo>
                  <a:pt x="528" y="418"/>
                </a:lnTo>
                <a:lnTo>
                  <a:pt x="527" y="433"/>
                </a:lnTo>
                <a:lnTo>
                  <a:pt x="519" y="442"/>
                </a:lnTo>
                <a:lnTo>
                  <a:pt x="505" y="457"/>
                </a:lnTo>
                <a:lnTo>
                  <a:pt x="508" y="464"/>
                </a:lnTo>
                <a:lnTo>
                  <a:pt x="522" y="458"/>
                </a:lnTo>
                <a:lnTo>
                  <a:pt x="536" y="455"/>
                </a:lnTo>
                <a:lnTo>
                  <a:pt x="549" y="449"/>
                </a:lnTo>
                <a:lnTo>
                  <a:pt x="562" y="445"/>
                </a:lnTo>
                <a:lnTo>
                  <a:pt x="563" y="434"/>
                </a:lnTo>
                <a:lnTo>
                  <a:pt x="579" y="433"/>
                </a:lnTo>
                <a:lnTo>
                  <a:pt x="594" y="432"/>
                </a:lnTo>
                <a:lnTo>
                  <a:pt x="607" y="422"/>
                </a:lnTo>
                <a:lnTo>
                  <a:pt x="619" y="413"/>
                </a:lnTo>
                <a:lnTo>
                  <a:pt x="643" y="410"/>
                </a:lnTo>
                <a:lnTo>
                  <a:pt x="668" y="408"/>
                </a:lnTo>
                <a:lnTo>
                  <a:pt x="675" y="404"/>
                </a:lnTo>
                <a:lnTo>
                  <a:pt x="687" y="393"/>
                </a:lnTo>
                <a:lnTo>
                  <a:pt x="699" y="381"/>
                </a:lnTo>
                <a:lnTo>
                  <a:pt x="709" y="369"/>
                </a:lnTo>
                <a:lnTo>
                  <a:pt x="710" y="372"/>
                </a:lnTo>
                <a:lnTo>
                  <a:pt x="715" y="372"/>
                </a:lnTo>
                <a:lnTo>
                  <a:pt x="723" y="376"/>
                </a:lnTo>
                <a:lnTo>
                  <a:pt x="718" y="395"/>
                </a:lnTo>
                <a:lnTo>
                  <a:pt x="721" y="406"/>
                </a:lnTo>
                <a:lnTo>
                  <a:pt x="724" y="408"/>
                </a:lnTo>
                <a:lnTo>
                  <a:pt x="736" y="404"/>
                </a:lnTo>
                <a:lnTo>
                  <a:pt x="735" y="404"/>
                </a:lnTo>
                <a:lnTo>
                  <a:pt x="753" y="398"/>
                </a:lnTo>
                <a:lnTo>
                  <a:pt x="757" y="392"/>
                </a:lnTo>
                <a:lnTo>
                  <a:pt x="758" y="395"/>
                </a:lnTo>
                <a:lnTo>
                  <a:pt x="760" y="395"/>
                </a:lnTo>
                <a:lnTo>
                  <a:pt x="751" y="403"/>
                </a:lnTo>
                <a:lnTo>
                  <a:pt x="770" y="404"/>
                </a:lnTo>
                <a:lnTo>
                  <a:pt x="758" y="407"/>
                </a:lnTo>
                <a:lnTo>
                  <a:pt x="758" y="404"/>
                </a:lnTo>
                <a:lnTo>
                  <a:pt x="739" y="415"/>
                </a:lnTo>
                <a:lnTo>
                  <a:pt x="741" y="413"/>
                </a:lnTo>
                <a:lnTo>
                  <a:pt x="731" y="418"/>
                </a:lnTo>
                <a:lnTo>
                  <a:pt x="733" y="416"/>
                </a:lnTo>
                <a:lnTo>
                  <a:pt x="728" y="424"/>
                </a:lnTo>
                <a:lnTo>
                  <a:pt x="731" y="433"/>
                </a:lnTo>
                <a:lnTo>
                  <a:pt x="740" y="431"/>
                </a:lnTo>
                <a:lnTo>
                  <a:pt x="758" y="415"/>
                </a:lnTo>
                <a:lnTo>
                  <a:pt x="760" y="417"/>
                </a:lnTo>
                <a:lnTo>
                  <a:pt x="763" y="415"/>
                </a:lnTo>
                <a:lnTo>
                  <a:pt x="764" y="416"/>
                </a:lnTo>
                <a:lnTo>
                  <a:pt x="781" y="410"/>
                </a:lnTo>
                <a:lnTo>
                  <a:pt x="797" y="405"/>
                </a:lnTo>
                <a:lnTo>
                  <a:pt x="793" y="404"/>
                </a:lnTo>
                <a:lnTo>
                  <a:pt x="797" y="402"/>
                </a:lnTo>
                <a:lnTo>
                  <a:pt x="790" y="395"/>
                </a:lnTo>
                <a:lnTo>
                  <a:pt x="785" y="397"/>
                </a:lnTo>
                <a:lnTo>
                  <a:pt x="775" y="396"/>
                </a:lnTo>
                <a:lnTo>
                  <a:pt x="766" y="392"/>
                </a:lnTo>
                <a:lnTo>
                  <a:pt x="760" y="390"/>
                </a:lnTo>
                <a:lnTo>
                  <a:pt x="760" y="377"/>
                </a:lnTo>
                <a:lnTo>
                  <a:pt x="755" y="376"/>
                </a:lnTo>
                <a:lnTo>
                  <a:pt x="764" y="365"/>
                </a:lnTo>
                <a:lnTo>
                  <a:pt x="754" y="366"/>
                </a:lnTo>
                <a:lnTo>
                  <a:pt x="753" y="363"/>
                </a:lnTo>
                <a:lnTo>
                  <a:pt x="741" y="362"/>
                </a:lnTo>
                <a:lnTo>
                  <a:pt x="744" y="361"/>
                </a:lnTo>
                <a:lnTo>
                  <a:pt x="757" y="361"/>
                </a:lnTo>
                <a:lnTo>
                  <a:pt x="773" y="354"/>
                </a:lnTo>
                <a:lnTo>
                  <a:pt x="773" y="349"/>
                </a:lnTo>
                <a:lnTo>
                  <a:pt x="777" y="349"/>
                </a:lnTo>
                <a:lnTo>
                  <a:pt x="776" y="344"/>
                </a:lnTo>
                <a:lnTo>
                  <a:pt x="762" y="340"/>
                </a:lnTo>
                <a:lnTo>
                  <a:pt x="744" y="345"/>
                </a:lnTo>
                <a:lnTo>
                  <a:pt x="727" y="351"/>
                </a:lnTo>
                <a:lnTo>
                  <a:pt x="714" y="359"/>
                </a:lnTo>
                <a:lnTo>
                  <a:pt x="701" y="369"/>
                </a:lnTo>
                <a:lnTo>
                  <a:pt x="681" y="380"/>
                </a:lnTo>
                <a:lnTo>
                  <a:pt x="693" y="369"/>
                </a:lnTo>
                <a:lnTo>
                  <a:pt x="706" y="359"/>
                </a:lnTo>
                <a:lnTo>
                  <a:pt x="692" y="353"/>
                </a:lnTo>
                <a:lnTo>
                  <a:pt x="705" y="357"/>
                </a:lnTo>
                <a:lnTo>
                  <a:pt x="723" y="345"/>
                </a:lnTo>
                <a:lnTo>
                  <a:pt x="741" y="339"/>
                </a:lnTo>
                <a:lnTo>
                  <a:pt x="754" y="326"/>
                </a:lnTo>
                <a:lnTo>
                  <a:pt x="781" y="325"/>
                </a:lnTo>
                <a:lnTo>
                  <a:pt x="808" y="324"/>
                </a:lnTo>
                <a:lnTo>
                  <a:pt x="831" y="324"/>
                </a:lnTo>
                <a:lnTo>
                  <a:pt x="853" y="312"/>
                </a:lnTo>
                <a:lnTo>
                  <a:pt x="874" y="305"/>
                </a:lnTo>
                <a:lnTo>
                  <a:pt x="897" y="293"/>
                </a:lnTo>
                <a:lnTo>
                  <a:pt x="892" y="290"/>
                </a:lnTo>
                <a:lnTo>
                  <a:pt x="897" y="289"/>
                </a:lnTo>
                <a:lnTo>
                  <a:pt x="888" y="287"/>
                </a:lnTo>
                <a:lnTo>
                  <a:pt x="895" y="285"/>
                </a:lnTo>
                <a:lnTo>
                  <a:pt x="895" y="284"/>
                </a:lnTo>
                <a:lnTo>
                  <a:pt x="897" y="279"/>
                </a:lnTo>
                <a:lnTo>
                  <a:pt x="899" y="274"/>
                </a:lnTo>
                <a:lnTo>
                  <a:pt x="892" y="271"/>
                </a:lnTo>
                <a:lnTo>
                  <a:pt x="893" y="269"/>
                </a:lnTo>
                <a:lnTo>
                  <a:pt x="884" y="272"/>
                </a:lnTo>
                <a:lnTo>
                  <a:pt x="886" y="262"/>
                </a:lnTo>
                <a:lnTo>
                  <a:pt x="875" y="263"/>
                </a:lnTo>
                <a:lnTo>
                  <a:pt x="882" y="263"/>
                </a:lnTo>
                <a:lnTo>
                  <a:pt x="862" y="271"/>
                </a:lnTo>
                <a:lnTo>
                  <a:pt x="847" y="275"/>
                </a:lnTo>
                <a:lnTo>
                  <a:pt x="852" y="273"/>
                </a:lnTo>
                <a:lnTo>
                  <a:pt x="846" y="269"/>
                </a:lnTo>
                <a:lnTo>
                  <a:pt x="853" y="269"/>
                </a:lnTo>
                <a:lnTo>
                  <a:pt x="875" y="261"/>
                </a:lnTo>
                <a:lnTo>
                  <a:pt x="861" y="263"/>
                </a:lnTo>
                <a:lnTo>
                  <a:pt x="888" y="254"/>
                </a:lnTo>
                <a:lnTo>
                  <a:pt x="871" y="249"/>
                </a:lnTo>
                <a:lnTo>
                  <a:pt x="868" y="249"/>
                </a:lnTo>
                <a:lnTo>
                  <a:pt x="871" y="246"/>
                </a:lnTo>
                <a:lnTo>
                  <a:pt x="861" y="251"/>
                </a:lnTo>
                <a:lnTo>
                  <a:pt x="865" y="247"/>
                </a:lnTo>
                <a:lnTo>
                  <a:pt x="864" y="246"/>
                </a:lnTo>
                <a:lnTo>
                  <a:pt x="859" y="248"/>
                </a:lnTo>
                <a:lnTo>
                  <a:pt x="861" y="243"/>
                </a:lnTo>
                <a:lnTo>
                  <a:pt x="853" y="248"/>
                </a:lnTo>
                <a:lnTo>
                  <a:pt x="856" y="246"/>
                </a:lnTo>
                <a:lnTo>
                  <a:pt x="859" y="242"/>
                </a:lnTo>
                <a:lnTo>
                  <a:pt x="860" y="237"/>
                </a:lnTo>
                <a:lnTo>
                  <a:pt x="856" y="240"/>
                </a:lnTo>
                <a:lnTo>
                  <a:pt x="856" y="238"/>
                </a:lnTo>
                <a:lnTo>
                  <a:pt x="852" y="232"/>
                </a:lnTo>
                <a:lnTo>
                  <a:pt x="844" y="229"/>
                </a:lnTo>
                <a:lnTo>
                  <a:pt x="851" y="229"/>
                </a:lnTo>
                <a:lnTo>
                  <a:pt x="846" y="226"/>
                </a:lnTo>
                <a:lnTo>
                  <a:pt x="849" y="225"/>
                </a:lnTo>
                <a:lnTo>
                  <a:pt x="844" y="223"/>
                </a:lnTo>
                <a:lnTo>
                  <a:pt x="848" y="223"/>
                </a:lnTo>
                <a:lnTo>
                  <a:pt x="843" y="220"/>
                </a:lnTo>
                <a:lnTo>
                  <a:pt x="846" y="221"/>
                </a:lnTo>
                <a:lnTo>
                  <a:pt x="849" y="222"/>
                </a:lnTo>
                <a:lnTo>
                  <a:pt x="857" y="216"/>
                </a:lnTo>
                <a:lnTo>
                  <a:pt x="853" y="212"/>
                </a:lnTo>
                <a:lnTo>
                  <a:pt x="851" y="210"/>
                </a:lnTo>
                <a:lnTo>
                  <a:pt x="855" y="207"/>
                </a:lnTo>
                <a:lnTo>
                  <a:pt x="851" y="202"/>
                </a:lnTo>
                <a:lnTo>
                  <a:pt x="849" y="200"/>
                </a:lnTo>
                <a:lnTo>
                  <a:pt x="843" y="201"/>
                </a:lnTo>
                <a:lnTo>
                  <a:pt x="852" y="198"/>
                </a:lnTo>
                <a:lnTo>
                  <a:pt x="851" y="195"/>
                </a:lnTo>
                <a:lnTo>
                  <a:pt x="840" y="198"/>
                </a:lnTo>
                <a:lnTo>
                  <a:pt x="852" y="190"/>
                </a:lnTo>
                <a:lnTo>
                  <a:pt x="848" y="187"/>
                </a:lnTo>
                <a:lnTo>
                  <a:pt x="843" y="186"/>
                </a:lnTo>
                <a:lnTo>
                  <a:pt x="847" y="182"/>
                </a:lnTo>
                <a:lnTo>
                  <a:pt x="844" y="181"/>
                </a:lnTo>
                <a:lnTo>
                  <a:pt x="843" y="172"/>
                </a:lnTo>
                <a:lnTo>
                  <a:pt x="843" y="170"/>
                </a:lnTo>
                <a:lnTo>
                  <a:pt x="838" y="171"/>
                </a:lnTo>
                <a:lnTo>
                  <a:pt x="842" y="168"/>
                </a:lnTo>
                <a:lnTo>
                  <a:pt x="834" y="171"/>
                </a:lnTo>
                <a:lnTo>
                  <a:pt x="834" y="175"/>
                </a:lnTo>
                <a:lnTo>
                  <a:pt x="828" y="176"/>
                </a:lnTo>
                <a:lnTo>
                  <a:pt x="830" y="179"/>
                </a:lnTo>
                <a:lnTo>
                  <a:pt x="826" y="182"/>
                </a:lnTo>
                <a:lnTo>
                  <a:pt x="822" y="186"/>
                </a:lnTo>
                <a:lnTo>
                  <a:pt x="816" y="191"/>
                </a:lnTo>
                <a:lnTo>
                  <a:pt x="813" y="197"/>
                </a:lnTo>
                <a:lnTo>
                  <a:pt x="812" y="190"/>
                </a:lnTo>
                <a:lnTo>
                  <a:pt x="800" y="197"/>
                </a:lnTo>
                <a:lnTo>
                  <a:pt x="791" y="204"/>
                </a:lnTo>
                <a:lnTo>
                  <a:pt x="793" y="198"/>
                </a:lnTo>
                <a:lnTo>
                  <a:pt x="789" y="200"/>
                </a:lnTo>
                <a:lnTo>
                  <a:pt x="791" y="195"/>
                </a:lnTo>
                <a:lnTo>
                  <a:pt x="784" y="201"/>
                </a:lnTo>
                <a:lnTo>
                  <a:pt x="772" y="207"/>
                </a:lnTo>
                <a:lnTo>
                  <a:pt x="788" y="198"/>
                </a:lnTo>
                <a:lnTo>
                  <a:pt x="786" y="188"/>
                </a:lnTo>
                <a:lnTo>
                  <a:pt x="772" y="191"/>
                </a:lnTo>
                <a:lnTo>
                  <a:pt x="770" y="190"/>
                </a:lnTo>
                <a:lnTo>
                  <a:pt x="773" y="188"/>
                </a:lnTo>
                <a:lnTo>
                  <a:pt x="779" y="189"/>
                </a:lnTo>
                <a:lnTo>
                  <a:pt x="782" y="182"/>
                </a:lnTo>
                <a:lnTo>
                  <a:pt x="780" y="179"/>
                </a:lnTo>
                <a:lnTo>
                  <a:pt x="782" y="172"/>
                </a:lnTo>
                <a:lnTo>
                  <a:pt x="771" y="170"/>
                </a:lnTo>
                <a:lnTo>
                  <a:pt x="786" y="169"/>
                </a:lnTo>
                <a:lnTo>
                  <a:pt x="789" y="161"/>
                </a:lnTo>
                <a:lnTo>
                  <a:pt x="791" y="158"/>
                </a:lnTo>
                <a:lnTo>
                  <a:pt x="786" y="158"/>
                </a:lnTo>
                <a:lnTo>
                  <a:pt x="771" y="150"/>
                </a:lnTo>
                <a:lnTo>
                  <a:pt x="775" y="147"/>
                </a:lnTo>
                <a:lnTo>
                  <a:pt x="771" y="147"/>
                </a:lnTo>
                <a:lnTo>
                  <a:pt x="767" y="143"/>
                </a:lnTo>
                <a:lnTo>
                  <a:pt x="768" y="139"/>
                </a:lnTo>
                <a:lnTo>
                  <a:pt x="757" y="135"/>
                </a:lnTo>
                <a:lnTo>
                  <a:pt x="745" y="139"/>
                </a:lnTo>
                <a:lnTo>
                  <a:pt x="732" y="139"/>
                </a:lnTo>
                <a:lnTo>
                  <a:pt x="736" y="137"/>
                </a:lnTo>
                <a:lnTo>
                  <a:pt x="715" y="135"/>
                </a:lnTo>
                <a:lnTo>
                  <a:pt x="706" y="146"/>
                </a:lnTo>
                <a:lnTo>
                  <a:pt x="708" y="150"/>
                </a:lnTo>
                <a:lnTo>
                  <a:pt x="700" y="160"/>
                </a:lnTo>
                <a:lnTo>
                  <a:pt x="702" y="160"/>
                </a:lnTo>
                <a:lnTo>
                  <a:pt x="700" y="171"/>
                </a:lnTo>
                <a:lnTo>
                  <a:pt x="695" y="177"/>
                </a:lnTo>
                <a:lnTo>
                  <a:pt x="691" y="177"/>
                </a:lnTo>
                <a:lnTo>
                  <a:pt x="674" y="192"/>
                </a:lnTo>
                <a:lnTo>
                  <a:pt x="687" y="208"/>
                </a:lnTo>
                <a:lnTo>
                  <a:pt x="681" y="221"/>
                </a:lnTo>
                <a:lnTo>
                  <a:pt x="673" y="234"/>
                </a:lnTo>
                <a:lnTo>
                  <a:pt x="657" y="242"/>
                </a:lnTo>
                <a:lnTo>
                  <a:pt x="639" y="251"/>
                </a:lnTo>
                <a:lnTo>
                  <a:pt x="632" y="254"/>
                </a:lnTo>
                <a:lnTo>
                  <a:pt x="633" y="266"/>
                </a:lnTo>
                <a:lnTo>
                  <a:pt x="629" y="288"/>
                </a:lnTo>
                <a:lnTo>
                  <a:pt x="621" y="298"/>
                </a:lnTo>
                <a:lnTo>
                  <a:pt x="619" y="304"/>
                </a:lnTo>
                <a:lnTo>
                  <a:pt x="615" y="308"/>
                </a:lnTo>
                <a:lnTo>
                  <a:pt x="612" y="302"/>
                </a:lnTo>
                <a:lnTo>
                  <a:pt x="604" y="312"/>
                </a:lnTo>
                <a:lnTo>
                  <a:pt x="607" y="316"/>
                </a:lnTo>
                <a:lnTo>
                  <a:pt x="598" y="307"/>
                </a:lnTo>
                <a:lnTo>
                  <a:pt x="589" y="312"/>
                </a:lnTo>
                <a:lnTo>
                  <a:pt x="598" y="304"/>
                </a:lnTo>
                <a:lnTo>
                  <a:pt x="589" y="292"/>
                </a:lnTo>
                <a:lnTo>
                  <a:pt x="590" y="289"/>
                </a:lnTo>
                <a:lnTo>
                  <a:pt x="589" y="277"/>
                </a:lnTo>
                <a:lnTo>
                  <a:pt x="595" y="262"/>
                </a:lnTo>
                <a:lnTo>
                  <a:pt x="601" y="247"/>
                </a:lnTo>
                <a:lnTo>
                  <a:pt x="586" y="247"/>
                </a:lnTo>
                <a:lnTo>
                  <a:pt x="571" y="246"/>
                </a:lnTo>
                <a:lnTo>
                  <a:pt x="568" y="248"/>
                </a:lnTo>
                <a:lnTo>
                  <a:pt x="572" y="243"/>
                </a:lnTo>
                <a:lnTo>
                  <a:pt x="562" y="238"/>
                </a:lnTo>
                <a:lnTo>
                  <a:pt x="550" y="232"/>
                </a:lnTo>
                <a:lnTo>
                  <a:pt x="539" y="220"/>
                </a:lnTo>
                <a:lnTo>
                  <a:pt x="523" y="213"/>
                </a:lnTo>
                <a:lnTo>
                  <a:pt x="503" y="218"/>
                </a:lnTo>
                <a:lnTo>
                  <a:pt x="504" y="217"/>
                </a:lnTo>
                <a:lnTo>
                  <a:pt x="500" y="218"/>
                </a:lnTo>
                <a:lnTo>
                  <a:pt x="510" y="200"/>
                </a:lnTo>
                <a:lnTo>
                  <a:pt x="509" y="191"/>
                </a:lnTo>
                <a:lnTo>
                  <a:pt x="497" y="192"/>
                </a:lnTo>
                <a:lnTo>
                  <a:pt x="493" y="199"/>
                </a:lnTo>
                <a:lnTo>
                  <a:pt x="497" y="191"/>
                </a:lnTo>
                <a:lnTo>
                  <a:pt x="497" y="186"/>
                </a:lnTo>
                <a:lnTo>
                  <a:pt x="514" y="164"/>
                </a:lnTo>
                <a:lnTo>
                  <a:pt x="537" y="147"/>
                </a:lnTo>
                <a:lnTo>
                  <a:pt x="539" y="143"/>
                </a:lnTo>
                <a:lnTo>
                  <a:pt x="550" y="138"/>
                </a:lnTo>
                <a:lnTo>
                  <a:pt x="548" y="136"/>
                </a:lnTo>
                <a:lnTo>
                  <a:pt x="552" y="138"/>
                </a:lnTo>
                <a:lnTo>
                  <a:pt x="558" y="134"/>
                </a:lnTo>
                <a:lnTo>
                  <a:pt x="563" y="133"/>
                </a:lnTo>
                <a:lnTo>
                  <a:pt x="564" y="130"/>
                </a:lnTo>
                <a:lnTo>
                  <a:pt x="581" y="126"/>
                </a:lnTo>
                <a:lnTo>
                  <a:pt x="584" y="120"/>
                </a:lnTo>
                <a:lnTo>
                  <a:pt x="570" y="118"/>
                </a:lnTo>
                <a:lnTo>
                  <a:pt x="572" y="117"/>
                </a:lnTo>
                <a:lnTo>
                  <a:pt x="559" y="114"/>
                </a:lnTo>
                <a:lnTo>
                  <a:pt x="559" y="110"/>
                </a:lnTo>
                <a:lnTo>
                  <a:pt x="577" y="114"/>
                </a:lnTo>
                <a:lnTo>
                  <a:pt x="593" y="117"/>
                </a:lnTo>
                <a:lnTo>
                  <a:pt x="598" y="112"/>
                </a:lnTo>
                <a:lnTo>
                  <a:pt x="601" y="109"/>
                </a:lnTo>
                <a:lnTo>
                  <a:pt x="607" y="112"/>
                </a:lnTo>
                <a:lnTo>
                  <a:pt x="607" y="109"/>
                </a:lnTo>
                <a:lnTo>
                  <a:pt x="613" y="110"/>
                </a:lnTo>
                <a:lnTo>
                  <a:pt x="638" y="97"/>
                </a:lnTo>
                <a:lnTo>
                  <a:pt x="641" y="94"/>
                </a:lnTo>
                <a:lnTo>
                  <a:pt x="620" y="89"/>
                </a:lnTo>
                <a:lnTo>
                  <a:pt x="606" y="84"/>
                </a:lnTo>
                <a:lnTo>
                  <a:pt x="630" y="87"/>
                </a:lnTo>
                <a:lnTo>
                  <a:pt x="638" y="93"/>
                </a:lnTo>
                <a:lnTo>
                  <a:pt x="661" y="8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77" name="Freeform 405"/>
          <p:cNvSpPr>
            <a:spLocks/>
          </p:cNvSpPr>
          <p:nvPr/>
        </p:nvSpPr>
        <p:spPr bwMode="auto">
          <a:xfrm>
            <a:off x="3554810" y="1871664"/>
            <a:ext cx="393832" cy="269875"/>
          </a:xfrm>
          <a:custGeom>
            <a:avLst/>
            <a:gdLst>
              <a:gd name="T0" fmla="*/ 2147483647 w 248"/>
              <a:gd name="T1" fmla="*/ 2147483647 h 170"/>
              <a:gd name="T2" fmla="*/ 2147483647 w 248"/>
              <a:gd name="T3" fmla="*/ 2147483647 h 170"/>
              <a:gd name="T4" fmla="*/ 2147483647 w 248"/>
              <a:gd name="T5" fmla="*/ 2147483647 h 170"/>
              <a:gd name="T6" fmla="*/ 2147483647 w 248"/>
              <a:gd name="T7" fmla="*/ 2147483647 h 170"/>
              <a:gd name="T8" fmla="*/ 2147483647 w 248"/>
              <a:gd name="T9" fmla="*/ 2147483647 h 170"/>
              <a:gd name="T10" fmla="*/ 2147483647 w 248"/>
              <a:gd name="T11" fmla="*/ 2147483647 h 170"/>
              <a:gd name="T12" fmla="*/ 2147483647 w 248"/>
              <a:gd name="T13" fmla="*/ 2147483647 h 170"/>
              <a:gd name="T14" fmla="*/ 2147483647 w 248"/>
              <a:gd name="T15" fmla="*/ 2147483647 h 170"/>
              <a:gd name="T16" fmla="*/ 2147483647 w 248"/>
              <a:gd name="T17" fmla="*/ 2147483647 h 170"/>
              <a:gd name="T18" fmla="*/ 2147483647 w 248"/>
              <a:gd name="T19" fmla="*/ 2147483647 h 170"/>
              <a:gd name="T20" fmla="*/ 2147483647 w 248"/>
              <a:gd name="T21" fmla="*/ 2147483647 h 170"/>
              <a:gd name="T22" fmla="*/ 2147483647 w 248"/>
              <a:gd name="T23" fmla="*/ 2147483647 h 170"/>
              <a:gd name="T24" fmla="*/ 2147483647 w 248"/>
              <a:gd name="T25" fmla="*/ 2147483647 h 170"/>
              <a:gd name="T26" fmla="*/ 2147483647 w 248"/>
              <a:gd name="T27" fmla="*/ 2147483647 h 170"/>
              <a:gd name="T28" fmla="*/ 2147483647 w 248"/>
              <a:gd name="T29" fmla="*/ 2147483647 h 170"/>
              <a:gd name="T30" fmla="*/ 2147483647 w 248"/>
              <a:gd name="T31" fmla="*/ 2147483647 h 170"/>
              <a:gd name="T32" fmla="*/ 2147483647 w 248"/>
              <a:gd name="T33" fmla="*/ 2147483647 h 170"/>
              <a:gd name="T34" fmla="*/ 2147483647 w 248"/>
              <a:gd name="T35" fmla="*/ 2147483647 h 170"/>
              <a:gd name="T36" fmla="*/ 2147483647 w 248"/>
              <a:gd name="T37" fmla="*/ 2147483647 h 170"/>
              <a:gd name="T38" fmla="*/ 2147483647 w 248"/>
              <a:gd name="T39" fmla="*/ 2147483647 h 170"/>
              <a:gd name="T40" fmla="*/ 2147483647 w 248"/>
              <a:gd name="T41" fmla="*/ 2147483647 h 170"/>
              <a:gd name="T42" fmla="*/ 2147483647 w 248"/>
              <a:gd name="T43" fmla="*/ 2147483647 h 170"/>
              <a:gd name="T44" fmla="*/ 2147483647 w 248"/>
              <a:gd name="T45" fmla="*/ 2147483647 h 170"/>
              <a:gd name="T46" fmla="*/ 2147483647 w 248"/>
              <a:gd name="T47" fmla="*/ 2147483647 h 170"/>
              <a:gd name="T48" fmla="*/ 2147483647 w 248"/>
              <a:gd name="T49" fmla="*/ 2147483647 h 170"/>
              <a:gd name="T50" fmla="*/ 2147483647 w 248"/>
              <a:gd name="T51" fmla="*/ 2147483647 h 170"/>
              <a:gd name="T52" fmla="*/ 2147483647 w 248"/>
              <a:gd name="T53" fmla="*/ 2147483647 h 170"/>
              <a:gd name="T54" fmla="*/ 2147483647 w 248"/>
              <a:gd name="T55" fmla="*/ 2147483647 h 170"/>
              <a:gd name="T56" fmla="*/ 2147483647 w 248"/>
              <a:gd name="T57" fmla="*/ 2147483647 h 170"/>
              <a:gd name="T58" fmla="*/ 2147483647 w 248"/>
              <a:gd name="T59" fmla="*/ 2147483647 h 170"/>
              <a:gd name="T60" fmla="*/ 2147483647 w 248"/>
              <a:gd name="T61" fmla="*/ 2147483647 h 170"/>
              <a:gd name="T62" fmla="*/ 2147483647 w 248"/>
              <a:gd name="T63" fmla="*/ 2147483647 h 170"/>
              <a:gd name="T64" fmla="*/ 2147483647 w 248"/>
              <a:gd name="T65" fmla="*/ 2147483647 h 170"/>
              <a:gd name="T66" fmla="*/ 2147483647 w 248"/>
              <a:gd name="T67" fmla="*/ 2147483647 h 170"/>
              <a:gd name="T68" fmla="*/ 2147483647 w 248"/>
              <a:gd name="T69" fmla="*/ 2147483647 h 170"/>
              <a:gd name="T70" fmla="*/ 2147483647 w 248"/>
              <a:gd name="T71" fmla="*/ 2147483647 h 170"/>
              <a:gd name="T72" fmla="*/ 2147483647 w 248"/>
              <a:gd name="T73" fmla="*/ 2147483647 h 170"/>
              <a:gd name="T74" fmla="*/ 2147483647 w 248"/>
              <a:gd name="T75" fmla="*/ 2147483647 h 170"/>
              <a:gd name="T76" fmla="*/ 2147483647 w 248"/>
              <a:gd name="T77" fmla="*/ 2147483647 h 170"/>
              <a:gd name="T78" fmla="*/ 2147483647 w 248"/>
              <a:gd name="T79" fmla="*/ 2147483647 h 170"/>
              <a:gd name="T80" fmla="*/ 2147483647 w 248"/>
              <a:gd name="T81" fmla="*/ 2147483647 h 170"/>
              <a:gd name="T82" fmla="*/ 2147483647 w 248"/>
              <a:gd name="T83" fmla="*/ 2147483647 h 170"/>
              <a:gd name="T84" fmla="*/ 2147483647 w 248"/>
              <a:gd name="T85" fmla="*/ 2147483647 h 170"/>
              <a:gd name="T86" fmla="*/ 2147483647 w 248"/>
              <a:gd name="T87" fmla="*/ 2147483647 h 170"/>
              <a:gd name="T88" fmla="*/ 2147483647 w 248"/>
              <a:gd name="T89" fmla="*/ 2147483647 h 170"/>
              <a:gd name="T90" fmla="*/ 2147483647 w 248"/>
              <a:gd name="T91" fmla="*/ 2147483647 h 170"/>
              <a:gd name="T92" fmla="*/ 2147483647 w 248"/>
              <a:gd name="T93" fmla="*/ 2147483647 h 170"/>
              <a:gd name="T94" fmla="*/ 2147483647 w 248"/>
              <a:gd name="T95" fmla="*/ 2147483647 h 170"/>
              <a:gd name="T96" fmla="*/ 2147483647 w 248"/>
              <a:gd name="T97" fmla="*/ 2147483647 h 170"/>
              <a:gd name="T98" fmla="*/ 2147483647 w 248"/>
              <a:gd name="T99" fmla="*/ 2147483647 h 170"/>
              <a:gd name="T100" fmla="*/ 2147483647 w 248"/>
              <a:gd name="T101" fmla="*/ 2147483647 h 170"/>
              <a:gd name="T102" fmla="*/ 2147483647 w 248"/>
              <a:gd name="T103" fmla="*/ 2147483647 h 170"/>
              <a:gd name="T104" fmla="*/ 2147483647 w 248"/>
              <a:gd name="T105" fmla="*/ 2147483647 h 170"/>
              <a:gd name="T106" fmla="*/ 2147483647 w 248"/>
              <a:gd name="T107" fmla="*/ 2147483647 h 170"/>
              <a:gd name="T108" fmla="*/ 2147483647 w 248"/>
              <a:gd name="T109" fmla="*/ 2147483647 h 170"/>
              <a:gd name="T110" fmla="*/ 2147483647 w 248"/>
              <a:gd name="T111" fmla="*/ 2147483647 h 170"/>
              <a:gd name="T112" fmla="*/ 2147483647 w 248"/>
              <a:gd name="T113" fmla="*/ 2147483647 h 170"/>
              <a:gd name="T114" fmla="*/ 2147483647 w 248"/>
              <a:gd name="T115" fmla="*/ 2147483647 h 170"/>
              <a:gd name="T116" fmla="*/ 2147483647 w 248"/>
              <a:gd name="T117" fmla="*/ 2147483647 h 170"/>
              <a:gd name="T118" fmla="*/ 2147483647 w 248"/>
              <a:gd name="T119" fmla="*/ 2147483647 h 170"/>
              <a:gd name="T120" fmla="*/ 2147483647 w 248"/>
              <a:gd name="T121" fmla="*/ 2147483647 h 170"/>
              <a:gd name="T122" fmla="*/ 2147483647 w 248"/>
              <a:gd name="T123" fmla="*/ 2147483647 h 17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48" h="170">
                <a:moveTo>
                  <a:pt x="171" y="43"/>
                </a:moveTo>
                <a:lnTo>
                  <a:pt x="169" y="45"/>
                </a:lnTo>
                <a:lnTo>
                  <a:pt x="186" y="39"/>
                </a:lnTo>
                <a:lnTo>
                  <a:pt x="179" y="37"/>
                </a:lnTo>
                <a:lnTo>
                  <a:pt x="166" y="41"/>
                </a:lnTo>
                <a:lnTo>
                  <a:pt x="174" y="36"/>
                </a:lnTo>
                <a:lnTo>
                  <a:pt x="182" y="34"/>
                </a:lnTo>
                <a:lnTo>
                  <a:pt x="170" y="30"/>
                </a:lnTo>
                <a:lnTo>
                  <a:pt x="159" y="36"/>
                </a:lnTo>
                <a:lnTo>
                  <a:pt x="160" y="32"/>
                </a:lnTo>
                <a:lnTo>
                  <a:pt x="156" y="36"/>
                </a:lnTo>
                <a:lnTo>
                  <a:pt x="160" y="29"/>
                </a:lnTo>
                <a:lnTo>
                  <a:pt x="155" y="32"/>
                </a:lnTo>
                <a:lnTo>
                  <a:pt x="159" y="27"/>
                </a:lnTo>
                <a:lnTo>
                  <a:pt x="157" y="28"/>
                </a:lnTo>
                <a:lnTo>
                  <a:pt x="143" y="35"/>
                </a:lnTo>
                <a:lnTo>
                  <a:pt x="148" y="30"/>
                </a:lnTo>
                <a:lnTo>
                  <a:pt x="146" y="30"/>
                </a:lnTo>
                <a:lnTo>
                  <a:pt x="159" y="24"/>
                </a:lnTo>
                <a:lnTo>
                  <a:pt x="147" y="24"/>
                </a:lnTo>
                <a:lnTo>
                  <a:pt x="140" y="28"/>
                </a:lnTo>
                <a:lnTo>
                  <a:pt x="147" y="21"/>
                </a:lnTo>
                <a:lnTo>
                  <a:pt x="137" y="26"/>
                </a:lnTo>
                <a:lnTo>
                  <a:pt x="155" y="20"/>
                </a:lnTo>
                <a:lnTo>
                  <a:pt x="147" y="16"/>
                </a:lnTo>
                <a:lnTo>
                  <a:pt x="124" y="16"/>
                </a:lnTo>
                <a:lnTo>
                  <a:pt x="131" y="21"/>
                </a:lnTo>
                <a:lnTo>
                  <a:pt x="117" y="20"/>
                </a:lnTo>
                <a:lnTo>
                  <a:pt x="121" y="27"/>
                </a:lnTo>
                <a:lnTo>
                  <a:pt x="113" y="24"/>
                </a:lnTo>
                <a:lnTo>
                  <a:pt x="115" y="26"/>
                </a:lnTo>
                <a:lnTo>
                  <a:pt x="113" y="22"/>
                </a:lnTo>
                <a:lnTo>
                  <a:pt x="113" y="18"/>
                </a:lnTo>
                <a:lnTo>
                  <a:pt x="109" y="19"/>
                </a:lnTo>
                <a:lnTo>
                  <a:pt x="104" y="19"/>
                </a:lnTo>
                <a:lnTo>
                  <a:pt x="106" y="21"/>
                </a:lnTo>
                <a:lnTo>
                  <a:pt x="99" y="21"/>
                </a:lnTo>
                <a:lnTo>
                  <a:pt x="95" y="22"/>
                </a:lnTo>
                <a:lnTo>
                  <a:pt x="98" y="18"/>
                </a:lnTo>
                <a:lnTo>
                  <a:pt x="95" y="19"/>
                </a:lnTo>
                <a:lnTo>
                  <a:pt x="107" y="14"/>
                </a:lnTo>
                <a:lnTo>
                  <a:pt x="106" y="1"/>
                </a:lnTo>
                <a:lnTo>
                  <a:pt x="80" y="4"/>
                </a:lnTo>
                <a:lnTo>
                  <a:pt x="81" y="5"/>
                </a:lnTo>
                <a:lnTo>
                  <a:pt x="72" y="6"/>
                </a:lnTo>
                <a:lnTo>
                  <a:pt x="65" y="7"/>
                </a:lnTo>
                <a:lnTo>
                  <a:pt x="76" y="9"/>
                </a:lnTo>
                <a:lnTo>
                  <a:pt x="64" y="10"/>
                </a:lnTo>
                <a:lnTo>
                  <a:pt x="72" y="14"/>
                </a:lnTo>
                <a:lnTo>
                  <a:pt x="56" y="11"/>
                </a:lnTo>
                <a:lnTo>
                  <a:pt x="56" y="19"/>
                </a:lnTo>
                <a:lnTo>
                  <a:pt x="59" y="19"/>
                </a:lnTo>
                <a:lnTo>
                  <a:pt x="62" y="24"/>
                </a:lnTo>
                <a:lnTo>
                  <a:pt x="50" y="21"/>
                </a:lnTo>
                <a:lnTo>
                  <a:pt x="47" y="26"/>
                </a:lnTo>
                <a:lnTo>
                  <a:pt x="54" y="31"/>
                </a:lnTo>
                <a:lnTo>
                  <a:pt x="45" y="36"/>
                </a:lnTo>
                <a:lnTo>
                  <a:pt x="29" y="36"/>
                </a:lnTo>
                <a:lnTo>
                  <a:pt x="49" y="31"/>
                </a:lnTo>
                <a:lnTo>
                  <a:pt x="41" y="24"/>
                </a:lnTo>
                <a:lnTo>
                  <a:pt x="56" y="7"/>
                </a:lnTo>
                <a:lnTo>
                  <a:pt x="73" y="0"/>
                </a:lnTo>
                <a:lnTo>
                  <a:pt x="40" y="2"/>
                </a:lnTo>
                <a:lnTo>
                  <a:pt x="20" y="14"/>
                </a:lnTo>
                <a:lnTo>
                  <a:pt x="0" y="31"/>
                </a:lnTo>
                <a:lnTo>
                  <a:pt x="21" y="37"/>
                </a:lnTo>
                <a:lnTo>
                  <a:pt x="2" y="37"/>
                </a:lnTo>
                <a:lnTo>
                  <a:pt x="5" y="45"/>
                </a:lnTo>
                <a:lnTo>
                  <a:pt x="15" y="47"/>
                </a:lnTo>
                <a:lnTo>
                  <a:pt x="18" y="46"/>
                </a:lnTo>
                <a:lnTo>
                  <a:pt x="23" y="45"/>
                </a:lnTo>
                <a:lnTo>
                  <a:pt x="27" y="50"/>
                </a:lnTo>
                <a:lnTo>
                  <a:pt x="65" y="52"/>
                </a:lnTo>
                <a:lnTo>
                  <a:pt x="55" y="47"/>
                </a:lnTo>
                <a:lnTo>
                  <a:pt x="73" y="55"/>
                </a:lnTo>
                <a:lnTo>
                  <a:pt x="65" y="49"/>
                </a:lnTo>
                <a:lnTo>
                  <a:pt x="95" y="52"/>
                </a:lnTo>
                <a:lnTo>
                  <a:pt x="93" y="46"/>
                </a:lnTo>
                <a:lnTo>
                  <a:pt x="100" y="42"/>
                </a:lnTo>
                <a:lnTo>
                  <a:pt x="100" y="46"/>
                </a:lnTo>
                <a:lnTo>
                  <a:pt x="107" y="48"/>
                </a:lnTo>
                <a:lnTo>
                  <a:pt x="106" y="53"/>
                </a:lnTo>
                <a:lnTo>
                  <a:pt x="112" y="55"/>
                </a:lnTo>
                <a:lnTo>
                  <a:pt x="109" y="57"/>
                </a:lnTo>
                <a:lnTo>
                  <a:pt x="115" y="56"/>
                </a:lnTo>
                <a:lnTo>
                  <a:pt x="117" y="63"/>
                </a:lnTo>
                <a:lnTo>
                  <a:pt x="107" y="67"/>
                </a:lnTo>
                <a:lnTo>
                  <a:pt x="107" y="69"/>
                </a:lnTo>
                <a:lnTo>
                  <a:pt x="120" y="63"/>
                </a:lnTo>
                <a:lnTo>
                  <a:pt x="125" y="66"/>
                </a:lnTo>
                <a:lnTo>
                  <a:pt x="129" y="72"/>
                </a:lnTo>
                <a:lnTo>
                  <a:pt x="133" y="69"/>
                </a:lnTo>
                <a:lnTo>
                  <a:pt x="131" y="75"/>
                </a:lnTo>
                <a:lnTo>
                  <a:pt x="137" y="76"/>
                </a:lnTo>
                <a:lnTo>
                  <a:pt x="135" y="92"/>
                </a:lnTo>
                <a:lnTo>
                  <a:pt x="126" y="97"/>
                </a:lnTo>
                <a:lnTo>
                  <a:pt x="142" y="99"/>
                </a:lnTo>
                <a:lnTo>
                  <a:pt x="148" y="93"/>
                </a:lnTo>
                <a:lnTo>
                  <a:pt x="159" y="101"/>
                </a:lnTo>
                <a:lnTo>
                  <a:pt x="155" y="106"/>
                </a:lnTo>
                <a:lnTo>
                  <a:pt x="143" y="106"/>
                </a:lnTo>
                <a:lnTo>
                  <a:pt x="138" y="107"/>
                </a:lnTo>
                <a:lnTo>
                  <a:pt x="140" y="100"/>
                </a:lnTo>
                <a:lnTo>
                  <a:pt x="118" y="99"/>
                </a:lnTo>
                <a:lnTo>
                  <a:pt x="106" y="106"/>
                </a:lnTo>
                <a:lnTo>
                  <a:pt x="107" y="114"/>
                </a:lnTo>
                <a:lnTo>
                  <a:pt x="84" y="120"/>
                </a:lnTo>
                <a:lnTo>
                  <a:pt x="86" y="122"/>
                </a:lnTo>
                <a:lnTo>
                  <a:pt x="84" y="124"/>
                </a:lnTo>
                <a:lnTo>
                  <a:pt x="84" y="119"/>
                </a:lnTo>
                <a:lnTo>
                  <a:pt x="65" y="118"/>
                </a:lnTo>
                <a:lnTo>
                  <a:pt x="53" y="128"/>
                </a:lnTo>
                <a:lnTo>
                  <a:pt x="65" y="133"/>
                </a:lnTo>
                <a:lnTo>
                  <a:pt x="78" y="130"/>
                </a:lnTo>
                <a:lnTo>
                  <a:pt x="80" y="128"/>
                </a:lnTo>
                <a:lnTo>
                  <a:pt x="89" y="128"/>
                </a:lnTo>
                <a:lnTo>
                  <a:pt x="93" y="123"/>
                </a:lnTo>
                <a:lnTo>
                  <a:pt x="95" y="127"/>
                </a:lnTo>
                <a:lnTo>
                  <a:pt x="95" y="132"/>
                </a:lnTo>
                <a:lnTo>
                  <a:pt x="102" y="128"/>
                </a:lnTo>
                <a:lnTo>
                  <a:pt x="107" y="128"/>
                </a:lnTo>
                <a:lnTo>
                  <a:pt x="104" y="134"/>
                </a:lnTo>
                <a:lnTo>
                  <a:pt x="109" y="138"/>
                </a:lnTo>
                <a:lnTo>
                  <a:pt x="111" y="141"/>
                </a:lnTo>
                <a:lnTo>
                  <a:pt x="117" y="143"/>
                </a:lnTo>
                <a:lnTo>
                  <a:pt x="111" y="147"/>
                </a:lnTo>
                <a:lnTo>
                  <a:pt x="117" y="151"/>
                </a:lnTo>
                <a:lnTo>
                  <a:pt x="129" y="156"/>
                </a:lnTo>
                <a:lnTo>
                  <a:pt x="147" y="162"/>
                </a:lnTo>
                <a:lnTo>
                  <a:pt x="162" y="169"/>
                </a:lnTo>
                <a:lnTo>
                  <a:pt x="162" y="161"/>
                </a:lnTo>
                <a:lnTo>
                  <a:pt x="153" y="151"/>
                </a:lnTo>
                <a:lnTo>
                  <a:pt x="144" y="140"/>
                </a:lnTo>
                <a:lnTo>
                  <a:pt x="155" y="147"/>
                </a:lnTo>
                <a:lnTo>
                  <a:pt x="157" y="141"/>
                </a:lnTo>
                <a:lnTo>
                  <a:pt x="165" y="151"/>
                </a:lnTo>
                <a:lnTo>
                  <a:pt x="166" y="149"/>
                </a:lnTo>
                <a:lnTo>
                  <a:pt x="169" y="152"/>
                </a:lnTo>
                <a:lnTo>
                  <a:pt x="178" y="154"/>
                </a:lnTo>
                <a:lnTo>
                  <a:pt x="179" y="158"/>
                </a:lnTo>
                <a:lnTo>
                  <a:pt x="179" y="152"/>
                </a:lnTo>
                <a:lnTo>
                  <a:pt x="183" y="152"/>
                </a:lnTo>
                <a:lnTo>
                  <a:pt x="186" y="141"/>
                </a:lnTo>
                <a:lnTo>
                  <a:pt x="188" y="145"/>
                </a:lnTo>
                <a:lnTo>
                  <a:pt x="190" y="140"/>
                </a:lnTo>
                <a:lnTo>
                  <a:pt x="191" y="137"/>
                </a:lnTo>
                <a:lnTo>
                  <a:pt x="188" y="135"/>
                </a:lnTo>
                <a:lnTo>
                  <a:pt x="187" y="133"/>
                </a:lnTo>
                <a:lnTo>
                  <a:pt x="188" y="130"/>
                </a:lnTo>
                <a:lnTo>
                  <a:pt x="187" y="127"/>
                </a:lnTo>
                <a:lnTo>
                  <a:pt x="184" y="126"/>
                </a:lnTo>
                <a:lnTo>
                  <a:pt x="181" y="126"/>
                </a:lnTo>
                <a:lnTo>
                  <a:pt x="178" y="121"/>
                </a:lnTo>
                <a:lnTo>
                  <a:pt x="177" y="123"/>
                </a:lnTo>
                <a:lnTo>
                  <a:pt x="178" y="120"/>
                </a:lnTo>
                <a:lnTo>
                  <a:pt x="175" y="121"/>
                </a:lnTo>
                <a:lnTo>
                  <a:pt x="175" y="117"/>
                </a:lnTo>
                <a:lnTo>
                  <a:pt x="175" y="112"/>
                </a:lnTo>
                <a:lnTo>
                  <a:pt x="169" y="112"/>
                </a:lnTo>
                <a:lnTo>
                  <a:pt x="170" y="111"/>
                </a:lnTo>
                <a:lnTo>
                  <a:pt x="170" y="108"/>
                </a:lnTo>
                <a:lnTo>
                  <a:pt x="168" y="102"/>
                </a:lnTo>
                <a:lnTo>
                  <a:pt x="177" y="109"/>
                </a:lnTo>
                <a:lnTo>
                  <a:pt x="179" y="107"/>
                </a:lnTo>
                <a:lnTo>
                  <a:pt x="178" y="101"/>
                </a:lnTo>
                <a:lnTo>
                  <a:pt x="183" y="101"/>
                </a:lnTo>
                <a:lnTo>
                  <a:pt x="183" y="99"/>
                </a:lnTo>
                <a:lnTo>
                  <a:pt x="188" y="101"/>
                </a:lnTo>
                <a:lnTo>
                  <a:pt x="197" y="106"/>
                </a:lnTo>
                <a:lnTo>
                  <a:pt x="200" y="102"/>
                </a:lnTo>
                <a:lnTo>
                  <a:pt x="193" y="109"/>
                </a:lnTo>
                <a:lnTo>
                  <a:pt x="212" y="102"/>
                </a:lnTo>
                <a:lnTo>
                  <a:pt x="204" y="108"/>
                </a:lnTo>
                <a:lnTo>
                  <a:pt x="196" y="112"/>
                </a:lnTo>
                <a:lnTo>
                  <a:pt x="199" y="112"/>
                </a:lnTo>
                <a:lnTo>
                  <a:pt x="197" y="117"/>
                </a:lnTo>
                <a:lnTo>
                  <a:pt x="203" y="117"/>
                </a:lnTo>
                <a:lnTo>
                  <a:pt x="200" y="121"/>
                </a:lnTo>
                <a:lnTo>
                  <a:pt x="204" y="118"/>
                </a:lnTo>
                <a:lnTo>
                  <a:pt x="208" y="121"/>
                </a:lnTo>
                <a:lnTo>
                  <a:pt x="212" y="121"/>
                </a:lnTo>
                <a:lnTo>
                  <a:pt x="213" y="114"/>
                </a:lnTo>
                <a:lnTo>
                  <a:pt x="214" y="113"/>
                </a:lnTo>
                <a:lnTo>
                  <a:pt x="218" y="109"/>
                </a:lnTo>
                <a:lnTo>
                  <a:pt x="222" y="112"/>
                </a:lnTo>
                <a:lnTo>
                  <a:pt x="225" y="110"/>
                </a:lnTo>
                <a:lnTo>
                  <a:pt x="228" y="109"/>
                </a:lnTo>
                <a:lnTo>
                  <a:pt x="226" y="108"/>
                </a:lnTo>
                <a:lnTo>
                  <a:pt x="234" y="106"/>
                </a:lnTo>
                <a:lnTo>
                  <a:pt x="228" y="104"/>
                </a:lnTo>
                <a:lnTo>
                  <a:pt x="235" y="101"/>
                </a:lnTo>
                <a:lnTo>
                  <a:pt x="241" y="101"/>
                </a:lnTo>
                <a:lnTo>
                  <a:pt x="241" y="100"/>
                </a:lnTo>
                <a:lnTo>
                  <a:pt x="239" y="98"/>
                </a:lnTo>
                <a:lnTo>
                  <a:pt x="247" y="99"/>
                </a:lnTo>
                <a:lnTo>
                  <a:pt x="239" y="94"/>
                </a:lnTo>
                <a:lnTo>
                  <a:pt x="235" y="97"/>
                </a:lnTo>
                <a:lnTo>
                  <a:pt x="231" y="97"/>
                </a:lnTo>
                <a:lnTo>
                  <a:pt x="232" y="94"/>
                </a:lnTo>
                <a:lnTo>
                  <a:pt x="225" y="98"/>
                </a:lnTo>
                <a:lnTo>
                  <a:pt x="223" y="96"/>
                </a:lnTo>
                <a:lnTo>
                  <a:pt x="228" y="89"/>
                </a:lnTo>
                <a:lnTo>
                  <a:pt x="226" y="92"/>
                </a:lnTo>
                <a:lnTo>
                  <a:pt x="215" y="92"/>
                </a:lnTo>
                <a:lnTo>
                  <a:pt x="222" y="89"/>
                </a:lnTo>
                <a:lnTo>
                  <a:pt x="214" y="91"/>
                </a:lnTo>
                <a:lnTo>
                  <a:pt x="219" y="89"/>
                </a:lnTo>
                <a:lnTo>
                  <a:pt x="214" y="88"/>
                </a:lnTo>
                <a:lnTo>
                  <a:pt x="223" y="87"/>
                </a:lnTo>
                <a:lnTo>
                  <a:pt x="223" y="86"/>
                </a:lnTo>
                <a:lnTo>
                  <a:pt x="218" y="83"/>
                </a:lnTo>
                <a:lnTo>
                  <a:pt x="215" y="82"/>
                </a:lnTo>
                <a:lnTo>
                  <a:pt x="218" y="79"/>
                </a:lnTo>
                <a:lnTo>
                  <a:pt x="212" y="83"/>
                </a:lnTo>
                <a:lnTo>
                  <a:pt x="209" y="80"/>
                </a:lnTo>
                <a:lnTo>
                  <a:pt x="206" y="82"/>
                </a:lnTo>
                <a:lnTo>
                  <a:pt x="209" y="79"/>
                </a:lnTo>
                <a:lnTo>
                  <a:pt x="201" y="81"/>
                </a:lnTo>
                <a:lnTo>
                  <a:pt x="205" y="78"/>
                </a:lnTo>
                <a:lnTo>
                  <a:pt x="200" y="78"/>
                </a:lnTo>
                <a:lnTo>
                  <a:pt x="196" y="76"/>
                </a:lnTo>
                <a:lnTo>
                  <a:pt x="190" y="75"/>
                </a:lnTo>
                <a:lnTo>
                  <a:pt x="199" y="73"/>
                </a:lnTo>
                <a:lnTo>
                  <a:pt x="184" y="70"/>
                </a:lnTo>
                <a:lnTo>
                  <a:pt x="191" y="69"/>
                </a:lnTo>
                <a:lnTo>
                  <a:pt x="183" y="68"/>
                </a:lnTo>
                <a:lnTo>
                  <a:pt x="196" y="68"/>
                </a:lnTo>
                <a:lnTo>
                  <a:pt x="191" y="67"/>
                </a:lnTo>
                <a:lnTo>
                  <a:pt x="199" y="63"/>
                </a:lnTo>
                <a:lnTo>
                  <a:pt x="187" y="63"/>
                </a:lnTo>
                <a:lnTo>
                  <a:pt x="191" y="61"/>
                </a:lnTo>
                <a:lnTo>
                  <a:pt x="187" y="61"/>
                </a:lnTo>
                <a:lnTo>
                  <a:pt x="195" y="61"/>
                </a:lnTo>
                <a:lnTo>
                  <a:pt x="188" y="60"/>
                </a:lnTo>
                <a:lnTo>
                  <a:pt x="209" y="62"/>
                </a:lnTo>
                <a:lnTo>
                  <a:pt x="192" y="57"/>
                </a:lnTo>
                <a:lnTo>
                  <a:pt x="181" y="57"/>
                </a:lnTo>
                <a:lnTo>
                  <a:pt x="209" y="55"/>
                </a:lnTo>
                <a:lnTo>
                  <a:pt x="204" y="46"/>
                </a:lnTo>
                <a:lnTo>
                  <a:pt x="188" y="53"/>
                </a:lnTo>
                <a:lnTo>
                  <a:pt x="179" y="56"/>
                </a:lnTo>
                <a:lnTo>
                  <a:pt x="197" y="48"/>
                </a:lnTo>
                <a:lnTo>
                  <a:pt x="181" y="50"/>
                </a:lnTo>
                <a:lnTo>
                  <a:pt x="204" y="43"/>
                </a:lnTo>
                <a:lnTo>
                  <a:pt x="190" y="41"/>
                </a:lnTo>
                <a:lnTo>
                  <a:pt x="186" y="42"/>
                </a:lnTo>
                <a:lnTo>
                  <a:pt x="191" y="39"/>
                </a:lnTo>
                <a:lnTo>
                  <a:pt x="177" y="43"/>
                </a:lnTo>
                <a:lnTo>
                  <a:pt x="168" y="50"/>
                </a:lnTo>
                <a:lnTo>
                  <a:pt x="171" y="4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78" name="Freeform 406"/>
          <p:cNvSpPr>
            <a:spLocks/>
          </p:cNvSpPr>
          <p:nvPr/>
        </p:nvSpPr>
        <p:spPr bwMode="auto">
          <a:xfrm>
            <a:off x="3670036" y="1703389"/>
            <a:ext cx="479822" cy="117475"/>
          </a:xfrm>
          <a:custGeom>
            <a:avLst/>
            <a:gdLst>
              <a:gd name="T0" fmla="*/ 2147483647 w 302"/>
              <a:gd name="T1" fmla="*/ 2147483647 h 74"/>
              <a:gd name="T2" fmla="*/ 2147483647 w 302"/>
              <a:gd name="T3" fmla="*/ 2147483647 h 74"/>
              <a:gd name="T4" fmla="*/ 2147483647 w 302"/>
              <a:gd name="T5" fmla="*/ 2147483647 h 74"/>
              <a:gd name="T6" fmla="*/ 2147483647 w 302"/>
              <a:gd name="T7" fmla="*/ 2147483647 h 74"/>
              <a:gd name="T8" fmla="*/ 2147483647 w 302"/>
              <a:gd name="T9" fmla="*/ 2147483647 h 74"/>
              <a:gd name="T10" fmla="*/ 2147483647 w 302"/>
              <a:gd name="T11" fmla="*/ 2147483647 h 74"/>
              <a:gd name="T12" fmla="*/ 2147483647 w 302"/>
              <a:gd name="T13" fmla="*/ 2147483647 h 74"/>
              <a:gd name="T14" fmla="*/ 2147483647 w 302"/>
              <a:gd name="T15" fmla="*/ 2147483647 h 74"/>
              <a:gd name="T16" fmla="*/ 2147483647 w 302"/>
              <a:gd name="T17" fmla="*/ 2147483647 h 74"/>
              <a:gd name="T18" fmla="*/ 2147483647 w 302"/>
              <a:gd name="T19" fmla="*/ 2147483647 h 74"/>
              <a:gd name="T20" fmla="*/ 2147483647 w 302"/>
              <a:gd name="T21" fmla="*/ 2147483647 h 74"/>
              <a:gd name="T22" fmla="*/ 2147483647 w 302"/>
              <a:gd name="T23" fmla="*/ 2147483647 h 74"/>
              <a:gd name="T24" fmla="*/ 2147483647 w 302"/>
              <a:gd name="T25" fmla="*/ 2147483647 h 74"/>
              <a:gd name="T26" fmla="*/ 2147483647 w 302"/>
              <a:gd name="T27" fmla="*/ 2147483647 h 74"/>
              <a:gd name="T28" fmla="*/ 2147483647 w 302"/>
              <a:gd name="T29" fmla="*/ 2147483647 h 74"/>
              <a:gd name="T30" fmla="*/ 2147483647 w 302"/>
              <a:gd name="T31" fmla="*/ 2147483647 h 74"/>
              <a:gd name="T32" fmla="*/ 2147483647 w 302"/>
              <a:gd name="T33" fmla="*/ 2147483647 h 74"/>
              <a:gd name="T34" fmla="*/ 2147483647 w 302"/>
              <a:gd name="T35" fmla="*/ 2147483647 h 74"/>
              <a:gd name="T36" fmla="*/ 2147483647 w 302"/>
              <a:gd name="T37" fmla="*/ 2147483647 h 74"/>
              <a:gd name="T38" fmla="*/ 2147483647 w 302"/>
              <a:gd name="T39" fmla="*/ 2147483647 h 74"/>
              <a:gd name="T40" fmla="*/ 2147483647 w 302"/>
              <a:gd name="T41" fmla="*/ 2147483647 h 74"/>
              <a:gd name="T42" fmla="*/ 2147483647 w 302"/>
              <a:gd name="T43" fmla="*/ 2147483647 h 74"/>
              <a:gd name="T44" fmla="*/ 2147483647 w 302"/>
              <a:gd name="T45" fmla="*/ 2147483647 h 74"/>
              <a:gd name="T46" fmla="*/ 2147483647 w 302"/>
              <a:gd name="T47" fmla="*/ 2147483647 h 74"/>
              <a:gd name="T48" fmla="*/ 2147483647 w 302"/>
              <a:gd name="T49" fmla="*/ 2147483647 h 74"/>
              <a:gd name="T50" fmla="*/ 2147483647 w 302"/>
              <a:gd name="T51" fmla="*/ 0 h 74"/>
              <a:gd name="T52" fmla="*/ 2147483647 w 302"/>
              <a:gd name="T53" fmla="*/ 2147483647 h 74"/>
              <a:gd name="T54" fmla="*/ 2147483647 w 302"/>
              <a:gd name="T55" fmla="*/ 2147483647 h 74"/>
              <a:gd name="T56" fmla="*/ 2147483647 w 302"/>
              <a:gd name="T57" fmla="*/ 2147483647 h 74"/>
              <a:gd name="T58" fmla="*/ 2147483647 w 302"/>
              <a:gd name="T59" fmla="*/ 2147483647 h 74"/>
              <a:gd name="T60" fmla="*/ 2147483647 w 302"/>
              <a:gd name="T61" fmla="*/ 2147483647 h 74"/>
              <a:gd name="T62" fmla="*/ 2147483647 w 302"/>
              <a:gd name="T63" fmla="*/ 2147483647 h 74"/>
              <a:gd name="T64" fmla="*/ 2147483647 w 302"/>
              <a:gd name="T65" fmla="*/ 2147483647 h 74"/>
              <a:gd name="T66" fmla="*/ 2147483647 w 302"/>
              <a:gd name="T67" fmla="*/ 2147483647 h 74"/>
              <a:gd name="T68" fmla="*/ 2147483647 w 302"/>
              <a:gd name="T69" fmla="*/ 2147483647 h 74"/>
              <a:gd name="T70" fmla="*/ 2147483647 w 302"/>
              <a:gd name="T71" fmla="*/ 2147483647 h 74"/>
              <a:gd name="T72" fmla="*/ 2147483647 w 302"/>
              <a:gd name="T73" fmla="*/ 2147483647 h 74"/>
              <a:gd name="T74" fmla="*/ 2147483647 w 302"/>
              <a:gd name="T75" fmla="*/ 2147483647 h 74"/>
              <a:gd name="T76" fmla="*/ 2147483647 w 302"/>
              <a:gd name="T77" fmla="*/ 2147483647 h 74"/>
              <a:gd name="T78" fmla="*/ 2147483647 w 302"/>
              <a:gd name="T79" fmla="*/ 2147483647 h 74"/>
              <a:gd name="T80" fmla="*/ 2147483647 w 302"/>
              <a:gd name="T81" fmla="*/ 2147483647 h 74"/>
              <a:gd name="T82" fmla="*/ 2147483647 w 302"/>
              <a:gd name="T83" fmla="*/ 2147483647 h 74"/>
              <a:gd name="T84" fmla="*/ 2147483647 w 302"/>
              <a:gd name="T85" fmla="*/ 2147483647 h 74"/>
              <a:gd name="T86" fmla="*/ 0 w 302"/>
              <a:gd name="T87" fmla="*/ 2147483647 h 74"/>
              <a:gd name="T88" fmla="*/ 2147483647 w 302"/>
              <a:gd name="T89" fmla="*/ 2147483647 h 74"/>
              <a:gd name="T90" fmla="*/ 2147483647 w 302"/>
              <a:gd name="T91" fmla="*/ 2147483647 h 74"/>
              <a:gd name="T92" fmla="*/ 2147483647 w 302"/>
              <a:gd name="T93" fmla="*/ 2147483647 h 74"/>
              <a:gd name="T94" fmla="*/ 2147483647 w 302"/>
              <a:gd name="T95" fmla="*/ 2147483647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02" h="74">
                <a:moveTo>
                  <a:pt x="74" y="52"/>
                </a:moveTo>
                <a:lnTo>
                  <a:pt x="55" y="59"/>
                </a:lnTo>
                <a:lnTo>
                  <a:pt x="45" y="54"/>
                </a:lnTo>
                <a:lnTo>
                  <a:pt x="55" y="51"/>
                </a:lnTo>
                <a:lnTo>
                  <a:pt x="36" y="46"/>
                </a:lnTo>
                <a:lnTo>
                  <a:pt x="82" y="42"/>
                </a:lnTo>
                <a:lnTo>
                  <a:pt x="63" y="28"/>
                </a:lnTo>
                <a:lnTo>
                  <a:pt x="90" y="26"/>
                </a:lnTo>
                <a:lnTo>
                  <a:pt x="102" y="31"/>
                </a:lnTo>
                <a:lnTo>
                  <a:pt x="95" y="25"/>
                </a:lnTo>
                <a:lnTo>
                  <a:pt x="136" y="20"/>
                </a:lnTo>
                <a:lnTo>
                  <a:pt x="160" y="14"/>
                </a:lnTo>
                <a:lnTo>
                  <a:pt x="114" y="18"/>
                </a:lnTo>
                <a:lnTo>
                  <a:pt x="68" y="22"/>
                </a:lnTo>
                <a:lnTo>
                  <a:pt x="107" y="17"/>
                </a:lnTo>
                <a:lnTo>
                  <a:pt x="62" y="22"/>
                </a:lnTo>
                <a:lnTo>
                  <a:pt x="47" y="20"/>
                </a:lnTo>
                <a:lnTo>
                  <a:pt x="90" y="15"/>
                </a:lnTo>
                <a:lnTo>
                  <a:pt x="45" y="17"/>
                </a:lnTo>
                <a:lnTo>
                  <a:pt x="73" y="14"/>
                </a:lnTo>
                <a:lnTo>
                  <a:pt x="37" y="11"/>
                </a:lnTo>
                <a:lnTo>
                  <a:pt x="85" y="7"/>
                </a:lnTo>
                <a:lnTo>
                  <a:pt x="144" y="10"/>
                </a:lnTo>
                <a:lnTo>
                  <a:pt x="136" y="1"/>
                </a:lnTo>
                <a:lnTo>
                  <a:pt x="183" y="3"/>
                </a:lnTo>
                <a:lnTo>
                  <a:pt x="173" y="0"/>
                </a:lnTo>
                <a:lnTo>
                  <a:pt x="236" y="2"/>
                </a:lnTo>
                <a:lnTo>
                  <a:pt x="301" y="5"/>
                </a:lnTo>
                <a:lnTo>
                  <a:pt x="258" y="11"/>
                </a:lnTo>
                <a:lnTo>
                  <a:pt x="215" y="18"/>
                </a:lnTo>
                <a:lnTo>
                  <a:pt x="266" y="14"/>
                </a:lnTo>
                <a:lnTo>
                  <a:pt x="219" y="22"/>
                </a:lnTo>
                <a:lnTo>
                  <a:pt x="173" y="32"/>
                </a:lnTo>
                <a:lnTo>
                  <a:pt x="129" y="35"/>
                </a:lnTo>
                <a:lnTo>
                  <a:pt x="155" y="41"/>
                </a:lnTo>
                <a:lnTo>
                  <a:pt x="121" y="43"/>
                </a:lnTo>
                <a:lnTo>
                  <a:pt x="148" y="45"/>
                </a:lnTo>
                <a:lnTo>
                  <a:pt x="109" y="54"/>
                </a:lnTo>
                <a:lnTo>
                  <a:pt x="105" y="61"/>
                </a:lnTo>
                <a:lnTo>
                  <a:pt x="76" y="62"/>
                </a:lnTo>
                <a:lnTo>
                  <a:pt x="100" y="70"/>
                </a:lnTo>
                <a:lnTo>
                  <a:pt x="69" y="73"/>
                </a:lnTo>
                <a:lnTo>
                  <a:pt x="34" y="71"/>
                </a:lnTo>
                <a:lnTo>
                  <a:pt x="0" y="70"/>
                </a:lnTo>
                <a:lnTo>
                  <a:pt x="24" y="63"/>
                </a:lnTo>
                <a:lnTo>
                  <a:pt x="19" y="56"/>
                </a:lnTo>
                <a:lnTo>
                  <a:pt x="55" y="61"/>
                </a:lnTo>
                <a:lnTo>
                  <a:pt x="74" y="5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79" name="Freeform 407"/>
          <p:cNvSpPr>
            <a:spLocks/>
          </p:cNvSpPr>
          <p:nvPr/>
        </p:nvSpPr>
        <p:spPr bwMode="auto">
          <a:xfrm>
            <a:off x="3097346" y="1881188"/>
            <a:ext cx="263128" cy="107950"/>
          </a:xfrm>
          <a:custGeom>
            <a:avLst/>
            <a:gdLst>
              <a:gd name="T0" fmla="*/ 2147483647 w 166"/>
              <a:gd name="T1" fmla="*/ 2147483647 h 68"/>
              <a:gd name="T2" fmla="*/ 2147483647 w 166"/>
              <a:gd name="T3" fmla="*/ 2147483647 h 68"/>
              <a:gd name="T4" fmla="*/ 2147483647 w 166"/>
              <a:gd name="T5" fmla="*/ 2147483647 h 68"/>
              <a:gd name="T6" fmla="*/ 2147483647 w 166"/>
              <a:gd name="T7" fmla="*/ 2147483647 h 68"/>
              <a:gd name="T8" fmla="*/ 2147483647 w 166"/>
              <a:gd name="T9" fmla="*/ 2147483647 h 68"/>
              <a:gd name="T10" fmla="*/ 2147483647 w 166"/>
              <a:gd name="T11" fmla="*/ 2147483647 h 68"/>
              <a:gd name="T12" fmla="*/ 2147483647 w 166"/>
              <a:gd name="T13" fmla="*/ 2147483647 h 68"/>
              <a:gd name="T14" fmla="*/ 0 w 166"/>
              <a:gd name="T15" fmla="*/ 2147483647 h 68"/>
              <a:gd name="T16" fmla="*/ 2147483647 w 166"/>
              <a:gd name="T17" fmla="*/ 2147483647 h 68"/>
              <a:gd name="T18" fmla="*/ 2147483647 w 166"/>
              <a:gd name="T19" fmla="*/ 2147483647 h 68"/>
              <a:gd name="T20" fmla="*/ 2147483647 w 166"/>
              <a:gd name="T21" fmla="*/ 2147483647 h 68"/>
              <a:gd name="T22" fmla="*/ 2147483647 w 166"/>
              <a:gd name="T23" fmla="*/ 2147483647 h 68"/>
              <a:gd name="T24" fmla="*/ 2147483647 w 166"/>
              <a:gd name="T25" fmla="*/ 2147483647 h 68"/>
              <a:gd name="T26" fmla="*/ 2147483647 w 166"/>
              <a:gd name="T27" fmla="*/ 2147483647 h 68"/>
              <a:gd name="T28" fmla="*/ 2147483647 w 166"/>
              <a:gd name="T29" fmla="*/ 2147483647 h 68"/>
              <a:gd name="T30" fmla="*/ 2147483647 w 166"/>
              <a:gd name="T31" fmla="*/ 2147483647 h 68"/>
              <a:gd name="T32" fmla="*/ 2147483647 w 166"/>
              <a:gd name="T33" fmla="*/ 2147483647 h 68"/>
              <a:gd name="T34" fmla="*/ 2147483647 w 166"/>
              <a:gd name="T35" fmla="*/ 2147483647 h 68"/>
              <a:gd name="T36" fmla="*/ 2147483647 w 166"/>
              <a:gd name="T37" fmla="*/ 2147483647 h 68"/>
              <a:gd name="T38" fmla="*/ 2147483647 w 166"/>
              <a:gd name="T39" fmla="*/ 2147483647 h 68"/>
              <a:gd name="T40" fmla="*/ 2147483647 w 166"/>
              <a:gd name="T41" fmla="*/ 2147483647 h 68"/>
              <a:gd name="T42" fmla="*/ 2147483647 w 166"/>
              <a:gd name="T43" fmla="*/ 0 h 68"/>
              <a:gd name="T44" fmla="*/ 2147483647 w 166"/>
              <a:gd name="T45" fmla="*/ 2147483647 h 68"/>
              <a:gd name="T46" fmla="*/ 2147483647 w 166"/>
              <a:gd name="T47" fmla="*/ 2147483647 h 68"/>
              <a:gd name="T48" fmla="*/ 2147483647 w 166"/>
              <a:gd name="T49" fmla="*/ 2147483647 h 68"/>
              <a:gd name="T50" fmla="*/ 2147483647 w 166"/>
              <a:gd name="T51" fmla="*/ 2147483647 h 68"/>
              <a:gd name="T52" fmla="*/ 2147483647 w 166"/>
              <a:gd name="T53" fmla="*/ 2147483647 h 68"/>
              <a:gd name="T54" fmla="*/ 2147483647 w 166"/>
              <a:gd name="T55" fmla="*/ 2147483647 h 68"/>
              <a:gd name="T56" fmla="*/ 2147483647 w 166"/>
              <a:gd name="T57" fmla="*/ 2147483647 h 68"/>
              <a:gd name="T58" fmla="*/ 2147483647 w 166"/>
              <a:gd name="T59" fmla="*/ 2147483647 h 68"/>
              <a:gd name="T60" fmla="*/ 2147483647 w 166"/>
              <a:gd name="T61" fmla="*/ 2147483647 h 68"/>
              <a:gd name="T62" fmla="*/ 2147483647 w 166"/>
              <a:gd name="T63" fmla="*/ 2147483647 h 68"/>
              <a:gd name="T64" fmla="*/ 2147483647 w 166"/>
              <a:gd name="T65" fmla="*/ 2147483647 h 68"/>
              <a:gd name="T66" fmla="*/ 2147483647 w 166"/>
              <a:gd name="T67" fmla="*/ 2147483647 h 68"/>
              <a:gd name="T68" fmla="*/ 2147483647 w 166"/>
              <a:gd name="T69" fmla="*/ 2147483647 h 68"/>
              <a:gd name="T70" fmla="*/ 2147483647 w 166"/>
              <a:gd name="T71" fmla="*/ 2147483647 h 68"/>
              <a:gd name="T72" fmla="*/ 2147483647 w 166"/>
              <a:gd name="T73" fmla="*/ 2147483647 h 68"/>
              <a:gd name="T74" fmla="*/ 2147483647 w 166"/>
              <a:gd name="T75" fmla="*/ 2147483647 h 68"/>
              <a:gd name="T76" fmla="*/ 2147483647 w 166"/>
              <a:gd name="T77" fmla="*/ 2147483647 h 68"/>
              <a:gd name="T78" fmla="*/ 2147483647 w 166"/>
              <a:gd name="T79" fmla="*/ 2147483647 h 68"/>
              <a:gd name="T80" fmla="*/ 2147483647 w 166"/>
              <a:gd name="T81" fmla="*/ 2147483647 h 68"/>
              <a:gd name="T82" fmla="*/ 2147483647 w 166"/>
              <a:gd name="T83" fmla="*/ 2147483647 h 68"/>
              <a:gd name="T84" fmla="*/ 2147483647 w 166"/>
              <a:gd name="T85" fmla="*/ 2147483647 h 68"/>
              <a:gd name="T86" fmla="*/ 2147483647 w 166"/>
              <a:gd name="T87" fmla="*/ 2147483647 h 68"/>
              <a:gd name="T88" fmla="*/ 2147483647 w 166"/>
              <a:gd name="T89" fmla="*/ 2147483647 h 68"/>
              <a:gd name="T90" fmla="*/ 2147483647 w 166"/>
              <a:gd name="T91" fmla="*/ 2147483647 h 68"/>
              <a:gd name="T92" fmla="*/ 2147483647 w 166"/>
              <a:gd name="T93" fmla="*/ 2147483647 h 68"/>
              <a:gd name="T94" fmla="*/ 2147483647 w 166"/>
              <a:gd name="T95" fmla="*/ 2147483647 h 68"/>
              <a:gd name="T96" fmla="*/ 2147483647 w 166"/>
              <a:gd name="T97" fmla="*/ 2147483647 h 68"/>
              <a:gd name="T98" fmla="*/ 2147483647 w 166"/>
              <a:gd name="T99" fmla="*/ 2147483647 h 68"/>
              <a:gd name="T100" fmla="*/ 2147483647 w 166"/>
              <a:gd name="T101" fmla="*/ 2147483647 h 68"/>
              <a:gd name="T102" fmla="*/ 2147483647 w 166"/>
              <a:gd name="T103" fmla="*/ 2147483647 h 68"/>
              <a:gd name="T104" fmla="*/ 2147483647 w 166"/>
              <a:gd name="T105" fmla="*/ 2147483647 h 68"/>
              <a:gd name="T106" fmla="*/ 2147483647 w 166"/>
              <a:gd name="T107" fmla="*/ 2147483647 h 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6" h="68">
                <a:moveTo>
                  <a:pt x="108" y="60"/>
                </a:moveTo>
                <a:lnTo>
                  <a:pt x="101" y="55"/>
                </a:lnTo>
                <a:lnTo>
                  <a:pt x="97" y="54"/>
                </a:lnTo>
                <a:lnTo>
                  <a:pt x="81" y="60"/>
                </a:lnTo>
                <a:lnTo>
                  <a:pt x="51" y="63"/>
                </a:lnTo>
                <a:lnTo>
                  <a:pt x="23" y="67"/>
                </a:lnTo>
                <a:lnTo>
                  <a:pt x="24" y="58"/>
                </a:lnTo>
                <a:lnTo>
                  <a:pt x="0" y="51"/>
                </a:lnTo>
                <a:lnTo>
                  <a:pt x="3" y="44"/>
                </a:lnTo>
                <a:lnTo>
                  <a:pt x="33" y="42"/>
                </a:lnTo>
                <a:lnTo>
                  <a:pt x="63" y="41"/>
                </a:lnTo>
                <a:lnTo>
                  <a:pt x="36" y="36"/>
                </a:lnTo>
                <a:lnTo>
                  <a:pt x="7" y="35"/>
                </a:lnTo>
                <a:lnTo>
                  <a:pt x="3" y="32"/>
                </a:lnTo>
                <a:lnTo>
                  <a:pt x="41" y="24"/>
                </a:lnTo>
                <a:lnTo>
                  <a:pt x="12" y="24"/>
                </a:lnTo>
                <a:lnTo>
                  <a:pt x="20" y="22"/>
                </a:lnTo>
                <a:lnTo>
                  <a:pt x="7" y="22"/>
                </a:lnTo>
                <a:lnTo>
                  <a:pt x="27" y="14"/>
                </a:lnTo>
                <a:lnTo>
                  <a:pt x="25" y="11"/>
                </a:lnTo>
                <a:lnTo>
                  <a:pt x="50" y="5"/>
                </a:lnTo>
                <a:lnTo>
                  <a:pt x="76" y="0"/>
                </a:lnTo>
                <a:lnTo>
                  <a:pt x="78" y="3"/>
                </a:lnTo>
                <a:lnTo>
                  <a:pt x="67" y="10"/>
                </a:lnTo>
                <a:lnTo>
                  <a:pt x="77" y="8"/>
                </a:lnTo>
                <a:lnTo>
                  <a:pt x="86" y="5"/>
                </a:lnTo>
                <a:lnTo>
                  <a:pt x="96" y="11"/>
                </a:lnTo>
                <a:lnTo>
                  <a:pt x="90" y="14"/>
                </a:lnTo>
                <a:lnTo>
                  <a:pt x="94" y="14"/>
                </a:lnTo>
                <a:lnTo>
                  <a:pt x="108" y="12"/>
                </a:lnTo>
                <a:lnTo>
                  <a:pt x="109" y="9"/>
                </a:lnTo>
                <a:lnTo>
                  <a:pt x="110" y="5"/>
                </a:lnTo>
                <a:lnTo>
                  <a:pt x="121" y="11"/>
                </a:lnTo>
                <a:lnTo>
                  <a:pt x="114" y="23"/>
                </a:lnTo>
                <a:lnTo>
                  <a:pt x="125" y="19"/>
                </a:lnTo>
                <a:lnTo>
                  <a:pt x="134" y="3"/>
                </a:lnTo>
                <a:lnTo>
                  <a:pt x="152" y="2"/>
                </a:lnTo>
                <a:lnTo>
                  <a:pt x="153" y="11"/>
                </a:lnTo>
                <a:lnTo>
                  <a:pt x="144" y="29"/>
                </a:lnTo>
                <a:lnTo>
                  <a:pt x="145" y="36"/>
                </a:lnTo>
                <a:lnTo>
                  <a:pt x="149" y="37"/>
                </a:lnTo>
                <a:lnTo>
                  <a:pt x="165" y="43"/>
                </a:lnTo>
                <a:lnTo>
                  <a:pt x="162" y="46"/>
                </a:lnTo>
                <a:lnTo>
                  <a:pt x="155" y="50"/>
                </a:lnTo>
                <a:lnTo>
                  <a:pt x="157" y="46"/>
                </a:lnTo>
                <a:lnTo>
                  <a:pt x="150" y="49"/>
                </a:lnTo>
                <a:lnTo>
                  <a:pt x="145" y="49"/>
                </a:lnTo>
                <a:lnTo>
                  <a:pt x="139" y="51"/>
                </a:lnTo>
                <a:lnTo>
                  <a:pt x="135" y="51"/>
                </a:lnTo>
                <a:lnTo>
                  <a:pt x="131" y="57"/>
                </a:lnTo>
                <a:lnTo>
                  <a:pt x="145" y="52"/>
                </a:lnTo>
                <a:lnTo>
                  <a:pt x="144" y="56"/>
                </a:lnTo>
                <a:lnTo>
                  <a:pt x="139" y="60"/>
                </a:lnTo>
                <a:lnTo>
                  <a:pt x="108" y="6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80" name="Freeform 408"/>
          <p:cNvSpPr>
            <a:spLocks/>
          </p:cNvSpPr>
          <p:nvPr/>
        </p:nvSpPr>
        <p:spPr bwMode="auto">
          <a:xfrm>
            <a:off x="3018235" y="1857376"/>
            <a:ext cx="190896" cy="74613"/>
          </a:xfrm>
          <a:custGeom>
            <a:avLst/>
            <a:gdLst>
              <a:gd name="T0" fmla="*/ 2147483647 w 121"/>
              <a:gd name="T1" fmla="*/ 2147483647 h 47"/>
              <a:gd name="T2" fmla="*/ 2147483647 w 121"/>
              <a:gd name="T3" fmla="*/ 2147483647 h 47"/>
              <a:gd name="T4" fmla="*/ 2147483647 w 121"/>
              <a:gd name="T5" fmla="*/ 2147483647 h 47"/>
              <a:gd name="T6" fmla="*/ 2147483647 w 121"/>
              <a:gd name="T7" fmla="*/ 2147483647 h 47"/>
              <a:gd name="T8" fmla="*/ 0 w 121"/>
              <a:gd name="T9" fmla="*/ 2147483647 h 47"/>
              <a:gd name="T10" fmla="*/ 2147483647 w 121"/>
              <a:gd name="T11" fmla="*/ 2147483647 h 47"/>
              <a:gd name="T12" fmla="*/ 2147483647 w 121"/>
              <a:gd name="T13" fmla="*/ 2147483647 h 47"/>
              <a:gd name="T14" fmla="*/ 2147483647 w 121"/>
              <a:gd name="T15" fmla="*/ 2147483647 h 47"/>
              <a:gd name="T16" fmla="*/ 2147483647 w 121"/>
              <a:gd name="T17" fmla="*/ 2147483647 h 47"/>
              <a:gd name="T18" fmla="*/ 2147483647 w 121"/>
              <a:gd name="T19" fmla="*/ 0 h 47"/>
              <a:gd name="T20" fmla="*/ 2147483647 w 121"/>
              <a:gd name="T21" fmla="*/ 2147483647 h 47"/>
              <a:gd name="T22" fmla="*/ 2147483647 w 121"/>
              <a:gd name="T23" fmla="*/ 2147483647 h 47"/>
              <a:gd name="T24" fmla="*/ 2147483647 w 121"/>
              <a:gd name="T25" fmla="*/ 2147483647 h 47"/>
              <a:gd name="T26" fmla="*/ 2147483647 w 121"/>
              <a:gd name="T27" fmla="*/ 2147483647 h 47"/>
              <a:gd name="T28" fmla="*/ 2147483647 w 121"/>
              <a:gd name="T29" fmla="*/ 2147483647 h 47"/>
              <a:gd name="T30" fmla="*/ 2147483647 w 121"/>
              <a:gd name="T31" fmla="*/ 2147483647 h 47"/>
              <a:gd name="T32" fmla="*/ 2147483647 w 121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" h="47">
                <a:moveTo>
                  <a:pt x="54" y="30"/>
                </a:moveTo>
                <a:lnTo>
                  <a:pt x="37" y="40"/>
                </a:lnTo>
                <a:lnTo>
                  <a:pt x="8" y="46"/>
                </a:lnTo>
                <a:lnTo>
                  <a:pt x="6" y="36"/>
                </a:lnTo>
                <a:lnTo>
                  <a:pt x="0" y="30"/>
                </a:lnTo>
                <a:lnTo>
                  <a:pt x="17" y="23"/>
                </a:lnTo>
                <a:lnTo>
                  <a:pt x="24" y="18"/>
                </a:lnTo>
                <a:lnTo>
                  <a:pt x="44" y="8"/>
                </a:lnTo>
                <a:lnTo>
                  <a:pt x="43" y="2"/>
                </a:lnTo>
                <a:lnTo>
                  <a:pt x="80" y="0"/>
                </a:lnTo>
                <a:lnTo>
                  <a:pt x="89" y="4"/>
                </a:lnTo>
                <a:lnTo>
                  <a:pt x="91" y="5"/>
                </a:lnTo>
                <a:lnTo>
                  <a:pt x="111" y="3"/>
                </a:lnTo>
                <a:lnTo>
                  <a:pt x="120" y="13"/>
                </a:lnTo>
                <a:lnTo>
                  <a:pt x="93" y="19"/>
                </a:lnTo>
                <a:lnTo>
                  <a:pt x="66" y="27"/>
                </a:lnTo>
                <a:lnTo>
                  <a:pt x="54" y="3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81" name="Freeform 409"/>
          <p:cNvSpPr>
            <a:spLocks/>
          </p:cNvSpPr>
          <p:nvPr/>
        </p:nvSpPr>
        <p:spPr bwMode="auto">
          <a:xfrm>
            <a:off x="3804180" y="2393950"/>
            <a:ext cx="128985" cy="127000"/>
          </a:xfrm>
          <a:custGeom>
            <a:avLst/>
            <a:gdLst>
              <a:gd name="T0" fmla="*/ 2147483647 w 82"/>
              <a:gd name="T1" fmla="*/ 2147483647 h 80"/>
              <a:gd name="T2" fmla="*/ 2147483647 w 82"/>
              <a:gd name="T3" fmla="*/ 2147483647 h 80"/>
              <a:gd name="T4" fmla="*/ 2147483647 w 82"/>
              <a:gd name="T5" fmla="*/ 2147483647 h 80"/>
              <a:gd name="T6" fmla="*/ 0 w 82"/>
              <a:gd name="T7" fmla="*/ 2147483647 h 80"/>
              <a:gd name="T8" fmla="*/ 2147483647 w 82"/>
              <a:gd name="T9" fmla="*/ 2147483647 h 80"/>
              <a:gd name="T10" fmla="*/ 2147483647 w 82"/>
              <a:gd name="T11" fmla="*/ 2147483647 h 80"/>
              <a:gd name="T12" fmla="*/ 2147483647 w 82"/>
              <a:gd name="T13" fmla="*/ 2147483647 h 80"/>
              <a:gd name="T14" fmla="*/ 2147483647 w 82"/>
              <a:gd name="T15" fmla="*/ 2147483647 h 80"/>
              <a:gd name="T16" fmla="*/ 2147483647 w 82"/>
              <a:gd name="T17" fmla="*/ 2147483647 h 80"/>
              <a:gd name="T18" fmla="*/ 2147483647 w 82"/>
              <a:gd name="T19" fmla="*/ 2147483647 h 80"/>
              <a:gd name="T20" fmla="*/ 2147483647 w 82"/>
              <a:gd name="T21" fmla="*/ 2147483647 h 80"/>
              <a:gd name="T22" fmla="*/ 2147483647 w 82"/>
              <a:gd name="T23" fmla="*/ 2147483647 h 80"/>
              <a:gd name="T24" fmla="*/ 2147483647 w 82"/>
              <a:gd name="T25" fmla="*/ 2147483647 h 80"/>
              <a:gd name="T26" fmla="*/ 2147483647 w 82"/>
              <a:gd name="T27" fmla="*/ 2147483647 h 80"/>
              <a:gd name="T28" fmla="*/ 2147483647 w 82"/>
              <a:gd name="T29" fmla="*/ 2147483647 h 80"/>
              <a:gd name="T30" fmla="*/ 2147483647 w 82"/>
              <a:gd name="T31" fmla="*/ 0 h 80"/>
              <a:gd name="T32" fmla="*/ 2147483647 w 82"/>
              <a:gd name="T33" fmla="*/ 0 h 80"/>
              <a:gd name="T34" fmla="*/ 2147483647 w 82"/>
              <a:gd name="T35" fmla="*/ 2147483647 h 80"/>
              <a:gd name="T36" fmla="*/ 2147483647 w 82"/>
              <a:gd name="T37" fmla="*/ 2147483647 h 80"/>
              <a:gd name="T38" fmla="*/ 2147483647 w 82"/>
              <a:gd name="T39" fmla="*/ 2147483647 h 80"/>
              <a:gd name="T40" fmla="*/ 2147483647 w 82"/>
              <a:gd name="T41" fmla="*/ 2147483647 h 80"/>
              <a:gd name="T42" fmla="*/ 2147483647 w 82"/>
              <a:gd name="T43" fmla="*/ 2147483647 h 80"/>
              <a:gd name="T44" fmla="*/ 2147483647 w 82"/>
              <a:gd name="T45" fmla="*/ 2147483647 h 80"/>
              <a:gd name="T46" fmla="*/ 2147483647 w 82"/>
              <a:gd name="T47" fmla="*/ 2147483647 h 80"/>
              <a:gd name="T48" fmla="*/ 2147483647 w 82"/>
              <a:gd name="T49" fmla="*/ 2147483647 h 80"/>
              <a:gd name="T50" fmla="*/ 2147483647 w 82"/>
              <a:gd name="T51" fmla="*/ 2147483647 h 80"/>
              <a:gd name="T52" fmla="*/ 2147483647 w 82"/>
              <a:gd name="T53" fmla="*/ 2147483647 h 80"/>
              <a:gd name="T54" fmla="*/ 2147483647 w 82"/>
              <a:gd name="T55" fmla="*/ 2147483647 h 80"/>
              <a:gd name="T56" fmla="*/ 2147483647 w 82"/>
              <a:gd name="T57" fmla="*/ 2147483647 h 80"/>
              <a:gd name="T58" fmla="*/ 2147483647 w 82"/>
              <a:gd name="T59" fmla="*/ 2147483647 h 80"/>
              <a:gd name="T60" fmla="*/ 2147483647 w 82"/>
              <a:gd name="T61" fmla="*/ 2147483647 h 80"/>
              <a:gd name="T62" fmla="*/ 2147483647 w 82"/>
              <a:gd name="T63" fmla="*/ 2147483647 h 80"/>
              <a:gd name="T64" fmla="*/ 2147483647 w 82"/>
              <a:gd name="T65" fmla="*/ 2147483647 h 80"/>
              <a:gd name="T66" fmla="*/ 2147483647 w 82"/>
              <a:gd name="T67" fmla="*/ 2147483647 h 80"/>
              <a:gd name="T68" fmla="*/ 2147483647 w 82"/>
              <a:gd name="T69" fmla="*/ 2147483647 h 80"/>
              <a:gd name="T70" fmla="*/ 2147483647 w 82"/>
              <a:gd name="T71" fmla="*/ 2147483647 h 80"/>
              <a:gd name="T72" fmla="*/ 2147483647 w 82"/>
              <a:gd name="T73" fmla="*/ 2147483647 h 80"/>
              <a:gd name="T74" fmla="*/ 2147483647 w 82"/>
              <a:gd name="T75" fmla="*/ 2147483647 h 80"/>
              <a:gd name="T76" fmla="*/ 2147483647 w 82"/>
              <a:gd name="T77" fmla="*/ 2147483647 h 80"/>
              <a:gd name="T78" fmla="*/ 2147483647 w 82"/>
              <a:gd name="T79" fmla="*/ 2147483647 h 80"/>
              <a:gd name="T80" fmla="*/ 2147483647 w 82"/>
              <a:gd name="T81" fmla="*/ 2147483647 h 80"/>
              <a:gd name="T82" fmla="*/ 2147483647 w 82"/>
              <a:gd name="T83" fmla="*/ 2147483647 h 80"/>
              <a:gd name="T84" fmla="*/ 2147483647 w 82"/>
              <a:gd name="T85" fmla="*/ 2147483647 h 80"/>
              <a:gd name="T86" fmla="*/ 2147483647 w 82"/>
              <a:gd name="T87" fmla="*/ 2147483647 h 80"/>
              <a:gd name="T88" fmla="*/ 2147483647 w 82"/>
              <a:gd name="T89" fmla="*/ 2147483647 h 80"/>
              <a:gd name="T90" fmla="*/ 2147483647 w 82"/>
              <a:gd name="T91" fmla="*/ 2147483647 h 80"/>
              <a:gd name="T92" fmla="*/ 2147483647 w 82"/>
              <a:gd name="T93" fmla="*/ 2147483647 h 80"/>
              <a:gd name="T94" fmla="*/ 2147483647 w 82"/>
              <a:gd name="T95" fmla="*/ 2147483647 h 80"/>
              <a:gd name="T96" fmla="*/ 2147483647 w 82"/>
              <a:gd name="T97" fmla="*/ 2147483647 h 80"/>
              <a:gd name="T98" fmla="*/ 2147483647 w 82"/>
              <a:gd name="T99" fmla="*/ 2147483647 h 80"/>
              <a:gd name="T100" fmla="*/ 2147483647 w 82"/>
              <a:gd name="T101" fmla="*/ 2147483647 h 80"/>
              <a:gd name="T102" fmla="*/ 2147483647 w 82"/>
              <a:gd name="T103" fmla="*/ 2147483647 h 80"/>
              <a:gd name="T104" fmla="*/ 2147483647 w 82"/>
              <a:gd name="T105" fmla="*/ 2147483647 h 80"/>
              <a:gd name="T106" fmla="*/ 2147483647 w 82"/>
              <a:gd name="T107" fmla="*/ 2147483647 h 80"/>
              <a:gd name="T108" fmla="*/ 2147483647 w 82"/>
              <a:gd name="T109" fmla="*/ 2147483647 h 80"/>
              <a:gd name="T110" fmla="*/ 2147483647 w 82"/>
              <a:gd name="T111" fmla="*/ 2147483647 h 80"/>
              <a:gd name="T112" fmla="*/ 2147483647 w 82"/>
              <a:gd name="T113" fmla="*/ 2147483647 h 80"/>
              <a:gd name="T114" fmla="*/ 2147483647 w 82"/>
              <a:gd name="T115" fmla="*/ 2147483647 h 80"/>
              <a:gd name="T116" fmla="*/ 2147483647 w 82"/>
              <a:gd name="T117" fmla="*/ 2147483647 h 80"/>
              <a:gd name="T118" fmla="*/ 2147483647 w 82"/>
              <a:gd name="T119" fmla="*/ 2147483647 h 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2" h="80">
                <a:moveTo>
                  <a:pt x="43" y="61"/>
                </a:moveTo>
                <a:lnTo>
                  <a:pt x="43" y="59"/>
                </a:lnTo>
                <a:lnTo>
                  <a:pt x="19" y="62"/>
                </a:lnTo>
                <a:lnTo>
                  <a:pt x="0" y="60"/>
                </a:lnTo>
                <a:lnTo>
                  <a:pt x="3" y="55"/>
                </a:lnTo>
                <a:lnTo>
                  <a:pt x="13" y="48"/>
                </a:lnTo>
                <a:lnTo>
                  <a:pt x="3" y="47"/>
                </a:lnTo>
                <a:lnTo>
                  <a:pt x="9" y="46"/>
                </a:lnTo>
                <a:lnTo>
                  <a:pt x="20" y="38"/>
                </a:lnTo>
                <a:lnTo>
                  <a:pt x="22" y="40"/>
                </a:lnTo>
                <a:lnTo>
                  <a:pt x="23" y="36"/>
                </a:lnTo>
                <a:lnTo>
                  <a:pt x="20" y="34"/>
                </a:lnTo>
                <a:lnTo>
                  <a:pt x="26" y="31"/>
                </a:lnTo>
                <a:lnTo>
                  <a:pt x="39" y="14"/>
                </a:lnTo>
                <a:lnTo>
                  <a:pt x="53" y="1"/>
                </a:lnTo>
                <a:lnTo>
                  <a:pt x="60" y="0"/>
                </a:lnTo>
                <a:lnTo>
                  <a:pt x="64" y="0"/>
                </a:lnTo>
                <a:lnTo>
                  <a:pt x="56" y="4"/>
                </a:lnTo>
                <a:lnTo>
                  <a:pt x="58" y="7"/>
                </a:lnTo>
                <a:lnTo>
                  <a:pt x="53" y="11"/>
                </a:lnTo>
                <a:lnTo>
                  <a:pt x="37" y="31"/>
                </a:lnTo>
                <a:lnTo>
                  <a:pt x="50" y="21"/>
                </a:lnTo>
                <a:lnTo>
                  <a:pt x="48" y="25"/>
                </a:lnTo>
                <a:lnTo>
                  <a:pt x="56" y="24"/>
                </a:lnTo>
                <a:lnTo>
                  <a:pt x="48" y="29"/>
                </a:lnTo>
                <a:lnTo>
                  <a:pt x="48" y="31"/>
                </a:lnTo>
                <a:lnTo>
                  <a:pt x="57" y="34"/>
                </a:lnTo>
                <a:lnTo>
                  <a:pt x="54" y="37"/>
                </a:lnTo>
                <a:lnTo>
                  <a:pt x="66" y="32"/>
                </a:lnTo>
                <a:lnTo>
                  <a:pt x="66" y="35"/>
                </a:lnTo>
                <a:lnTo>
                  <a:pt x="77" y="34"/>
                </a:lnTo>
                <a:lnTo>
                  <a:pt x="69" y="42"/>
                </a:lnTo>
                <a:lnTo>
                  <a:pt x="71" y="46"/>
                </a:lnTo>
                <a:lnTo>
                  <a:pt x="66" y="49"/>
                </a:lnTo>
                <a:lnTo>
                  <a:pt x="81" y="46"/>
                </a:lnTo>
                <a:lnTo>
                  <a:pt x="67" y="55"/>
                </a:lnTo>
                <a:lnTo>
                  <a:pt x="69" y="58"/>
                </a:lnTo>
                <a:lnTo>
                  <a:pt x="67" y="58"/>
                </a:lnTo>
                <a:lnTo>
                  <a:pt x="67" y="62"/>
                </a:lnTo>
                <a:lnTo>
                  <a:pt x="81" y="53"/>
                </a:lnTo>
                <a:lnTo>
                  <a:pt x="74" y="62"/>
                </a:lnTo>
                <a:lnTo>
                  <a:pt x="81" y="59"/>
                </a:lnTo>
                <a:lnTo>
                  <a:pt x="81" y="64"/>
                </a:lnTo>
                <a:lnTo>
                  <a:pt x="70" y="79"/>
                </a:lnTo>
                <a:lnTo>
                  <a:pt x="65" y="76"/>
                </a:lnTo>
                <a:lnTo>
                  <a:pt x="66" y="71"/>
                </a:lnTo>
                <a:lnTo>
                  <a:pt x="58" y="73"/>
                </a:lnTo>
                <a:lnTo>
                  <a:pt x="65" y="62"/>
                </a:lnTo>
                <a:lnTo>
                  <a:pt x="62" y="58"/>
                </a:lnTo>
                <a:lnTo>
                  <a:pt x="56" y="67"/>
                </a:lnTo>
                <a:lnTo>
                  <a:pt x="60" y="62"/>
                </a:lnTo>
                <a:lnTo>
                  <a:pt x="40" y="75"/>
                </a:lnTo>
                <a:lnTo>
                  <a:pt x="39" y="71"/>
                </a:lnTo>
                <a:lnTo>
                  <a:pt x="54" y="61"/>
                </a:lnTo>
                <a:lnTo>
                  <a:pt x="52" y="62"/>
                </a:lnTo>
                <a:lnTo>
                  <a:pt x="53" y="59"/>
                </a:lnTo>
                <a:lnTo>
                  <a:pt x="48" y="61"/>
                </a:lnTo>
                <a:lnTo>
                  <a:pt x="43" y="66"/>
                </a:lnTo>
                <a:lnTo>
                  <a:pt x="37" y="64"/>
                </a:lnTo>
                <a:lnTo>
                  <a:pt x="43" y="6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82" name="Freeform 410"/>
          <p:cNvSpPr>
            <a:spLocks/>
          </p:cNvSpPr>
          <p:nvPr/>
        </p:nvSpPr>
        <p:spPr bwMode="auto">
          <a:xfrm>
            <a:off x="3554810" y="1809750"/>
            <a:ext cx="228732" cy="44450"/>
          </a:xfrm>
          <a:custGeom>
            <a:avLst/>
            <a:gdLst>
              <a:gd name="T0" fmla="*/ 2147483647 w 144"/>
              <a:gd name="T1" fmla="*/ 2147483647 h 28"/>
              <a:gd name="T2" fmla="*/ 2147483647 w 144"/>
              <a:gd name="T3" fmla="*/ 2147483647 h 28"/>
              <a:gd name="T4" fmla="*/ 2147483647 w 144"/>
              <a:gd name="T5" fmla="*/ 2147483647 h 28"/>
              <a:gd name="T6" fmla="*/ 2147483647 w 144"/>
              <a:gd name="T7" fmla="*/ 2147483647 h 28"/>
              <a:gd name="T8" fmla="*/ 2147483647 w 144"/>
              <a:gd name="T9" fmla="*/ 0 h 28"/>
              <a:gd name="T10" fmla="*/ 0 w 144"/>
              <a:gd name="T11" fmla="*/ 2147483647 h 28"/>
              <a:gd name="T12" fmla="*/ 2147483647 w 144"/>
              <a:gd name="T13" fmla="*/ 2147483647 h 28"/>
              <a:gd name="T14" fmla="*/ 2147483647 w 144"/>
              <a:gd name="T15" fmla="*/ 2147483647 h 28"/>
              <a:gd name="T16" fmla="*/ 2147483647 w 144"/>
              <a:gd name="T17" fmla="*/ 2147483647 h 28"/>
              <a:gd name="T18" fmla="*/ 2147483647 w 144"/>
              <a:gd name="T19" fmla="*/ 2147483647 h 28"/>
              <a:gd name="T20" fmla="*/ 2147483647 w 144"/>
              <a:gd name="T21" fmla="*/ 2147483647 h 28"/>
              <a:gd name="T22" fmla="*/ 2147483647 w 144"/>
              <a:gd name="T23" fmla="*/ 2147483647 h 28"/>
              <a:gd name="T24" fmla="*/ 2147483647 w 144"/>
              <a:gd name="T25" fmla="*/ 2147483647 h 28"/>
              <a:gd name="T26" fmla="*/ 2147483647 w 144"/>
              <a:gd name="T27" fmla="*/ 2147483647 h 28"/>
              <a:gd name="T28" fmla="*/ 2147483647 w 144"/>
              <a:gd name="T29" fmla="*/ 2147483647 h 28"/>
              <a:gd name="T30" fmla="*/ 2147483647 w 144"/>
              <a:gd name="T31" fmla="*/ 2147483647 h 28"/>
              <a:gd name="T32" fmla="*/ 2147483647 w 14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4" h="28">
                <a:moveTo>
                  <a:pt x="57" y="14"/>
                </a:moveTo>
                <a:lnTo>
                  <a:pt x="42" y="7"/>
                </a:lnTo>
                <a:lnTo>
                  <a:pt x="63" y="7"/>
                </a:lnTo>
                <a:lnTo>
                  <a:pt x="26" y="5"/>
                </a:lnTo>
                <a:lnTo>
                  <a:pt x="32" y="0"/>
                </a:lnTo>
                <a:lnTo>
                  <a:pt x="0" y="2"/>
                </a:lnTo>
                <a:lnTo>
                  <a:pt x="29" y="6"/>
                </a:lnTo>
                <a:lnTo>
                  <a:pt x="24" y="16"/>
                </a:lnTo>
                <a:lnTo>
                  <a:pt x="19" y="27"/>
                </a:lnTo>
                <a:lnTo>
                  <a:pt x="49" y="25"/>
                </a:lnTo>
                <a:lnTo>
                  <a:pt x="79" y="25"/>
                </a:lnTo>
                <a:lnTo>
                  <a:pt x="109" y="24"/>
                </a:lnTo>
                <a:lnTo>
                  <a:pt x="139" y="24"/>
                </a:lnTo>
                <a:lnTo>
                  <a:pt x="143" y="18"/>
                </a:lnTo>
                <a:lnTo>
                  <a:pt x="119" y="12"/>
                </a:lnTo>
                <a:lnTo>
                  <a:pt x="88" y="14"/>
                </a:lnTo>
                <a:lnTo>
                  <a:pt x="57" y="1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83" name="Freeform 411"/>
          <p:cNvSpPr>
            <a:spLocks/>
          </p:cNvSpPr>
          <p:nvPr/>
        </p:nvSpPr>
        <p:spPr bwMode="auto">
          <a:xfrm>
            <a:off x="3633920" y="1731963"/>
            <a:ext cx="144463" cy="55562"/>
          </a:xfrm>
          <a:custGeom>
            <a:avLst/>
            <a:gdLst>
              <a:gd name="T0" fmla="*/ 2147483647 w 91"/>
              <a:gd name="T1" fmla="*/ 2147483647 h 35"/>
              <a:gd name="T2" fmla="*/ 2147483647 w 91"/>
              <a:gd name="T3" fmla="*/ 2147483647 h 35"/>
              <a:gd name="T4" fmla="*/ 2147483647 w 91"/>
              <a:gd name="T5" fmla="*/ 0 h 35"/>
              <a:gd name="T6" fmla="*/ 2147483647 w 91"/>
              <a:gd name="T7" fmla="*/ 2147483647 h 35"/>
              <a:gd name="T8" fmla="*/ 2147483647 w 91"/>
              <a:gd name="T9" fmla="*/ 2147483647 h 35"/>
              <a:gd name="T10" fmla="*/ 2147483647 w 91"/>
              <a:gd name="T11" fmla="*/ 2147483647 h 35"/>
              <a:gd name="T12" fmla="*/ 2147483647 w 91"/>
              <a:gd name="T13" fmla="*/ 2147483647 h 35"/>
              <a:gd name="T14" fmla="*/ 2147483647 w 91"/>
              <a:gd name="T15" fmla="*/ 2147483647 h 35"/>
              <a:gd name="T16" fmla="*/ 2147483647 w 91"/>
              <a:gd name="T17" fmla="*/ 2147483647 h 35"/>
              <a:gd name="T18" fmla="*/ 2147483647 w 91"/>
              <a:gd name="T19" fmla="*/ 2147483647 h 35"/>
              <a:gd name="T20" fmla="*/ 2147483647 w 91"/>
              <a:gd name="T21" fmla="*/ 2147483647 h 35"/>
              <a:gd name="T22" fmla="*/ 2147483647 w 91"/>
              <a:gd name="T23" fmla="*/ 2147483647 h 35"/>
              <a:gd name="T24" fmla="*/ 0 w 91"/>
              <a:gd name="T25" fmla="*/ 2147483647 h 35"/>
              <a:gd name="T26" fmla="*/ 2147483647 w 91"/>
              <a:gd name="T27" fmla="*/ 2147483647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1" h="35">
                <a:moveTo>
                  <a:pt x="18" y="9"/>
                </a:moveTo>
                <a:lnTo>
                  <a:pt x="11" y="5"/>
                </a:lnTo>
                <a:lnTo>
                  <a:pt x="42" y="0"/>
                </a:lnTo>
                <a:lnTo>
                  <a:pt x="79" y="6"/>
                </a:lnTo>
                <a:lnTo>
                  <a:pt x="70" y="16"/>
                </a:lnTo>
                <a:lnTo>
                  <a:pt x="90" y="19"/>
                </a:lnTo>
                <a:lnTo>
                  <a:pt x="57" y="25"/>
                </a:lnTo>
                <a:lnTo>
                  <a:pt x="43" y="32"/>
                </a:lnTo>
                <a:lnTo>
                  <a:pt x="37" y="27"/>
                </a:lnTo>
                <a:lnTo>
                  <a:pt x="37" y="34"/>
                </a:lnTo>
                <a:lnTo>
                  <a:pt x="5" y="24"/>
                </a:lnTo>
                <a:lnTo>
                  <a:pt x="42" y="20"/>
                </a:lnTo>
                <a:lnTo>
                  <a:pt x="0" y="14"/>
                </a:lnTo>
                <a:lnTo>
                  <a:pt x="18" y="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84" name="Freeform 412"/>
          <p:cNvSpPr>
            <a:spLocks/>
          </p:cNvSpPr>
          <p:nvPr/>
        </p:nvSpPr>
        <p:spPr bwMode="auto">
          <a:xfrm>
            <a:off x="3217731" y="1809751"/>
            <a:ext cx="194336" cy="49213"/>
          </a:xfrm>
          <a:custGeom>
            <a:avLst/>
            <a:gdLst>
              <a:gd name="T0" fmla="*/ 2147483647 w 122"/>
              <a:gd name="T1" fmla="*/ 2147483647 h 31"/>
              <a:gd name="T2" fmla="*/ 2147483647 w 122"/>
              <a:gd name="T3" fmla="*/ 2147483647 h 31"/>
              <a:gd name="T4" fmla="*/ 2147483647 w 122"/>
              <a:gd name="T5" fmla="*/ 2147483647 h 31"/>
              <a:gd name="T6" fmla="*/ 2147483647 w 122"/>
              <a:gd name="T7" fmla="*/ 2147483647 h 31"/>
              <a:gd name="T8" fmla="*/ 0 w 122"/>
              <a:gd name="T9" fmla="*/ 2147483647 h 31"/>
              <a:gd name="T10" fmla="*/ 2147483647 w 122"/>
              <a:gd name="T11" fmla="*/ 2147483647 h 31"/>
              <a:gd name="T12" fmla="*/ 2147483647 w 122"/>
              <a:gd name="T13" fmla="*/ 2147483647 h 31"/>
              <a:gd name="T14" fmla="*/ 2147483647 w 122"/>
              <a:gd name="T15" fmla="*/ 2147483647 h 31"/>
              <a:gd name="T16" fmla="*/ 2147483647 w 122"/>
              <a:gd name="T17" fmla="*/ 2147483647 h 31"/>
              <a:gd name="T18" fmla="*/ 2147483647 w 122"/>
              <a:gd name="T19" fmla="*/ 2147483647 h 31"/>
              <a:gd name="T20" fmla="*/ 2147483647 w 122"/>
              <a:gd name="T21" fmla="*/ 2147483647 h 31"/>
              <a:gd name="T22" fmla="*/ 2147483647 w 122"/>
              <a:gd name="T23" fmla="*/ 2147483647 h 31"/>
              <a:gd name="T24" fmla="*/ 2147483647 w 122"/>
              <a:gd name="T25" fmla="*/ 0 h 31"/>
              <a:gd name="T26" fmla="*/ 2147483647 w 122"/>
              <a:gd name="T27" fmla="*/ 2147483647 h 31"/>
              <a:gd name="T28" fmla="*/ 2147483647 w 122"/>
              <a:gd name="T29" fmla="*/ 2147483647 h 31"/>
              <a:gd name="T30" fmla="*/ 2147483647 w 122"/>
              <a:gd name="T31" fmla="*/ 2147483647 h 31"/>
              <a:gd name="T32" fmla="*/ 2147483647 w 122"/>
              <a:gd name="T33" fmla="*/ 2147483647 h 31"/>
              <a:gd name="T34" fmla="*/ 2147483647 w 122"/>
              <a:gd name="T35" fmla="*/ 2147483647 h 31"/>
              <a:gd name="T36" fmla="*/ 2147483647 w 122"/>
              <a:gd name="T37" fmla="*/ 2147483647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2" h="31">
                <a:moveTo>
                  <a:pt x="33" y="30"/>
                </a:moveTo>
                <a:lnTo>
                  <a:pt x="20" y="26"/>
                </a:lnTo>
                <a:lnTo>
                  <a:pt x="59" y="19"/>
                </a:lnTo>
                <a:lnTo>
                  <a:pt x="29" y="19"/>
                </a:lnTo>
                <a:lnTo>
                  <a:pt x="0" y="19"/>
                </a:lnTo>
                <a:lnTo>
                  <a:pt x="28" y="15"/>
                </a:lnTo>
                <a:lnTo>
                  <a:pt x="15" y="13"/>
                </a:lnTo>
                <a:lnTo>
                  <a:pt x="34" y="11"/>
                </a:lnTo>
                <a:lnTo>
                  <a:pt x="25" y="8"/>
                </a:lnTo>
                <a:lnTo>
                  <a:pt x="60" y="9"/>
                </a:lnTo>
                <a:lnTo>
                  <a:pt x="84" y="16"/>
                </a:lnTo>
                <a:lnTo>
                  <a:pt x="86" y="5"/>
                </a:lnTo>
                <a:lnTo>
                  <a:pt x="105" y="0"/>
                </a:lnTo>
                <a:lnTo>
                  <a:pt x="97" y="13"/>
                </a:lnTo>
                <a:lnTo>
                  <a:pt x="121" y="12"/>
                </a:lnTo>
                <a:lnTo>
                  <a:pt x="102" y="22"/>
                </a:lnTo>
                <a:lnTo>
                  <a:pt x="87" y="22"/>
                </a:lnTo>
                <a:lnTo>
                  <a:pt x="60" y="25"/>
                </a:lnTo>
                <a:lnTo>
                  <a:pt x="33" y="3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85" name="Freeform 413"/>
          <p:cNvSpPr>
            <a:spLocks/>
          </p:cNvSpPr>
          <p:nvPr/>
        </p:nvSpPr>
        <p:spPr bwMode="auto">
          <a:xfrm>
            <a:off x="3475700" y="2047875"/>
            <a:ext cx="120385" cy="65088"/>
          </a:xfrm>
          <a:custGeom>
            <a:avLst/>
            <a:gdLst>
              <a:gd name="T0" fmla="*/ 2147483647 w 76"/>
              <a:gd name="T1" fmla="*/ 2147483647 h 41"/>
              <a:gd name="T2" fmla="*/ 2147483647 w 76"/>
              <a:gd name="T3" fmla="*/ 2147483647 h 41"/>
              <a:gd name="T4" fmla="*/ 2147483647 w 76"/>
              <a:gd name="T5" fmla="*/ 2147483647 h 41"/>
              <a:gd name="T6" fmla="*/ 2147483647 w 76"/>
              <a:gd name="T7" fmla="*/ 2147483647 h 41"/>
              <a:gd name="T8" fmla="*/ 2147483647 w 76"/>
              <a:gd name="T9" fmla="*/ 2147483647 h 41"/>
              <a:gd name="T10" fmla="*/ 2147483647 w 76"/>
              <a:gd name="T11" fmla="*/ 2147483647 h 41"/>
              <a:gd name="T12" fmla="*/ 0 w 76"/>
              <a:gd name="T13" fmla="*/ 2147483647 h 41"/>
              <a:gd name="T14" fmla="*/ 2147483647 w 76"/>
              <a:gd name="T15" fmla="*/ 2147483647 h 41"/>
              <a:gd name="T16" fmla="*/ 2147483647 w 76"/>
              <a:gd name="T17" fmla="*/ 2147483647 h 41"/>
              <a:gd name="T18" fmla="*/ 2147483647 w 76"/>
              <a:gd name="T19" fmla="*/ 0 h 41"/>
              <a:gd name="T20" fmla="*/ 2147483647 w 76"/>
              <a:gd name="T21" fmla="*/ 2147483647 h 41"/>
              <a:gd name="T22" fmla="*/ 2147483647 w 76"/>
              <a:gd name="T23" fmla="*/ 2147483647 h 41"/>
              <a:gd name="T24" fmla="*/ 2147483647 w 76"/>
              <a:gd name="T25" fmla="*/ 2147483647 h 41"/>
              <a:gd name="T26" fmla="*/ 2147483647 w 76"/>
              <a:gd name="T27" fmla="*/ 2147483647 h 41"/>
              <a:gd name="T28" fmla="*/ 2147483647 w 76"/>
              <a:gd name="T29" fmla="*/ 2147483647 h 41"/>
              <a:gd name="T30" fmla="*/ 2147483647 w 76"/>
              <a:gd name="T31" fmla="*/ 2147483647 h 41"/>
              <a:gd name="T32" fmla="*/ 2147483647 w 76"/>
              <a:gd name="T33" fmla="*/ 2147483647 h 41"/>
              <a:gd name="T34" fmla="*/ 2147483647 w 76"/>
              <a:gd name="T35" fmla="*/ 2147483647 h 41"/>
              <a:gd name="T36" fmla="*/ 2147483647 w 76"/>
              <a:gd name="T37" fmla="*/ 2147483647 h 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6" h="41">
                <a:moveTo>
                  <a:pt x="53" y="29"/>
                </a:moveTo>
                <a:lnTo>
                  <a:pt x="45" y="27"/>
                </a:lnTo>
                <a:lnTo>
                  <a:pt x="45" y="24"/>
                </a:lnTo>
                <a:lnTo>
                  <a:pt x="40" y="28"/>
                </a:lnTo>
                <a:lnTo>
                  <a:pt x="15" y="40"/>
                </a:lnTo>
                <a:lnTo>
                  <a:pt x="15" y="31"/>
                </a:lnTo>
                <a:lnTo>
                  <a:pt x="0" y="32"/>
                </a:lnTo>
                <a:lnTo>
                  <a:pt x="15" y="23"/>
                </a:lnTo>
                <a:lnTo>
                  <a:pt x="25" y="11"/>
                </a:lnTo>
                <a:lnTo>
                  <a:pt x="35" y="0"/>
                </a:lnTo>
                <a:lnTo>
                  <a:pt x="40" y="2"/>
                </a:lnTo>
                <a:lnTo>
                  <a:pt x="39" y="8"/>
                </a:lnTo>
                <a:lnTo>
                  <a:pt x="45" y="6"/>
                </a:lnTo>
                <a:lnTo>
                  <a:pt x="64" y="19"/>
                </a:lnTo>
                <a:lnTo>
                  <a:pt x="58" y="27"/>
                </a:lnTo>
                <a:lnTo>
                  <a:pt x="73" y="27"/>
                </a:lnTo>
                <a:lnTo>
                  <a:pt x="75" y="30"/>
                </a:lnTo>
                <a:lnTo>
                  <a:pt x="62" y="33"/>
                </a:lnTo>
                <a:lnTo>
                  <a:pt x="53" y="2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86" name="Freeform 414"/>
          <p:cNvSpPr>
            <a:spLocks/>
          </p:cNvSpPr>
          <p:nvPr/>
        </p:nvSpPr>
        <p:spPr bwMode="auto">
          <a:xfrm>
            <a:off x="3384551" y="1873250"/>
            <a:ext cx="108347" cy="50800"/>
          </a:xfrm>
          <a:custGeom>
            <a:avLst/>
            <a:gdLst>
              <a:gd name="T0" fmla="*/ 2147483647 w 68"/>
              <a:gd name="T1" fmla="*/ 0 h 32"/>
              <a:gd name="T2" fmla="*/ 2147483647 w 68"/>
              <a:gd name="T3" fmla="*/ 0 h 32"/>
              <a:gd name="T4" fmla="*/ 2147483647 w 68"/>
              <a:gd name="T5" fmla="*/ 2147483647 h 32"/>
              <a:gd name="T6" fmla="*/ 2147483647 w 68"/>
              <a:gd name="T7" fmla="*/ 2147483647 h 32"/>
              <a:gd name="T8" fmla="*/ 0 w 68"/>
              <a:gd name="T9" fmla="*/ 2147483647 h 32"/>
              <a:gd name="T10" fmla="*/ 2147483647 w 68"/>
              <a:gd name="T11" fmla="*/ 2147483647 h 32"/>
              <a:gd name="T12" fmla="*/ 2147483647 w 68"/>
              <a:gd name="T13" fmla="*/ 2147483647 h 32"/>
              <a:gd name="T14" fmla="*/ 2147483647 w 68"/>
              <a:gd name="T15" fmla="*/ 2147483647 h 32"/>
              <a:gd name="T16" fmla="*/ 2147483647 w 68"/>
              <a:gd name="T17" fmla="*/ 2147483647 h 32"/>
              <a:gd name="T18" fmla="*/ 2147483647 w 68"/>
              <a:gd name="T19" fmla="*/ 2147483647 h 32"/>
              <a:gd name="T20" fmla="*/ 2147483647 w 68"/>
              <a:gd name="T21" fmla="*/ 0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8" h="32">
                <a:moveTo>
                  <a:pt x="67" y="0"/>
                </a:moveTo>
                <a:lnTo>
                  <a:pt x="27" y="0"/>
                </a:lnTo>
                <a:lnTo>
                  <a:pt x="30" y="6"/>
                </a:lnTo>
                <a:lnTo>
                  <a:pt x="23" y="13"/>
                </a:lnTo>
                <a:lnTo>
                  <a:pt x="0" y="13"/>
                </a:lnTo>
                <a:lnTo>
                  <a:pt x="12" y="21"/>
                </a:lnTo>
                <a:lnTo>
                  <a:pt x="28" y="31"/>
                </a:lnTo>
                <a:lnTo>
                  <a:pt x="30" y="25"/>
                </a:lnTo>
                <a:lnTo>
                  <a:pt x="47" y="25"/>
                </a:lnTo>
                <a:lnTo>
                  <a:pt x="57" y="13"/>
                </a:lnTo>
                <a:lnTo>
                  <a:pt x="67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87" name="Freeform 415"/>
          <p:cNvSpPr>
            <a:spLocks/>
          </p:cNvSpPr>
          <p:nvPr/>
        </p:nvSpPr>
        <p:spPr bwMode="auto">
          <a:xfrm>
            <a:off x="3484298" y="1866900"/>
            <a:ext cx="115227" cy="46038"/>
          </a:xfrm>
          <a:custGeom>
            <a:avLst/>
            <a:gdLst>
              <a:gd name="T0" fmla="*/ 2147483647 w 72"/>
              <a:gd name="T1" fmla="*/ 2147483647 h 29"/>
              <a:gd name="T2" fmla="*/ 2147483647 w 72"/>
              <a:gd name="T3" fmla="*/ 2147483647 h 29"/>
              <a:gd name="T4" fmla="*/ 2147483647 w 72"/>
              <a:gd name="T5" fmla="*/ 2147483647 h 29"/>
              <a:gd name="T6" fmla="*/ 2147483647 w 72"/>
              <a:gd name="T7" fmla="*/ 2147483647 h 29"/>
              <a:gd name="T8" fmla="*/ 0 w 72"/>
              <a:gd name="T9" fmla="*/ 2147483647 h 29"/>
              <a:gd name="T10" fmla="*/ 2147483647 w 72"/>
              <a:gd name="T11" fmla="*/ 2147483647 h 29"/>
              <a:gd name="T12" fmla="*/ 2147483647 w 72"/>
              <a:gd name="T13" fmla="*/ 2147483647 h 29"/>
              <a:gd name="T14" fmla="*/ 2147483647 w 72"/>
              <a:gd name="T15" fmla="*/ 2147483647 h 29"/>
              <a:gd name="T16" fmla="*/ 2147483647 w 72"/>
              <a:gd name="T17" fmla="*/ 2147483647 h 29"/>
              <a:gd name="T18" fmla="*/ 2147483647 w 72"/>
              <a:gd name="T19" fmla="*/ 0 h 29"/>
              <a:gd name="T20" fmla="*/ 2147483647 w 72"/>
              <a:gd name="T21" fmla="*/ 2147483647 h 29"/>
              <a:gd name="T22" fmla="*/ 2147483647 w 72"/>
              <a:gd name="T23" fmla="*/ 2147483647 h 29"/>
              <a:gd name="T24" fmla="*/ 2147483647 w 72"/>
              <a:gd name="T25" fmla="*/ 2147483647 h 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2" h="29">
                <a:moveTo>
                  <a:pt x="43" y="15"/>
                </a:moveTo>
                <a:lnTo>
                  <a:pt x="19" y="17"/>
                </a:lnTo>
                <a:lnTo>
                  <a:pt x="23" y="20"/>
                </a:lnTo>
                <a:lnTo>
                  <a:pt x="11" y="25"/>
                </a:lnTo>
                <a:lnTo>
                  <a:pt x="0" y="28"/>
                </a:lnTo>
                <a:lnTo>
                  <a:pt x="2" y="24"/>
                </a:lnTo>
                <a:lnTo>
                  <a:pt x="15" y="5"/>
                </a:lnTo>
                <a:lnTo>
                  <a:pt x="23" y="5"/>
                </a:lnTo>
                <a:lnTo>
                  <a:pt x="21" y="2"/>
                </a:lnTo>
                <a:lnTo>
                  <a:pt x="29" y="0"/>
                </a:lnTo>
                <a:lnTo>
                  <a:pt x="71" y="2"/>
                </a:lnTo>
                <a:lnTo>
                  <a:pt x="60" y="7"/>
                </a:lnTo>
                <a:lnTo>
                  <a:pt x="43" y="1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88" name="Freeform 416"/>
          <p:cNvSpPr>
            <a:spLocks/>
          </p:cNvSpPr>
          <p:nvPr/>
        </p:nvSpPr>
        <p:spPr bwMode="auto">
          <a:xfrm>
            <a:off x="2512616" y="2413001"/>
            <a:ext cx="60192" cy="61913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2147483647 w 38"/>
              <a:gd name="T9" fmla="*/ 2147483647 h 39"/>
              <a:gd name="T10" fmla="*/ 2147483647 w 38"/>
              <a:gd name="T11" fmla="*/ 2147483647 h 39"/>
              <a:gd name="T12" fmla="*/ 2147483647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0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0 w 38"/>
              <a:gd name="T27" fmla="*/ 0 h 39"/>
              <a:gd name="T28" fmla="*/ 2147483647 w 38"/>
              <a:gd name="T29" fmla="*/ 2147483647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8" h="39">
                <a:moveTo>
                  <a:pt x="25" y="26"/>
                </a:moveTo>
                <a:lnTo>
                  <a:pt x="22" y="28"/>
                </a:lnTo>
                <a:lnTo>
                  <a:pt x="12" y="27"/>
                </a:lnTo>
                <a:lnTo>
                  <a:pt x="16" y="24"/>
                </a:lnTo>
                <a:lnTo>
                  <a:pt x="11" y="23"/>
                </a:lnTo>
                <a:lnTo>
                  <a:pt x="6" y="22"/>
                </a:lnTo>
                <a:lnTo>
                  <a:pt x="15" y="17"/>
                </a:lnTo>
                <a:lnTo>
                  <a:pt x="7" y="14"/>
                </a:lnTo>
                <a:lnTo>
                  <a:pt x="6" y="11"/>
                </a:lnTo>
                <a:lnTo>
                  <a:pt x="1" y="9"/>
                </a:lnTo>
                <a:lnTo>
                  <a:pt x="0" y="7"/>
                </a:lnTo>
                <a:lnTo>
                  <a:pt x="7" y="4"/>
                </a:lnTo>
                <a:lnTo>
                  <a:pt x="3" y="4"/>
                </a:lnTo>
                <a:lnTo>
                  <a:pt x="0" y="0"/>
                </a:lnTo>
                <a:lnTo>
                  <a:pt x="12" y="3"/>
                </a:lnTo>
                <a:lnTo>
                  <a:pt x="25" y="6"/>
                </a:lnTo>
                <a:lnTo>
                  <a:pt x="29" y="14"/>
                </a:lnTo>
                <a:lnTo>
                  <a:pt x="34" y="23"/>
                </a:lnTo>
                <a:lnTo>
                  <a:pt x="35" y="35"/>
                </a:lnTo>
                <a:lnTo>
                  <a:pt x="37" y="38"/>
                </a:lnTo>
                <a:lnTo>
                  <a:pt x="17" y="32"/>
                </a:lnTo>
                <a:lnTo>
                  <a:pt x="25" y="2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89" name="Freeform 417"/>
          <p:cNvSpPr>
            <a:spLocks/>
          </p:cNvSpPr>
          <p:nvPr/>
        </p:nvSpPr>
        <p:spPr bwMode="auto">
          <a:xfrm>
            <a:off x="3164417" y="1800225"/>
            <a:ext cx="141023" cy="31750"/>
          </a:xfrm>
          <a:custGeom>
            <a:avLst/>
            <a:gdLst>
              <a:gd name="T0" fmla="*/ 2147483647 w 89"/>
              <a:gd name="T1" fmla="*/ 2147483647 h 20"/>
              <a:gd name="T2" fmla="*/ 2147483647 w 89"/>
              <a:gd name="T3" fmla="*/ 2147483647 h 20"/>
              <a:gd name="T4" fmla="*/ 2147483647 w 89"/>
              <a:gd name="T5" fmla="*/ 2147483647 h 20"/>
              <a:gd name="T6" fmla="*/ 2147483647 w 89"/>
              <a:gd name="T7" fmla="*/ 2147483647 h 20"/>
              <a:gd name="T8" fmla="*/ 2147483647 w 89"/>
              <a:gd name="T9" fmla="*/ 2147483647 h 20"/>
              <a:gd name="T10" fmla="*/ 2147483647 w 89"/>
              <a:gd name="T11" fmla="*/ 2147483647 h 20"/>
              <a:gd name="T12" fmla="*/ 2147483647 w 89"/>
              <a:gd name="T13" fmla="*/ 2147483647 h 20"/>
              <a:gd name="T14" fmla="*/ 2147483647 w 89"/>
              <a:gd name="T15" fmla="*/ 2147483647 h 20"/>
              <a:gd name="T16" fmla="*/ 2147483647 w 89"/>
              <a:gd name="T17" fmla="*/ 2147483647 h 20"/>
              <a:gd name="T18" fmla="*/ 0 w 89"/>
              <a:gd name="T19" fmla="*/ 2147483647 h 20"/>
              <a:gd name="T20" fmla="*/ 2147483647 w 89"/>
              <a:gd name="T21" fmla="*/ 2147483647 h 20"/>
              <a:gd name="T22" fmla="*/ 2147483647 w 89"/>
              <a:gd name="T23" fmla="*/ 2147483647 h 20"/>
              <a:gd name="T24" fmla="*/ 2147483647 w 89"/>
              <a:gd name="T25" fmla="*/ 2147483647 h 20"/>
              <a:gd name="T26" fmla="*/ 2147483647 w 89"/>
              <a:gd name="T27" fmla="*/ 0 h 20"/>
              <a:gd name="T28" fmla="*/ 2147483647 w 89"/>
              <a:gd name="T29" fmla="*/ 2147483647 h 20"/>
              <a:gd name="T30" fmla="*/ 2147483647 w 89"/>
              <a:gd name="T31" fmla="*/ 2147483647 h 20"/>
              <a:gd name="T32" fmla="*/ 2147483647 w 89"/>
              <a:gd name="T33" fmla="*/ 2147483647 h 20"/>
              <a:gd name="T34" fmla="*/ 2147483647 w 89"/>
              <a:gd name="T35" fmla="*/ 2147483647 h 20"/>
              <a:gd name="T36" fmla="*/ 2147483647 w 89"/>
              <a:gd name="T37" fmla="*/ 2147483647 h 20"/>
              <a:gd name="T38" fmla="*/ 2147483647 w 89"/>
              <a:gd name="T39" fmla="*/ 2147483647 h 20"/>
              <a:gd name="T40" fmla="*/ 2147483647 w 89"/>
              <a:gd name="T41" fmla="*/ 2147483647 h 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9" h="20">
                <a:moveTo>
                  <a:pt x="53" y="10"/>
                </a:moveTo>
                <a:lnTo>
                  <a:pt x="54" y="8"/>
                </a:lnTo>
                <a:lnTo>
                  <a:pt x="44" y="11"/>
                </a:lnTo>
                <a:lnTo>
                  <a:pt x="33" y="14"/>
                </a:lnTo>
                <a:lnTo>
                  <a:pt x="32" y="12"/>
                </a:lnTo>
                <a:lnTo>
                  <a:pt x="25" y="17"/>
                </a:lnTo>
                <a:lnTo>
                  <a:pt x="16" y="19"/>
                </a:lnTo>
                <a:lnTo>
                  <a:pt x="16" y="14"/>
                </a:lnTo>
                <a:lnTo>
                  <a:pt x="9" y="17"/>
                </a:lnTo>
                <a:lnTo>
                  <a:pt x="0" y="15"/>
                </a:lnTo>
                <a:lnTo>
                  <a:pt x="6" y="12"/>
                </a:lnTo>
                <a:lnTo>
                  <a:pt x="38" y="5"/>
                </a:lnTo>
                <a:lnTo>
                  <a:pt x="59" y="1"/>
                </a:lnTo>
                <a:lnTo>
                  <a:pt x="75" y="0"/>
                </a:lnTo>
                <a:lnTo>
                  <a:pt x="88" y="1"/>
                </a:lnTo>
                <a:lnTo>
                  <a:pt x="76" y="4"/>
                </a:lnTo>
                <a:lnTo>
                  <a:pt x="78" y="5"/>
                </a:lnTo>
                <a:lnTo>
                  <a:pt x="75" y="6"/>
                </a:lnTo>
                <a:lnTo>
                  <a:pt x="59" y="10"/>
                </a:lnTo>
                <a:lnTo>
                  <a:pt x="53" y="13"/>
                </a:lnTo>
                <a:lnTo>
                  <a:pt x="53" y="1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90" name="Freeform 418"/>
          <p:cNvSpPr>
            <a:spLocks/>
          </p:cNvSpPr>
          <p:nvPr/>
        </p:nvSpPr>
        <p:spPr bwMode="auto">
          <a:xfrm>
            <a:off x="3446463" y="1814514"/>
            <a:ext cx="87710" cy="33337"/>
          </a:xfrm>
          <a:custGeom>
            <a:avLst/>
            <a:gdLst>
              <a:gd name="T0" fmla="*/ 2147483647 w 55"/>
              <a:gd name="T1" fmla="*/ 2147483647 h 21"/>
              <a:gd name="T2" fmla="*/ 2147483647 w 55"/>
              <a:gd name="T3" fmla="*/ 2147483647 h 21"/>
              <a:gd name="T4" fmla="*/ 2147483647 w 55"/>
              <a:gd name="T5" fmla="*/ 2147483647 h 21"/>
              <a:gd name="T6" fmla="*/ 2147483647 w 55"/>
              <a:gd name="T7" fmla="*/ 2147483647 h 21"/>
              <a:gd name="T8" fmla="*/ 2147483647 w 55"/>
              <a:gd name="T9" fmla="*/ 2147483647 h 21"/>
              <a:gd name="T10" fmla="*/ 2147483647 w 55"/>
              <a:gd name="T11" fmla="*/ 2147483647 h 21"/>
              <a:gd name="T12" fmla="*/ 0 w 55"/>
              <a:gd name="T13" fmla="*/ 2147483647 h 21"/>
              <a:gd name="T14" fmla="*/ 2147483647 w 55"/>
              <a:gd name="T15" fmla="*/ 2147483647 h 21"/>
              <a:gd name="T16" fmla="*/ 2147483647 w 55"/>
              <a:gd name="T17" fmla="*/ 2147483647 h 21"/>
              <a:gd name="T18" fmla="*/ 2147483647 w 55"/>
              <a:gd name="T19" fmla="*/ 2147483647 h 21"/>
              <a:gd name="T20" fmla="*/ 2147483647 w 55"/>
              <a:gd name="T21" fmla="*/ 2147483647 h 21"/>
              <a:gd name="T22" fmla="*/ 2147483647 w 55"/>
              <a:gd name="T23" fmla="*/ 2147483647 h 21"/>
              <a:gd name="T24" fmla="*/ 2147483647 w 55"/>
              <a:gd name="T25" fmla="*/ 2147483647 h 21"/>
              <a:gd name="T26" fmla="*/ 2147483647 w 55"/>
              <a:gd name="T27" fmla="*/ 2147483647 h 21"/>
              <a:gd name="T28" fmla="*/ 2147483647 w 55"/>
              <a:gd name="T29" fmla="*/ 2147483647 h 21"/>
              <a:gd name="T30" fmla="*/ 2147483647 w 55"/>
              <a:gd name="T31" fmla="*/ 2147483647 h 21"/>
              <a:gd name="T32" fmla="*/ 2147483647 w 55"/>
              <a:gd name="T33" fmla="*/ 2147483647 h 21"/>
              <a:gd name="T34" fmla="*/ 2147483647 w 55"/>
              <a:gd name="T35" fmla="*/ 0 h 21"/>
              <a:gd name="T36" fmla="*/ 2147483647 w 55"/>
              <a:gd name="T37" fmla="*/ 2147483647 h 21"/>
              <a:gd name="T38" fmla="*/ 2147483647 w 55"/>
              <a:gd name="T39" fmla="*/ 2147483647 h 21"/>
              <a:gd name="T40" fmla="*/ 2147483647 w 55"/>
              <a:gd name="T41" fmla="*/ 2147483647 h 21"/>
              <a:gd name="T42" fmla="*/ 2147483647 w 55"/>
              <a:gd name="T43" fmla="*/ 2147483647 h 21"/>
              <a:gd name="T44" fmla="*/ 2147483647 w 55"/>
              <a:gd name="T45" fmla="*/ 2147483647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" h="21">
                <a:moveTo>
                  <a:pt x="25" y="5"/>
                </a:moveTo>
                <a:lnTo>
                  <a:pt x="16" y="3"/>
                </a:lnTo>
                <a:lnTo>
                  <a:pt x="20" y="4"/>
                </a:lnTo>
                <a:lnTo>
                  <a:pt x="12" y="5"/>
                </a:lnTo>
                <a:lnTo>
                  <a:pt x="12" y="8"/>
                </a:lnTo>
                <a:lnTo>
                  <a:pt x="12" y="10"/>
                </a:lnTo>
                <a:lnTo>
                  <a:pt x="0" y="12"/>
                </a:lnTo>
                <a:lnTo>
                  <a:pt x="34" y="11"/>
                </a:lnTo>
                <a:lnTo>
                  <a:pt x="12" y="15"/>
                </a:lnTo>
                <a:lnTo>
                  <a:pt x="12" y="17"/>
                </a:lnTo>
                <a:lnTo>
                  <a:pt x="33" y="20"/>
                </a:lnTo>
                <a:lnTo>
                  <a:pt x="36" y="16"/>
                </a:lnTo>
                <a:lnTo>
                  <a:pt x="38" y="15"/>
                </a:lnTo>
                <a:lnTo>
                  <a:pt x="45" y="15"/>
                </a:lnTo>
                <a:lnTo>
                  <a:pt x="48" y="12"/>
                </a:lnTo>
                <a:lnTo>
                  <a:pt x="43" y="11"/>
                </a:lnTo>
                <a:lnTo>
                  <a:pt x="54" y="3"/>
                </a:lnTo>
                <a:lnTo>
                  <a:pt x="52" y="0"/>
                </a:lnTo>
                <a:lnTo>
                  <a:pt x="42" y="2"/>
                </a:lnTo>
                <a:lnTo>
                  <a:pt x="28" y="1"/>
                </a:lnTo>
                <a:lnTo>
                  <a:pt x="33" y="5"/>
                </a:lnTo>
                <a:lnTo>
                  <a:pt x="29" y="6"/>
                </a:lnTo>
                <a:lnTo>
                  <a:pt x="25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91" name="Freeform 419"/>
          <p:cNvSpPr>
            <a:spLocks/>
          </p:cNvSpPr>
          <p:nvPr/>
        </p:nvSpPr>
        <p:spPr bwMode="auto">
          <a:xfrm>
            <a:off x="3480858" y="1765301"/>
            <a:ext cx="75671" cy="28575"/>
          </a:xfrm>
          <a:custGeom>
            <a:avLst/>
            <a:gdLst>
              <a:gd name="T0" fmla="*/ 2147483647 w 47"/>
              <a:gd name="T1" fmla="*/ 2147483647 h 18"/>
              <a:gd name="T2" fmla="*/ 2147483647 w 47"/>
              <a:gd name="T3" fmla="*/ 2147483647 h 18"/>
              <a:gd name="T4" fmla="*/ 2147483647 w 47"/>
              <a:gd name="T5" fmla="*/ 2147483647 h 18"/>
              <a:gd name="T6" fmla="*/ 2147483647 w 47"/>
              <a:gd name="T7" fmla="*/ 2147483647 h 18"/>
              <a:gd name="T8" fmla="*/ 2147483647 w 47"/>
              <a:gd name="T9" fmla="*/ 2147483647 h 18"/>
              <a:gd name="T10" fmla="*/ 2147483647 w 47"/>
              <a:gd name="T11" fmla="*/ 2147483647 h 18"/>
              <a:gd name="T12" fmla="*/ 2147483647 w 47"/>
              <a:gd name="T13" fmla="*/ 2147483647 h 18"/>
              <a:gd name="T14" fmla="*/ 2147483647 w 47"/>
              <a:gd name="T15" fmla="*/ 2147483647 h 18"/>
              <a:gd name="T16" fmla="*/ 0 w 47"/>
              <a:gd name="T17" fmla="*/ 2147483647 h 18"/>
              <a:gd name="T18" fmla="*/ 2147483647 w 47"/>
              <a:gd name="T19" fmla="*/ 2147483647 h 18"/>
              <a:gd name="T20" fmla="*/ 2147483647 w 47"/>
              <a:gd name="T21" fmla="*/ 2147483647 h 18"/>
              <a:gd name="T22" fmla="*/ 2147483647 w 47"/>
              <a:gd name="T23" fmla="*/ 2147483647 h 18"/>
              <a:gd name="T24" fmla="*/ 2147483647 w 47"/>
              <a:gd name="T25" fmla="*/ 2147483647 h 18"/>
              <a:gd name="T26" fmla="*/ 2147483647 w 47"/>
              <a:gd name="T27" fmla="*/ 0 h 18"/>
              <a:gd name="T28" fmla="*/ 2147483647 w 47"/>
              <a:gd name="T29" fmla="*/ 0 h 18"/>
              <a:gd name="T30" fmla="*/ 2147483647 w 47"/>
              <a:gd name="T31" fmla="*/ 2147483647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7" h="18">
                <a:moveTo>
                  <a:pt x="29" y="3"/>
                </a:moveTo>
                <a:lnTo>
                  <a:pt x="29" y="2"/>
                </a:lnTo>
                <a:lnTo>
                  <a:pt x="41" y="3"/>
                </a:lnTo>
                <a:lnTo>
                  <a:pt x="44" y="4"/>
                </a:lnTo>
                <a:lnTo>
                  <a:pt x="43" y="10"/>
                </a:lnTo>
                <a:lnTo>
                  <a:pt x="46" y="14"/>
                </a:lnTo>
                <a:lnTo>
                  <a:pt x="33" y="17"/>
                </a:lnTo>
                <a:lnTo>
                  <a:pt x="21" y="11"/>
                </a:lnTo>
                <a:lnTo>
                  <a:pt x="0" y="11"/>
                </a:lnTo>
                <a:lnTo>
                  <a:pt x="3" y="6"/>
                </a:lnTo>
                <a:lnTo>
                  <a:pt x="16" y="5"/>
                </a:lnTo>
                <a:lnTo>
                  <a:pt x="14" y="3"/>
                </a:lnTo>
                <a:lnTo>
                  <a:pt x="7" y="3"/>
                </a:lnTo>
                <a:lnTo>
                  <a:pt x="4" y="0"/>
                </a:lnTo>
                <a:lnTo>
                  <a:pt x="29" y="0"/>
                </a:lnTo>
                <a:lnTo>
                  <a:pt x="29" y="3"/>
                </a:lnTo>
              </a:path>
            </a:pathLst>
          </a:custGeom>
          <a:solidFill>
            <a:srgbClr val="C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92" name="Freeform 420"/>
          <p:cNvSpPr>
            <a:spLocks/>
          </p:cNvSpPr>
          <p:nvPr/>
        </p:nvSpPr>
        <p:spPr bwMode="auto">
          <a:xfrm>
            <a:off x="3358754" y="1954214"/>
            <a:ext cx="68792" cy="34925"/>
          </a:xfrm>
          <a:custGeom>
            <a:avLst/>
            <a:gdLst>
              <a:gd name="T0" fmla="*/ 2147483647 w 43"/>
              <a:gd name="T1" fmla="*/ 2147483647 h 22"/>
              <a:gd name="T2" fmla="*/ 2147483647 w 43"/>
              <a:gd name="T3" fmla="*/ 2147483647 h 22"/>
              <a:gd name="T4" fmla="*/ 2147483647 w 43"/>
              <a:gd name="T5" fmla="*/ 0 h 22"/>
              <a:gd name="T6" fmla="*/ 2147483647 w 43"/>
              <a:gd name="T7" fmla="*/ 2147483647 h 22"/>
              <a:gd name="T8" fmla="*/ 2147483647 w 43"/>
              <a:gd name="T9" fmla="*/ 2147483647 h 22"/>
              <a:gd name="T10" fmla="*/ 2147483647 w 43"/>
              <a:gd name="T11" fmla="*/ 2147483647 h 22"/>
              <a:gd name="T12" fmla="*/ 0 w 43"/>
              <a:gd name="T13" fmla="*/ 2147483647 h 22"/>
              <a:gd name="T14" fmla="*/ 2147483647 w 43"/>
              <a:gd name="T15" fmla="*/ 2147483647 h 22"/>
              <a:gd name="T16" fmla="*/ 2147483647 w 43"/>
              <a:gd name="T17" fmla="*/ 2147483647 h 22"/>
              <a:gd name="T18" fmla="*/ 2147483647 w 43"/>
              <a:gd name="T19" fmla="*/ 2147483647 h 22"/>
              <a:gd name="T20" fmla="*/ 2147483647 w 43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" h="22">
                <a:moveTo>
                  <a:pt x="36" y="11"/>
                </a:moveTo>
                <a:lnTo>
                  <a:pt x="36" y="9"/>
                </a:lnTo>
                <a:lnTo>
                  <a:pt x="26" y="0"/>
                </a:lnTo>
                <a:lnTo>
                  <a:pt x="20" y="6"/>
                </a:lnTo>
                <a:lnTo>
                  <a:pt x="19" y="5"/>
                </a:lnTo>
                <a:lnTo>
                  <a:pt x="16" y="8"/>
                </a:lnTo>
                <a:lnTo>
                  <a:pt x="0" y="12"/>
                </a:lnTo>
                <a:lnTo>
                  <a:pt x="25" y="21"/>
                </a:lnTo>
                <a:lnTo>
                  <a:pt x="42" y="15"/>
                </a:lnTo>
                <a:lnTo>
                  <a:pt x="36" y="16"/>
                </a:lnTo>
                <a:lnTo>
                  <a:pt x="36" y="1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93" name="Freeform 421"/>
          <p:cNvSpPr>
            <a:spLocks/>
          </p:cNvSpPr>
          <p:nvPr/>
        </p:nvSpPr>
        <p:spPr bwMode="auto">
          <a:xfrm>
            <a:off x="3726789" y="1873251"/>
            <a:ext cx="68792" cy="30163"/>
          </a:xfrm>
          <a:custGeom>
            <a:avLst/>
            <a:gdLst>
              <a:gd name="T0" fmla="*/ 2147483647 w 43"/>
              <a:gd name="T1" fmla="*/ 0 h 19"/>
              <a:gd name="T2" fmla="*/ 2147483647 w 43"/>
              <a:gd name="T3" fmla="*/ 2147483647 h 19"/>
              <a:gd name="T4" fmla="*/ 0 w 43"/>
              <a:gd name="T5" fmla="*/ 2147483647 h 19"/>
              <a:gd name="T6" fmla="*/ 2147483647 w 43"/>
              <a:gd name="T7" fmla="*/ 2147483647 h 19"/>
              <a:gd name="T8" fmla="*/ 2147483647 w 43"/>
              <a:gd name="T9" fmla="*/ 2147483647 h 19"/>
              <a:gd name="T10" fmla="*/ 2147483647 w 43"/>
              <a:gd name="T11" fmla="*/ 2147483647 h 19"/>
              <a:gd name="T12" fmla="*/ 2147483647 w 43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19">
                <a:moveTo>
                  <a:pt x="28" y="0"/>
                </a:moveTo>
                <a:lnTo>
                  <a:pt x="2" y="1"/>
                </a:lnTo>
                <a:lnTo>
                  <a:pt x="0" y="8"/>
                </a:lnTo>
                <a:lnTo>
                  <a:pt x="3" y="11"/>
                </a:lnTo>
                <a:lnTo>
                  <a:pt x="9" y="18"/>
                </a:lnTo>
                <a:lnTo>
                  <a:pt x="42" y="13"/>
                </a:lnTo>
                <a:lnTo>
                  <a:pt x="28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94" name="Freeform 422"/>
          <p:cNvSpPr>
            <a:spLocks/>
          </p:cNvSpPr>
          <p:nvPr/>
        </p:nvSpPr>
        <p:spPr bwMode="auto">
          <a:xfrm>
            <a:off x="3697553" y="1992314"/>
            <a:ext cx="46435" cy="28575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0 w 29"/>
              <a:gd name="T5" fmla="*/ 2147483647 h 18"/>
              <a:gd name="T6" fmla="*/ 2147483647 w 29"/>
              <a:gd name="T7" fmla="*/ 0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18">
                <a:moveTo>
                  <a:pt x="24" y="10"/>
                </a:moveTo>
                <a:lnTo>
                  <a:pt x="2" y="17"/>
                </a:lnTo>
                <a:lnTo>
                  <a:pt x="0" y="8"/>
                </a:lnTo>
                <a:lnTo>
                  <a:pt x="17" y="0"/>
                </a:lnTo>
                <a:lnTo>
                  <a:pt x="28" y="3"/>
                </a:lnTo>
                <a:lnTo>
                  <a:pt x="24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95" name="Freeform 423"/>
          <p:cNvSpPr>
            <a:spLocks/>
          </p:cNvSpPr>
          <p:nvPr/>
        </p:nvSpPr>
        <p:spPr bwMode="auto">
          <a:xfrm>
            <a:off x="3575447" y="1771651"/>
            <a:ext cx="46434" cy="30163"/>
          </a:xfrm>
          <a:custGeom>
            <a:avLst/>
            <a:gdLst>
              <a:gd name="T0" fmla="*/ 0 w 29"/>
              <a:gd name="T1" fmla="*/ 2147483647 h 19"/>
              <a:gd name="T2" fmla="*/ 2147483647 w 29"/>
              <a:gd name="T3" fmla="*/ 0 h 19"/>
              <a:gd name="T4" fmla="*/ 2147483647 w 29"/>
              <a:gd name="T5" fmla="*/ 2147483647 h 19"/>
              <a:gd name="T6" fmla="*/ 2147483647 w 29"/>
              <a:gd name="T7" fmla="*/ 2147483647 h 19"/>
              <a:gd name="T8" fmla="*/ 2147483647 w 29"/>
              <a:gd name="T9" fmla="*/ 2147483647 h 19"/>
              <a:gd name="T10" fmla="*/ 0 w 29"/>
              <a:gd name="T11" fmla="*/ 2147483647 h 19"/>
              <a:gd name="T12" fmla="*/ 0 w 29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19">
                <a:moveTo>
                  <a:pt x="0" y="9"/>
                </a:moveTo>
                <a:lnTo>
                  <a:pt x="3" y="0"/>
                </a:lnTo>
                <a:lnTo>
                  <a:pt x="28" y="8"/>
                </a:lnTo>
                <a:lnTo>
                  <a:pt x="23" y="13"/>
                </a:lnTo>
                <a:lnTo>
                  <a:pt x="3" y="18"/>
                </a:lnTo>
                <a:lnTo>
                  <a:pt x="0" y="13"/>
                </a:lnTo>
                <a:lnTo>
                  <a:pt x="0" y="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96" name="Freeform 424"/>
          <p:cNvSpPr>
            <a:spLocks/>
          </p:cNvSpPr>
          <p:nvPr/>
        </p:nvSpPr>
        <p:spPr bwMode="auto">
          <a:xfrm>
            <a:off x="3518694" y="1833563"/>
            <a:ext cx="51594" cy="30162"/>
          </a:xfrm>
          <a:custGeom>
            <a:avLst/>
            <a:gdLst>
              <a:gd name="T0" fmla="*/ 2147483647 w 32"/>
              <a:gd name="T1" fmla="*/ 2147483647 h 19"/>
              <a:gd name="T2" fmla="*/ 0 w 32"/>
              <a:gd name="T3" fmla="*/ 2147483647 h 19"/>
              <a:gd name="T4" fmla="*/ 2147483647 w 32"/>
              <a:gd name="T5" fmla="*/ 0 h 19"/>
              <a:gd name="T6" fmla="*/ 2147483647 w 32"/>
              <a:gd name="T7" fmla="*/ 2147483647 h 19"/>
              <a:gd name="T8" fmla="*/ 2147483647 w 32"/>
              <a:gd name="T9" fmla="*/ 2147483647 h 19"/>
              <a:gd name="T10" fmla="*/ 2147483647 w 32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19">
                <a:moveTo>
                  <a:pt x="8" y="18"/>
                </a:moveTo>
                <a:lnTo>
                  <a:pt x="0" y="14"/>
                </a:lnTo>
                <a:lnTo>
                  <a:pt x="24" y="0"/>
                </a:lnTo>
                <a:lnTo>
                  <a:pt x="31" y="12"/>
                </a:lnTo>
                <a:lnTo>
                  <a:pt x="28" y="18"/>
                </a:lnTo>
                <a:lnTo>
                  <a:pt x="8" y="1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097" name="Freeform 425"/>
          <p:cNvSpPr>
            <a:spLocks/>
          </p:cNvSpPr>
          <p:nvPr/>
        </p:nvSpPr>
        <p:spPr bwMode="auto">
          <a:xfrm>
            <a:off x="3334677" y="1871664"/>
            <a:ext cx="41275" cy="28575"/>
          </a:xfrm>
          <a:custGeom>
            <a:avLst/>
            <a:gdLst>
              <a:gd name="T0" fmla="*/ 2147483647 w 26"/>
              <a:gd name="T1" fmla="*/ 2147483647 h 18"/>
              <a:gd name="T2" fmla="*/ 0 w 26"/>
              <a:gd name="T3" fmla="*/ 2147483647 h 18"/>
              <a:gd name="T4" fmla="*/ 2147483647 w 26"/>
              <a:gd name="T5" fmla="*/ 0 h 18"/>
              <a:gd name="T6" fmla="*/ 2147483647 w 26"/>
              <a:gd name="T7" fmla="*/ 2147483647 h 18"/>
              <a:gd name="T8" fmla="*/ 2147483647 w 2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7" y="17"/>
                </a:moveTo>
                <a:lnTo>
                  <a:pt x="0" y="6"/>
                </a:lnTo>
                <a:lnTo>
                  <a:pt x="22" y="0"/>
                </a:lnTo>
                <a:lnTo>
                  <a:pt x="25" y="6"/>
                </a:lnTo>
                <a:lnTo>
                  <a:pt x="7" y="1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539" name="Freeform 427"/>
          <p:cNvSpPr>
            <a:spLocks/>
          </p:cNvSpPr>
          <p:nvPr/>
        </p:nvSpPr>
        <p:spPr bwMode="auto">
          <a:xfrm>
            <a:off x="4086225" y="1946276"/>
            <a:ext cx="44715" cy="28575"/>
          </a:xfrm>
          <a:custGeom>
            <a:avLst/>
            <a:gdLst>
              <a:gd name="T0" fmla="*/ 27 w 28"/>
              <a:gd name="T1" fmla="*/ 11 h 18"/>
              <a:gd name="T2" fmla="*/ 6 w 28"/>
              <a:gd name="T3" fmla="*/ 0 h 18"/>
              <a:gd name="T4" fmla="*/ 0 w 28"/>
              <a:gd name="T5" fmla="*/ 5 h 18"/>
              <a:gd name="T6" fmla="*/ 1 w 28"/>
              <a:gd name="T7" fmla="*/ 5 h 18"/>
              <a:gd name="T8" fmla="*/ 0 w 28"/>
              <a:gd name="T9" fmla="*/ 10 h 18"/>
              <a:gd name="T10" fmla="*/ 2 w 28"/>
              <a:gd name="T11" fmla="*/ 13 h 18"/>
              <a:gd name="T12" fmla="*/ 7 w 28"/>
              <a:gd name="T13" fmla="*/ 14 h 18"/>
              <a:gd name="T14" fmla="*/ 3 w 28"/>
              <a:gd name="T15" fmla="*/ 17 h 18"/>
              <a:gd name="T16" fmla="*/ 27 w 28"/>
              <a:gd name="T1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18">
                <a:moveTo>
                  <a:pt x="27" y="11"/>
                </a:moveTo>
                <a:lnTo>
                  <a:pt x="6" y="0"/>
                </a:lnTo>
                <a:lnTo>
                  <a:pt x="0" y="5"/>
                </a:lnTo>
                <a:lnTo>
                  <a:pt x="1" y="5"/>
                </a:lnTo>
                <a:lnTo>
                  <a:pt x="0" y="10"/>
                </a:lnTo>
                <a:lnTo>
                  <a:pt x="2" y="13"/>
                </a:lnTo>
                <a:lnTo>
                  <a:pt x="7" y="14"/>
                </a:lnTo>
                <a:lnTo>
                  <a:pt x="3" y="17"/>
                </a:lnTo>
                <a:lnTo>
                  <a:pt x="27" y="1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099" name="Freeform 428"/>
          <p:cNvSpPr>
            <a:spLocks/>
          </p:cNvSpPr>
          <p:nvPr/>
        </p:nvSpPr>
        <p:spPr bwMode="auto">
          <a:xfrm>
            <a:off x="4548850" y="2032000"/>
            <a:ext cx="178858" cy="71438"/>
          </a:xfrm>
          <a:custGeom>
            <a:avLst/>
            <a:gdLst>
              <a:gd name="T0" fmla="*/ 2147483647 w 113"/>
              <a:gd name="T1" fmla="*/ 0 h 45"/>
              <a:gd name="T2" fmla="*/ 2147483647 w 113"/>
              <a:gd name="T3" fmla="*/ 2147483647 h 45"/>
              <a:gd name="T4" fmla="*/ 2147483647 w 113"/>
              <a:gd name="T5" fmla="*/ 2147483647 h 45"/>
              <a:gd name="T6" fmla="*/ 2147483647 w 113"/>
              <a:gd name="T7" fmla="*/ 2147483647 h 45"/>
              <a:gd name="T8" fmla="*/ 2147483647 w 113"/>
              <a:gd name="T9" fmla="*/ 2147483647 h 45"/>
              <a:gd name="T10" fmla="*/ 2147483647 w 113"/>
              <a:gd name="T11" fmla="*/ 2147483647 h 45"/>
              <a:gd name="T12" fmla="*/ 2147483647 w 113"/>
              <a:gd name="T13" fmla="*/ 2147483647 h 45"/>
              <a:gd name="T14" fmla="*/ 2147483647 w 113"/>
              <a:gd name="T15" fmla="*/ 2147483647 h 45"/>
              <a:gd name="T16" fmla="*/ 2147483647 w 113"/>
              <a:gd name="T17" fmla="*/ 2147483647 h 45"/>
              <a:gd name="T18" fmla="*/ 2147483647 w 113"/>
              <a:gd name="T19" fmla="*/ 2147483647 h 45"/>
              <a:gd name="T20" fmla="*/ 2147483647 w 113"/>
              <a:gd name="T21" fmla="*/ 2147483647 h 45"/>
              <a:gd name="T22" fmla="*/ 2147483647 w 113"/>
              <a:gd name="T23" fmla="*/ 2147483647 h 45"/>
              <a:gd name="T24" fmla="*/ 2147483647 w 113"/>
              <a:gd name="T25" fmla="*/ 2147483647 h 45"/>
              <a:gd name="T26" fmla="*/ 2147483647 w 113"/>
              <a:gd name="T27" fmla="*/ 0 h 45"/>
              <a:gd name="T28" fmla="*/ 2147483647 w 113"/>
              <a:gd name="T29" fmla="*/ 2147483647 h 45"/>
              <a:gd name="T30" fmla="*/ 2147483647 w 113"/>
              <a:gd name="T31" fmla="*/ 2147483647 h 45"/>
              <a:gd name="T32" fmla="*/ 2147483647 w 113"/>
              <a:gd name="T33" fmla="*/ 2147483647 h 45"/>
              <a:gd name="T34" fmla="*/ 2147483647 w 113"/>
              <a:gd name="T35" fmla="*/ 2147483647 h 45"/>
              <a:gd name="T36" fmla="*/ 2147483647 w 113"/>
              <a:gd name="T37" fmla="*/ 2147483647 h 45"/>
              <a:gd name="T38" fmla="*/ 2147483647 w 113"/>
              <a:gd name="T39" fmla="*/ 2147483647 h 45"/>
              <a:gd name="T40" fmla="*/ 2147483647 w 113"/>
              <a:gd name="T41" fmla="*/ 2147483647 h 45"/>
              <a:gd name="T42" fmla="*/ 2147483647 w 113"/>
              <a:gd name="T43" fmla="*/ 2147483647 h 45"/>
              <a:gd name="T44" fmla="*/ 2147483647 w 113"/>
              <a:gd name="T45" fmla="*/ 2147483647 h 45"/>
              <a:gd name="T46" fmla="*/ 0 w 113"/>
              <a:gd name="T47" fmla="*/ 2147483647 h 45"/>
              <a:gd name="T48" fmla="*/ 2147483647 w 113"/>
              <a:gd name="T49" fmla="*/ 2147483647 h 45"/>
              <a:gd name="T50" fmla="*/ 2147483647 w 113"/>
              <a:gd name="T51" fmla="*/ 2147483647 h 45"/>
              <a:gd name="T52" fmla="*/ 2147483647 w 113"/>
              <a:gd name="T53" fmla="*/ 2147483647 h 45"/>
              <a:gd name="T54" fmla="*/ 2147483647 w 113"/>
              <a:gd name="T55" fmla="*/ 2147483647 h 45"/>
              <a:gd name="T56" fmla="*/ 2147483647 w 113"/>
              <a:gd name="T57" fmla="*/ 2147483647 h 45"/>
              <a:gd name="T58" fmla="*/ 2147483647 w 113"/>
              <a:gd name="T59" fmla="*/ 2147483647 h 45"/>
              <a:gd name="T60" fmla="*/ 2147483647 w 113"/>
              <a:gd name="T61" fmla="*/ 2147483647 h 45"/>
              <a:gd name="T62" fmla="*/ 2147483647 w 113"/>
              <a:gd name="T63" fmla="*/ 2147483647 h 45"/>
              <a:gd name="T64" fmla="*/ 2147483647 w 113"/>
              <a:gd name="T65" fmla="*/ 2147483647 h 45"/>
              <a:gd name="T66" fmla="*/ 2147483647 w 113"/>
              <a:gd name="T67" fmla="*/ 2147483647 h 45"/>
              <a:gd name="T68" fmla="*/ 2147483647 w 113"/>
              <a:gd name="T69" fmla="*/ 2147483647 h 45"/>
              <a:gd name="T70" fmla="*/ 2147483647 w 113"/>
              <a:gd name="T71" fmla="*/ 2147483647 h 45"/>
              <a:gd name="T72" fmla="*/ 2147483647 w 113"/>
              <a:gd name="T73" fmla="*/ 2147483647 h 45"/>
              <a:gd name="T74" fmla="*/ 2147483647 w 113"/>
              <a:gd name="T75" fmla="*/ 2147483647 h 45"/>
              <a:gd name="T76" fmla="*/ 2147483647 w 113"/>
              <a:gd name="T77" fmla="*/ 2147483647 h 45"/>
              <a:gd name="T78" fmla="*/ 2147483647 w 113"/>
              <a:gd name="T79" fmla="*/ 2147483647 h 45"/>
              <a:gd name="T80" fmla="*/ 2147483647 w 113"/>
              <a:gd name="T81" fmla="*/ 2147483647 h 45"/>
              <a:gd name="T82" fmla="*/ 2147483647 w 113"/>
              <a:gd name="T83" fmla="*/ 2147483647 h 45"/>
              <a:gd name="T84" fmla="*/ 2147483647 w 113"/>
              <a:gd name="T85" fmla="*/ 2147483647 h 45"/>
              <a:gd name="T86" fmla="*/ 2147483647 w 113"/>
              <a:gd name="T87" fmla="*/ 2147483647 h 45"/>
              <a:gd name="T88" fmla="*/ 2147483647 w 113"/>
              <a:gd name="T89" fmla="*/ 2147483647 h 45"/>
              <a:gd name="T90" fmla="*/ 2147483647 w 113"/>
              <a:gd name="T91" fmla="*/ 2147483647 h 45"/>
              <a:gd name="T92" fmla="*/ 2147483647 w 113"/>
              <a:gd name="T93" fmla="*/ 2147483647 h 45"/>
              <a:gd name="T94" fmla="*/ 2147483647 w 113"/>
              <a:gd name="T95" fmla="*/ 2147483647 h 45"/>
              <a:gd name="T96" fmla="*/ 2147483647 w 113"/>
              <a:gd name="T97" fmla="*/ 2147483647 h 45"/>
              <a:gd name="T98" fmla="*/ 2147483647 w 113"/>
              <a:gd name="T99" fmla="*/ 2147483647 h 45"/>
              <a:gd name="T100" fmla="*/ 2147483647 w 113"/>
              <a:gd name="T101" fmla="*/ 2147483647 h 45"/>
              <a:gd name="T102" fmla="*/ 2147483647 w 113"/>
              <a:gd name="T103" fmla="*/ 0 h 4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13" h="45">
                <a:moveTo>
                  <a:pt x="84" y="0"/>
                </a:moveTo>
                <a:lnTo>
                  <a:pt x="83" y="3"/>
                </a:lnTo>
                <a:lnTo>
                  <a:pt x="73" y="6"/>
                </a:lnTo>
                <a:lnTo>
                  <a:pt x="66" y="5"/>
                </a:lnTo>
                <a:lnTo>
                  <a:pt x="65" y="10"/>
                </a:lnTo>
                <a:lnTo>
                  <a:pt x="64" y="9"/>
                </a:lnTo>
                <a:lnTo>
                  <a:pt x="55" y="6"/>
                </a:lnTo>
                <a:lnTo>
                  <a:pt x="51" y="9"/>
                </a:lnTo>
                <a:lnTo>
                  <a:pt x="45" y="6"/>
                </a:lnTo>
                <a:lnTo>
                  <a:pt x="39" y="12"/>
                </a:lnTo>
                <a:lnTo>
                  <a:pt x="33" y="17"/>
                </a:lnTo>
                <a:lnTo>
                  <a:pt x="29" y="11"/>
                </a:lnTo>
                <a:lnTo>
                  <a:pt x="32" y="9"/>
                </a:lnTo>
                <a:lnTo>
                  <a:pt x="18" y="0"/>
                </a:lnTo>
                <a:lnTo>
                  <a:pt x="20" y="3"/>
                </a:lnTo>
                <a:lnTo>
                  <a:pt x="21" y="8"/>
                </a:lnTo>
                <a:lnTo>
                  <a:pt x="14" y="5"/>
                </a:lnTo>
                <a:lnTo>
                  <a:pt x="10" y="7"/>
                </a:lnTo>
                <a:lnTo>
                  <a:pt x="10" y="9"/>
                </a:lnTo>
                <a:lnTo>
                  <a:pt x="12" y="10"/>
                </a:lnTo>
                <a:lnTo>
                  <a:pt x="11" y="10"/>
                </a:lnTo>
                <a:lnTo>
                  <a:pt x="2" y="9"/>
                </a:lnTo>
                <a:lnTo>
                  <a:pt x="6" y="12"/>
                </a:lnTo>
                <a:lnTo>
                  <a:pt x="0" y="12"/>
                </a:lnTo>
                <a:lnTo>
                  <a:pt x="23" y="13"/>
                </a:lnTo>
                <a:lnTo>
                  <a:pt x="20" y="18"/>
                </a:lnTo>
                <a:lnTo>
                  <a:pt x="21" y="20"/>
                </a:lnTo>
                <a:lnTo>
                  <a:pt x="1" y="22"/>
                </a:lnTo>
                <a:lnTo>
                  <a:pt x="19" y="26"/>
                </a:lnTo>
                <a:lnTo>
                  <a:pt x="23" y="27"/>
                </a:lnTo>
                <a:lnTo>
                  <a:pt x="20" y="30"/>
                </a:lnTo>
                <a:lnTo>
                  <a:pt x="24" y="30"/>
                </a:lnTo>
                <a:lnTo>
                  <a:pt x="21" y="32"/>
                </a:lnTo>
                <a:lnTo>
                  <a:pt x="12" y="36"/>
                </a:lnTo>
                <a:lnTo>
                  <a:pt x="20" y="38"/>
                </a:lnTo>
                <a:lnTo>
                  <a:pt x="36" y="39"/>
                </a:lnTo>
                <a:lnTo>
                  <a:pt x="59" y="44"/>
                </a:lnTo>
                <a:lnTo>
                  <a:pt x="75" y="38"/>
                </a:lnTo>
                <a:lnTo>
                  <a:pt x="92" y="32"/>
                </a:lnTo>
                <a:lnTo>
                  <a:pt x="102" y="25"/>
                </a:lnTo>
                <a:lnTo>
                  <a:pt x="108" y="21"/>
                </a:lnTo>
                <a:lnTo>
                  <a:pt x="112" y="21"/>
                </a:lnTo>
                <a:lnTo>
                  <a:pt x="106" y="18"/>
                </a:lnTo>
                <a:lnTo>
                  <a:pt x="112" y="17"/>
                </a:lnTo>
                <a:lnTo>
                  <a:pt x="112" y="13"/>
                </a:lnTo>
                <a:lnTo>
                  <a:pt x="101" y="13"/>
                </a:lnTo>
                <a:lnTo>
                  <a:pt x="104" y="11"/>
                </a:lnTo>
                <a:lnTo>
                  <a:pt x="100" y="10"/>
                </a:lnTo>
                <a:lnTo>
                  <a:pt x="99" y="6"/>
                </a:lnTo>
                <a:lnTo>
                  <a:pt x="102" y="1"/>
                </a:lnTo>
                <a:lnTo>
                  <a:pt x="95" y="3"/>
                </a:lnTo>
                <a:lnTo>
                  <a:pt x="84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100" name="Freeform 429"/>
          <p:cNvSpPr>
            <a:spLocks/>
          </p:cNvSpPr>
          <p:nvPr/>
        </p:nvSpPr>
        <p:spPr bwMode="auto">
          <a:xfrm>
            <a:off x="4756944" y="2298700"/>
            <a:ext cx="82550" cy="95250"/>
          </a:xfrm>
          <a:custGeom>
            <a:avLst/>
            <a:gdLst>
              <a:gd name="T0" fmla="*/ 2147483647 w 51"/>
              <a:gd name="T1" fmla="*/ 2147483647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2147483647 w 51"/>
              <a:gd name="T15" fmla="*/ 0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2147483647 h 60"/>
              <a:gd name="T34" fmla="*/ 2147483647 w 51"/>
              <a:gd name="T35" fmla="*/ 2147483647 h 60"/>
              <a:gd name="T36" fmla="*/ 2147483647 w 51"/>
              <a:gd name="T37" fmla="*/ 2147483647 h 60"/>
              <a:gd name="T38" fmla="*/ 2147483647 w 51"/>
              <a:gd name="T39" fmla="*/ 2147483647 h 60"/>
              <a:gd name="T40" fmla="*/ 0 w 51"/>
              <a:gd name="T41" fmla="*/ 2147483647 h 60"/>
              <a:gd name="T42" fmla="*/ 2147483647 w 51"/>
              <a:gd name="T43" fmla="*/ 2147483647 h 60"/>
              <a:gd name="T44" fmla="*/ 0 w 51"/>
              <a:gd name="T45" fmla="*/ 2147483647 h 60"/>
              <a:gd name="T46" fmla="*/ 2147483647 w 51"/>
              <a:gd name="T47" fmla="*/ 2147483647 h 60"/>
              <a:gd name="T48" fmla="*/ 2147483647 w 51"/>
              <a:gd name="T49" fmla="*/ 2147483647 h 60"/>
              <a:gd name="T50" fmla="*/ 2147483647 w 51"/>
              <a:gd name="T51" fmla="*/ 2147483647 h 60"/>
              <a:gd name="T52" fmla="*/ 2147483647 w 51"/>
              <a:gd name="T53" fmla="*/ 2147483647 h 60"/>
              <a:gd name="T54" fmla="*/ 2147483647 w 51"/>
              <a:gd name="T55" fmla="*/ 2147483647 h 60"/>
              <a:gd name="T56" fmla="*/ 2147483647 w 51"/>
              <a:gd name="T57" fmla="*/ 2147483647 h 60"/>
              <a:gd name="T58" fmla="*/ 2147483647 w 51"/>
              <a:gd name="T59" fmla="*/ 2147483647 h 60"/>
              <a:gd name="T60" fmla="*/ 2147483647 w 51"/>
              <a:gd name="T61" fmla="*/ 2147483647 h 6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" h="60">
                <a:moveTo>
                  <a:pt x="50" y="43"/>
                </a:moveTo>
                <a:lnTo>
                  <a:pt x="50" y="31"/>
                </a:lnTo>
                <a:lnTo>
                  <a:pt x="50" y="19"/>
                </a:lnTo>
                <a:lnTo>
                  <a:pt x="42" y="16"/>
                </a:lnTo>
                <a:lnTo>
                  <a:pt x="39" y="17"/>
                </a:lnTo>
                <a:lnTo>
                  <a:pt x="30" y="16"/>
                </a:lnTo>
                <a:lnTo>
                  <a:pt x="39" y="4"/>
                </a:lnTo>
                <a:lnTo>
                  <a:pt x="40" y="0"/>
                </a:lnTo>
                <a:lnTo>
                  <a:pt x="35" y="4"/>
                </a:lnTo>
                <a:lnTo>
                  <a:pt x="31" y="3"/>
                </a:lnTo>
                <a:lnTo>
                  <a:pt x="21" y="8"/>
                </a:lnTo>
                <a:lnTo>
                  <a:pt x="25" y="10"/>
                </a:lnTo>
                <a:lnTo>
                  <a:pt x="21" y="16"/>
                </a:lnTo>
                <a:lnTo>
                  <a:pt x="6" y="18"/>
                </a:lnTo>
                <a:lnTo>
                  <a:pt x="7" y="22"/>
                </a:lnTo>
                <a:lnTo>
                  <a:pt x="2" y="27"/>
                </a:lnTo>
                <a:lnTo>
                  <a:pt x="15" y="33"/>
                </a:lnTo>
                <a:lnTo>
                  <a:pt x="6" y="42"/>
                </a:lnTo>
                <a:lnTo>
                  <a:pt x="17" y="39"/>
                </a:lnTo>
                <a:lnTo>
                  <a:pt x="6" y="46"/>
                </a:lnTo>
                <a:lnTo>
                  <a:pt x="0" y="48"/>
                </a:lnTo>
                <a:lnTo>
                  <a:pt x="3" y="50"/>
                </a:lnTo>
                <a:lnTo>
                  <a:pt x="0" y="53"/>
                </a:lnTo>
                <a:lnTo>
                  <a:pt x="5" y="55"/>
                </a:lnTo>
                <a:lnTo>
                  <a:pt x="2" y="56"/>
                </a:lnTo>
                <a:lnTo>
                  <a:pt x="7" y="56"/>
                </a:lnTo>
                <a:lnTo>
                  <a:pt x="7" y="59"/>
                </a:lnTo>
                <a:lnTo>
                  <a:pt x="21" y="57"/>
                </a:lnTo>
                <a:lnTo>
                  <a:pt x="32" y="51"/>
                </a:lnTo>
                <a:lnTo>
                  <a:pt x="44" y="49"/>
                </a:lnTo>
                <a:lnTo>
                  <a:pt x="50" y="4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01" name="Freeform 430"/>
          <p:cNvSpPr>
            <a:spLocks/>
          </p:cNvSpPr>
          <p:nvPr/>
        </p:nvSpPr>
        <p:spPr bwMode="auto">
          <a:xfrm>
            <a:off x="4842934" y="2217739"/>
            <a:ext cx="141023" cy="212725"/>
          </a:xfrm>
          <a:custGeom>
            <a:avLst/>
            <a:gdLst>
              <a:gd name="T0" fmla="*/ 2147483647 w 89"/>
              <a:gd name="T1" fmla="*/ 2147483647 h 134"/>
              <a:gd name="T2" fmla="*/ 2147483647 w 89"/>
              <a:gd name="T3" fmla="*/ 2147483647 h 134"/>
              <a:gd name="T4" fmla="*/ 2147483647 w 89"/>
              <a:gd name="T5" fmla="*/ 2147483647 h 134"/>
              <a:gd name="T6" fmla="*/ 2147483647 w 89"/>
              <a:gd name="T7" fmla="*/ 2147483647 h 134"/>
              <a:gd name="T8" fmla="*/ 2147483647 w 89"/>
              <a:gd name="T9" fmla="*/ 2147483647 h 134"/>
              <a:gd name="T10" fmla="*/ 2147483647 w 89"/>
              <a:gd name="T11" fmla="*/ 2147483647 h 134"/>
              <a:gd name="T12" fmla="*/ 2147483647 w 89"/>
              <a:gd name="T13" fmla="*/ 2147483647 h 134"/>
              <a:gd name="T14" fmla="*/ 2147483647 w 89"/>
              <a:gd name="T15" fmla="*/ 2147483647 h 134"/>
              <a:gd name="T16" fmla="*/ 2147483647 w 89"/>
              <a:gd name="T17" fmla="*/ 2147483647 h 134"/>
              <a:gd name="T18" fmla="*/ 2147483647 w 89"/>
              <a:gd name="T19" fmla="*/ 2147483647 h 134"/>
              <a:gd name="T20" fmla="*/ 2147483647 w 89"/>
              <a:gd name="T21" fmla="*/ 2147483647 h 134"/>
              <a:gd name="T22" fmla="*/ 2147483647 w 89"/>
              <a:gd name="T23" fmla="*/ 2147483647 h 134"/>
              <a:gd name="T24" fmla="*/ 2147483647 w 89"/>
              <a:gd name="T25" fmla="*/ 2147483647 h 134"/>
              <a:gd name="T26" fmla="*/ 2147483647 w 89"/>
              <a:gd name="T27" fmla="*/ 2147483647 h 134"/>
              <a:gd name="T28" fmla="*/ 2147483647 w 89"/>
              <a:gd name="T29" fmla="*/ 2147483647 h 134"/>
              <a:gd name="T30" fmla="*/ 2147483647 w 89"/>
              <a:gd name="T31" fmla="*/ 2147483647 h 134"/>
              <a:gd name="T32" fmla="*/ 2147483647 w 89"/>
              <a:gd name="T33" fmla="*/ 2147483647 h 134"/>
              <a:gd name="T34" fmla="*/ 2147483647 w 89"/>
              <a:gd name="T35" fmla="*/ 2147483647 h 134"/>
              <a:gd name="T36" fmla="*/ 2147483647 w 89"/>
              <a:gd name="T37" fmla="*/ 2147483647 h 134"/>
              <a:gd name="T38" fmla="*/ 2147483647 w 89"/>
              <a:gd name="T39" fmla="*/ 2147483647 h 134"/>
              <a:gd name="T40" fmla="*/ 2147483647 w 89"/>
              <a:gd name="T41" fmla="*/ 2147483647 h 134"/>
              <a:gd name="T42" fmla="*/ 2147483647 w 89"/>
              <a:gd name="T43" fmla="*/ 2147483647 h 134"/>
              <a:gd name="T44" fmla="*/ 2147483647 w 89"/>
              <a:gd name="T45" fmla="*/ 2147483647 h 134"/>
              <a:gd name="T46" fmla="*/ 2147483647 w 89"/>
              <a:gd name="T47" fmla="*/ 2147483647 h 134"/>
              <a:gd name="T48" fmla="*/ 2147483647 w 89"/>
              <a:gd name="T49" fmla="*/ 2147483647 h 134"/>
              <a:gd name="T50" fmla="*/ 2147483647 w 89"/>
              <a:gd name="T51" fmla="*/ 2147483647 h 134"/>
              <a:gd name="T52" fmla="*/ 2147483647 w 89"/>
              <a:gd name="T53" fmla="*/ 0 h 134"/>
              <a:gd name="T54" fmla="*/ 2147483647 w 89"/>
              <a:gd name="T55" fmla="*/ 2147483647 h 134"/>
              <a:gd name="T56" fmla="*/ 2147483647 w 89"/>
              <a:gd name="T57" fmla="*/ 2147483647 h 134"/>
              <a:gd name="T58" fmla="*/ 2147483647 w 89"/>
              <a:gd name="T59" fmla="*/ 2147483647 h 134"/>
              <a:gd name="T60" fmla="*/ 2147483647 w 89"/>
              <a:gd name="T61" fmla="*/ 2147483647 h 134"/>
              <a:gd name="T62" fmla="*/ 2147483647 w 89"/>
              <a:gd name="T63" fmla="*/ 2147483647 h 134"/>
              <a:gd name="T64" fmla="*/ 2147483647 w 89"/>
              <a:gd name="T65" fmla="*/ 2147483647 h 1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9" h="134">
                <a:moveTo>
                  <a:pt x="1" y="50"/>
                </a:moveTo>
                <a:lnTo>
                  <a:pt x="7" y="40"/>
                </a:lnTo>
                <a:lnTo>
                  <a:pt x="11" y="40"/>
                </a:lnTo>
                <a:lnTo>
                  <a:pt x="15" y="41"/>
                </a:lnTo>
                <a:lnTo>
                  <a:pt x="14" y="46"/>
                </a:lnTo>
                <a:lnTo>
                  <a:pt x="10" y="54"/>
                </a:lnTo>
                <a:lnTo>
                  <a:pt x="12" y="60"/>
                </a:lnTo>
                <a:lnTo>
                  <a:pt x="17" y="59"/>
                </a:lnTo>
                <a:lnTo>
                  <a:pt x="30" y="56"/>
                </a:lnTo>
                <a:lnTo>
                  <a:pt x="28" y="61"/>
                </a:lnTo>
                <a:lnTo>
                  <a:pt x="33" y="69"/>
                </a:lnTo>
                <a:lnTo>
                  <a:pt x="34" y="81"/>
                </a:lnTo>
                <a:lnTo>
                  <a:pt x="29" y="82"/>
                </a:lnTo>
                <a:lnTo>
                  <a:pt x="15" y="88"/>
                </a:lnTo>
                <a:lnTo>
                  <a:pt x="17" y="89"/>
                </a:lnTo>
                <a:lnTo>
                  <a:pt x="20" y="95"/>
                </a:lnTo>
                <a:lnTo>
                  <a:pt x="8" y="102"/>
                </a:lnTo>
                <a:lnTo>
                  <a:pt x="7" y="107"/>
                </a:lnTo>
                <a:lnTo>
                  <a:pt x="20" y="109"/>
                </a:lnTo>
                <a:lnTo>
                  <a:pt x="25" y="111"/>
                </a:lnTo>
                <a:lnTo>
                  <a:pt x="38" y="108"/>
                </a:lnTo>
                <a:lnTo>
                  <a:pt x="34" y="112"/>
                </a:lnTo>
                <a:lnTo>
                  <a:pt x="24" y="115"/>
                </a:lnTo>
                <a:lnTo>
                  <a:pt x="12" y="123"/>
                </a:lnTo>
                <a:lnTo>
                  <a:pt x="0" y="133"/>
                </a:lnTo>
                <a:lnTo>
                  <a:pt x="5" y="133"/>
                </a:lnTo>
                <a:lnTo>
                  <a:pt x="7" y="133"/>
                </a:lnTo>
                <a:lnTo>
                  <a:pt x="21" y="130"/>
                </a:lnTo>
                <a:lnTo>
                  <a:pt x="26" y="127"/>
                </a:lnTo>
                <a:lnTo>
                  <a:pt x="38" y="125"/>
                </a:lnTo>
                <a:lnTo>
                  <a:pt x="51" y="123"/>
                </a:lnTo>
                <a:lnTo>
                  <a:pt x="70" y="123"/>
                </a:lnTo>
                <a:lnTo>
                  <a:pt x="84" y="114"/>
                </a:lnTo>
                <a:lnTo>
                  <a:pt x="75" y="111"/>
                </a:lnTo>
                <a:lnTo>
                  <a:pt x="77" y="108"/>
                </a:lnTo>
                <a:lnTo>
                  <a:pt x="88" y="96"/>
                </a:lnTo>
                <a:lnTo>
                  <a:pt x="85" y="89"/>
                </a:lnTo>
                <a:lnTo>
                  <a:pt x="70" y="90"/>
                </a:lnTo>
                <a:lnTo>
                  <a:pt x="71" y="86"/>
                </a:lnTo>
                <a:lnTo>
                  <a:pt x="62" y="76"/>
                </a:lnTo>
                <a:lnTo>
                  <a:pt x="67" y="77"/>
                </a:lnTo>
                <a:lnTo>
                  <a:pt x="66" y="71"/>
                </a:lnTo>
                <a:lnTo>
                  <a:pt x="57" y="61"/>
                </a:lnTo>
                <a:lnTo>
                  <a:pt x="44" y="43"/>
                </a:lnTo>
                <a:lnTo>
                  <a:pt x="28" y="40"/>
                </a:lnTo>
                <a:lnTo>
                  <a:pt x="38" y="37"/>
                </a:lnTo>
                <a:lnTo>
                  <a:pt x="31" y="35"/>
                </a:lnTo>
                <a:lnTo>
                  <a:pt x="35" y="34"/>
                </a:lnTo>
                <a:lnTo>
                  <a:pt x="48" y="16"/>
                </a:lnTo>
                <a:lnTo>
                  <a:pt x="25" y="16"/>
                </a:lnTo>
                <a:lnTo>
                  <a:pt x="20" y="15"/>
                </a:lnTo>
                <a:lnTo>
                  <a:pt x="24" y="12"/>
                </a:lnTo>
                <a:lnTo>
                  <a:pt x="33" y="2"/>
                </a:lnTo>
                <a:lnTo>
                  <a:pt x="15" y="0"/>
                </a:lnTo>
                <a:lnTo>
                  <a:pt x="11" y="5"/>
                </a:lnTo>
                <a:lnTo>
                  <a:pt x="10" y="9"/>
                </a:lnTo>
                <a:lnTo>
                  <a:pt x="6" y="11"/>
                </a:lnTo>
                <a:lnTo>
                  <a:pt x="5" y="17"/>
                </a:lnTo>
                <a:lnTo>
                  <a:pt x="5" y="18"/>
                </a:lnTo>
                <a:lnTo>
                  <a:pt x="5" y="22"/>
                </a:lnTo>
                <a:lnTo>
                  <a:pt x="1" y="29"/>
                </a:lnTo>
                <a:lnTo>
                  <a:pt x="2" y="30"/>
                </a:lnTo>
                <a:lnTo>
                  <a:pt x="1" y="32"/>
                </a:lnTo>
                <a:lnTo>
                  <a:pt x="7" y="29"/>
                </a:lnTo>
                <a:lnTo>
                  <a:pt x="7" y="30"/>
                </a:lnTo>
                <a:lnTo>
                  <a:pt x="1" y="5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02" name="Freeform 431"/>
          <p:cNvSpPr>
            <a:spLocks/>
          </p:cNvSpPr>
          <p:nvPr/>
        </p:nvSpPr>
        <p:spPr bwMode="auto">
          <a:xfrm>
            <a:off x="4806819" y="2301876"/>
            <a:ext cx="44715" cy="28575"/>
          </a:xfrm>
          <a:custGeom>
            <a:avLst/>
            <a:gdLst>
              <a:gd name="T0" fmla="*/ 2147483647 w 28"/>
              <a:gd name="T1" fmla="*/ 2147483647 h 18"/>
              <a:gd name="T2" fmla="*/ 2147483647 w 28"/>
              <a:gd name="T3" fmla="*/ 2147483647 h 18"/>
              <a:gd name="T4" fmla="*/ 2147483647 w 28"/>
              <a:gd name="T5" fmla="*/ 0 h 18"/>
              <a:gd name="T6" fmla="*/ 2147483647 w 28"/>
              <a:gd name="T7" fmla="*/ 2147483647 h 18"/>
              <a:gd name="T8" fmla="*/ 0 w 28"/>
              <a:gd name="T9" fmla="*/ 2147483647 h 18"/>
              <a:gd name="T10" fmla="*/ 2147483647 w 28"/>
              <a:gd name="T11" fmla="*/ 2147483647 h 18"/>
              <a:gd name="T12" fmla="*/ 2147483647 w 28"/>
              <a:gd name="T13" fmla="*/ 2147483647 h 18"/>
              <a:gd name="T14" fmla="*/ 2147483647 w 28"/>
              <a:gd name="T15" fmla="*/ 2147483647 h 18"/>
              <a:gd name="T16" fmla="*/ 2147483647 w 28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" h="18">
                <a:moveTo>
                  <a:pt x="27" y="12"/>
                </a:moveTo>
                <a:lnTo>
                  <a:pt x="25" y="7"/>
                </a:lnTo>
                <a:lnTo>
                  <a:pt x="18" y="0"/>
                </a:lnTo>
                <a:lnTo>
                  <a:pt x="9" y="2"/>
                </a:lnTo>
                <a:lnTo>
                  <a:pt x="0" y="13"/>
                </a:lnTo>
                <a:lnTo>
                  <a:pt x="9" y="14"/>
                </a:lnTo>
                <a:lnTo>
                  <a:pt x="11" y="13"/>
                </a:lnTo>
                <a:lnTo>
                  <a:pt x="19" y="17"/>
                </a:lnTo>
                <a:lnTo>
                  <a:pt x="27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03" name="Freeform 432"/>
          <p:cNvSpPr>
            <a:spLocks/>
          </p:cNvSpPr>
          <p:nvPr/>
        </p:nvSpPr>
        <p:spPr bwMode="auto">
          <a:xfrm>
            <a:off x="4832615" y="2243139"/>
            <a:ext cx="34396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0 h 18"/>
              <a:gd name="T4" fmla="*/ 0 w 22"/>
              <a:gd name="T5" fmla="*/ 2147483647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2147483647 w 22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" h="18">
                <a:moveTo>
                  <a:pt x="9" y="2"/>
                </a:moveTo>
                <a:lnTo>
                  <a:pt x="7" y="0"/>
                </a:lnTo>
                <a:lnTo>
                  <a:pt x="0" y="7"/>
                </a:lnTo>
                <a:lnTo>
                  <a:pt x="18" y="17"/>
                </a:lnTo>
                <a:lnTo>
                  <a:pt x="21" y="9"/>
                </a:lnTo>
                <a:lnTo>
                  <a:pt x="9" y="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04" name="Freeform 433"/>
          <p:cNvSpPr>
            <a:spLocks/>
          </p:cNvSpPr>
          <p:nvPr/>
        </p:nvSpPr>
        <p:spPr bwMode="auto">
          <a:xfrm>
            <a:off x="4827456" y="2224089"/>
            <a:ext cx="32676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0 h 18"/>
              <a:gd name="T4" fmla="*/ 2147483647 w 21"/>
              <a:gd name="T5" fmla="*/ 2147483647 h 18"/>
              <a:gd name="T6" fmla="*/ 0 w 21"/>
              <a:gd name="T7" fmla="*/ 2147483647 h 18"/>
              <a:gd name="T8" fmla="*/ 2147483647 w 21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8">
                <a:moveTo>
                  <a:pt x="20" y="4"/>
                </a:moveTo>
                <a:lnTo>
                  <a:pt x="17" y="0"/>
                </a:lnTo>
                <a:lnTo>
                  <a:pt x="5" y="4"/>
                </a:lnTo>
                <a:lnTo>
                  <a:pt x="0" y="17"/>
                </a:lnTo>
                <a:lnTo>
                  <a:pt x="20" y="4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05" name="Freeform 434"/>
          <p:cNvSpPr>
            <a:spLocks/>
          </p:cNvSpPr>
          <p:nvPr/>
        </p:nvSpPr>
        <p:spPr bwMode="auto">
          <a:xfrm>
            <a:off x="4925483" y="2173289"/>
            <a:ext cx="36116" cy="28575"/>
          </a:xfrm>
          <a:custGeom>
            <a:avLst/>
            <a:gdLst>
              <a:gd name="T0" fmla="*/ 2147483647 w 22"/>
              <a:gd name="T1" fmla="*/ 0 h 18"/>
              <a:gd name="T2" fmla="*/ 2147483647 w 22"/>
              <a:gd name="T3" fmla="*/ 2147483647 h 18"/>
              <a:gd name="T4" fmla="*/ 0 w 22"/>
              <a:gd name="T5" fmla="*/ 2147483647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2147483647 w 22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" h="18">
                <a:moveTo>
                  <a:pt x="5" y="0"/>
                </a:moveTo>
                <a:lnTo>
                  <a:pt x="5" y="5"/>
                </a:lnTo>
                <a:lnTo>
                  <a:pt x="0" y="11"/>
                </a:lnTo>
                <a:lnTo>
                  <a:pt x="5" y="17"/>
                </a:lnTo>
                <a:lnTo>
                  <a:pt x="21" y="2"/>
                </a:lnTo>
                <a:lnTo>
                  <a:pt x="5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06" name="Freeform 435"/>
          <p:cNvSpPr>
            <a:spLocks/>
          </p:cNvSpPr>
          <p:nvPr/>
        </p:nvSpPr>
        <p:spPr bwMode="auto">
          <a:xfrm>
            <a:off x="4841214" y="2270126"/>
            <a:ext cx="34396" cy="30163"/>
          </a:xfrm>
          <a:custGeom>
            <a:avLst/>
            <a:gdLst>
              <a:gd name="T0" fmla="*/ 0 w 21"/>
              <a:gd name="T1" fmla="*/ 2147483647 h 19"/>
              <a:gd name="T2" fmla="*/ 2147483647 w 21"/>
              <a:gd name="T3" fmla="*/ 2147483647 h 19"/>
              <a:gd name="T4" fmla="*/ 0 w 21"/>
              <a:gd name="T5" fmla="*/ 0 h 19"/>
              <a:gd name="T6" fmla="*/ 0 w 21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9">
                <a:moveTo>
                  <a:pt x="0" y="18"/>
                </a:moveTo>
                <a:lnTo>
                  <a:pt x="20" y="6"/>
                </a:lnTo>
                <a:lnTo>
                  <a:pt x="0" y="0"/>
                </a:lnTo>
                <a:lnTo>
                  <a:pt x="0" y="1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07" name="Freeform 436"/>
          <p:cNvSpPr>
            <a:spLocks/>
          </p:cNvSpPr>
          <p:nvPr/>
        </p:nvSpPr>
        <p:spPr bwMode="auto">
          <a:xfrm>
            <a:off x="4870450" y="2346326"/>
            <a:ext cx="32677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0 h 18"/>
              <a:gd name="T4" fmla="*/ 0 w 21"/>
              <a:gd name="T5" fmla="*/ 2147483647 h 18"/>
              <a:gd name="T6" fmla="*/ 2147483647 w 21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20" y="12"/>
                </a:moveTo>
                <a:lnTo>
                  <a:pt x="6" y="0"/>
                </a:lnTo>
                <a:lnTo>
                  <a:pt x="0" y="17"/>
                </a:lnTo>
                <a:lnTo>
                  <a:pt x="20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08" name="Freeform 437"/>
          <p:cNvSpPr>
            <a:spLocks/>
          </p:cNvSpPr>
          <p:nvPr/>
        </p:nvSpPr>
        <p:spPr bwMode="auto">
          <a:xfrm>
            <a:off x="4982237" y="2622551"/>
            <a:ext cx="34396" cy="30163"/>
          </a:xfrm>
          <a:custGeom>
            <a:avLst/>
            <a:gdLst>
              <a:gd name="T0" fmla="*/ 2147483647 w 22"/>
              <a:gd name="T1" fmla="*/ 0 h 19"/>
              <a:gd name="T2" fmla="*/ 0 w 22"/>
              <a:gd name="T3" fmla="*/ 0 h 19"/>
              <a:gd name="T4" fmla="*/ 0 w 22"/>
              <a:gd name="T5" fmla="*/ 2147483647 h 19"/>
              <a:gd name="T6" fmla="*/ 2147483647 w 22"/>
              <a:gd name="T7" fmla="*/ 2147483647 h 19"/>
              <a:gd name="T8" fmla="*/ 2147483647 w 22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19">
                <a:moveTo>
                  <a:pt x="21" y="0"/>
                </a:moveTo>
                <a:lnTo>
                  <a:pt x="0" y="0"/>
                </a:lnTo>
                <a:lnTo>
                  <a:pt x="0" y="18"/>
                </a:lnTo>
                <a:lnTo>
                  <a:pt x="14" y="18"/>
                </a:lnTo>
                <a:lnTo>
                  <a:pt x="21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550" name="Freeform 438"/>
          <p:cNvSpPr>
            <a:spLocks/>
          </p:cNvSpPr>
          <p:nvPr/>
        </p:nvSpPr>
        <p:spPr bwMode="auto">
          <a:xfrm>
            <a:off x="4423304" y="2746376"/>
            <a:ext cx="34396" cy="30163"/>
          </a:xfrm>
          <a:custGeom>
            <a:avLst/>
            <a:gdLst>
              <a:gd name="T0" fmla="*/ 6 w 22"/>
              <a:gd name="T1" fmla="*/ 18 h 19"/>
              <a:gd name="T2" fmla="*/ 0 w 22"/>
              <a:gd name="T3" fmla="*/ 0 h 19"/>
              <a:gd name="T4" fmla="*/ 21 w 22"/>
              <a:gd name="T5" fmla="*/ 9 h 19"/>
              <a:gd name="T6" fmla="*/ 6 w 22"/>
              <a:gd name="T7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9">
                <a:moveTo>
                  <a:pt x="6" y="18"/>
                </a:moveTo>
                <a:lnTo>
                  <a:pt x="0" y="0"/>
                </a:lnTo>
                <a:lnTo>
                  <a:pt x="21" y="9"/>
                </a:lnTo>
                <a:lnTo>
                  <a:pt x="6" y="1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110" name="Freeform 439"/>
          <p:cNvSpPr>
            <a:spLocks/>
          </p:cNvSpPr>
          <p:nvPr/>
        </p:nvSpPr>
        <p:spPr bwMode="auto">
          <a:xfrm>
            <a:off x="4371710" y="2730501"/>
            <a:ext cx="34396" cy="28575"/>
          </a:xfrm>
          <a:custGeom>
            <a:avLst/>
            <a:gdLst>
              <a:gd name="T0" fmla="*/ 0 w 21"/>
              <a:gd name="T1" fmla="*/ 0 h 18"/>
              <a:gd name="T2" fmla="*/ 0 w 21"/>
              <a:gd name="T3" fmla="*/ 2147483647 h 18"/>
              <a:gd name="T4" fmla="*/ 2147483647 w 21"/>
              <a:gd name="T5" fmla="*/ 2147483647 h 18"/>
              <a:gd name="T6" fmla="*/ 0 w 21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0" y="0"/>
                </a:moveTo>
                <a:lnTo>
                  <a:pt x="0" y="8"/>
                </a:lnTo>
                <a:lnTo>
                  <a:pt x="20" y="17"/>
                </a:lnTo>
                <a:lnTo>
                  <a:pt x="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11" name="Freeform 440"/>
          <p:cNvSpPr>
            <a:spLocks/>
          </p:cNvSpPr>
          <p:nvPr/>
        </p:nvSpPr>
        <p:spPr bwMode="auto">
          <a:xfrm>
            <a:off x="4394068" y="2722563"/>
            <a:ext cx="32676" cy="30162"/>
          </a:xfrm>
          <a:custGeom>
            <a:avLst/>
            <a:gdLst>
              <a:gd name="T0" fmla="*/ 2147483647 w 21"/>
              <a:gd name="T1" fmla="*/ 2147483647 h 19"/>
              <a:gd name="T2" fmla="*/ 0 w 21"/>
              <a:gd name="T3" fmla="*/ 2147483647 h 19"/>
              <a:gd name="T4" fmla="*/ 2147483647 w 21"/>
              <a:gd name="T5" fmla="*/ 0 h 19"/>
              <a:gd name="T6" fmla="*/ 2147483647 w 21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9">
                <a:moveTo>
                  <a:pt x="20" y="18"/>
                </a:moveTo>
                <a:lnTo>
                  <a:pt x="0" y="18"/>
                </a:lnTo>
                <a:lnTo>
                  <a:pt x="5" y="0"/>
                </a:lnTo>
                <a:lnTo>
                  <a:pt x="20" y="18"/>
                </a:lnTo>
              </a:path>
            </a:pathLst>
          </a:custGeom>
          <a:solidFill>
            <a:srgbClr val="6600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12" name="Freeform 441"/>
          <p:cNvSpPr>
            <a:spLocks/>
          </p:cNvSpPr>
          <p:nvPr/>
        </p:nvSpPr>
        <p:spPr bwMode="auto">
          <a:xfrm>
            <a:off x="3594365" y="2890838"/>
            <a:ext cx="34396" cy="30162"/>
          </a:xfrm>
          <a:custGeom>
            <a:avLst/>
            <a:gdLst>
              <a:gd name="T0" fmla="*/ 2147483647 w 22"/>
              <a:gd name="T1" fmla="*/ 0 h 19"/>
              <a:gd name="T2" fmla="*/ 2147483647 w 22"/>
              <a:gd name="T3" fmla="*/ 2147483647 h 19"/>
              <a:gd name="T4" fmla="*/ 2147483647 w 22"/>
              <a:gd name="T5" fmla="*/ 2147483647 h 19"/>
              <a:gd name="T6" fmla="*/ 0 w 22"/>
              <a:gd name="T7" fmla="*/ 2147483647 h 19"/>
              <a:gd name="T8" fmla="*/ 2147483647 w 22"/>
              <a:gd name="T9" fmla="*/ 2147483647 h 19"/>
              <a:gd name="T10" fmla="*/ 2147483647 w 22"/>
              <a:gd name="T11" fmla="*/ 2147483647 h 19"/>
              <a:gd name="T12" fmla="*/ 2147483647 w 22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" h="19">
                <a:moveTo>
                  <a:pt x="21" y="0"/>
                </a:moveTo>
                <a:lnTo>
                  <a:pt x="21" y="9"/>
                </a:lnTo>
                <a:lnTo>
                  <a:pt x="21" y="18"/>
                </a:lnTo>
                <a:lnTo>
                  <a:pt x="0" y="18"/>
                </a:lnTo>
                <a:lnTo>
                  <a:pt x="21" y="18"/>
                </a:lnTo>
                <a:lnTo>
                  <a:pt x="21" y="9"/>
                </a:lnTo>
                <a:lnTo>
                  <a:pt x="21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13" name="Freeform 442"/>
          <p:cNvSpPr>
            <a:spLocks/>
          </p:cNvSpPr>
          <p:nvPr/>
        </p:nvSpPr>
        <p:spPr bwMode="auto">
          <a:xfrm>
            <a:off x="4756944" y="2638426"/>
            <a:ext cx="68792" cy="130175"/>
          </a:xfrm>
          <a:custGeom>
            <a:avLst/>
            <a:gdLst>
              <a:gd name="T0" fmla="*/ 2147483647 w 43"/>
              <a:gd name="T1" fmla="*/ 0 h 82"/>
              <a:gd name="T2" fmla="*/ 2147483647 w 43"/>
              <a:gd name="T3" fmla="*/ 0 h 82"/>
              <a:gd name="T4" fmla="*/ 2147483647 w 43"/>
              <a:gd name="T5" fmla="*/ 2147483647 h 82"/>
              <a:gd name="T6" fmla="*/ 2147483647 w 43"/>
              <a:gd name="T7" fmla="*/ 2147483647 h 82"/>
              <a:gd name="T8" fmla="*/ 2147483647 w 43"/>
              <a:gd name="T9" fmla="*/ 2147483647 h 82"/>
              <a:gd name="T10" fmla="*/ 0 w 43"/>
              <a:gd name="T11" fmla="*/ 2147483647 h 82"/>
              <a:gd name="T12" fmla="*/ 2147483647 w 43"/>
              <a:gd name="T13" fmla="*/ 2147483647 h 82"/>
              <a:gd name="T14" fmla="*/ 2147483647 w 43"/>
              <a:gd name="T15" fmla="*/ 2147483647 h 82"/>
              <a:gd name="T16" fmla="*/ 2147483647 w 43"/>
              <a:gd name="T17" fmla="*/ 2147483647 h 82"/>
              <a:gd name="T18" fmla="*/ 2147483647 w 43"/>
              <a:gd name="T19" fmla="*/ 2147483647 h 82"/>
              <a:gd name="T20" fmla="*/ 2147483647 w 43"/>
              <a:gd name="T21" fmla="*/ 2147483647 h 82"/>
              <a:gd name="T22" fmla="*/ 2147483647 w 43"/>
              <a:gd name="T23" fmla="*/ 2147483647 h 82"/>
              <a:gd name="T24" fmla="*/ 2147483647 w 43"/>
              <a:gd name="T25" fmla="*/ 2147483647 h 82"/>
              <a:gd name="T26" fmla="*/ 2147483647 w 43"/>
              <a:gd name="T27" fmla="*/ 2147483647 h 82"/>
              <a:gd name="T28" fmla="*/ 2147483647 w 43"/>
              <a:gd name="T29" fmla="*/ 2147483647 h 82"/>
              <a:gd name="T30" fmla="*/ 2147483647 w 43"/>
              <a:gd name="T31" fmla="*/ 2147483647 h 82"/>
              <a:gd name="T32" fmla="*/ 2147483647 w 43"/>
              <a:gd name="T33" fmla="*/ 2147483647 h 82"/>
              <a:gd name="T34" fmla="*/ 2147483647 w 43"/>
              <a:gd name="T35" fmla="*/ 2147483647 h 82"/>
              <a:gd name="T36" fmla="*/ 2147483647 w 43"/>
              <a:gd name="T37" fmla="*/ 2147483647 h 82"/>
              <a:gd name="T38" fmla="*/ 2147483647 w 43"/>
              <a:gd name="T39" fmla="*/ 2147483647 h 82"/>
              <a:gd name="T40" fmla="*/ 2147483647 w 43"/>
              <a:gd name="T41" fmla="*/ 0 h 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3" h="82">
                <a:moveTo>
                  <a:pt x="19" y="0"/>
                </a:moveTo>
                <a:lnTo>
                  <a:pt x="10" y="0"/>
                </a:lnTo>
                <a:lnTo>
                  <a:pt x="11" y="19"/>
                </a:lnTo>
                <a:lnTo>
                  <a:pt x="7" y="31"/>
                </a:lnTo>
                <a:lnTo>
                  <a:pt x="2" y="44"/>
                </a:lnTo>
                <a:lnTo>
                  <a:pt x="0" y="55"/>
                </a:lnTo>
                <a:lnTo>
                  <a:pt x="6" y="58"/>
                </a:lnTo>
                <a:lnTo>
                  <a:pt x="9" y="59"/>
                </a:lnTo>
                <a:lnTo>
                  <a:pt x="7" y="81"/>
                </a:lnTo>
                <a:lnTo>
                  <a:pt x="26" y="79"/>
                </a:lnTo>
                <a:lnTo>
                  <a:pt x="26" y="75"/>
                </a:lnTo>
                <a:lnTo>
                  <a:pt x="31" y="65"/>
                </a:lnTo>
                <a:lnTo>
                  <a:pt x="30" y="61"/>
                </a:lnTo>
                <a:lnTo>
                  <a:pt x="31" y="51"/>
                </a:lnTo>
                <a:lnTo>
                  <a:pt x="26" y="39"/>
                </a:lnTo>
                <a:lnTo>
                  <a:pt x="31" y="38"/>
                </a:lnTo>
                <a:lnTo>
                  <a:pt x="35" y="18"/>
                </a:lnTo>
                <a:lnTo>
                  <a:pt x="42" y="9"/>
                </a:lnTo>
                <a:lnTo>
                  <a:pt x="40" y="2"/>
                </a:lnTo>
                <a:lnTo>
                  <a:pt x="23" y="1"/>
                </a:lnTo>
                <a:lnTo>
                  <a:pt x="19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555" name="Freeform 443"/>
          <p:cNvSpPr>
            <a:spLocks/>
          </p:cNvSpPr>
          <p:nvPr/>
        </p:nvSpPr>
        <p:spPr bwMode="auto">
          <a:xfrm>
            <a:off x="5149056" y="3686176"/>
            <a:ext cx="123825" cy="161925"/>
          </a:xfrm>
          <a:custGeom>
            <a:avLst/>
            <a:gdLst>
              <a:gd name="T0" fmla="*/ 12 w 78"/>
              <a:gd name="T1" fmla="*/ 19 h 102"/>
              <a:gd name="T2" fmla="*/ 10 w 78"/>
              <a:gd name="T3" fmla="*/ 25 h 102"/>
              <a:gd name="T4" fmla="*/ 7 w 78"/>
              <a:gd name="T5" fmla="*/ 26 h 102"/>
              <a:gd name="T6" fmla="*/ 16 w 78"/>
              <a:gd name="T7" fmla="*/ 34 h 102"/>
              <a:gd name="T8" fmla="*/ 8 w 78"/>
              <a:gd name="T9" fmla="*/ 33 h 102"/>
              <a:gd name="T10" fmla="*/ 2 w 78"/>
              <a:gd name="T11" fmla="*/ 48 h 102"/>
              <a:gd name="T12" fmla="*/ 0 w 78"/>
              <a:gd name="T13" fmla="*/ 48 h 102"/>
              <a:gd name="T14" fmla="*/ 5 w 78"/>
              <a:gd name="T15" fmla="*/ 59 h 102"/>
              <a:gd name="T16" fmla="*/ 8 w 78"/>
              <a:gd name="T17" fmla="*/ 63 h 102"/>
              <a:gd name="T18" fmla="*/ 3 w 78"/>
              <a:gd name="T19" fmla="*/ 58 h 102"/>
              <a:gd name="T20" fmla="*/ 10 w 78"/>
              <a:gd name="T21" fmla="*/ 67 h 102"/>
              <a:gd name="T22" fmla="*/ 7 w 78"/>
              <a:gd name="T23" fmla="*/ 67 h 102"/>
              <a:gd name="T24" fmla="*/ 16 w 78"/>
              <a:gd name="T25" fmla="*/ 78 h 102"/>
              <a:gd name="T26" fmla="*/ 13 w 78"/>
              <a:gd name="T27" fmla="*/ 77 h 102"/>
              <a:gd name="T28" fmla="*/ 22 w 78"/>
              <a:gd name="T29" fmla="*/ 89 h 102"/>
              <a:gd name="T30" fmla="*/ 31 w 78"/>
              <a:gd name="T31" fmla="*/ 101 h 102"/>
              <a:gd name="T32" fmla="*/ 36 w 78"/>
              <a:gd name="T33" fmla="*/ 94 h 102"/>
              <a:gd name="T34" fmla="*/ 40 w 78"/>
              <a:gd name="T35" fmla="*/ 96 h 102"/>
              <a:gd name="T36" fmla="*/ 41 w 78"/>
              <a:gd name="T37" fmla="*/ 94 h 102"/>
              <a:gd name="T38" fmla="*/ 40 w 78"/>
              <a:gd name="T39" fmla="*/ 87 h 102"/>
              <a:gd name="T40" fmla="*/ 39 w 78"/>
              <a:gd name="T41" fmla="*/ 81 h 102"/>
              <a:gd name="T42" fmla="*/ 37 w 78"/>
              <a:gd name="T43" fmla="*/ 77 h 102"/>
              <a:gd name="T44" fmla="*/ 49 w 78"/>
              <a:gd name="T45" fmla="*/ 76 h 102"/>
              <a:gd name="T46" fmla="*/ 50 w 78"/>
              <a:gd name="T47" fmla="*/ 66 h 102"/>
              <a:gd name="T48" fmla="*/ 59 w 78"/>
              <a:gd name="T49" fmla="*/ 76 h 102"/>
              <a:gd name="T50" fmla="*/ 66 w 78"/>
              <a:gd name="T51" fmla="*/ 73 h 102"/>
              <a:gd name="T52" fmla="*/ 69 w 78"/>
              <a:gd name="T53" fmla="*/ 77 h 102"/>
              <a:gd name="T54" fmla="*/ 73 w 78"/>
              <a:gd name="T55" fmla="*/ 73 h 102"/>
              <a:gd name="T56" fmla="*/ 77 w 78"/>
              <a:gd name="T57" fmla="*/ 49 h 102"/>
              <a:gd name="T58" fmla="*/ 69 w 78"/>
              <a:gd name="T59" fmla="*/ 35 h 102"/>
              <a:gd name="T60" fmla="*/ 75 w 78"/>
              <a:gd name="T61" fmla="*/ 25 h 102"/>
              <a:gd name="T62" fmla="*/ 74 w 78"/>
              <a:gd name="T63" fmla="*/ 15 h 102"/>
              <a:gd name="T64" fmla="*/ 59 w 78"/>
              <a:gd name="T65" fmla="*/ 16 h 102"/>
              <a:gd name="T66" fmla="*/ 60 w 78"/>
              <a:gd name="T67" fmla="*/ 0 h 102"/>
              <a:gd name="T68" fmla="*/ 47 w 78"/>
              <a:gd name="T69" fmla="*/ 0 h 102"/>
              <a:gd name="T70" fmla="*/ 34 w 78"/>
              <a:gd name="T71" fmla="*/ 0 h 102"/>
              <a:gd name="T72" fmla="*/ 34 w 78"/>
              <a:gd name="T73" fmla="*/ 19 h 102"/>
              <a:gd name="T74" fmla="*/ 23 w 78"/>
              <a:gd name="T75" fmla="*/ 19 h 102"/>
              <a:gd name="T76" fmla="*/ 13 w 78"/>
              <a:gd name="T77" fmla="*/ 19 h 102"/>
              <a:gd name="T78" fmla="*/ 12 w 78"/>
              <a:gd name="T79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" h="102">
                <a:moveTo>
                  <a:pt x="12" y="19"/>
                </a:moveTo>
                <a:lnTo>
                  <a:pt x="10" y="25"/>
                </a:lnTo>
                <a:lnTo>
                  <a:pt x="7" y="26"/>
                </a:lnTo>
                <a:lnTo>
                  <a:pt x="16" y="34"/>
                </a:lnTo>
                <a:lnTo>
                  <a:pt x="8" y="33"/>
                </a:lnTo>
                <a:lnTo>
                  <a:pt x="2" y="48"/>
                </a:lnTo>
                <a:lnTo>
                  <a:pt x="0" y="48"/>
                </a:lnTo>
                <a:lnTo>
                  <a:pt x="5" y="59"/>
                </a:lnTo>
                <a:lnTo>
                  <a:pt x="8" y="63"/>
                </a:lnTo>
                <a:lnTo>
                  <a:pt x="3" y="58"/>
                </a:lnTo>
                <a:lnTo>
                  <a:pt x="10" y="67"/>
                </a:lnTo>
                <a:lnTo>
                  <a:pt x="7" y="67"/>
                </a:lnTo>
                <a:lnTo>
                  <a:pt x="16" y="78"/>
                </a:lnTo>
                <a:lnTo>
                  <a:pt x="13" y="77"/>
                </a:lnTo>
                <a:lnTo>
                  <a:pt x="22" y="89"/>
                </a:lnTo>
                <a:lnTo>
                  <a:pt x="31" y="101"/>
                </a:lnTo>
                <a:lnTo>
                  <a:pt x="36" y="94"/>
                </a:lnTo>
                <a:lnTo>
                  <a:pt x="40" y="96"/>
                </a:lnTo>
                <a:lnTo>
                  <a:pt x="41" y="94"/>
                </a:lnTo>
                <a:lnTo>
                  <a:pt x="40" y="87"/>
                </a:lnTo>
                <a:lnTo>
                  <a:pt x="39" y="81"/>
                </a:lnTo>
                <a:lnTo>
                  <a:pt x="37" y="77"/>
                </a:lnTo>
                <a:lnTo>
                  <a:pt x="49" y="76"/>
                </a:lnTo>
                <a:lnTo>
                  <a:pt x="50" y="66"/>
                </a:lnTo>
                <a:lnTo>
                  <a:pt x="59" y="76"/>
                </a:lnTo>
                <a:lnTo>
                  <a:pt x="66" y="73"/>
                </a:lnTo>
                <a:lnTo>
                  <a:pt x="69" y="77"/>
                </a:lnTo>
                <a:lnTo>
                  <a:pt x="73" y="73"/>
                </a:lnTo>
                <a:lnTo>
                  <a:pt x="77" y="49"/>
                </a:lnTo>
                <a:lnTo>
                  <a:pt x="69" y="35"/>
                </a:lnTo>
                <a:lnTo>
                  <a:pt x="75" y="25"/>
                </a:lnTo>
                <a:lnTo>
                  <a:pt x="74" y="15"/>
                </a:lnTo>
                <a:lnTo>
                  <a:pt x="59" y="16"/>
                </a:lnTo>
                <a:lnTo>
                  <a:pt x="60" y="0"/>
                </a:lnTo>
                <a:lnTo>
                  <a:pt x="47" y="0"/>
                </a:lnTo>
                <a:lnTo>
                  <a:pt x="34" y="0"/>
                </a:lnTo>
                <a:lnTo>
                  <a:pt x="34" y="19"/>
                </a:lnTo>
                <a:lnTo>
                  <a:pt x="23" y="19"/>
                </a:lnTo>
                <a:lnTo>
                  <a:pt x="13" y="19"/>
                </a:lnTo>
                <a:lnTo>
                  <a:pt x="12" y="1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556" name="Freeform 444"/>
          <p:cNvSpPr>
            <a:spLocks/>
          </p:cNvSpPr>
          <p:nvPr/>
        </p:nvSpPr>
        <p:spPr bwMode="auto">
          <a:xfrm>
            <a:off x="3604684" y="4252913"/>
            <a:ext cx="184018" cy="214312"/>
          </a:xfrm>
          <a:custGeom>
            <a:avLst/>
            <a:gdLst>
              <a:gd name="T0" fmla="*/ 5 w 116"/>
              <a:gd name="T1" fmla="*/ 11 h 135"/>
              <a:gd name="T2" fmla="*/ 2 w 116"/>
              <a:gd name="T3" fmla="*/ 30 h 135"/>
              <a:gd name="T4" fmla="*/ 0 w 116"/>
              <a:gd name="T5" fmla="*/ 48 h 135"/>
              <a:gd name="T6" fmla="*/ 12 w 116"/>
              <a:gd name="T7" fmla="*/ 61 h 135"/>
              <a:gd name="T8" fmla="*/ 25 w 116"/>
              <a:gd name="T9" fmla="*/ 75 h 135"/>
              <a:gd name="T10" fmla="*/ 37 w 116"/>
              <a:gd name="T11" fmla="*/ 79 h 135"/>
              <a:gd name="T12" fmla="*/ 49 w 116"/>
              <a:gd name="T13" fmla="*/ 86 h 135"/>
              <a:gd name="T14" fmla="*/ 60 w 116"/>
              <a:gd name="T15" fmla="*/ 92 h 135"/>
              <a:gd name="T16" fmla="*/ 73 w 116"/>
              <a:gd name="T17" fmla="*/ 100 h 135"/>
              <a:gd name="T18" fmla="*/ 68 w 116"/>
              <a:gd name="T19" fmla="*/ 116 h 135"/>
              <a:gd name="T20" fmla="*/ 63 w 116"/>
              <a:gd name="T21" fmla="*/ 131 h 135"/>
              <a:gd name="T22" fmla="*/ 78 w 116"/>
              <a:gd name="T23" fmla="*/ 132 h 135"/>
              <a:gd name="T24" fmla="*/ 95 w 116"/>
              <a:gd name="T25" fmla="*/ 134 h 135"/>
              <a:gd name="T26" fmla="*/ 104 w 116"/>
              <a:gd name="T27" fmla="*/ 130 h 135"/>
              <a:gd name="T28" fmla="*/ 115 w 116"/>
              <a:gd name="T29" fmla="*/ 113 h 135"/>
              <a:gd name="T30" fmla="*/ 113 w 116"/>
              <a:gd name="T31" fmla="*/ 102 h 135"/>
              <a:gd name="T32" fmla="*/ 113 w 116"/>
              <a:gd name="T33" fmla="*/ 89 h 135"/>
              <a:gd name="T34" fmla="*/ 115 w 116"/>
              <a:gd name="T35" fmla="*/ 77 h 135"/>
              <a:gd name="T36" fmla="*/ 105 w 116"/>
              <a:gd name="T37" fmla="*/ 76 h 135"/>
              <a:gd name="T38" fmla="*/ 99 w 116"/>
              <a:gd name="T39" fmla="*/ 76 h 135"/>
              <a:gd name="T40" fmla="*/ 96 w 116"/>
              <a:gd name="T41" fmla="*/ 62 h 135"/>
              <a:gd name="T42" fmla="*/ 91 w 116"/>
              <a:gd name="T43" fmla="*/ 48 h 135"/>
              <a:gd name="T44" fmla="*/ 81 w 116"/>
              <a:gd name="T45" fmla="*/ 47 h 135"/>
              <a:gd name="T46" fmla="*/ 62 w 116"/>
              <a:gd name="T47" fmla="*/ 45 h 135"/>
              <a:gd name="T48" fmla="*/ 59 w 116"/>
              <a:gd name="T49" fmla="*/ 20 h 135"/>
              <a:gd name="T50" fmla="*/ 56 w 116"/>
              <a:gd name="T51" fmla="*/ 14 h 135"/>
              <a:gd name="T52" fmla="*/ 56 w 116"/>
              <a:gd name="T53" fmla="*/ 10 h 135"/>
              <a:gd name="T54" fmla="*/ 43 w 116"/>
              <a:gd name="T55" fmla="*/ 0 h 135"/>
              <a:gd name="T56" fmla="*/ 24 w 116"/>
              <a:gd name="T57" fmla="*/ 2 h 135"/>
              <a:gd name="T58" fmla="*/ 7 w 116"/>
              <a:gd name="T59" fmla="*/ 5 h 135"/>
              <a:gd name="T60" fmla="*/ 5 w 116"/>
              <a:gd name="T61" fmla="*/ 1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6" h="135">
                <a:moveTo>
                  <a:pt x="5" y="11"/>
                </a:moveTo>
                <a:lnTo>
                  <a:pt x="2" y="30"/>
                </a:lnTo>
                <a:lnTo>
                  <a:pt x="0" y="48"/>
                </a:lnTo>
                <a:lnTo>
                  <a:pt x="12" y="61"/>
                </a:lnTo>
                <a:lnTo>
                  <a:pt x="25" y="75"/>
                </a:lnTo>
                <a:lnTo>
                  <a:pt x="37" y="79"/>
                </a:lnTo>
                <a:lnTo>
                  <a:pt x="49" y="86"/>
                </a:lnTo>
                <a:lnTo>
                  <a:pt x="60" y="92"/>
                </a:lnTo>
                <a:lnTo>
                  <a:pt x="73" y="100"/>
                </a:lnTo>
                <a:lnTo>
                  <a:pt x="68" y="116"/>
                </a:lnTo>
                <a:lnTo>
                  <a:pt x="63" y="131"/>
                </a:lnTo>
                <a:lnTo>
                  <a:pt x="78" y="132"/>
                </a:lnTo>
                <a:lnTo>
                  <a:pt x="95" y="134"/>
                </a:lnTo>
                <a:lnTo>
                  <a:pt x="104" y="130"/>
                </a:lnTo>
                <a:lnTo>
                  <a:pt x="115" y="113"/>
                </a:lnTo>
                <a:lnTo>
                  <a:pt x="113" y="102"/>
                </a:lnTo>
                <a:lnTo>
                  <a:pt x="113" y="89"/>
                </a:lnTo>
                <a:lnTo>
                  <a:pt x="115" y="77"/>
                </a:lnTo>
                <a:lnTo>
                  <a:pt x="105" y="76"/>
                </a:lnTo>
                <a:lnTo>
                  <a:pt x="99" y="76"/>
                </a:lnTo>
                <a:lnTo>
                  <a:pt x="96" y="62"/>
                </a:lnTo>
                <a:lnTo>
                  <a:pt x="91" y="48"/>
                </a:lnTo>
                <a:lnTo>
                  <a:pt x="81" y="47"/>
                </a:lnTo>
                <a:lnTo>
                  <a:pt x="62" y="45"/>
                </a:lnTo>
                <a:lnTo>
                  <a:pt x="59" y="20"/>
                </a:lnTo>
                <a:lnTo>
                  <a:pt x="56" y="14"/>
                </a:lnTo>
                <a:lnTo>
                  <a:pt x="56" y="10"/>
                </a:lnTo>
                <a:lnTo>
                  <a:pt x="43" y="0"/>
                </a:lnTo>
                <a:lnTo>
                  <a:pt x="24" y="2"/>
                </a:lnTo>
                <a:lnTo>
                  <a:pt x="7" y="5"/>
                </a:lnTo>
                <a:lnTo>
                  <a:pt x="5" y="1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557" name="Freeform 445"/>
          <p:cNvSpPr>
            <a:spLocks/>
          </p:cNvSpPr>
          <p:nvPr/>
        </p:nvSpPr>
        <p:spPr bwMode="auto">
          <a:xfrm>
            <a:off x="5095743" y="3732214"/>
            <a:ext cx="32676" cy="28575"/>
          </a:xfrm>
          <a:custGeom>
            <a:avLst/>
            <a:gdLst>
              <a:gd name="T0" fmla="*/ 20 w 21"/>
              <a:gd name="T1" fmla="*/ 7 h 18"/>
              <a:gd name="T2" fmla="*/ 6 w 21"/>
              <a:gd name="T3" fmla="*/ 17 h 18"/>
              <a:gd name="T4" fmla="*/ 0 w 21"/>
              <a:gd name="T5" fmla="*/ 9 h 18"/>
              <a:gd name="T6" fmla="*/ 6 w 21"/>
              <a:gd name="T7" fmla="*/ 0 h 18"/>
              <a:gd name="T8" fmla="*/ 20 w 21"/>
              <a:gd name="T9" fmla="*/ 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18">
                <a:moveTo>
                  <a:pt x="20" y="7"/>
                </a:moveTo>
                <a:lnTo>
                  <a:pt x="6" y="17"/>
                </a:lnTo>
                <a:lnTo>
                  <a:pt x="0" y="9"/>
                </a:lnTo>
                <a:lnTo>
                  <a:pt x="6" y="0"/>
                </a:lnTo>
                <a:lnTo>
                  <a:pt x="20" y="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558" name="Freeform 446"/>
          <p:cNvSpPr>
            <a:spLocks/>
          </p:cNvSpPr>
          <p:nvPr/>
        </p:nvSpPr>
        <p:spPr bwMode="auto">
          <a:xfrm>
            <a:off x="5114660" y="3698876"/>
            <a:ext cx="34396" cy="30163"/>
          </a:xfrm>
          <a:custGeom>
            <a:avLst/>
            <a:gdLst>
              <a:gd name="T0" fmla="*/ 0 w 22"/>
              <a:gd name="T1" fmla="*/ 18 h 19"/>
              <a:gd name="T2" fmla="*/ 0 w 22"/>
              <a:gd name="T3" fmla="*/ 0 h 19"/>
              <a:gd name="T4" fmla="*/ 21 w 22"/>
              <a:gd name="T5" fmla="*/ 0 h 19"/>
              <a:gd name="T6" fmla="*/ 0 w 22"/>
              <a:gd name="T7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9">
                <a:moveTo>
                  <a:pt x="0" y="18"/>
                </a:moveTo>
                <a:lnTo>
                  <a:pt x="0" y="0"/>
                </a:lnTo>
                <a:lnTo>
                  <a:pt x="21" y="0"/>
                </a:lnTo>
                <a:lnTo>
                  <a:pt x="0" y="1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118" name="Freeform 447"/>
          <p:cNvSpPr>
            <a:spLocks/>
          </p:cNvSpPr>
          <p:nvPr/>
        </p:nvSpPr>
        <p:spPr bwMode="auto">
          <a:xfrm>
            <a:off x="1179778" y="4305301"/>
            <a:ext cx="30956" cy="28575"/>
          </a:xfrm>
          <a:custGeom>
            <a:avLst/>
            <a:gdLst>
              <a:gd name="T0" fmla="*/ 2147483647 w 20"/>
              <a:gd name="T1" fmla="*/ 2147483647 h 18"/>
              <a:gd name="T2" fmla="*/ 0 w 20"/>
              <a:gd name="T3" fmla="*/ 2147483647 h 18"/>
              <a:gd name="T4" fmla="*/ 0 w 20"/>
              <a:gd name="T5" fmla="*/ 0 h 18"/>
              <a:gd name="T6" fmla="*/ 2147483647 w 20"/>
              <a:gd name="T7" fmla="*/ 2147483647 h 18"/>
              <a:gd name="T8" fmla="*/ 0 w 20"/>
              <a:gd name="T9" fmla="*/ 2147483647 h 18"/>
              <a:gd name="T10" fmla="*/ 2147483647 w 20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18">
                <a:moveTo>
                  <a:pt x="19" y="17"/>
                </a:moveTo>
                <a:lnTo>
                  <a:pt x="0" y="11"/>
                </a:lnTo>
                <a:lnTo>
                  <a:pt x="0" y="0"/>
                </a:lnTo>
                <a:lnTo>
                  <a:pt x="19" y="11"/>
                </a:lnTo>
                <a:lnTo>
                  <a:pt x="0" y="11"/>
                </a:lnTo>
                <a:lnTo>
                  <a:pt x="19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19" name="Freeform 448"/>
          <p:cNvSpPr>
            <a:spLocks/>
          </p:cNvSpPr>
          <p:nvPr/>
        </p:nvSpPr>
        <p:spPr bwMode="auto">
          <a:xfrm>
            <a:off x="1315642" y="4052888"/>
            <a:ext cx="36115" cy="30162"/>
          </a:xfrm>
          <a:custGeom>
            <a:avLst/>
            <a:gdLst>
              <a:gd name="T0" fmla="*/ 2147483647 w 22"/>
              <a:gd name="T1" fmla="*/ 2147483647 h 19"/>
              <a:gd name="T2" fmla="*/ 2147483647 w 22"/>
              <a:gd name="T3" fmla="*/ 2147483647 h 19"/>
              <a:gd name="T4" fmla="*/ 0 w 22"/>
              <a:gd name="T5" fmla="*/ 0 h 19"/>
              <a:gd name="T6" fmla="*/ 2147483647 w 22"/>
              <a:gd name="T7" fmla="*/ 0 h 19"/>
              <a:gd name="T8" fmla="*/ 2147483647 w 22"/>
              <a:gd name="T9" fmla="*/ 2147483647 h 19"/>
              <a:gd name="T10" fmla="*/ 2147483647 w 22"/>
              <a:gd name="T11" fmla="*/ 2147483647 h 19"/>
              <a:gd name="T12" fmla="*/ 2147483647 w 22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" h="19">
                <a:moveTo>
                  <a:pt x="14" y="18"/>
                </a:moveTo>
                <a:lnTo>
                  <a:pt x="7" y="12"/>
                </a:lnTo>
                <a:lnTo>
                  <a:pt x="0" y="0"/>
                </a:lnTo>
                <a:lnTo>
                  <a:pt x="7" y="0"/>
                </a:lnTo>
                <a:lnTo>
                  <a:pt x="14" y="12"/>
                </a:lnTo>
                <a:lnTo>
                  <a:pt x="21" y="12"/>
                </a:lnTo>
                <a:lnTo>
                  <a:pt x="14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20" name="Freeform 449"/>
          <p:cNvSpPr>
            <a:spLocks/>
          </p:cNvSpPr>
          <p:nvPr/>
        </p:nvSpPr>
        <p:spPr bwMode="auto">
          <a:xfrm>
            <a:off x="1434307" y="4019551"/>
            <a:ext cx="30956" cy="28575"/>
          </a:xfrm>
          <a:custGeom>
            <a:avLst/>
            <a:gdLst>
              <a:gd name="T0" fmla="*/ 0 w 20"/>
              <a:gd name="T1" fmla="*/ 0 h 18"/>
              <a:gd name="T2" fmla="*/ 0 w 20"/>
              <a:gd name="T3" fmla="*/ 2147483647 h 18"/>
              <a:gd name="T4" fmla="*/ 0 w 20"/>
              <a:gd name="T5" fmla="*/ 2147483647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0 w 20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0" y="8"/>
                </a:lnTo>
                <a:lnTo>
                  <a:pt x="0" y="17"/>
                </a:lnTo>
                <a:lnTo>
                  <a:pt x="19" y="17"/>
                </a:lnTo>
                <a:lnTo>
                  <a:pt x="19" y="8"/>
                </a:lnTo>
                <a:lnTo>
                  <a:pt x="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21" name="Freeform 450"/>
          <p:cNvSpPr>
            <a:spLocks/>
          </p:cNvSpPr>
          <p:nvPr/>
        </p:nvSpPr>
        <p:spPr bwMode="auto">
          <a:xfrm>
            <a:off x="1558131" y="4316414"/>
            <a:ext cx="34396" cy="28575"/>
          </a:xfrm>
          <a:custGeom>
            <a:avLst/>
            <a:gdLst>
              <a:gd name="T0" fmla="*/ 2147483647 w 21"/>
              <a:gd name="T1" fmla="*/ 2147483647 h 18"/>
              <a:gd name="T2" fmla="*/ 0 w 21"/>
              <a:gd name="T3" fmla="*/ 2147483647 h 18"/>
              <a:gd name="T4" fmla="*/ 0 w 21"/>
              <a:gd name="T5" fmla="*/ 0 h 18"/>
              <a:gd name="T6" fmla="*/ 0 w 21"/>
              <a:gd name="T7" fmla="*/ 2147483647 h 18"/>
              <a:gd name="T8" fmla="*/ 0 w 21"/>
              <a:gd name="T9" fmla="*/ 2147483647 h 18"/>
              <a:gd name="T10" fmla="*/ 2147483647 w 21"/>
              <a:gd name="T11" fmla="*/ 2147483647 h 18"/>
              <a:gd name="T12" fmla="*/ 2147483647 w 21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18">
                <a:moveTo>
                  <a:pt x="20" y="11"/>
                </a:moveTo>
                <a:lnTo>
                  <a:pt x="0" y="5"/>
                </a:ln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  <a:lnTo>
                  <a:pt x="20" y="17"/>
                </a:lnTo>
                <a:lnTo>
                  <a:pt x="20" y="11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563" name="Freeform 451"/>
          <p:cNvSpPr>
            <a:spLocks/>
          </p:cNvSpPr>
          <p:nvPr/>
        </p:nvSpPr>
        <p:spPr bwMode="auto">
          <a:xfrm>
            <a:off x="1513417" y="4302126"/>
            <a:ext cx="34396" cy="30163"/>
          </a:xfrm>
          <a:custGeom>
            <a:avLst/>
            <a:gdLst>
              <a:gd name="T0" fmla="*/ 0 w 22"/>
              <a:gd name="T1" fmla="*/ 0 h 19"/>
              <a:gd name="T2" fmla="*/ 0 w 22"/>
              <a:gd name="T3" fmla="*/ 6 h 19"/>
              <a:gd name="T4" fmla="*/ 10 w 22"/>
              <a:gd name="T5" fmla="*/ 18 h 19"/>
              <a:gd name="T6" fmla="*/ 21 w 22"/>
              <a:gd name="T7" fmla="*/ 6 h 19"/>
              <a:gd name="T8" fmla="*/ 0 w 22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9">
                <a:moveTo>
                  <a:pt x="0" y="0"/>
                </a:moveTo>
                <a:lnTo>
                  <a:pt x="0" y="6"/>
                </a:lnTo>
                <a:lnTo>
                  <a:pt x="10" y="18"/>
                </a:lnTo>
                <a:lnTo>
                  <a:pt x="21" y="6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123" name="Freeform 452"/>
          <p:cNvSpPr>
            <a:spLocks/>
          </p:cNvSpPr>
          <p:nvPr/>
        </p:nvSpPr>
        <p:spPr bwMode="auto">
          <a:xfrm>
            <a:off x="1494499" y="4238626"/>
            <a:ext cx="32676" cy="30163"/>
          </a:xfrm>
          <a:custGeom>
            <a:avLst/>
            <a:gdLst>
              <a:gd name="T0" fmla="*/ 2147483647 w 21"/>
              <a:gd name="T1" fmla="*/ 2147483647 h 19"/>
              <a:gd name="T2" fmla="*/ 2147483647 w 21"/>
              <a:gd name="T3" fmla="*/ 2147483647 h 19"/>
              <a:gd name="T4" fmla="*/ 2147483647 w 21"/>
              <a:gd name="T5" fmla="*/ 2147483647 h 19"/>
              <a:gd name="T6" fmla="*/ 0 w 21"/>
              <a:gd name="T7" fmla="*/ 0 h 19"/>
              <a:gd name="T8" fmla="*/ 2147483647 w 21"/>
              <a:gd name="T9" fmla="*/ 2147483647 h 19"/>
              <a:gd name="T10" fmla="*/ 2147483647 w 21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19">
                <a:moveTo>
                  <a:pt x="20" y="18"/>
                </a:moveTo>
                <a:lnTo>
                  <a:pt x="20" y="18"/>
                </a:lnTo>
                <a:lnTo>
                  <a:pt x="10" y="12"/>
                </a:lnTo>
                <a:lnTo>
                  <a:pt x="0" y="0"/>
                </a:lnTo>
                <a:lnTo>
                  <a:pt x="20" y="12"/>
                </a:lnTo>
                <a:lnTo>
                  <a:pt x="20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24" name="Freeform 453"/>
          <p:cNvSpPr>
            <a:spLocks/>
          </p:cNvSpPr>
          <p:nvPr/>
        </p:nvSpPr>
        <p:spPr bwMode="auto">
          <a:xfrm>
            <a:off x="1516857" y="4249739"/>
            <a:ext cx="32677" cy="28575"/>
          </a:xfrm>
          <a:custGeom>
            <a:avLst/>
            <a:gdLst>
              <a:gd name="T0" fmla="*/ 2147483647 w 21"/>
              <a:gd name="T1" fmla="*/ 2147483647 h 18"/>
              <a:gd name="T2" fmla="*/ 2147483647 w 21"/>
              <a:gd name="T3" fmla="*/ 2147483647 h 18"/>
              <a:gd name="T4" fmla="*/ 0 w 21"/>
              <a:gd name="T5" fmla="*/ 2147483647 h 18"/>
              <a:gd name="T6" fmla="*/ 2147483647 w 21"/>
              <a:gd name="T7" fmla="*/ 0 h 18"/>
              <a:gd name="T8" fmla="*/ 2147483647 w 21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8">
                <a:moveTo>
                  <a:pt x="20" y="17"/>
                </a:moveTo>
                <a:lnTo>
                  <a:pt x="10" y="17"/>
                </a:lnTo>
                <a:lnTo>
                  <a:pt x="0" y="17"/>
                </a:lnTo>
                <a:lnTo>
                  <a:pt x="10" y="0"/>
                </a:lnTo>
                <a:lnTo>
                  <a:pt x="2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566" name="Freeform 454"/>
          <p:cNvSpPr>
            <a:spLocks/>
          </p:cNvSpPr>
          <p:nvPr/>
        </p:nvSpPr>
        <p:spPr bwMode="auto">
          <a:xfrm>
            <a:off x="1425708" y="4011613"/>
            <a:ext cx="36115" cy="30162"/>
          </a:xfrm>
          <a:custGeom>
            <a:avLst/>
            <a:gdLst>
              <a:gd name="T0" fmla="*/ 11 w 23"/>
              <a:gd name="T1" fmla="*/ 12 h 19"/>
              <a:gd name="T2" fmla="*/ 11 w 23"/>
              <a:gd name="T3" fmla="*/ 18 h 19"/>
              <a:gd name="T4" fmla="*/ 0 w 23"/>
              <a:gd name="T5" fmla="*/ 18 h 19"/>
              <a:gd name="T6" fmla="*/ 0 w 23"/>
              <a:gd name="T7" fmla="*/ 12 h 19"/>
              <a:gd name="T8" fmla="*/ 11 w 23"/>
              <a:gd name="T9" fmla="*/ 0 h 19"/>
              <a:gd name="T10" fmla="*/ 22 w 23"/>
              <a:gd name="T11" fmla="*/ 0 h 19"/>
              <a:gd name="T12" fmla="*/ 11 w 23"/>
              <a:gd name="T13" fmla="*/ 1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9">
                <a:moveTo>
                  <a:pt x="11" y="12"/>
                </a:moveTo>
                <a:lnTo>
                  <a:pt x="11" y="18"/>
                </a:lnTo>
                <a:lnTo>
                  <a:pt x="0" y="18"/>
                </a:lnTo>
                <a:lnTo>
                  <a:pt x="0" y="12"/>
                </a:lnTo>
                <a:lnTo>
                  <a:pt x="11" y="0"/>
                </a:lnTo>
                <a:lnTo>
                  <a:pt x="22" y="0"/>
                </a:lnTo>
                <a:lnTo>
                  <a:pt x="11" y="12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126" name="Freeform 455"/>
          <p:cNvSpPr>
            <a:spLocks/>
          </p:cNvSpPr>
          <p:nvPr/>
        </p:nvSpPr>
        <p:spPr bwMode="auto">
          <a:xfrm>
            <a:off x="1497939" y="4235451"/>
            <a:ext cx="32676" cy="30163"/>
          </a:xfrm>
          <a:custGeom>
            <a:avLst/>
            <a:gdLst>
              <a:gd name="T0" fmla="*/ 2147483647 w 20"/>
              <a:gd name="T1" fmla="*/ 2147483647 h 19"/>
              <a:gd name="T2" fmla="*/ 0 w 20"/>
              <a:gd name="T3" fmla="*/ 0 h 19"/>
              <a:gd name="T4" fmla="*/ 0 w 20"/>
              <a:gd name="T5" fmla="*/ 2147483647 h 19"/>
              <a:gd name="T6" fmla="*/ 2147483647 w 20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19">
                <a:moveTo>
                  <a:pt x="19" y="18"/>
                </a:moveTo>
                <a:lnTo>
                  <a:pt x="0" y="0"/>
                </a:lnTo>
                <a:lnTo>
                  <a:pt x="0" y="18"/>
                </a:lnTo>
                <a:lnTo>
                  <a:pt x="19" y="1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568" name="Freeform 456"/>
          <p:cNvSpPr>
            <a:spLocks/>
          </p:cNvSpPr>
          <p:nvPr/>
        </p:nvSpPr>
        <p:spPr bwMode="auto">
          <a:xfrm>
            <a:off x="1417108" y="4219576"/>
            <a:ext cx="36116" cy="30163"/>
          </a:xfrm>
          <a:custGeom>
            <a:avLst/>
            <a:gdLst>
              <a:gd name="T0" fmla="*/ 10 w 22"/>
              <a:gd name="T1" fmla="*/ 18 h 19"/>
              <a:gd name="T2" fmla="*/ 0 w 22"/>
              <a:gd name="T3" fmla="*/ 18 h 19"/>
              <a:gd name="T4" fmla="*/ 0 w 22"/>
              <a:gd name="T5" fmla="*/ 0 h 19"/>
              <a:gd name="T6" fmla="*/ 21 w 22"/>
              <a:gd name="T7" fmla="*/ 0 h 19"/>
              <a:gd name="T8" fmla="*/ 10 w 22"/>
              <a:gd name="T9" fmla="*/ 0 h 19"/>
              <a:gd name="T10" fmla="*/ 21 w 22"/>
              <a:gd name="T11" fmla="*/ 0 h 19"/>
              <a:gd name="T12" fmla="*/ 10 w 22"/>
              <a:gd name="T13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9">
                <a:moveTo>
                  <a:pt x="10" y="18"/>
                </a:moveTo>
                <a:lnTo>
                  <a:pt x="0" y="18"/>
                </a:lnTo>
                <a:lnTo>
                  <a:pt x="0" y="0"/>
                </a:lnTo>
                <a:lnTo>
                  <a:pt x="21" y="0"/>
                </a:lnTo>
                <a:lnTo>
                  <a:pt x="10" y="0"/>
                </a:lnTo>
                <a:lnTo>
                  <a:pt x="21" y="0"/>
                </a:lnTo>
                <a:lnTo>
                  <a:pt x="10" y="1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128" name="Freeform 457"/>
          <p:cNvSpPr>
            <a:spLocks/>
          </p:cNvSpPr>
          <p:nvPr/>
        </p:nvSpPr>
        <p:spPr bwMode="auto">
          <a:xfrm>
            <a:off x="1544373" y="4264026"/>
            <a:ext cx="1720" cy="28575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2147483647 h 18"/>
              <a:gd name="T4" fmla="*/ 0 w 1"/>
              <a:gd name="T5" fmla="*/ 2147483647 h 18"/>
              <a:gd name="T6" fmla="*/ 0 w 1"/>
              <a:gd name="T7" fmla="*/ 0 h 18"/>
              <a:gd name="T8" fmla="*/ 0 w 1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18">
                <a:moveTo>
                  <a:pt x="0" y="8"/>
                </a:moveTo>
                <a:lnTo>
                  <a:pt x="0" y="17"/>
                </a:lnTo>
                <a:lnTo>
                  <a:pt x="0" y="8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570" name="Freeform 458"/>
          <p:cNvSpPr>
            <a:spLocks/>
          </p:cNvSpPr>
          <p:nvPr/>
        </p:nvSpPr>
        <p:spPr bwMode="auto">
          <a:xfrm>
            <a:off x="1552973" y="4271964"/>
            <a:ext cx="36115" cy="28575"/>
          </a:xfrm>
          <a:custGeom>
            <a:avLst/>
            <a:gdLst>
              <a:gd name="T0" fmla="*/ 22 w 23"/>
              <a:gd name="T1" fmla="*/ 17 h 18"/>
              <a:gd name="T2" fmla="*/ 0 w 23"/>
              <a:gd name="T3" fmla="*/ 11 h 18"/>
              <a:gd name="T4" fmla="*/ 22 w 23"/>
              <a:gd name="T5" fmla="*/ 0 h 18"/>
              <a:gd name="T6" fmla="*/ 22 w 23"/>
              <a:gd name="T7" fmla="*/ 11 h 18"/>
              <a:gd name="T8" fmla="*/ 22 w 23"/>
              <a:gd name="T9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8">
                <a:moveTo>
                  <a:pt x="22" y="17"/>
                </a:moveTo>
                <a:lnTo>
                  <a:pt x="0" y="11"/>
                </a:lnTo>
                <a:lnTo>
                  <a:pt x="22" y="0"/>
                </a:lnTo>
                <a:lnTo>
                  <a:pt x="22" y="11"/>
                </a:lnTo>
                <a:lnTo>
                  <a:pt x="22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130" name="Freeform 459"/>
          <p:cNvSpPr>
            <a:spLocks/>
          </p:cNvSpPr>
          <p:nvPr/>
        </p:nvSpPr>
        <p:spPr bwMode="auto">
          <a:xfrm>
            <a:off x="1393032" y="4097339"/>
            <a:ext cx="32677" cy="28575"/>
          </a:xfrm>
          <a:custGeom>
            <a:avLst/>
            <a:gdLst>
              <a:gd name="T0" fmla="*/ 0 w 21"/>
              <a:gd name="T1" fmla="*/ 2147483647 h 18"/>
              <a:gd name="T2" fmla="*/ 0 w 21"/>
              <a:gd name="T3" fmla="*/ 0 h 18"/>
              <a:gd name="T4" fmla="*/ 2147483647 w 21"/>
              <a:gd name="T5" fmla="*/ 2147483647 h 18"/>
              <a:gd name="T6" fmla="*/ 0 w 21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0" y="17"/>
                </a:moveTo>
                <a:lnTo>
                  <a:pt x="0" y="0"/>
                </a:lnTo>
                <a:lnTo>
                  <a:pt x="20" y="8"/>
                </a:lnTo>
                <a:lnTo>
                  <a:pt x="0" y="17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31" name="Freeform 460"/>
          <p:cNvSpPr>
            <a:spLocks/>
          </p:cNvSpPr>
          <p:nvPr/>
        </p:nvSpPr>
        <p:spPr bwMode="auto">
          <a:xfrm>
            <a:off x="1494499" y="4246564"/>
            <a:ext cx="32676" cy="28575"/>
          </a:xfrm>
          <a:custGeom>
            <a:avLst/>
            <a:gdLst>
              <a:gd name="T0" fmla="*/ 0 w 21"/>
              <a:gd name="T1" fmla="*/ 0 h 18"/>
              <a:gd name="T2" fmla="*/ 0 w 21"/>
              <a:gd name="T3" fmla="*/ 2147483647 h 18"/>
              <a:gd name="T4" fmla="*/ 2147483647 w 21"/>
              <a:gd name="T5" fmla="*/ 2147483647 h 18"/>
              <a:gd name="T6" fmla="*/ 0 w 21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0" y="0"/>
                </a:moveTo>
                <a:lnTo>
                  <a:pt x="0" y="17"/>
                </a:lnTo>
                <a:lnTo>
                  <a:pt x="20" y="17"/>
                </a:lnTo>
                <a:lnTo>
                  <a:pt x="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573" name="Freeform 461"/>
          <p:cNvSpPr>
            <a:spLocks/>
          </p:cNvSpPr>
          <p:nvPr/>
        </p:nvSpPr>
        <p:spPr bwMode="auto">
          <a:xfrm>
            <a:off x="1389592" y="4090988"/>
            <a:ext cx="32677" cy="30162"/>
          </a:xfrm>
          <a:custGeom>
            <a:avLst/>
            <a:gdLst>
              <a:gd name="T0" fmla="*/ 20 w 21"/>
              <a:gd name="T1" fmla="*/ 0 h 19"/>
              <a:gd name="T2" fmla="*/ 20 w 21"/>
              <a:gd name="T3" fmla="*/ 18 h 19"/>
              <a:gd name="T4" fmla="*/ 0 w 21"/>
              <a:gd name="T5" fmla="*/ 18 h 19"/>
              <a:gd name="T6" fmla="*/ 0 w 21"/>
              <a:gd name="T7" fmla="*/ 0 h 19"/>
              <a:gd name="T8" fmla="*/ 20 w 21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19">
                <a:moveTo>
                  <a:pt x="20" y="0"/>
                </a:moveTo>
                <a:lnTo>
                  <a:pt x="20" y="18"/>
                </a:lnTo>
                <a:lnTo>
                  <a:pt x="0" y="18"/>
                </a:lnTo>
                <a:lnTo>
                  <a:pt x="0" y="0"/>
                </a:lnTo>
                <a:lnTo>
                  <a:pt x="2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574" name="Freeform 462"/>
          <p:cNvSpPr>
            <a:spLocks/>
          </p:cNvSpPr>
          <p:nvPr/>
        </p:nvSpPr>
        <p:spPr bwMode="auto">
          <a:xfrm>
            <a:off x="1499659" y="4237038"/>
            <a:ext cx="32677" cy="30162"/>
          </a:xfrm>
          <a:custGeom>
            <a:avLst/>
            <a:gdLst>
              <a:gd name="T0" fmla="*/ 0 w 20"/>
              <a:gd name="T1" fmla="*/ 0 h 19"/>
              <a:gd name="T2" fmla="*/ 19 w 20"/>
              <a:gd name="T3" fmla="*/ 18 h 19"/>
              <a:gd name="T4" fmla="*/ 0 w 20"/>
              <a:gd name="T5" fmla="*/ 18 h 19"/>
              <a:gd name="T6" fmla="*/ 0 w 20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9">
                <a:moveTo>
                  <a:pt x="0" y="0"/>
                </a:moveTo>
                <a:lnTo>
                  <a:pt x="19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575" name="Freeform 463"/>
          <p:cNvSpPr>
            <a:spLocks/>
          </p:cNvSpPr>
          <p:nvPr/>
        </p:nvSpPr>
        <p:spPr bwMode="auto">
          <a:xfrm>
            <a:off x="3173016" y="3706813"/>
            <a:ext cx="123825" cy="171450"/>
          </a:xfrm>
          <a:custGeom>
            <a:avLst/>
            <a:gdLst>
              <a:gd name="T0" fmla="*/ 0 w 78"/>
              <a:gd name="T1" fmla="*/ 43 h 108"/>
              <a:gd name="T2" fmla="*/ 1 w 78"/>
              <a:gd name="T3" fmla="*/ 58 h 108"/>
              <a:gd name="T4" fmla="*/ 0 w 78"/>
              <a:gd name="T5" fmla="*/ 62 h 108"/>
              <a:gd name="T6" fmla="*/ 8 w 78"/>
              <a:gd name="T7" fmla="*/ 67 h 108"/>
              <a:gd name="T8" fmla="*/ 11 w 78"/>
              <a:gd name="T9" fmla="*/ 62 h 108"/>
              <a:gd name="T10" fmla="*/ 12 w 78"/>
              <a:gd name="T11" fmla="*/ 65 h 108"/>
              <a:gd name="T12" fmla="*/ 11 w 78"/>
              <a:gd name="T13" fmla="*/ 76 h 108"/>
              <a:gd name="T14" fmla="*/ 7 w 78"/>
              <a:gd name="T15" fmla="*/ 78 h 108"/>
              <a:gd name="T16" fmla="*/ 8 w 78"/>
              <a:gd name="T17" fmla="*/ 88 h 108"/>
              <a:gd name="T18" fmla="*/ 5 w 78"/>
              <a:gd name="T19" fmla="*/ 96 h 108"/>
              <a:gd name="T20" fmla="*/ 11 w 78"/>
              <a:gd name="T21" fmla="*/ 95 h 108"/>
              <a:gd name="T22" fmla="*/ 25 w 78"/>
              <a:gd name="T23" fmla="*/ 107 h 108"/>
              <a:gd name="T24" fmla="*/ 32 w 78"/>
              <a:gd name="T25" fmla="*/ 92 h 108"/>
              <a:gd name="T26" fmla="*/ 35 w 78"/>
              <a:gd name="T27" fmla="*/ 78 h 108"/>
              <a:gd name="T28" fmla="*/ 51 w 78"/>
              <a:gd name="T29" fmla="*/ 69 h 108"/>
              <a:gd name="T30" fmla="*/ 65 w 78"/>
              <a:gd name="T31" fmla="*/ 58 h 108"/>
              <a:gd name="T32" fmla="*/ 74 w 78"/>
              <a:gd name="T33" fmla="*/ 39 h 108"/>
              <a:gd name="T34" fmla="*/ 77 w 78"/>
              <a:gd name="T35" fmla="*/ 39 h 108"/>
              <a:gd name="T36" fmla="*/ 71 w 78"/>
              <a:gd name="T37" fmla="*/ 27 h 108"/>
              <a:gd name="T38" fmla="*/ 75 w 78"/>
              <a:gd name="T39" fmla="*/ 24 h 108"/>
              <a:gd name="T40" fmla="*/ 61 w 78"/>
              <a:gd name="T41" fmla="*/ 17 h 108"/>
              <a:gd name="T42" fmla="*/ 47 w 78"/>
              <a:gd name="T43" fmla="*/ 17 h 108"/>
              <a:gd name="T44" fmla="*/ 38 w 78"/>
              <a:gd name="T45" fmla="*/ 9 h 108"/>
              <a:gd name="T46" fmla="*/ 28 w 78"/>
              <a:gd name="T47" fmla="*/ 0 h 108"/>
              <a:gd name="T48" fmla="*/ 21 w 78"/>
              <a:gd name="T49" fmla="*/ 5 h 108"/>
              <a:gd name="T50" fmla="*/ 10 w 78"/>
              <a:gd name="T51" fmla="*/ 12 h 108"/>
              <a:gd name="T52" fmla="*/ 6 w 78"/>
              <a:gd name="T53" fmla="*/ 25 h 108"/>
              <a:gd name="T54" fmla="*/ 6 w 78"/>
              <a:gd name="T55" fmla="*/ 33 h 108"/>
              <a:gd name="T56" fmla="*/ 0 w 78"/>
              <a:gd name="T57" fmla="*/ 4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8" h="108">
                <a:moveTo>
                  <a:pt x="0" y="43"/>
                </a:moveTo>
                <a:lnTo>
                  <a:pt x="1" y="58"/>
                </a:lnTo>
                <a:lnTo>
                  <a:pt x="0" y="62"/>
                </a:lnTo>
                <a:lnTo>
                  <a:pt x="8" y="67"/>
                </a:lnTo>
                <a:lnTo>
                  <a:pt x="11" y="62"/>
                </a:lnTo>
                <a:lnTo>
                  <a:pt x="12" y="65"/>
                </a:lnTo>
                <a:lnTo>
                  <a:pt x="11" y="76"/>
                </a:lnTo>
                <a:lnTo>
                  <a:pt x="7" y="78"/>
                </a:lnTo>
                <a:lnTo>
                  <a:pt x="8" y="88"/>
                </a:lnTo>
                <a:lnTo>
                  <a:pt x="5" y="96"/>
                </a:lnTo>
                <a:lnTo>
                  <a:pt x="11" y="95"/>
                </a:lnTo>
                <a:lnTo>
                  <a:pt x="25" y="107"/>
                </a:lnTo>
                <a:lnTo>
                  <a:pt x="32" y="92"/>
                </a:lnTo>
                <a:lnTo>
                  <a:pt x="35" y="78"/>
                </a:lnTo>
                <a:lnTo>
                  <a:pt x="51" y="69"/>
                </a:lnTo>
                <a:lnTo>
                  <a:pt x="65" y="58"/>
                </a:lnTo>
                <a:lnTo>
                  <a:pt x="74" y="39"/>
                </a:lnTo>
                <a:lnTo>
                  <a:pt x="77" y="39"/>
                </a:lnTo>
                <a:lnTo>
                  <a:pt x="71" y="27"/>
                </a:lnTo>
                <a:lnTo>
                  <a:pt x="75" y="24"/>
                </a:lnTo>
                <a:lnTo>
                  <a:pt x="61" y="17"/>
                </a:lnTo>
                <a:lnTo>
                  <a:pt x="47" y="17"/>
                </a:lnTo>
                <a:lnTo>
                  <a:pt x="38" y="9"/>
                </a:lnTo>
                <a:lnTo>
                  <a:pt x="28" y="0"/>
                </a:lnTo>
                <a:lnTo>
                  <a:pt x="21" y="5"/>
                </a:lnTo>
                <a:lnTo>
                  <a:pt x="10" y="12"/>
                </a:lnTo>
                <a:lnTo>
                  <a:pt x="6" y="25"/>
                </a:lnTo>
                <a:lnTo>
                  <a:pt x="6" y="33"/>
                </a:lnTo>
                <a:lnTo>
                  <a:pt x="0" y="43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135" name="Freeform 464"/>
          <p:cNvSpPr>
            <a:spLocks/>
          </p:cNvSpPr>
          <p:nvPr/>
        </p:nvSpPr>
        <p:spPr bwMode="auto">
          <a:xfrm>
            <a:off x="2939124" y="3744914"/>
            <a:ext cx="34396" cy="28575"/>
          </a:xfrm>
          <a:custGeom>
            <a:avLst/>
            <a:gdLst>
              <a:gd name="T0" fmla="*/ 0 w 22"/>
              <a:gd name="T1" fmla="*/ 0 h 18"/>
              <a:gd name="T2" fmla="*/ 2147483647 w 22"/>
              <a:gd name="T3" fmla="*/ 2147483647 h 18"/>
              <a:gd name="T4" fmla="*/ 0 w 22"/>
              <a:gd name="T5" fmla="*/ 2147483647 h 18"/>
              <a:gd name="T6" fmla="*/ 2147483647 w 22"/>
              <a:gd name="T7" fmla="*/ 2147483647 h 18"/>
              <a:gd name="T8" fmla="*/ 2147483647 w 22"/>
              <a:gd name="T9" fmla="*/ 0 h 18"/>
              <a:gd name="T10" fmla="*/ 0 w 22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" h="18">
                <a:moveTo>
                  <a:pt x="0" y="0"/>
                </a:moveTo>
                <a:lnTo>
                  <a:pt x="12" y="10"/>
                </a:lnTo>
                <a:lnTo>
                  <a:pt x="0" y="14"/>
                </a:lnTo>
                <a:lnTo>
                  <a:pt x="21" y="17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577" name="Freeform 465"/>
          <p:cNvSpPr>
            <a:spLocks/>
          </p:cNvSpPr>
          <p:nvPr/>
        </p:nvSpPr>
        <p:spPr bwMode="auto">
          <a:xfrm>
            <a:off x="3188494" y="3814764"/>
            <a:ext cx="34396" cy="28575"/>
          </a:xfrm>
          <a:custGeom>
            <a:avLst/>
            <a:gdLst>
              <a:gd name="T0" fmla="*/ 21 w 22"/>
              <a:gd name="T1" fmla="*/ 4 h 18"/>
              <a:gd name="T2" fmla="*/ 7 w 22"/>
              <a:gd name="T3" fmla="*/ 17 h 18"/>
              <a:gd name="T4" fmla="*/ 0 w 22"/>
              <a:gd name="T5" fmla="*/ 0 h 18"/>
              <a:gd name="T6" fmla="*/ 21 w 22"/>
              <a:gd name="T7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1" y="4"/>
                </a:moveTo>
                <a:lnTo>
                  <a:pt x="7" y="17"/>
                </a:lnTo>
                <a:lnTo>
                  <a:pt x="0" y="0"/>
                </a:lnTo>
                <a:lnTo>
                  <a:pt x="21" y="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8578" name="Freeform 466"/>
          <p:cNvSpPr>
            <a:spLocks/>
          </p:cNvSpPr>
          <p:nvPr/>
        </p:nvSpPr>
        <p:spPr bwMode="auto">
          <a:xfrm>
            <a:off x="2961481" y="3759201"/>
            <a:ext cx="34396" cy="30163"/>
          </a:xfrm>
          <a:custGeom>
            <a:avLst/>
            <a:gdLst>
              <a:gd name="T0" fmla="*/ 21 w 22"/>
              <a:gd name="T1" fmla="*/ 9 h 19"/>
              <a:gd name="T2" fmla="*/ 14 w 22"/>
              <a:gd name="T3" fmla="*/ 18 h 19"/>
              <a:gd name="T4" fmla="*/ 0 w 22"/>
              <a:gd name="T5" fmla="*/ 0 h 19"/>
              <a:gd name="T6" fmla="*/ 21 w 22"/>
              <a:gd name="T7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9">
                <a:moveTo>
                  <a:pt x="21" y="9"/>
                </a:moveTo>
                <a:lnTo>
                  <a:pt x="14" y="18"/>
                </a:lnTo>
                <a:lnTo>
                  <a:pt x="0" y="0"/>
                </a:lnTo>
                <a:lnTo>
                  <a:pt x="21" y="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138" name="Freeform 467"/>
          <p:cNvSpPr>
            <a:spLocks/>
          </p:cNvSpPr>
          <p:nvPr/>
        </p:nvSpPr>
        <p:spPr bwMode="auto">
          <a:xfrm>
            <a:off x="1707753" y="4205289"/>
            <a:ext cx="32676" cy="28575"/>
          </a:xfrm>
          <a:custGeom>
            <a:avLst/>
            <a:gdLst>
              <a:gd name="T0" fmla="*/ 2147483647 w 20"/>
              <a:gd name="T1" fmla="*/ 0 h 18"/>
              <a:gd name="T2" fmla="*/ 0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18">
                <a:moveTo>
                  <a:pt x="3" y="0"/>
                </a:moveTo>
                <a:lnTo>
                  <a:pt x="0" y="8"/>
                </a:lnTo>
                <a:lnTo>
                  <a:pt x="19" y="17"/>
                </a:lnTo>
                <a:lnTo>
                  <a:pt x="3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39" name="Line 468"/>
          <p:cNvSpPr>
            <a:spLocks noChangeShapeType="1"/>
          </p:cNvSpPr>
          <p:nvPr/>
        </p:nvSpPr>
        <p:spPr bwMode="auto">
          <a:xfrm flipH="1" flipV="1">
            <a:off x="1657880" y="4186239"/>
            <a:ext cx="516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581" name="Freeform 469"/>
          <p:cNvSpPr>
            <a:spLocks/>
          </p:cNvSpPr>
          <p:nvPr/>
        </p:nvSpPr>
        <p:spPr bwMode="auto">
          <a:xfrm>
            <a:off x="1485900" y="3692526"/>
            <a:ext cx="36116" cy="28575"/>
          </a:xfrm>
          <a:custGeom>
            <a:avLst/>
            <a:gdLst>
              <a:gd name="T0" fmla="*/ 22 w 23"/>
              <a:gd name="T1" fmla="*/ 17 h 18"/>
              <a:gd name="T2" fmla="*/ 11 w 23"/>
              <a:gd name="T3" fmla="*/ 0 h 18"/>
              <a:gd name="T4" fmla="*/ 0 w 23"/>
              <a:gd name="T5" fmla="*/ 11 h 18"/>
              <a:gd name="T6" fmla="*/ 22 w 23"/>
              <a:gd name="T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8">
                <a:moveTo>
                  <a:pt x="22" y="17"/>
                </a:moveTo>
                <a:lnTo>
                  <a:pt x="11" y="0"/>
                </a:lnTo>
                <a:lnTo>
                  <a:pt x="0" y="11"/>
                </a:lnTo>
                <a:lnTo>
                  <a:pt x="22" y="1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141" name="Freeform 470"/>
          <p:cNvSpPr>
            <a:spLocks/>
          </p:cNvSpPr>
          <p:nvPr/>
        </p:nvSpPr>
        <p:spPr bwMode="auto">
          <a:xfrm>
            <a:off x="1270927" y="4244976"/>
            <a:ext cx="36115" cy="28575"/>
          </a:xfrm>
          <a:custGeom>
            <a:avLst/>
            <a:gdLst>
              <a:gd name="T0" fmla="*/ 2147483647 w 22"/>
              <a:gd name="T1" fmla="*/ 0 h 18"/>
              <a:gd name="T2" fmla="*/ 0 w 22"/>
              <a:gd name="T3" fmla="*/ 2147483647 h 18"/>
              <a:gd name="T4" fmla="*/ 2147483647 w 22"/>
              <a:gd name="T5" fmla="*/ 2147483647 h 18"/>
              <a:gd name="T6" fmla="*/ 2147483647 w 2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" h="18">
                <a:moveTo>
                  <a:pt x="10" y="0"/>
                </a:moveTo>
                <a:lnTo>
                  <a:pt x="0" y="17"/>
                </a:lnTo>
                <a:lnTo>
                  <a:pt x="21" y="8"/>
                </a:lnTo>
                <a:lnTo>
                  <a:pt x="10" y="0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42" name="Freeform 471"/>
          <p:cNvSpPr>
            <a:spLocks/>
          </p:cNvSpPr>
          <p:nvPr/>
        </p:nvSpPr>
        <p:spPr bwMode="auto">
          <a:xfrm>
            <a:off x="3166137" y="3744913"/>
            <a:ext cx="288925" cy="484187"/>
          </a:xfrm>
          <a:custGeom>
            <a:avLst/>
            <a:gdLst>
              <a:gd name="T0" fmla="*/ 2147483647 w 182"/>
              <a:gd name="T1" fmla="*/ 2147483647 h 305"/>
              <a:gd name="T2" fmla="*/ 2147483647 w 182"/>
              <a:gd name="T3" fmla="*/ 2147483647 h 305"/>
              <a:gd name="T4" fmla="*/ 2147483647 w 182"/>
              <a:gd name="T5" fmla="*/ 2147483647 h 305"/>
              <a:gd name="T6" fmla="*/ 2147483647 w 182"/>
              <a:gd name="T7" fmla="*/ 2147483647 h 305"/>
              <a:gd name="T8" fmla="*/ 2147483647 w 182"/>
              <a:gd name="T9" fmla="*/ 2147483647 h 305"/>
              <a:gd name="T10" fmla="*/ 2147483647 w 182"/>
              <a:gd name="T11" fmla="*/ 2147483647 h 305"/>
              <a:gd name="T12" fmla="*/ 2147483647 w 182"/>
              <a:gd name="T13" fmla="*/ 2147483647 h 305"/>
              <a:gd name="T14" fmla="*/ 2147483647 w 182"/>
              <a:gd name="T15" fmla="*/ 2147483647 h 305"/>
              <a:gd name="T16" fmla="*/ 2147483647 w 182"/>
              <a:gd name="T17" fmla="*/ 2147483647 h 305"/>
              <a:gd name="T18" fmla="*/ 2147483647 w 182"/>
              <a:gd name="T19" fmla="*/ 2147483647 h 305"/>
              <a:gd name="T20" fmla="*/ 2147483647 w 182"/>
              <a:gd name="T21" fmla="*/ 2147483647 h 305"/>
              <a:gd name="T22" fmla="*/ 2147483647 w 182"/>
              <a:gd name="T23" fmla="*/ 2147483647 h 305"/>
              <a:gd name="T24" fmla="*/ 2147483647 w 182"/>
              <a:gd name="T25" fmla="*/ 2147483647 h 305"/>
              <a:gd name="T26" fmla="*/ 2147483647 w 182"/>
              <a:gd name="T27" fmla="*/ 2147483647 h 305"/>
              <a:gd name="T28" fmla="*/ 2147483647 w 182"/>
              <a:gd name="T29" fmla="*/ 2147483647 h 305"/>
              <a:gd name="T30" fmla="*/ 2147483647 w 182"/>
              <a:gd name="T31" fmla="*/ 2147483647 h 305"/>
              <a:gd name="T32" fmla="*/ 2147483647 w 182"/>
              <a:gd name="T33" fmla="*/ 2147483647 h 305"/>
              <a:gd name="T34" fmla="*/ 2147483647 w 182"/>
              <a:gd name="T35" fmla="*/ 2147483647 h 305"/>
              <a:gd name="T36" fmla="*/ 2147483647 w 182"/>
              <a:gd name="T37" fmla="*/ 2147483647 h 305"/>
              <a:gd name="T38" fmla="*/ 2147483647 w 182"/>
              <a:gd name="T39" fmla="*/ 2147483647 h 305"/>
              <a:gd name="T40" fmla="*/ 2147483647 w 182"/>
              <a:gd name="T41" fmla="*/ 2147483647 h 305"/>
              <a:gd name="T42" fmla="*/ 2147483647 w 182"/>
              <a:gd name="T43" fmla="*/ 2147483647 h 305"/>
              <a:gd name="T44" fmla="*/ 2147483647 w 182"/>
              <a:gd name="T45" fmla="*/ 0 h 305"/>
              <a:gd name="T46" fmla="*/ 2147483647 w 182"/>
              <a:gd name="T47" fmla="*/ 2147483647 h 305"/>
              <a:gd name="T48" fmla="*/ 2147483647 w 182"/>
              <a:gd name="T49" fmla="*/ 2147483647 h 305"/>
              <a:gd name="T50" fmla="*/ 2147483647 w 182"/>
              <a:gd name="T51" fmla="*/ 2147483647 h 305"/>
              <a:gd name="T52" fmla="*/ 2147483647 w 182"/>
              <a:gd name="T53" fmla="*/ 2147483647 h 305"/>
              <a:gd name="T54" fmla="*/ 2147483647 w 182"/>
              <a:gd name="T55" fmla="*/ 2147483647 h 305"/>
              <a:gd name="T56" fmla="*/ 2147483647 w 182"/>
              <a:gd name="T57" fmla="*/ 2147483647 h 305"/>
              <a:gd name="T58" fmla="*/ 2147483647 w 182"/>
              <a:gd name="T59" fmla="*/ 2147483647 h 305"/>
              <a:gd name="T60" fmla="*/ 2147483647 w 182"/>
              <a:gd name="T61" fmla="*/ 2147483647 h 305"/>
              <a:gd name="T62" fmla="*/ 2147483647 w 182"/>
              <a:gd name="T63" fmla="*/ 2147483647 h 305"/>
              <a:gd name="T64" fmla="*/ 2147483647 w 182"/>
              <a:gd name="T65" fmla="*/ 2147483647 h 305"/>
              <a:gd name="T66" fmla="*/ 2147483647 w 182"/>
              <a:gd name="T67" fmla="*/ 2147483647 h 305"/>
              <a:gd name="T68" fmla="*/ 2147483647 w 182"/>
              <a:gd name="T69" fmla="*/ 2147483647 h 305"/>
              <a:gd name="T70" fmla="*/ 2147483647 w 182"/>
              <a:gd name="T71" fmla="*/ 2147483647 h 305"/>
              <a:gd name="T72" fmla="*/ 2147483647 w 182"/>
              <a:gd name="T73" fmla="*/ 2147483647 h 305"/>
              <a:gd name="T74" fmla="*/ 2147483647 w 182"/>
              <a:gd name="T75" fmla="*/ 2147483647 h 3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2" h="305">
                <a:moveTo>
                  <a:pt x="178" y="232"/>
                </a:moveTo>
                <a:lnTo>
                  <a:pt x="175" y="240"/>
                </a:lnTo>
                <a:lnTo>
                  <a:pt x="175" y="254"/>
                </a:lnTo>
                <a:lnTo>
                  <a:pt x="177" y="268"/>
                </a:lnTo>
                <a:lnTo>
                  <a:pt x="181" y="269"/>
                </a:lnTo>
                <a:lnTo>
                  <a:pt x="175" y="283"/>
                </a:lnTo>
                <a:lnTo>
                  <a:pt x="175" y="289"/>
                </a:lnTo>
                <a:lnTo>
                  <a:pt x="171" y="296"/>
                </a:lnTo>
                <a:lnTo>
                  <a:pt x="166" y="304"/>
                </a:lnTo>
                <a:lnTo>
                  <a:pt x="164" y="304"/>
                </a:lnTo>
                <a:lnTo>
                  <a:pt x="155" y="296"/>
                </a:lnTo>
                <a:lnTo>
                  <a:pt x="148" y="287"/>
                </a:lnTo>
                <a:lnTo>
                  <a:pt x="138" y="280"/>
                </a:lnTo>
                <a:lnTo>
                  <a:pt x="125" y="273"/>
                </a:lnTo>
                <a:lnTo>
                  <a:pt x="113" y="266"/>
                </a:lnTo>
                <a:lnTo>
                  <a:pt x="100" y="258"/>
                </a:lnTo>
                <a:lnTo>
                  <a:pt x="89" y="246"/>
                </a:lnTo>
                <a:lnTo>
                  <a:pt x="77" y="234"/>
                </a:lnTo>
                <a:lnTo>
                  <a:pt x="77" y="226"/>
                </a:lnTo>
                <a:lnTo>
                  <a:pt x="68" y="207"/>
                </a:lnTo>
                <a:lnTo>
                  <a:pt x="59" y="189"/>
                </a:lnTo>
                <a:lnTo>
                  <a:pt x="53" y="177"/>
                </a:lnTo>
                <a:lnTo>
                  <a:pt x="46" y="166"/>
                </a:lnTo>
                <a:lnTo>
                  <a:pt x="40" y="154"/>
                </a:lnTo>
                <a:lnTo>
                  <a:pt x="34" y="142"/>
                </a:lnTo>
                <a:lnTo>
                  <a:pt x="28" y="130"/>
                </a:lnTo>
                <a:lnTo>
                  <a:pt x="23" y="119"/>
                </a:lnTo>
                <a:lnTo>
                  <a:pt x="12" y="110"/>
                </a:lnTo>
                <a:lnTo>
                  <a:pt x="3" y="101"/>
                </a:lnTo>
                <a:lnTo>
                  <a:pt x="5" y="96"/>
                </a:lnTo>
                <a:lnTo>
                  <a:pt x="0" y="74"/>
                </a:lnTo>
                <a:lnTo>
                  <a:pt x="6" y="64"/>
                </a:lnTo>
                <a:lnTo>
                  <a:pt x="12" y="55"/>
                </a:lnTo>
                <a:lnTo>
                  <a:pt x="14" y="64"/>
                </a:lnTo>
                <a:lnTo>
                  <a:pt x="10" y="72"/>
                </a:lnTo>
                <a:lnTo>
                  <a:pt x="16" y="71"/>
                </a:lnTo>
                <a:lnTo>
                  <a:pt x="31" y="83"/>
                </a:lnTo>
                <a:lnTo>
                  <a:pt x="37" y="69"/>
                </a:lnTo>
                <a:lnTo>
                  <a:pt x="41" y="55"/>
                </a:lnTo>
                <a:lnTo>
                  <a:pt x="56" y="45"/>
                </a:lnTo>
                <a:lnTo>
                  <a:pt x="71" y="34"/>
                </a:lnTo>
                <a:lnTo>
                  <a:pt x="80" y="16"/>
                </a:lnTo>
                <a:lnTo>
                  <a:pt x="82" y="16"/>
                </a:lnTo>
                <a:lnTo>
                  <a:pt x="77" y="3"/>
                </a:lnTo>
                <a:lnTo>
                  <a:pt x="81" y="1"/>
                </a:lnTo>
                <a:lnTo>
                  <a:pt x="82" y="0"/>
                </a:lnTo>
                <a:lnTo>
                  <a:pt x="90" y="8"/>
                </a:lnTo>
                <a:lnTo>
                  <a:pt x="98" y="17"/>
                </a:lnTo>
                <a:lnTo>
                  <a:pt x="108" y="30"/>
                </a:lnTo>
                <a:lnTo>
                  <a:pt x="111" y="37"/>
                </a:lnTo>
                <a:lnTo>
                  <a:pt x="127" y="37"/>
                </a:lnTo>
                <a:lnTo>
                  <a:pt x="138" y="38"/>
                </a:lnTo>
                <a:lnTo>
                  <a:pt x="153" y="43"/>
                </a:lnTo>
                <a:lnTo>
                  <a:pt x="148" y="63"/>
                </a:lnTo>
                <a:lnTo>
                  <a:pt x="157" y="70"/>
                </a:lnTo>
                <a:lnTo>
                  <a:pt x="151" y="69"/>
                </a:lnTo>
                <a:lnTo>
                  <a:pt x="139" y="72"/>
                </a:lnTo>
                <a:lnTo>
                  <a:pt x="129" y="78"/>
                </a:lnTo>
                <a:lnTo>
                  <a:pt x="118" y="83"/>
                </a:lnTo>
                <a:lnTo>
                  <a:pt x="115" y="96"/>
                </a:lnTo>
                <a:lnTo>
                  <a:pt x="111" y="109"/>
                </a:lnTo>
                <a:lnTo>
                  <a:pt x="103" y="122"/>
                </a:lnTo>
                <a:lnTo>
                  <a:pt x="109" y="135"/>
                </a:lnTo>
                <a:lnTo>
                  <a:pt x="116" y="147"/>
                </a:lnTo>
                <a:lnTo>
                  <a:pt x="116" y="154"/>
                </a:lnTo>
                <a:lnTo>
                  <a:pt x="121" y="155"/>
                </a:lnTo>
                <a:lnTo>
                  <a:pt x="129" y="163"/>
                </a:lnTo>
                <a:lnTo>
                  <a:pt x="139" y="165"/>
                </a:lnTo>
                <a:lnTo>
                  <a:pt x="149" y="156"/>
                </a:lnTo>
                <a:lnTo>
                  <a:pt x="149" y="170"/>
                </a:lnTo>
                <a:lnTo>
                  <a:pt x="151" y="182"/>
                </a:lnTo>
                <a:lnTo>
                  <a:pt x="166" y="181"/>
                </a:lnTo>
                <a:lnTo>
                  <a:pt x="173" y="194"/>
                </a:lnTo>
                <a:lnTo>
                  <a:pt x="179" y="206"/>
                </a:lnTo>
                <a:lnTo>
                  <a:pt x="178" y="209"/>
                </a:lnTo>
                <a:lnTo>
                  <a:pt x="178" y="23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143" name="Freeform 472"/>
          <p:cNvSpPr>
            <a:spLocks/>
          </p:cNvSpPr>
          <p:nvPr/>
        </p:nvSpPr>
        <p:spPr bwMode="auto">
          <a:xfrm>
            <a:off x="1181498" y="4100514"/>
            <a:ext cx="30956" cy="28575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0 w 20"/>
              <a:gd name="T5" fmla="*/ 0 h 18"/>
              <a:gd name="T6" fmla="*/ 2147483647 w 20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18">
                <a:moveTo>
                  <a:pt x="19" y="11"/>
                </a:moveTo>
                <a:lnTo>
                  <a:pt x="16" y="17"/>
                </a:lnTo>
                <a:lnTo>
                  <a:pt x="0" y="0"/>
                </a:lnTo>
                <a:lnTo>
                  <a:pt x="19" y="11"/>
                </a:lnTo>
              </a:path>
            </a:pathLst>
          </a:custGeom>
          <a:solidFill>
            <a:srgbClr val="00CC66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623" name="Rectangle 511"/>
          <p:cNvSpPr>
            <a:spLocks noChangeArrowheads="1"/>
          </p:cNvSpPr>
          <p:nvPr/>
        </p:nvSpPr>
        <p:spPr bwMode="auto">
          <a:xfrm>
            <a:off x="3200583" y="804862"/>
            <a:ext cx="3518593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013" tIns="50800" rIns="100013" bIns="50800">
            <a:spAutoFit/>
          </a:bodyPr>
          <a:lstStyle/>
          <a:p>
            <a:pPr defTabSz="893763">
              <a:defRPr/>
            </a:pPr>
            <a:r>
              <a:rPr lang="sv-SE" sz="3200" b="1" dirty="0">
                <a:latin typeface="+mn-lt"/>
              </a:rPr>
              <a:t>Lagerkvist Globalt</a:t>
            </a:r>
          </a:p>
        </p:txBody>
      </p:sp>
      <p:sp>
        <p:nvSpPr>
          <p:cNvPr id="29145" name="Freeform 528"/>
          <p:cNvSpPr>
            <a:spLocks/>
          </p:cNvSpPr>
          <p:nvPr/>
        </p:nvSpPr>
        <p:spPr bwMode="auto">
          <a:xfrm>
            <a:off x="5864490" y="1784350"/>
            <a:ext cx="2165218" cy="838200"/>
          </a:xfrm>
          <a:custGeom>
            <a:avLst/>
            <a:gdLst>
              <a:gd name="T0" fmla="*/ 2147483647 w 1364"/>
              <a:gd name="T1" fmla="*/ 2147483647 h 528"/>
              <a:gd name="T2" fmla="*/ 2147483647 w 1364"/>
              <a:gd name="T3" fmla="*/ 2147483647 h 528"/>
              <a:gd name="T4" fmla="*/ 2147483647 w 1364"/>
              <a:gd name="T5" fmla="*/ 2147483647 h 528"/>
              <a:gd name="T6" fmla="*/ 2147483647 w 1364"/>
              <a:gd name="T7" fmla="*/ 2147483647 h 528"/>
              <a:gd name="T8" fmla="*/ 2147483647 w 1364"/>
              <a:gd name="T9" fmla="*/ 2147483647 h 528"/>
              <a:gd name="T10" fmla="*/ 2147483647 w 1364"/>
              <a:gd name="T11" fmla="*/ 2147483647 h 528"/>
              <a:gd name="T12" fmla="*/ 2147483647 w 1364"/>
              <a:gd name="T13" fmla="*/ 2147483647 h 528"/>
              <a:gd name="T14" fmla="*/ 2147483647 w 1364"/>
              <a:gd name="T15" fmla="*/ 2147483647 h 528"/>
              <a:gd name="T16" fmla="*/ 2147483647 w 1364"/>
              <a:gd name="T17" fmla="*/ 2147483647 h 528"/>
              <a:gd name="T18" fmla="*/ 2147483647 w 1364"/>
              <a:gd name="T19" fmla="*/ 2147483647 h 528"/>
              <a:gd name="T20" fmla="*/ 2147483647 w 1364"/>
              <a:gd name="T21" fmla="*/ 2147483647 h 528"/>
              <a:gd name="T22" fmla="*/ 2147483647 w 1364"/>
              <a:gd name="T23" fmla="*/ 2147483647 h 528"/>
              <a:gd name="T24" fmla="*/ 2147483647 w 1364"/>
              <a:gd name="T25" fmla="*/ 2147483647 h 528"/>
              <a:gd name="T26" fmla="*/ 2147483647 w 1364"/>
              <a:gd name="T27" fmla="*/ 2147483647 h 528"/>
              <a:gd name="T28" fmla="*/ 2147483647 w 1364"/>
              <a:gd name="T29" fmla="*/ 2147483647 h 528"/>
              <a:gd name="T30" fmla="*/ 2147483647 w 1364"/>
              <a:gd name="T31" fmla="*/ 2147483647 h 528"/>
              <a:gd name="T32" fmla="*/ 0 w 1364"/>
              <a:gd name="T33" fmla="*/ 2147483647 h 528"/>
              <a:gd name="T34" fmla="*/ 2147483647 w 1364"/>
              <a:gd name="T35" fmla="*/ 2147483647 h 528"/>
              <a:gd name="T36" fmla="*/ 2147483647 w 1364"/>
              <a:gd name="T37" fmla="*/ 2147483647 h 528"/>
              <a:gd name="T38" fmla="*/ 2147483647 w 1364"/>
              <a:gd name="T39" fmla="*/ 2147483647 h 528"/>
              <a:gd name="T40" fmla="*/ 2147483647 w 1364"/>
              <a:gd name="T41" fmla="*/ 2147483647 h 528"/>
              <a:gd name="T42" fmla="*/ 2147483647 w 1364"/>
              <a:gd name="T43" fmla="*/ 2147483647 h 528"/>
              <a:gd name="T44" fmla="*/ 2147483647 w 1364"/>
              <a:gd name="T45" fmla="*/ 2147483647 h 528"/>
              <a:gd name="T46" fmla="*/ 2147483647 w 1364"/>
              <a:gd name="T47" fmla="*/ 2147483647 h 528"/>
              <a:gd name="T48" fmla="*/ 2147483647 w 1364"/>
              <a:gd name="T49" fmla="*/ 2147483647 h 528"/>
              <a:gd name="T50" fmla="*/ 2147483647 w 1364"/>
              <a:gd name="T51" fmla="*/ 2147483647 h 528"/>
              <a:gd name="T52" fmla="*/ 2147483647 w 1364"/>
              <a:gd name="T53" fmla="*/ 2147483647 h 528"/>
              <a:gd name="T54" fmla="*/ 2147483647 w 1364"/>
              <a:gd name="T55" fmla="*/ 2147483647 h 528"/>
              <a:gd name="T56" fmla="*/ 2147483647 w 1364"/>
              <a:gd name="T57" fmla="*/ 2147483647 h 528"/>
              <a:gd name="T58" fmla="*/ 2147483647 w 1364"/>
              <a:gd name="T59" fmla="*/ 2147483647 h 528"/>
              <a:gd name="T60" fmla="*/ 2147483647 w 1364"/>
              <a:gd name="T61" fmla="*/ 2147483647 h 528"/>
              <a:gd name="T62" fmla="*/ 2147483647 w 1364"/>
              <a:gd name="T63" fmla="*/ 2147483647 h 528"/>
              <a:gd name="T64" fmla="*/ 2147483647 w 1364"/>
              <a:gd name="T65" fmla="*/ 2147483647 h 528"/>
              <a:gd name="T66" fmla="*/ 2147483647 w 1364"/>
              <a:gd name="T67" fmla="*/ 2147483647 h 528"/>
              <a:gd name="T68" fmla="*/ 2147483647 w 1364"/>
              <a:gd name="T69" fmla="*/ 2147483647 h 528"/>
              <a:gd name="T70" fmla="*/ 2147483647 w 1364"/>
              <a:gd name="T71" fmla="*/ 2147483647 h 528"/>
              <a:gd name="T72" fmla="*/ 2147483647 w 1364"/>
              <a:gd name="T73" fmla="*/ 2147483647 h 528"/>
              <a:gd name="T74" fmla="*/ 2147483647 w 1364"/>
              <a:gd name="T75" fmla="*/ 2147483647 h 528"/>
              <a:gd name="T76" fmla="*/ 2147483647 w 1364"/>
              <a:gd name="T77" fmla="*/ 2147483647 h 528"/>
              <a:gd name="T78" fmla="*/ 2147483647 w 1364"/>
              <a:gd name="T79" fmla="*/ 2147483647 h 528"/>
              <a:gd name="T80" fmla="*/ 2147483647 w 1364"/>
              <a:gd name="T81" fmla="*/ 2147483647 h 528"/>
              <a:gd name="T82" fmla="*/ 2147483647 w 1364"/>
              <a:gd name="T83" fmla="*/ 2147483647 h 528"/>
              <a:gd name="T84" fmla="*/ 2147483647 w 1364"/>
              <a:gd name="T85" fmla="*/ 2147483647 h 528"/>
              <a:gd name="T86" fmla="*/ 2147483647 w 1364"/>
              <a:gd name="T87" fmla="*/ 2147483647 h 528"/>
              <a:gd name="T88" fmla="*/ 2147483647 w 1364"/>
              <a:gd name="T89" fmla="*/ 2147483647 h 528"/>
              <a:gd name="T90" fmla="*/ 2147483647 w 1364"/>
              <a:gd name="T91" fmla="*/ 2147483647 h 528"/>
              <a:gd name="T92" fmla="*/ 2147483647 w 1364"/>
              <a:gd name="T93" fmla="*/ 2147483647 h 5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64" h="528">
                <a:moveTo>
                  <a:pt x="1318" y="176"/>
                </a:moveTo>
                <a:lnTo>
                  <a:pt x="1218" y="112"/>
                </a:lnTo>
                <a:lnTo>
                  <a:pt x="1184" y="78"/>
                </a:lnTo>
                <a:lnTo>
                  <a:pt x="1178" y="102"/>
                </a:lnTo>
                <a:lnTo>
                  <a:pt x="1116" y="96"/>
                </a:lnTo>
                <a:lnTo>
                  <a:pt x="1136" y="118"/>
                </a:lnTo>
                <a:lnTo>
                  <a:pt x="1112" y="106"/>
                </a:lnTo>
                <a:lnTo>
                  <a:pt x="1040" y="108"/>
                </a:lnTo>
                <a:lnTo>
                  <a:pt x="984" y="86"/>
                </a:lnTo>
                <a:lnTo>
                  <a:pt x="922" y="88"/>
                </a:lnTo>
                <a:lnTo>
                  <a:pt x="862" y="66"/>
                </a:lnTo>
                <a:lnTo>
                  <a:pt x="830" y="72"/>
                </a:lnTo>
                <a:lnTo>
                  <a:pt x="792" y="60"/>
                </a:lnTo>
                <a:lnTo>
                  <a:pt x="764" y="46"/>
                </a:lnTo>
                <a:lnTo>
                  <a:pt x="744" y="54"/>
                </a:lnTo>
                <a:lnTo>
                  <a:pt x="774" y="82"/>
                </a:lnTo>
                <a:lnTo>
                  <a:pt x="758" y="80"/>
                </a:lnTo>
                <a:lnTo>
                  <a:pt x="712" y="72"/>
                </a:lnTo>
                <a:lnTo>
                  <a:pt x="708" y="86"/>
                </a:lnTo>
                <a:lnTo>
                  <a:pt x="640" y="64"/>
                </a:lnTo>
                <a:lnTo>
                  <a:pt x="528" y="50"/>
                </a:lnTo>
                <a:lnTo>
                  <a:pt x="488" y="48"/>
                </a:lnTo>
                <a:lnTo>
                  <a:pt x="454" y="64"/>
                </a:lnTo>
                <a:lnTo>
                  <a:pt x="454" y="46"/>
                </a:lnTo>
                <a:lnTo>
                  <a:pt x="484" y="32"/>
                </a:lnTo>
                <a:lnTo>
                  <a:pt x="460" y="16"/>
                </a:lnTo>
                <a:lnTo>
                  <a:pt x="430" y="14"/>
                </a:lnTo>
                <a:lnTo>
                  <a:pt x="398" y="14"/>
                </a:lnTo>
                <a:lnTo>
                  <a:pt x="360" y="0"/>
                </a:lnTo>
                <a:lnTo>
                  <a:pt x="336" y="10"/>
                </a:lnTo>
                <a:lnTo>
                  <a:pt x="332" y="22"/>
                </a:lnTo>
                <a:lnTo>
                  <a:pt x="256" y="26"/>
                </a:lnTo>
                <a:lnTo>
                  <a:pt x="230" y="42"/>
                </a:lnTo>
                <a:lnTo>
                  <a:pt x="186" y="58"/>
                </a:lnTo>
                <a:lnTo>
                  <a:pt x="200" y="70"/>
                </a:lnTo>
                <a:lnTo>
                  <a:pt x="174" y="76"/>
                </a:lnTo>
                <a:lnTo>
                  <a:pt x="150" y="66"/>
                </a:lnTo>
                <a:lnTo>
                  <a:pt x="140" y="84"/>
                </a:lnTo>
                <a:lnTo>
                  <a:pt x="170" y="110"/>
                </a:lnTo>
                <a:lnTo>
                  <a:pt x="184" y="134"/>
                </a:lnTo>
                <a:lnTo>
                  <a:pt x="180" y="154"/>
                </a:lnTo>
                <a:lnTo>
                  <a:pt x="158" y="156"/>
                </a:lnTo>
                <a:lnTo>
                  <a:pt x="176" y="126"/>
                </a:lnTo>
                <a:lnTo>
                  <a:pt x="158" y="110"/>
                </a:lnTo>
                <a:lnTo>
                  <a:pt x="136" y="88"/>
                </a:lnTo>
                <a:lnTo>
                  <a:pt x="128" y="64"/>
                </a:lnTo>
                <a:lnTo>
                  <a:pt x="98" y="60"/>
                </a:lnTo>
                <a:lnTo>
                  <a:pt x="76" y="88"/>
                </a:lnTo>
                <a:lnTo>
                  <a:pt x="108" y="122"/>
                </a:lnTo>
                <a:lnTo>
                  <a:pt x="22" y="96"/>
                </a:lnTo>
                <a:lnTo>
                  <a:pt x="0" y="100"/>
                </a:lnTo>
                <a:lnTo>
                  <a:pt x="22" y="120"/>
                </a:lnTo>
                <a:lnTo>
                  <a:pt x="72" y="216"/>
                </a:lnTo>
                <a:lnTo>
                  <a:pt x="68" y="282"/>
                </a:lnTo>
                <a:lnTo>
                  <a:pt x="42" y="374"/>
                </a:lnTo>
                <a:lnTo>
                  <a:pt x="84" y="394"/>
                </a:lnTo>
                <a:lnTo>
                  <a:pt x="142" y="390"/>
                </a:lnTo>
                <a:lnTo>
                  <a:pt x="148" y="378"/>
                </a:lnTo>
                <a:lnTo>
                  <a:pt x="146" y="352"/>
                </a:lnTo>
                <a:lnTo>
                  <a:pt x="148" y="340"/>
                </a:lnTo>
                <a:lnTo>
                  <a:pt x="216" y="326"/>
                </a:lnTo>
                <a:lnTo>
                  <a:pt x="238" y="318"/>
                </a:lnTo>
                <a:lnTo>
                  <a:pt x="274" y="346"/>
                </a:lnTo>
                <a:lnTo>
                  <a:pt x="322" y="334"/>
                </a:lnTo>
                <a:lnTo>
                  <a:pt x="334" y="350"/>
                </a:lnTo>
                <a:lnTo>
                  <a:pt x="380" y="388"/>
                </a:lnTo>
                <a:lnTo>
                  <a:pt x="426" y="390"/>
                </a:lnTo>
                <a:lnTo>
                  <a:pt x="448" y="408"/>
                </a:lnTo>
                <a:lnTo>
                  <a:pt x="470" y="408"/>
                </a:lnTo>
                <a:lnTo>
                  <a:pt x="486" y="428"/>
                </a:lnTo>
                <a:lnTo>
                  <a:pt x="516" y="400"/>
                </a:lnTo>
                <a:lnTo>
                  <a:pt x="542" y="390"/>
                </a:lnTo>
                <a:lnTo>
                  <a:pt x="598" y="414"/>
                </a:lnTo>
                <a:lnTo>
                  <a:pt x="606" y="400"/>
                </a:lnTo>
                <a:lnTo>
                  <a:pt x="594" y="390"/>
                </a:lnTo>
                <a:lnTo>
                  <a:pt x="594" y="370"/>
                </a:lnTo>
                <a:lnTo>
                  <a:pt x="632" y="380"/>
                </a:lnTo>
                <a:lnTo>
                  <a:pt x="672" y="410"/>
                </a:lnTo>
                <a:lnTo>
                  <a:pt x="688" y="402"/>
                </a:lnTo>
                <a:lnTo>
                  <a:pt x="746" y="420"/>
                </a:lnTo>
                <a:lnTo>
                  <a:pt x="774" y="422"/>
                </a:lnTo>
                <a:lnTo>
                  <a:pt x="800" y="406"/>
                </a:lnTo>
                <a:lnTo>
                  <a:pt x="840" y="414"/>
                </a:lnTo>
                <a:lnTo>
                  <a:pt x="858" y="408"/>
                </a:lnTo>
                <a:lnTo>
                  <a:pt x="870" y="400"/>
                </a:lnTo>
                <a:lnTo>
                  <a:pt x="850" y="378"/>
                </a:lnTo>
                <a:lnTo>
                  <a:pt x="854" y="364"/>
                </a:lnTo>
                <a:lnTo>
                  <a:pt x="840" y="356"/>
                </a:lnTo>
                <a:lnTo>
                  <a:pt x="886" y="356"/>
                </a:lnTo>
                <a:lnTo>
                  <a:pt x="910" y="368"/>
                </a:lnTo>
                <a:lnTo>
                  <a:pt x="950" y="410"/>
                </a:lnTo>
                <a:lnTo>
                  <a:pt x="998" y="422"/>
                </a:lnTo>
                <a:lnTo>
                  <a:pt x="1022" y="442"/>
                </a:lnTo>
                <a:lnTo>
                  <a:pt x="1034" y="450"/>
                </a:lnTo>
                <a:lnTo>
                  <a:pt x="1060" y="434"/>
                </a:lnTo>
                <a:lnTo>
                  <a:pt x="1074" y="464"/>
                </a:lnTo>
                <a:lnTo>
                  <a:pt x="1076" y="484"/>
                </a:lnTo>
                <a:lnTo>
                  <a:pt x="1052" y="490"/>
                </a:lnTo>
                <a:lnTo>
                  <a:pt x="1068" y="520"/>
                </a:lnTo>
                <a:lnTo>
                  <a:pt x="1086" y="528"/>
                </a:lnTo>
                <a:lnTo>
                  <a:pt x="1110" y="526"/>
                </a:lnTo>
                <a:lnTo>
                  <a:pt x="1134" y="490"/>
                </a:lnTo>
                <a:lnTo>
                  <a:pt x="1134" y="438"/>
                </a:lnTo>
                <a:lnTo>
                  <a:pt x="1108" y="390"/>
                </a:lnTo>
                <a:lnTo>
                  <a:pt x="1082" y="348"/>
                </a:lnTo>
                <a:lnTo>
                  <a:pt x="1042" y="334"/>
                </a:lnTo>
                <a:lnTo>
                  <a:pt x="1026" y="340"/>
                </a:lnTo>
                <a:lnTo>
                  <a:pt x="1002" y="334"/>
                </a:lnTo>
                <a:lnTo>
                  <a:pt x="1016" y="276"/>
                </a:lnTo>
                <a:lnTo>
                  <a:pt x="1030" y="258"/>
                </a:lnTo>
                <a:lnTo>
                  <a:pt x="1084" y="272"/>
                </a:lnTo>
                <a:lnTo>
                  <a:pt x="1102" y="256"/>
                </a:lnTo>
                <a:lnTo>
                  <a:pt x="1126" y="270"/>
                </a:lnTo>
                <a:lnTo>
                  <a:pt x="1164" y="264"/>
                </a:lnTo>
                <a:lnTo>
                  <a:pt x="1144" y="246"/>
                </a:lnTo>
                <a:lnTo>
                  <a:pt x="1140" y="224"/>
                </a:lnTo>
                <a:lnTo>
                  <a:pt x="1170" y="220"/>
                </a:lnTo>
                <a:lnTo>
                  <a:pt x="1184" y="246"/>
                </a:lnTo>
                <a:lnTo>
                  <a:pt x="1202" y="230"/>
                </a:lnTo>
                <a:lnTo>
                  <a:pt x="1218" y="232"/>
                </a:lnTo>
                <a:lnTo>
                  <a:pt x="1208" y="274"/>
                </a:lnTo>
                <a:lnTo>
                  <a:pt x="1198" y="288"/>
                </a:lnTo>
                <a:lnTo>
                  <a:pt x="1202" y="320"/>
                </a:lnTo>
                <a:lnTo>
                  <a:pt x="1296" y="400"/>
                </a:lnTo>
                <a:lnTo>
                  <a:pt x="1294" y="424"/>
                </a:lnTo>
                <a:lnTo>
                  <a:pt x="1312" y="408"/>
                </a:lnTo>
                <a:lnTo>
                  <a:pt x="1308" y="392"/>
                </a:lnTo>
                <a:lnTo>
                  <a:pt x="1298" y="356"/>
                </a:lnTo>
                <a:lnTo>
                  <a:pt x="1316" y="366"/>
                </a:lnTo>
                <a:lnTo>
                  <a:pt x="1302" y="340"/>
                </a:lnTo>
                <a:lnTo>
                  <a:pt x="1292" y="312"/>
                </a:lnTo>
                <a:lnTo>
                  <a:pt x="1304" y="312"/>
                </a:lnTo>
                <a:lnTo>
                  <a:pt x="1278" y="288"/>
                </a:lnTo>
                <a:lnTo>
                  <a:pt x="1274" y="266"/>
                </a:lnTo>
                <a:lnTo>
                  <a:pt x="1264" y="278"/>
                </a:lnTo>
                <a:lnTo>
                  <a:pt x="1252" y="282"/>
                </a:lnTo>
                <a:lnTo>
                  <a:pt x="1242" y="254"/>
                </a:lnTo>
                <a:lnTo>
                  <a:pt x="1260" y="246"/>
                </a:lnTo>
                <a:lnTo>
                  <a:pt x="1314" y="250"/>
                </a:lnTo>
                <a:lnTo>
                  <a:pt x="1328" y="222"/>
                </a:lnTo>
                <a:lnTo>
                  <a:pt x="1364" y="216"/>
                </a:lnTo>
                <a:lnTo>
                  <a:pt x="1318" y="176"/>
                </a:lnTo>
                <a:close/>
              </a:path>
            </a:pathLst>
          </a:custGeom>
          <a:solidFill>
            <a:srgbClr val="7A003D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9CF6-8CD7-4FF6-A989-4F7B1DEE63F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6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8BB32A-368D-11D6-C921-448B8BDD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Ryssland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&amp; Iran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71D120-1573-A133-AADB-78B3922A3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Vårt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kontor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i Moskva/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Ryssland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är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nedlagt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sedan mars 2022.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Rådgivning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angående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Ryssland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sker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från Stockholm och London.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Vårt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kontor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i Teheran/Iran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är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lagt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malpåse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Rådgivning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angående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Iran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sker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från Stockholm.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BB9AC5A-556F-1C4E-2D2B-F996D9CC5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66253" y="6381522"/>
            <a:ext cx="715296" cy="457200"/>
          </a:xfrm>
        </p:spPr>
        <p:txBody>
          <a:bodyPr/>
          <a:lstStyle/>
          <a:p>
            <a:fld id="{227F0B53-9592-4779-891F-997228E46E01}" type="slidenum">
              <a:rPr lang="sv-SE" smtClean="0"/>
              <a:t>11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D254799-AA72-3E77-1329-0375307E2D29}"/>
              </a:ext>
            </a:extLst>
          </p:cNvPr>
          <p:cNvSpPr txBox="1"/>
          <p:nvPr/>
        </p:nvSpPr>
        <p:spPr>
          <a:xfrm>
            <a:off x="5978013" y="6394678"/>
            <a:ext cx="49554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Denna presentation är personlig och konfidentiell och är en del av en verbal presentation.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6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23925" y="742863"/>
            <a:ext cx="8382000" cy="762000"/>
          </a:xfrm>
        </p:spPr>
        <p:txBody>
          <a:bodyPr/>
          <a:lstStyle/>
          <a:p>
            <a:pPr algn="ctr"/>
            <a:r>
              <a:rPr lang="sv-SE" b="1" dirty="0"/>
              <a:t>Lagerkvists Marknadsorganisation</a:t>
            </a:r>
            <a:endParaRPr lang="en-US" b="1" dirty="0"/>
          </a:p>
        </p:txBody>
      </p:sp>
      <p:grpSp>
        <p:nvGrpSpPr>
          <p:cNvPr id="64" name="Grupp 63"/>
          <p:cNvGrpSpPr/>
          <p:nvPr/>
        </p:nvGrpSpPr>
        <p:grpSpPr>
          <a:xfrm>
            <a:off x="405830" y="763070"/>
            <a:ext cx="9205023" cy="5325631"/>
            <a:chOff x="611560" y="1277034"/>
            <a:chExt cx="8496944" cy="5325631"/>
          </a:xfrm>
        </p:grpSpPr>
        <p:grpSp>
          <p:nvGrpSpPr>
            <p:cNvPr id="4" name="Grupp 3"/>
            <p:cNvGrpSpPr/>
            <p:nvPr/>
          </p:nvGrpSpPr>
          <p:grpSpPr>
            <a:xfrm>
              <a:off x="611560" y="1277034"/>
              <a:ext cx="8496944" cy="5325631"/>
              <a:chOff x="611560" y="556954"/>
              <a:chExt cx="8496944" cy="5325631"/>
            </a:xfrm>
          </p:grpSpPr>
          <p:sp>
            <p:nvSpPr>
              <p:cNvPr id="5" name="Rektangel med rundade hörn 4"/>
              <p:cNvSpPr/>
              <p:nvPr/>
            </p:nvSpPr>
            <p:spPr bwMode="auto">
              <a:xfrm>
                <a:off x="7668504" y="556954"/>
                <a:ext cx="1440000" cy="7215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lang="sv-SE" sz="1400" b="1" baseline="0" dirty="0">
                    <a:solidFill>
                      <a:schemeClr val="bg1"/>
                    </a:solidFill>
                  </a:rPr>
                  <a:t>Finans-</a:t>
                </a:r>
                <a:r>
                  <a:rPr lang="sv-SE" sz="1400" b="1" dirty="0">
                    <a:solidFill>
                      <a:schemeClr val="bg1"/>
                    </a:solidFill>
                  </a:rPr>
                  <a:t> &amp; Admin.</a:t>
                </a:r>
                <a:br>
                  <a:rPr lang="sv-SE" sz="1400" baseline="0" dirty="0">
                    <a:solidFill>
                      <a:schemeClr val="bg1"/>
                    </a:solidFill>
                  </a:rPr>
                </a:br>
                <a:r>
                  <a:rPr lang="sv-SE" sz="1400" baseline="0" dirty="0">
                    <a:solidFill>
                      <a:schemeClr val="bg1"/>
                    </a:solidFill>
                  </a:rPr>
                  <a:t>Y.</a:t>
                </a:r>
                <a:r>
                  <a:rPr lang="sv-SE" sz="1400" dirty="0">
                    <a:solidFill>
                      <a:schemeClr val="bg1"/>
                    </a:solidFill>
                  </a:rPr>
                  <a:t> Lagerkvist</a:t>
                </a:r>
                <a:endParaRPr kumimoji="0" lang="sv-SE" sz="1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grpSp>
            <p:nvGrpSpPr>
              <p:cNvPr id="6" name="Grupp 5"/>
              <p:cNvGrpSpPr/>
              <p:nvPr/>
            </p:nvGrpSpPr>
            <p:grpSpPr>
              <a:xfrm>
                <a:off x="1835856" y="5229200"/>
                <a:ext cx="6123922" cy="653385"/>
                <a:chOff x="827744" y="4797152"/>
                <a:chExt cx="6123922" cy="653385"/>
              </a:xfrm>
            </p:grpSpPr>
            <p:sp>
              <p:nvSpPr>
                <p:cNvPr id="55" name="Rektangel med rundade hörn 54"/>
                <p:cNvSpPr/>
                <p:nvPr/>
              </p:nvSpPr>
              <p:spPr bwMode="auto">
                <a:xfrm>
                  <a:off x="827744" y="4797152"/>
                  <a:ext cx="1440000" cy="64807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kumimoji="0" lang="sv-SE" sz="11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</a:rPr>
                    <a:t>Afrika, Asien</a:t>
                  </a:r>
                  <a:r>
                    <a:rPr kumimoji="0" lang="sv-SE" sz="1100" b="1" i="0" u="none" strike="noStrike" cap="none" normalizeH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</a:rPr>
                    <a:t> &amp; Pacific</a:t>
                  </a:r>
                </a:p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100" dirty="0">
                      <a:solidFill>
                        <a:schemeClr val="bg1"/>
                      </a:solidFill>
                    </a:rPr>
                    <a:t>&amp; Mellanöstern</a:t>
                  </a:r>
                  <a:endParaRPr kumimoji="0" lang="sv-SE" sz="1100" b="1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400" dirty="0">
                      <a:solidFill>
                        <a:schemeClr val="bg1"/>
                      </a:solidFill>
                    </a:rPr>
                    <a:t>E</a:t>
                  </a:r>
                  <a:r>
                    <a:rPr lang="sv-SE" sz="1400" baseline="0" dirty="0">
                      <a:solidFill>
                        <a:schemeClr val="bg1"/>
                      </a:solidFill>
                    </a:rPr>
                    <a:t>. </a:t>
                  </a:r>
                  <a:r>
                    <a:rPr lang="sv-SE" sz="1400" baseline="0" dirty="0" err="1">
                      <a:solidFill>
                        <a:schemeClr val="bg1"/>
                      </a:solidFill>
                    </a:rPr>
                    <a:t>Horne</a:t>
                  </a:r>
                  <a:endParaRPr kumimoji="0" lang="sv-SE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56" name="Rektangel med rundade hörn 55"/>
                <p:cNvSpPr/>
                <p:nvPr/>
              </p:nvSpPr>
              <p:spPr bwMode="auto">
                <a:xfrm>
                  <a:off x="4716016" y="4814531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Vietnam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Nguyen</a:t>
                  </a:r>
                  <a:r>
                    <a:rPr lang="sv-SE" sz="1050" dirty="0"/>
                    <a:t> </a:t>
                  </a:r>
                  <a:r>
                    <a:rPr lang="sv-SE" sz="1050" dirty="0" err="1"/>
                    <a:t>Dzung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57" name="Rektangel med rundade hörn 56"/>
                <p:cNvSpPr/>
                <p:nvPr/>
              </p:nvSpPr>
              <p:spPr bwMode="auto">
                <a:xfrm>
                  <a:off x="4716016" y="5157224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Kina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Chen Chao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58" name="Rektangel med rundade hörn 57"/>
                <p:cNvSpPr/>
                <p:nvPr/>
              </p:nvSpPr>
              <p:spPr bwMode="auto">
                <a:xfrm>
                  <a:off x="3563931" y="5157224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Japan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Partner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59" name="Rektangel med rundade hörn 58"/>
                <p:cNvSpPr/>
                <p:nvPr/>
              </p:nvSpPr>
              <p:spPr bwMode="auto">
                <a:xfrm>
                  <a:off x="2411880" y="5157224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Sydafrika</a:t>
                  </a:r>
                </a:p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aseline="0" dirty="0"/>
                    <a:t>E.</a:t>
                  </a:r>
                  <a:r>
                    <a:rPr lang="sv-SE" sz="1050" dirty="0"/>
                    <a:t> </a:t>
                  </a:r>
                  <a:r>
                    <a:rPr lang="sv-SE" sz="1050" dirty="0" err="1"/>
                    <a:t>Horne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60" name="Rektangel med rundade hörn 59"/>
                <p:cNvSpPr/>
                <p:nvPr/>
              </p:nvSpPr>
              <p:spPr bwMode="auto">
                <a:xfrm>
                  <a:off x="5871666" y="4818026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För. Arabemiraten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B. Lagerkvist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61" name="Rektangel med rundade hörn 60"/>
                <p:cNvSpPr/>
                <p:nvPr/>
              </p:nvSpPr>
              <p:spPr bwMode="auto">
                <a:xfrm>
                  <a:off x="2411880" y="4818254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Nya Zeeland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G. Hill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62" name="Rektangel med rundade hörn 61"/>
                <p:cNvSpPr/>
                <p:nvPr/>
              </p:nvSpPr>
              <p:spPr bwMode="auto">
                <a:xfrm>
                  <a:off x="3573481" y="4818026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Australien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G. Hill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66" name="Rektangel med rundade hörn 65"/>
                <p:cNvSpPr/>
                <p:nvPr/>
              </p:nvSpPr>
              <p:spPr bwMode="auto">
                <a:xfrm>
                  <a:off x="5871560" y="5162537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>
                      <a:solidFill>
                        <a:srgbClr val="FF0000"/>
                      </a:solidFill>
                    </a:rPr>
                    <a:t>*Iran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M </a:t>
                  </a:r>
                  <a:r>
                    <a:rPr lang="sv-SE" sz="1050" baseline="0" dirty="0" err="1"/>
                    <a:t>Ghaffari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</p:grpSp>
          <p:grpSp>
            <p:nvGrpSpPr>
              <p:cNvPr id="7" name="Grupp 6"/>
              <p:cNvGrpSpPr/>
              <p:nvPr/>
            </p:nvGrpSpPr>
            <p:grpSpPr>
              <a:xfrm>
                <a:off x="3403460" y="1678955"/>
                <a:ext cx="4556212" cy="1826887"/>
                <a:chOff x="2395348" y="1534001"/>
                <a:chExt cx="4556212" cy="1826887"/>
              </a:xfrm>
            </p:grpSpPr>
            <p:sp>
              <p:nvSpPr>
                <p:cNvPr id="49" name="Rektangel med rundade hörn 48"/>
                <p:cNvSpPr/>
                <p:nvPr/>
              </p:nvSpPr>
              <p:spPr bwMode="auto">
                <a:xfrm>
                  <a:off x="2395348" y="1991521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Tyskland</a:t>
                  </a:r>
                </a:p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aseline="0" dirty="0"/>
                    <a:t>H. Lund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50" name="Rektangel med rundade hörn 49"/>
                <p:cNvSpPr/>
                <p:nvPr/>
              </p:nvSpPr>
              <p:spPr bwMode="auto">
                <a:xfrm>
                  <a:off x="3573481" y="1991521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Irland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F.</a:t>
                  </a:r>
                  <a:r>
                    <a:rPr lang="sv-SE" sz="1050" dirty="0"/>
                    <a:t> </a:t>
                  </a:r>
                  <a:r>
                    <a:rPr lang="sv-SE" sz="1050" dirty="0" err="1"/>
                    <a:t>O’Donoghue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51" name="Rektangel med rundade hörn 50"/>
                <p:cNvSpPr/>
                <p:nvPr/>
              </p:nvSpPr>
              <p:spPr bwMode="auto">
                <a:xfrm>
                  <a:off x="5863036" y="2347974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Grekland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A. </a:t>
                  </a:r>
                  <a:r>
                    <a:rPr lang="sv-SE" sz="1050" baseline="0" dirty="0" err="1"/>
                    <a:t>Argiana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52" name="Rektangel med rundade hörn 51"/>
                <p:cNvSpPr/>
                <p:nvPr/>
              </p:nvSpPr>
              <p:spPr bwMode="auto">
                <a:xfrm>
                  <a:off x="5871560" y="3072888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Italien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R. </a:t>
                  </a:r>
                  <a:r>
                    <a:rPr lang="sv-SE" sz="1050" baseline="0" dirty="0" err="1"/>
                    <a:t>Taffarello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53" name="Rektangel med rundade hörn 52"/>
                <p:cNvSpPr/>
                <p:nvPr/>
              </p:nvSpPr>
              <p:spPr bwMode="auto">
                <a:xfrm>
                  <a:off x="3573481" y="2710501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Frankrike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F. </a:t>
                  </a:r>
                  <a:r>
                    <a:rPr lang="sv-SE" sz="1050" baseline="0" dirty="0" err="1"/>
                    <a:t>Chamontin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54" name="Rektangel med rundade hörn 53"/>
                <p:cNvSpPr/>
                <p:nvPr/>
              </p:nvSpPr>
              <p:spPr bwMode="auto">
                <a:xfrm>
                  <a:off x="3573481" y="1534001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Danmark</a:t>
                  </a:r>
                </a:p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aseline="0" dirty="0"/>
                    <a:t>HP. </a:t>
                  </a:r>
                  <a:r>
                    <a:rPr lang="sv-SE" sz="1050" baseline="0" dirty="0" err="1"/>
                    <a:t>Hviid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</p:grpSp>
          <p:grpSp>
            <p:nvGrpSpPr>
              <p:cNvPr id="8" name="Grupp 7"/>
              <p:cNvGrpSpPr/>
              <p:nvPr/>
            </p:nvGrpSpPr>
            <p:grpSpPr>
              <a:xfrm>
                <a:off x="1835616" y="1340768"/>
                <a:ext cx="6124056" cy="2165074"/>
                <a:chOff x="827504" y="1119846"/>
                <a:chExt cx="6124056" cy="2165074"/>
              </a:xfrm>
            </p:grpSpPr>
            <p:sp>
              <p:nvSpPr>
                <p:cNvPr id="36" name="Rektangel med rundade hörn 35"/>
                <p:cNvSpPr/>
                <p:nvPr/>
              </p:nvSpPr>
              <p:spPr bwMode="auto">
                <a:xfrm>
                  <a:off x="827504" y="1911933"/>
                  <a:ext cx="1440000" cy="137298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400" b="1" baseline="0" dirty="0">
                      <a:solidFill>
                        <a:schemeClr val="bg1"/>
                      </a:solidFill>
                    </a:rPr>
                    <a:t>Europa</a:t>
                  </a:r>
                  <a:br>
                    <a:rPr lang="sv-SE" sz="1400" baseline="0" dirty="0">
                      <a:solidFill>
                        <a:schemeClr val="bg1"/>
                      </a:solidFill>
                    </a:rPr>
                  </a:br>
                  <a:r>
                    <a:rPr lang="sv-SE" sz="1400" baseline="0" dirty="0">
                      <a:solidFill>
                        <a:schemeClr val="bg1"/>
                      </a:solidFill>
                    </a:rPr>
                    <a:t>S. </a:t>
                  </a:r>
                  <a:r>
                    <a:rPr lang="sv-SE" sz="1400" dirty="0">
                      <a:solidFill>
                        <a:schemeClr val="bg1"/>
                      </a:solidFill>
                    </a:rPr>
                    <a:t>Zero</a:t>
                  </a:r>
                  <a:endParaRPr kumimoji="0" lang="sv-SE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37" name="Rektangel med rundade hörn 36"/>
                <p:cNvSpPr/>
                <p:nvPr/>
              </p:nvSpPr>
              <p:spPr bwMode="auto">
                <a:xfrm>
                  <a:off x="3573481" y="2272006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Ukraina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V.</a:t>
                  </a:r>
                  <a:r>
                    <a:rPr lang="sv-SE" sz="1050" dirty="0"/>
                    <a:t> </a:t>
                  </a:r>
                  <a:r>
                    <a:rPr lang="sv-SE" sz="1050" dirty="0" err="1"/>
                    <a:t>Popenko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38" name="Rektangel med rundade hörn 37"/>
                <p:cNvSpPr/>
                <p:nvPr/>
              </p:nvSpPr>
              <p:spPr bwMode="auto">
                <a:xfrm>
                  <a:off x="3573481" y="2996920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Benelux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M</a:t>
                  </a:r>
                  <a:r>
                    <a:rPr lang="sv-SE" sz="1050" dirty="0"/>
                    <a:t> v d </a:t>
                  </a:r>
                  <a:r>
                    <a:rPr lang="sv-SE" sz="1050" dirty="0" err="1"/>
                    <a:t>Kindere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39" name="Rektangel med rundade hörn 38"/>
                <p:cNvSpPr/>
                <p:nvPr/>
              </p:nvSpPr>
              <p:spPr bwMode="auto">
                <a:xfrm>
                  <a:off x="4716016" y="2996920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Rumänien</a:t>
                  </a:r>
                </a:p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aseline="0" dirty="0"/>
                    <a:t>A.</a:t>
                  </a:r>
                  <a:r>
                    <a:rPr lang="sv-SE" sz="1050" dirty="0"/>
                    <a:t> Bojor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40" name="Rektangel med rundade hörn 39"/>
                <p:cNvSpPr/>
                <p:nvPr/>
              </p:nvSpPr>
              <p:spPr bwMode="auto">
                <a:xfrm>
                  <a:off x="4716016" y="1119846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Baltikum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O-M. </a:t>
                  </a:r>
                  <a:r>
                    <a:rPr lang="sv-SE" sz="1050" baseline="0" dirty="0" err="1"/>
                    <a:t>Makk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41" name="Rektangel med rundade hörn 40"/>
                <p:cNvSpPr/>
                <p:nvPr/>
              </p:nvSpPr>
              <p:spPr bwMode="auto">
                <a:xfrm>
                  <a:off x="4716016" y="2634533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Bulgarien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J.</a:t>
                  </a:r>
                  <a:r>
                    <a:rPr lang="sv-SE" sz="1050" dirty="0"/>
                    <a:t> Bojor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42" name="Rektangel med rundade hörn 41"/>
                <p:cNvSpPr/>
                <p:nvPr/>
              </p:nvSpPr>
              <p:spPr bwMode="auto">
                <a:xfrm>
                  <a:off x="4716016" y="1915553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Tjeckien/Slovakien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S.</a:t>
                  </a:r>
                  <a:r>
                    <a:rPr lang="sv-SE" sz="1050" dirty="0"/>
                    <a:t> Roberts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43" name="Rektangel med rundade hörn 42"/>
                <p:cNvSpPr/>
                <p:nvPr/>
              </p:nvSpPr>
              <p:spPr bwMode="auto">
                <a:xfrm>
                  <a:off x="5871560" y="2634533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Spanien/Portugal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J.</a:t>
                  </a:r>
                  <a:r>
                    <a:rPr lang="sv-SE" sz="1050" dirty="0"/>
                    <a:t> Nordström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44" name="Rektangel med rundade hörn 43"/>
                <p:cNvSpPr/>
                <p:nvPr/>
              </p:nvSpPr>
              <p:spPr bwMode="auto">
                <a:xfrm>
                  <a:off x="2395348" y="2634533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Polen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I. </a:t>
                  </a:r>
                  <a:r>
                    <a:rPr lang="sv-SE" sz="1050" baseline="0" dirty="0" err="1"/>
                    <a:t>Tusiewicz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45" name="Rektangel med rundade hörn 44"/>
                <p:cNvSpPr/>
                <p:nvPr/>
              </p:nvSpPr>
              <p:spPr bwMode="auto">
                <a:xfrm>
                  <a:off x="5871560" y="1915553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Kroatien/</a:t>
                  </a:r>
                  <a:r>
                    <a:rPr lang="sv-SE" sz="1050" b="1" dirty="0" err="1"/>
                    <a:t>Slovenien</a:t>
                  </a:r>
                  <a:r>
                    <a:rPr lang="sv-SE" sz="1050" baseline="0" dirty="0" err="1"/>
                    <a:t>S</a:t>
                  </a:r>
                  <a:r>
                    <a:rPr lang="sv-SE" sz="1050" baseline="0" dirty="0"/>
                    <a:t>.</a:t>
                  </a:r>
                  <a:r>
                    <a:rPr lang="sv-SE" sz="1050" dirty="0"/>
                    <a:t> Zero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46" name="Rektangel med rundade hörn 45"/>
                <p:cNvSpPr/>
                <p:nvPr/>
              </p:nvSpPr>
              <p:spPr bwMode="auto">
                <a:xfrm>
                  <a:off x="2395348" y="2272006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>
                      <a:solidFill>
                        <a:srgbClr val="FF0000"/>
                      </a:solidFill>
                    </a:rPr>
                    <a:t>*Ryssland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PD.</a:t>
                  </a:r>
                  <a:r>
                    <a:rPr lang="sv-SE" sz="1050" dirty="0"/>
                    <a:t> </a:t>
                  </a:r>
                  <a:r>
                    <a:rPr lang="sv-SE" sz="1050" dirty="0" err="1"/>
                    <a:t>Roisengurt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47" name="Rektangel med rundade hörn 46"/>
                <p:cNvSpPr/>
                <p:nvPr/>
              </p:nvSpPr>
              <p:spPr bwMode="auto">
                <a:xfrm>
                  <a:off x="4716016" y="2272006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Ungern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E. </a:t>
                  </a:r>
                  <a:r>
                    <a:rPr lang="sv-SE" sz="1050" dirty="0" err="1"/>
                    <a:t>Koczkas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48" name="Rektangel med rundade hörn 47"/>
                <p:cNvSpPr/>
                <p:nvPr/>
              </p:nvSpPr>
              <p:spPr bwMode="auto">
                <a:xfrm>
                  <a:off x="2392059" y="2996920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Storbritannien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A. Collinson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</p:grpSp>
          <p:grpSp>
            <p:nvGrpSpPr>
              <p:cNvPr id="9" name="Grupp 8"/>
              <p:cNvGrpSpPr/>
              <p:nvPr/>
            </p:nvGrpSpPr>
            <p:grpSpPr>
              <a:xfrm>
                <a:off x="1835856" y="3645024"/>
                <a:ext cx="3825737" cy="648072"/>
                <a:chOff x="827744" y="3356992"/>
                <a:chExt cx="3825737" cy="648072"/>
              </a:xfrm>
            </p:grpSpPr>
            <p:sp>
              <p:nvSpPr>
                <p:cNvPr id="33" name="Rektangel med rundade hörn 32"/>
                <p:cNvSpPr/>
                <p:nvPr/>
              </p:nvSpPr>
              <p:spPr bwMode="auto">
                <a:xfrm>
                  <a:off x="827744" y="3356992"/>
                  <a:ext cx="1440000" cy="64807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400" b="1" baseline="0" dirty="0">
                      <a:solidFill>
                        <a:schemeClr val="bg1"/>
                      </a:solidFill>
                    </a:rPr>
                    <a:t>Nordamerika</a:t>
                  </a:r>
                </a:p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400" baseline="0" dirty="0">
                      <a:solidFill>
                        <a:schemeClr val="bg1"/>
                      </a:solidFill>
                    </a:rPr>
                    <a:t>M. </a:t>
                  </a:r>
                  <a:r>
                    <a:rPr lang="sv-SE" sz="1400" baseline="0" dirty="0" err="1">
                      <a:solidFill>
                        <a:schemeClr val="bg1"/>
                      </a:solidFill>
                    </a:rPr>
                    <a:t>Sussman</a:t>
                  </a:r>
                  <a:endParaRPr kumimoji="0" lang="sv-SE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34" name="Rektangel med rundade hörn 33"/>
                <p:cNvSpPr/>
                <p:nvPr/>
              </p:nvSpPr>
              <p:spPr bwMode="auto">
                <a:xfrm>
                  <a:off x="3573481" y="3501008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Canada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Partner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35" name="Rektangel med rundade hörn 34"/>
                <p:cNvSpPr/>
                <p:nvPr/>
              </p:nvSpPr>
              <p:spPr bwMode="auto">
                <a:xfrm>
                  <a:off x="2411880" y="3501008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USA</a:t>
                  </a:r>
                  <a:br>
                    <a:rPr lang="sv-SE" sz="1050" baseline="0" dirty="0"/>
                  </a:br>
                  <a:r>
                    <a:rPr lang="sv-SE" sz="1050" dirty="0"/>
                    <a:t>M. </a:t>
                  </a:r>
                  <a:r>
                    <a:rPr lang="sv-SE" sz="1050" dirty="0" err="1"/>
                    <a:t>Sussman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</p:grpSp>
          <p:grpSp>
            <p:nvGrpSpPr>
              <p:cNvPr id="10" name="Grupp 9"/>
              <p:cNvGrpSpPr/>
              <p:nvPr/>
            </p:nvGrpSpPr>
            <p:grpSpPr>
              <a:xfrm>
                <a:off x="1835856" y="4437112"/>
                <a:ext cx="6123816" cy="648212"/>
                <a:chOff x="827744" y="4077212"/>
                <a:chExt cx="6123816" cy="648212"/>
              </a:xfrm>
            </p:grpSpPr>
            <p:sp>
              <p:nvSpPr>
                <p:cNvPr id="24" name="Rektangel med rundade hörn 23"/>
                <p:cNvSpPr/>
                <p:nvPr/>
              </p:nvSpPr>
              <p:spPr bwMode="auto">
                <a:xfrm>
                  <a:off x="827744" y="4077212"/>
                  <a:ext cx="1440000" cy="64807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kumimoji="0" lang="sv-SE" sz="14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</a:rPr>
                    <a:t>Latinamerika</a:t>
                  </a:r>
                  <a:endParaRPr kumimoji="0" lang="sv-SE" sz="1400" b="1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400" baseline="0" dirty="0">
                      <a:solidFill>
                        <a:schemeClr val="bg1"/>
                      </a:solidFill>
                    </a:rPr>
                    <a:t>P. </a:t>
                  </a:r>
                  <a:r>
                    <a:rPr lang="sv-SE" sz="1400" baseline="0" dirty="0" err="1">
                      <a:solidFill>
                        <a:schemeClr val="bg1"/>
                      </a:solidFill>
                    </a:rPr>
                    <a:t>Tupper</a:t>
                  </a:r>
                  <a:endParaRPr kumimoji="0" lang="sv-SE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25" name="Rektangel med rundade hörn 24"/>
                <p:cNvSpPr/>
                <p:nvPr/>
              </p:nvSpPr>
              <p:spPr bwMode="auto">
                <a:xfrm>
                  <a:off x="3563931" y="4077212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Colombia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S.</a:t>
                  </a:r>
                  <a:r>
                    <a:rPr lang="sv-SE" sz="1050" dirty="0"/>
                    <a:t> </a:t>
                  </a:r>
                  <a:r>
                    <a:rPr lang="sv-SE" sz="1050" dirty="0" err="1"/>
                    <a:t>Madriãn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6" name="Rektangel med rundade hörn 25"/>
                <p:cNvSpPr/>
                <p:nvPr/>
              </p:nvSpPr>
              <p:spPr bwMode="auto">
                <a:xfrm>
                  <a:off x="5863036" y="4437424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Mexiko</a:t>
                  </a:r>
                  <a:br>
                    <a:rPr lang="sv-SE" sz="1050" baseline="0" dirty="0"/>
                  </a:br>
                  <a:r>
                    <a:rPr lang="sv-SE" sz="1050" dirty="0"/>
                    <a:t>C-O. </a:t>
                  </a:r>
                  <a:r>
                    <a:rPr lang="sv-SE" sz="1050" dirty="0" err="1"/>
                    <a:t>Rydner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7" name="Rektangel med rundade hörn 26"/>
                <p:cNvSpPr/>
                <p:nvPr/>
              </p:nvSpPr>
              <p:spPr bwMode="auto">
                <a:xfrm>
                  <a:off x="3563888" y="4437424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Peru</a:t>
                  </a:r>
                  <a:br>
                    <a:rPr lang="sv-SE" sz="1050" baseline="0" dirty="0"/>
                  </a:br>
                  <a:r>
                    <a:rPr lang="sv-SE" sz="1050" dirty="0"/>
                    <a:t>F. Rodriguez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8" name="Rektangel med rundade hörn 27"/>
                <p:cNvSpPr/>
                <p:nvPr/>
              </p:nvSpPr>
              <p:spPr bwMode="auto">
                <a:xfrm>
                  <a:off x="5871560" y="4077212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Bolivia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J. </a:t>
                  </a:r>
                  <a:r>
                    <a:rPr lang="sv-SE" sz="1050" baseline="0" dirty="0" err="1"/>
                    <a:t>Itturalde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9" name="Rektangel med rundade hörn 28"/>
                <p:cNvSpPr/>
                <p:nvPr/>
              </p:nvSpPr>
              <p:spPr bwMode="auto">
                <a:xfrm>
                  <a:off x="4716016" y="4437424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Venezuela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E.</a:t>
                  </a:r>
                  <a:r>
                    <a:rPr lang="sv-SE" sz="1050" dirty="0"/>
                    <a:t> </a:t>
                  </a:r>
                  <a:r>
                    <a:rPr lang="sv-SE" sz="1050" dirty="0" err="1"/>
                    <a:t>Benedetti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30" name="Rektangel med rundade hörn 29"/>
                <p:cNvSpPr/>
                <p:nvPr/>
              </p:nvSpPr>
              <p:spPr bwMode="auto">
                <a:xfrm>
                  <a:off x="2411880" y="4437424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Brasilien</a:t>
                  </a:r>
                  <a:br>
                    <a:rPr lang="sv-SE" sz="1050" b="1" dirty="0"/>
                  </a:br>
                  <a:r>
                    <a:rPr lang="sv-SE" sz="1050" dirty="0"/>
                    <a:t>A</a:t>
                  </a:r>
                  <a:r>
                    <a:rPr lang="sv-SE" sz="1050" baseline="0" dirty="0"/>
                    <a:t>. </a:t>
                  </a:r>
                  <a:r>
                    <a:rPr lang="sv-SE" sz="1050" baseline="0" dirty="0" err="1"/>
                    <a:t>Carneiro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31" name="Rektangel med rundade hörn 30"/>
                <p:cNvSpPr/>
                <p:nvPr/>
              </p:nvSpPr>
              <p:spPr bwMode="auto">
                <a:xfrm>
                  <a:off x="2411880" y="4077212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Chile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P. </a:t>
                  </a:r>
                  <a:r>
                    <a:rPr lang="sv-SE" sz="1050" baseline="0" dirty="0" err="1"/>
                    <a:t>Tupper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32" name="Rektangel med rundade hörn 31"/>
                <p:cNvSpPr/>
                <p:nvPr/>
              </p:nvSpPr>
              <p:spPr bwMode="auto">
                <a:xfrm>
                  <a:off x="4716016" y="4077212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dirty="0"/>
                    <a:t>Argentina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E.</a:t>
                  </a:r>
                  <a:r>
                    <a:rPr lang="sv-SE" sz="1050" dirty="0"/>
                    <a:t> </a:t>
                  </a:r>
                  <a:r>
                    <a:rPr lang="sv-SE" sz="1050" dirty="0" err="1"/>
                    <a:t>Goldenhorn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</p:grpSp>
          <p:grpSp>
            <p:nvGrpSpPr>
              <p:cNvPr id="11" name="Grupp 10"/>
              <p:cNvGrpSpPr/>
              <p:nvPr/>
            </p:nvGrpSpPr>
            <p:grpSpPr>
              <a:xfrm>
                <a:off x="1835616" y="1340768"/>
                <a:ext cx="3825977" cy="648072"/>
                <a:chOff x="827504" y="1268744"/>
                <a:chExt cx="3825977" cy="648072"/>
              </a:xfrm>
            </p:grpSpPr>
            <p:sp>
              <p:nvSpPr>
                <p:cNvPr id="20" name="Rektangel med rundade hörn 19"/>
                <p:cNvSpPr/>
                <p:nvPr/>
              </p:nvSpPr>
              <p:spPr bwMode="auto">
                <a:xfrm>
                  <a:off x="827504" y="1268744"/>
                  <a:ext cx="1440000" cy="64807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400" b="1" baseline="0" dirty="0" err="1">
                      <a:solidFill>
                        <a:schemeClr val="bg1"/>
                      </a:solidFill>
                    </a:rPr>
                    <a:t>Scandinavien</a:t>
                  </a:r>
                  <a:r>
                    <a:rPr lang="sv-SE" sz="1400" b="1" baseline="0" dirty="0">
                      <a:solidFill>
                        <a:schemeClr val="bg1"/>
                      </a:solidFill>
                    </a:rPr>
                    <a:t> &amp; Baltikum</a:t>
                  </a:r>
                  <a:br>
                    <a:rPr lang="sv-SE" sz="1400" baseline="0" dirty="0">
                      <a:solidFill>
                        <a:schemeClr val="bg1"/>
                      </a:solidFill>
                    </a:rPr>
                  </a:br>
                  <a:r>
                    <a:rPr lang="sv-SE" sz="1400" baseline="0" dirty="0">
                      <a:solidFill>
                        <a:schemeClr val="bg1"/>
                      </a:solidFill>
                    </a:rPr>
                    <a:t>M. Lagerkvist</a:t>
                  </a:r>
                  <a:endParaRPr kumimoji="0" lang="sv-SE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21" name="Rektangel med rundade hörn 20"/>
                <p:cNvSpPr/>
                <p:nvPr/>
              </p:nvSpPr>
              <p:spPr bwMode="auto">
                <a:xfrm>
                  <a:off x="2395348" y="1606931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Finland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H. Järvensivu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2" name="Rektangel med rundade hörn 21"/>
                <p:cNvSpPr/>
                <p:nvPr/>
              </p:nvSpPr>
              <p:spPr bwMode="auto">
                <a:xfrm>
                  <a:off x="2395348" y="1268744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Sverige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M. Lagerkvist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3" name="Rektangel med rundade hörn 22"/>
                <p:cNvSpPr/>
                <p:nvPr/>
              </p:nvSpPr>
              <p:spPr bwMode="auto">
                <a:xfrm>
                  <a:off x="3573481" y="1268744"/>
                  <a:ext cx="1080000" cy="288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lang="sv-SE" sz="1050" b="1" baseline="0" dirty="0"/>
                    <a:t>Norge</a:t>
                  </a:r>
                  <a:br>
                    <a:rPr lang="sv-SE" sz="1050" baseline="0" dirty="0"/>
                  </a:br>
                  <a:r>
                    <a:rPr lang="sv-SE" sz="1050" baseline="0" dirty="0"/>
                    <a:t>O. </a:t>
                  </a:r>
                  <a:r>
                    <a:rPr lang="sv-SE" sz="1050" baseline="0" dirty="0" err="1"/>
                    <a:t>Juklestad</a:t>
                  </a:r>
                  <a:endParaRPr kumimoji="0" lang="sv-SE" sz="105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</p:grpSp>
          <p:grpSp>
            <p:nvGrpSpPr>
              <p:cNvPr id="12" name="Grupp 11"/>
              <p:cNvGrpSpPr/>
              <p:nvPr/>
            </p:nvGrpSpPr>
            <p:grpSpPr>
              <a:xfrm>
                <a:off x="611560" y="556954"/>
                <a:ext cx="1813657" cy="5032286"/>
                <a:chOff x="611560" y="556954"/>
                <a:chExt cx="1813657" cy="5032286"/>
              </a:xfrm>
            </p:grpSpPr>
            <p:sp>
              <p:nvSpPr>
                <p:cNvPr id="13" name="Rektangel med rundade hörn 12"/>
                <p:cNvSpPr/>
                <p:nvPr/>
              </p:nvSpPr>
              <p:spPr bwMode="auto">
                <a:xfrm>
                  <a:off x="611560" y="556954"/>
                  <a:ext cx="1813657" cy="7215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588" marR="0" indent="-1588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85000"/>
                    <a:buFontTx/>
                    <a:buNone/>
                    <a:tabLst/>
                  </a:pPr>
                  <a:r>
                    <a:rPr kumimoji="0" lang="sv-SE" sz="12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</a:rPr>
                    <a:t>LAGERKVIST</a:t>
                  </a:r>
                  <a:r>
                    <a:rPr kumimoji="0" lang="sv-SE" sz="1200" b="1" i="0" u="none" strike="noStrike" cap="none" normalizeH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</a:rPr>
                    <a:t> INTERNATIONAL</a:t>
                  </a:r>
                  <a:br>
                    <a:rPr kumimoji="0" lang="sv-SE" sz="1200" b="1" i="0" u="none" strike="noStrike" cap="none" normalizeH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</a:rPr>
                  </a:br>
                  <a:r>
                    <a:rPr lang="sv-SE" sz="1200" baseline="0" dirty="0">
                      <a:solidFill>
                        <a:schemeClr val="bg1"/>
                      </a:solidFill>
                    </a:rPr>
                    <a:t>M. Lagerkvist</a:t>
                  </a:r>
                  <a:endParaRPr kumimoji="0" lang="sv-SE" sz="12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cxnSp>
              <p:nvCxnSpPr>
                <p:cNvPr id="14" name="Rak 13"/>
                <p:cNvCxnSpPr>
                  <a:stCxn id="13" idx="2"/>
                </p:cNvCxnSpPr>
                <p:nvPr/>
              </p:nvCxnSpPr>
              <p:spPr bwMode="auto">
                <a:xfrm>
                  <a:off x="1518389" y="1278540"/>
                  <a:ext cx="0" cy="43107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Rak 14"/>
                <p:cNvCxnSpPr>
                  <a:stCxn id="20" idx="1"/>
                </p:cNvCxnSpPr>
                <p:nvPr/>
              </p:nvCxnSpPr>
              <p:spPr bwMode="auto">
                <a:xfrm flipH="1">
                  <a:off x="1518388" y="1664804"/>
                  <a:ext cx="31722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Rak 15"/>
                <p:cNvCxnSpPr/>
                <p:nvPr/>
              </p:nvCxnSpPr>
              <p:spPr bwMode="auto">
                <a:xfrm flipH="1">
                  <a:off x="1512174" y="2852936"/>
                  <a:ext cx="31722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Rak 16"/>
                <p:cNvCxnSpPr/>
                <p:nvPr/>
              </p:nvCxnSpPr>
              <p:spPr bwMode="auto">
                <a:xfrm flipH="1">
                  <a:off x="1512174" y="4005064"/>
                  <a:ext cx="31722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" name="Rak 17"/>
                <p:cNvCxnSpPr/>
                <p:nvPr/>
              </p:nvCxnSpPr>
              <p:spPr bwMode="auto">
                <a:xfrm flipH="1">
                  <a:off x="1503540" y="4797152"/>
                  <a:ext cx="31722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Rak 18"/>
                <p:cNvCxnSpPr/>
                <p:nvPr/>
              </p:nvCxnSpPr>
              <p:spPr bwMode="auto">
                <a:xfrm flipH="1">
                  <a:off x="1512174" y="5589240"/>
                  <a:ext cx="31722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63" name="Rektangel med rundade hörn 62"/>
            <p:cNvSpPr/>
            <p:nvPr/>
          </p:nvSpPr>
          <p:spPr bwMode="auto">
            <a:xfrm>
              <a:off x="5727427" y="2420920"/>
              <a:ext cx="1080000" cy="288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588" marR="0" indent="-1588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Tx/>
                <a:buNone/>
                <a:tabLst/>
              </a:pPr>
              <a:r>
                <a:rPr lang="sv-SE" sz="1050" b="1" baseline="0" dirty="0"/>
                <a:t>Island</a:t>
              </a:r>
              <a:br>
                <a:rPr lang="sv-SE" sz="1050" baseline="0" dirty="0"/>
              </a:br>
              <a:r>
                <a:rPr lang="sv-SE" sz="1050" baseline="0" dirty="0"/>
                <a:t>B. Helgason</a:t>
              </a:r>
              <a:endParaRPr kumimoji="0" lang="sv-SE" sz="105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sp>
        <p:nvSpPr>
          <p:cNvPr id="71" name="Platshållare för sidfot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72" name="Platshållare för bildnumm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7" name="Rektangel med rundade hörn 66"/>
          <p:cNvSpPr/>
          <p:nvPr/>
        </p:nvSpPr>
        <p:spPr bwMode="auto">
          <a:xfrm>
            <a:off x="8509451" y="4643228"/>
            <a:ext cx="1170000" cy="6480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588" marR="0" indent="-1588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Pct val="85000"/>
              <a:buFontTx/>
              <a:buNone/>
              <a:tabLst/>
            </a:pPr>
            <a:r>
              <a:rPr lang="sv-SE" sz="1050" b="1" dirty="0"/>
              <a:t>Panama/ Centralamerika</a:t>
            </a:r>
            <a:br>
              <a:rPr lang="sv-SE" sz="1050" baseline="0" dirty="0"/>
            </a:br>
            <a:r>
              <a:rPr lang="sv-SE" sz="1050" dirty="0"/>
              <a:t>M. Coll</a:t>
            </a:r>
            <a:endParaRPr kumimoji="0" lang="sv-SE" sz="105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20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1327150" y="1466850"/>
            <a:ext cx="7169150" cy="977900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1322388" y="1744663"/>
            <a:ext cx="71596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013" tIns="50800" rIns="100013" bIns="50800">
            <a:spAutoFit/>
          </a:bodyPr>
          <a:lstStyle/>
          <a:p>
            <a:pPr algn="ctr" defTabSz="893763"/>
            <a:r>
              <a:rPr lang="sv-SE" sz="1800"/>
              <a:t>Industri- och serviceföretag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1628775" y="2667000"/>
            <a:ext cx="3813175" cy="16065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3143250" y="3581400"/>
            <a:ext cx="3702050" cy="1530350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3205163" y="3957638"/>
            <a:ext cx="35464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3" tIns="39688" rIns="80963" bIns="39688">
            <a:spAutoFit/>
          </a:bodyPr>
          <a:lstStyle/>
          <a:p>
            <a:pPr algn="ctr" defTabSz="584200"/>
            <a:r>
              <a:rPr lang="sv-SE" sz="1800"/>
              <a:t>Stora regionala företag</a:t>
            </a:r>
          </a:p>
          <a:p>
            <a:pPr algn="ctr" defTabSz="584200"/>
            <a:r>
              <a:rPr lang="sv-SE" sz="1800"/>
              <a:t>Europa, Amerika, Asien &amp;  Afrika</a:t>
            </a: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1622425" y="3119438"/>
            <a:ext cx="38004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3" tIns="39688" rIns="80963" bIns="39688">
            <a:spAutoFit/>
          </a:bodyPr>
          <a:lstStyle/>
          <a:p>
            <a:pPr algn="ctr" defTabSz="584200"/>
            <a:r>
              <a:rPr lang="sv-SE" sz="1800">
                <a:solidFill>
                  <a:schemeClr val="bg1"/>
                </a:solidFill>
              </a:rPr>
              <a:t>Globala koncerner</a:t>
            </a:r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4546600" y="4572000"/>
            <a:ext cx="3784600" cy="1454150"/>
          </a:xfrm>
          <a:prstGeom prst="rect">
            <a:avLst/>
          </a:prstGeom>
          <a:solidFill>
            <a:srgbClr val="7A003D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4546600" y="4972050"/>
            <a:ext cx="3779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3" tIns="39688" rIns="80963" bIns="39688">
            <a:spAutoFit/>
          </a:bodyPr>
          <a:lstStyle/>
          <a:p>
            <a:pPr algn="ctr" defTabSz="584200"/>
            <a:r>
              <a:rPr lang="sv-SE" sz="1800">
                <a:solidFill>
                  <a:schemeClr val="bg1"/>
                </a:solidFill>
              </a:rPr>
              <a:t>200 största företagen </a:t>
            </a:r>
          </a:p>
          <a:p>
            <a:pPr algn="ctr" defTabSz="584200"/>
            <a:r>
              <a:rPr lang="sv-SE" sz="1800">
                <a:solidFill>
                  <a:schemeClr val="bg1"/>
                </a:solidFill>
              </a:rPr>
              <a:t>i Norden</a:t>
            </a:r>
          </a:p>
        </p:txBody>
      </p:sp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327025" y="735013"/>
            <a:ext cx="9266238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013" tIns="50800" rIns="100013" bIns="50800">
            <a:spAutoFit/>
          </a:bodyPr>
          <a:lstStyle/>
          <a:p>
            <a:pPr algn="ctr" defTabSz="893763"/>
            <a:r>
              <a:rPr lang="sv-SE" sz="3200"/>
              <a:t>Kundstruktur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Denna presentation är personlig och konfidentiell och är en del av en verbal presentation.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9CF6-8CD7-4FF6-A989-4F7B1DEE63F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1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327025" y="750888"/>
            <a:ext cx="923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sv-SE" sz="3200"/>
              <a:t>Erfarenheter</a:t>
            </a: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704850" y="2171700"/>
            <a:ext cx="84772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3825" tIns="61913" rIns="123825" bIns="61913"/>
          <a:lstStyle/>
          <a:p>
            <a:pPr defTabSz="893763">
              <a:spcBef>
                <a:spcPct val="20000"/>
              </a:spcBef>
              <a:buSzPct val="105000"/>
            </a:pPr>
            <a:r>
              <a:rPr lang="sv-SE" sz="1800" b="0" dirty="0">
                <a:solidFill>
                  <a:srgbClr val="7A003D"/>
                </a:solidFill>
                <a:latin typeface="Lagerkvist" pitchFamily="2" charset="0"/>
              </a:rPr>
              <a:t>LAGERKVIST &amp; PARTNERS</a:t>
            </a:r>
            <a:r>
              <a:rPr lang="sv-SE" sz="1800" b="0" dirty="0">
                <a:solidFill>
                  <a:srgbClr val="7A003D"/>
                </a:solidFill>
              </a:rPr>
              <a:t>  </a:t>
            </a:r>
            <a:r>
              <a:rPr lang="sv-SE" sz="1800" b="0" dirty="0"/>
              <a:t>har erfarenhet inom sina verksamhetsområden från de flesta branscher avseende tillverkningsindustri, serviceindustri och IT/ICT industri.</a:t>
            </a:r>
          </a:p>
          <a:p>
            <a:pPr marL="371475" indent="-371475" defTabSz="893763">
              <a:spcBef>
                <a:spcPct val="20000"/>
              </a:spcBef>
            </a:pPr>
            <a:endParaRPr lang="sv-SE" sz="1800" b="0" dirty="0"/>
          </a:p>
          <a:p>
            <a:pPr defTabSz="893763">
              <a:spcBef>
                <a:spcPct val="20000"/>
              </a:spcBef>
              <a:buSzPct val="105000"/>
            </a:pPr>
            <a:r>
              <a:rPr lang="sv-SE" sz="1800" b="0" dirty="0">
                <a:solidFill>
                  <a:srgbClr val="660033"/>
                </a:solidFill>
                <a:latin typeface="Lagerkvist" pitchFamily="2" charset="0"/>
              </a:rPr>
              <a:t>LAGERKVIST &amp; PARTNERS</a:t>
            </a:r>
            <a:r>
              <a:rPr lang="sv-SE" sz="1800" b="0" dirty="0">
                <a:solidFill>
                  <a:srgbClr val="660033"/>
                </a:solidFill>
                <a:latin typeface="Bodoni Bk BT" pitchFamily="18" charset="0"/>
              </a:rPr>
              <a:t>  </a:t>
            </a:r>
            <a:r>
              <a:rPr lang="sv-SE" sz="1800" b="0" dirty="0"/>
              <a:t>har erfarenhet från de flesta geografiska marknader.</a:t>
            </a:r>
          </a:p>
          <a:p>
            <a:pPr marL="371475" indent="-371475" defTabSz="893763">
              <a:spcBef>
                <a:spcPct val="20000"/>
              </a:spcBef>
            </a:pPr>
            <a:endParaRPr lang="sv-SE" sz="1800" b="0" dirty="0"/>
          </a:p>
          <a:p>
            <a:pPr defTabSz="893763">
              <a:spcBef>
                <a:spcPct val="20000"/>
              </a:spcBef>
              <a:buSzPct val="105000"/>
            </a:pPr>
            <a:r>
              <a:rPr lang="sv-SE" sz="1800" b="0" dirty="0">
                <a:solidFill>
                  <a:srgbClr val="7A003D"/>
                </a:solidFill>
                <a:latin typeface="Lagerkvist" pitchFamily="2" charset="0"/>
              </a:rPr>
              <a:t>LAGERKVIST &amp; PARTNERS</a:t>
            </a:r>
            <a:r>
              <a:rPr lang="sv-SE" sz="1800" b="0" dirty="0">
                <a:solidFill>
                  <a:srgbClr val="7A003D"/>
                </a:solidFill>
                <a:latin typeface="Bodoni Bk BT" pitchFamily="18" charset="0"/>
              </a:rPr>
              <a:t>  </a:t>
            </a:r>
            <a:r>
              <a:rPr lang="sv-SE" sz="1800" b="0" dirty="0"/>
              <a:t>arbetar under </a:t>
            </a:r>
            <a:r>
              <a:rPr lang="sv-SE" sz="1800" b="0" dirty="0" err="1"/>
              <a:t>konfidentialitet</a:t>
            </a:r>
            <a:r>
              <a:rPr lang="sv-SE" sz="1800" b="0" dirty="0"/>
              <a:t> varför referensen måste klareras med varje klient vid varje tillfälle. Normalt är detta ej något problem.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Denna presentation är personlig och konfidentiell och är en del av en verbal presentation.</a:t>
            </a:r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9CF6-8CD7-4FF6-A989-4F7B1DEE63F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043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327025" y="754063"/>
            <a:ext cx="9259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sv-SE" sz="3200"/>
              <a:t>Exempel på branscher</a:t>
            </a:r>
          </a:p>
        </p:txBody>
      </p:sp>
      <p:sp>
        <p:nvSpPr>
          <p:cNvPr id="265220" name="Oval 4"/>
          <p:cNvSpPr>
            <a:spLocks noChangeArrowheads="1"/>
          </p:cNvSpPr>
          <p:nvPr/>
        </p:nvSpPr>
        <p:spPr bwMode="auto">
          <a:xfrm>
            <a:off x="5097463" y="4964113"/>
            <a:ext cx="1987550" cy="692150"/>
          </a:xfrm>
          <a:prstGeom prst="ellipse">
            <a:avLst/>
          </a:prstGeom>
          <a:solidFill>
            <a:srgbClr val="7A00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65221" name="Oval 5"/>
          <p:cNvSpPr>
            <a:spLocks noChangeArrowheads="1"/>
          </p:cNvSpPr>
          <p:nvPr/>
        </p:nvSpPr>
        <p:spPr bwMode="auto">
          <a:xfrm>
            <a:off x="5097463" y="3883025"/>
            <a:ext cx="1987550" cy="692150"/>
          </a:xfrm>
          <a:prstGeom prst="ellipse">
            <a:avLst/>
          </a:prstGeom>
          <a:solidFill>
            <a:srgbClr val="7A00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65222" name="Oval 6"/>
          <p:cNvSpPr>
            <a:spLocks noChangeArrowheads="1"/>
          </p:cNvSpPr>
          <p:nvPr/>
        </p:nvSpPr>
        <p:spPr bwMode="auto">
          <a:xfrm>
            <a:off x="5097463" y="2816225"/>
            <a:ext cx="1987550" cy="692150"/>
          </a:xfrm>
          <a:prstGeom prst="ellipse">
            <a:avLst/>
          </a:prstGeom>
          <a:solidFill>
            <a:srgbClr val="7A00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65223" name="Oval 7"/>
          <p:cNvSpPr>
            <a:spLocks noChangeArrowheads="1"/>
          </p:cNvSpPr>
          <p:nvPr/>
        </p:nvSpPr>
        <p:spPr bwMode="auto">
          <a:xfrm>
            <a:off x="7369175" y="3883025"/>
            <a:ext cx="1987550" cy="692150"/>
          </a:xfrm>
          <a:prstGeom prst="ellipse">
            <a:avLst/>
          </a:prstGeom>
          <a:solidFill>
            <a:srgbClr val="EAEAEA"/>
          </a:solidFill>
          <a:ln w="127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5224" name="Oval 8"/>
          <p:cNvSpPr>
            <a:spLocks noChangeArrowheads="1"/>
          </p:cNvSpPr>
          <p:nvPr/>
        </p:nvSpPr>
        <p:spPr bwMode="auto">
          <a:xfrm>
            <a:off x="7369175" y="2816225"/>
            <a:ext cx="1987550" cy="692150"/>
          </a:xfrm>
          <a:prstGeom prst="ellipse">
            <a:avLst/>
          </a:prstGeom>
          <a:solidFill>
            <a:srgbClr val="EAEAEA"/>
          </a:solidFill>
          <a:ln w="127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7369175" y="1739900"/>
            <a:ext cx="1987550" cy="692150"/>
          </a:xfrm>
          <a:prstGeom prst="ellipse">
            <a:avLst/>
          </a:prstGeom>
          <a:solidFill>
            <a:srgbClr val="EAEAEA"/>
          </a:solidFill>
          <a:ln w="127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5097463" y="1739900"/>
            <a:ext cx="1987550" cy="692150"/>
          </a:xfrm>
          <a:prstGeom prst="ellipse">
            <a:avLst/>
          </a:prstGeom>
          <a:solidFill>
            <a:srgbClr val="7A00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2787650" y="4964113"/>
            <a:ext cx="1987550" cy="692150"/>
          </a:xfrm>
          <a:prstGeom prst="ellipse">
            <a:avLst/>
          </a:prstGeom>
          <a:solidFill>
            <a:srgbClr val="EAEAEA"/>
          </a:solidFill>
          <a:ln w="127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2787650" y="3883025"/>
            <a:ext cx="1987550" cy="692150"/>
          </a:xfrm>
          <a:prstGeom prst="ellipse">
            <a:avLst/>
          </a:prstGeom>
          <a:solidFill>
            <a:srgbClr val="EAEAEA"/>
          </a:solidFill>
          <a:ln w="127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2787650" y="2816225"/>
            <a:ext cx="1987550" cy="692150"/>
          </a:xfrm>
          <a:prstGeom prst="ellipse">
            <a:avLst/>
          </a:prstGeom>
          <a:solidFill>
            <a:srgbClr val="EAEAEA"/>
          </a:solidFill>
          <a:ln w="127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5230" name="Oval 14"/>
          <p:cNvSpPr>
            <a:spLocks noChangeArrowheads="1"/>
          </p:cNvSpPr>
          <p:nvPr/>
        </p:nvSpPr>
        <p:spPr bwMode="auto">
          <a:xfrm>
            <a:off x="2787650" y="1739900"/>
            <a:ext cx="1987550" cy="692150"/>
          </a:xfrm>
          <a:prstGeom prst="ellipse">
            <a:avLst/>
          </a:prstGeom>
          <a:solidFill>
            <a:srgbClr val="EAEAEA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5231" name="Oval 15"/>
          <p:cNvSpPr>
            <a:spLocks noChangeArrowheads="1"/>
          </p:cNvSpPr>
          <p:nvPr/>
        </p:nvSpPr>
        <p:spPr bwMode="auto">
          <a:xfrm>
            <a:off x="558800" y="2816225"/>
            <a:ext cx="1987550" cy="692150"/>
          </a:xfrm>
          <a:prstGeom prst="ellipse">
            <a:avLst/>
          </a:prstGeom>
          <a:solidFill>
            <a:srgbClr val="7A00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65232" name="Oval 16"/>
          <p:cNvSpPr>
            <a:spLocks noChangeArrowheads="1"/>
          </p:cNvSpPr>
          <p:nvPr/>
        </p:nvSpPr>
        <p:spPr bwMode="auto">
          <a:xfrm>
            <a:off x="558800" y="1739900"/>
            <a:ext cx="1987550" cy="692150"/>
          </a:xfrm>
          <a:prstGeom prst="ellipse">
            <a:avLst/>
          </a:prstGeom>
          <a:solidFill>
            <a:srgbClr val="7A00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1238250" y="191770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Skog</a:t>
            </a:r>
          </a:p>
        </p:txBody>
      </p:sp>
      <p:sp>
        <p:nvSpPr>
          <p:cNvPr id="265234" name="Rectangle 18"/>
          <p:cNvSpPr>
            <a:spLocks noChangeArrowheads="1"/>
          </p:cNvSpPr>
          <p:nvPr/>
        </p:nvSpPr>
        <p:spPr bwMode="auto">
          <a:xfrm>
            <a:off x="1057275" y="2994025"/>
            <a:ext cx="985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Verkstad</a:t>
            </a:r>
          </a:p>
        </p:txBody>
      </p:sp>
      <p:sp>
        <p:nvSpPr>
          <p:cNvPr id="265235" name="Rectangle 19"/>
          <p:cNvSpPr>
            <a:spLocks noChangeArrowheads="1"/>
          </p:cNvSpPr>
          <p:nvPr/>
        </p:nvSpPr>
        <p:spPr bwMode="auto">
          <a:xfrm>
            <a:off x="3390900" y="1917700"/>
            <a:ext cx="750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/>
              <a:t>Metall</a:t>
            </a:r>
          </a:p>
        </p:txBody>
      </p:sp>
      <p:sp>
        <p:nvSpPr>
          <p:cNvPr id="265236" name="Rectangle 20"/>
          <p:cNvSpPr>
            <a:spLocks noChangeArrowheads="1"/>
          </p:cNvSpPr>
          <p:nvPr/>
        </p:nvSpPr>
        <p:spPr bwMode="auto">
          <a:xfrm>
            <a:off x="3441700" y="2994025"/>
            <a:ext cx="65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/>
              <a:t>Kemi</a:t>
            </a:r>
          </a:p>
        </p:txBody>
      </p:sp>
      <p:sp>
        <p:nvSpPr>
          <p:cNvPr id="265237" name="Rectangle 21"/>
          <p:cNvSpPr>
            <a:spLocks noChangeArrowheads="1"/>
          </p:cNvSpPr>
          <p:nvPr/>
        </p:nvSpPr>
        <p:spPr bwMode="auto">
          <a:xfrm>
            <a:off x="3082925" y="3933825"/>
            <a:ext cx="1416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/>
              <a:t>Media &amp; </a:t>
            </a:r>
          </a:p>
          <a:p>
            <a:pPr algn="ctr"/>
            <a:r>
              <a:rPr lang="sv-SE" sz="1600"/>
              <a:t>underhållning</a:t>
            </a:r>
          </a:p>
        </p:txBody>
      </p:sp>
      <p:sp>
        <p:nvSpPr>
          <p:cNvPr id="265238" name="Rectangle 22"/>
          <p:cNvSpPr>
            <a:spLocks noChangeArrowheads="1"/>
          </p:cNvSpPr>
          <p:nvPr/>
        </p:nvSpPr>
        <p:spPr bwMode="auto">
          <a:xfrm>
            <a:off x="5553075" y="1917700"/>
            <a:ext cx="1089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Hälsovård</a:t>
            </a:r>
          </a:p>
        </p:txBody>
      </p:sp>
      <p:sp>
        <p:nvSpPr>
          <p:cNvPr id="265239" name="Rectangle 23"/>
          <p:cNvSpPr>
            <a:spLocks noChangeArrowheads="1"/>
          </p:cNvSpPr>
          <p:nvPr/>
        </p:nvSpPr>
        <p:spPr bwMode="auto">
          <a:xfrm>
            <a:off x="5630863" y="2867025"/>
            <a:ext cx="9318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Bygg &amp;</a:t>
            </a:r>
          </a:p>
          <a:p>
            <a:pPr algn="ctr"/>
            <a:r>
              <a:rPr lang="sv-SE" sz="1600">
                <a:solidFill>
                  <a:schemeClr val="bg1"/>
                </a:solidFill>
              </a:rPr>
              <a:t>fastighet</a:t>
            </a:r>
          </a:p>
        </p:txBody>
      </p:sp>
      <p:sp>
        <p:nvSpPr>
          <p:cNvPr id="265240" name="Rectangle 24"/>
          <p:cNvSpPr>
            <a:spLocks noChangeArrowheads="1"/>
          </p:cNvSpPr>
          <p:nvPr/>
        </p:nvSpPr>
        <p:spPr bwMode="auto">
          <a:xfrm>
            <a:off x="5653088" y="3933825"/>
            <a:ext cx="912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Resor &amp;</a:t>
            </a:r>
          </a:p>
          <a:p>
            <a:pPr algn="ctr"/>
            <a:r>
              <a:rPr lang="sv-SE" sz="1600">
                <a:solidFill>
                  <a:schemeClr val="bg1"/>
                </a:solidFill>
              </a:rPr>
              <a:t>turism</a:t>
            </a:r>
          </a:p>
        </p:txBody>
      </p:sp>
      <p:sp>
        <p:nvSpPr>
          <p:cNvPr id="265241" name="Rectangle 25"/>
          <p:cNvSpPr>
            <a:spLocks noChangeArrowheads="1"/>
          </p:cNvSpPr>
          <p:nvPr/>
        </p:nvSpPr>
        <p:spPr bwMode="auto">
          <a:xfrm>
            <a:off x="3511550" y="5148263"/>
            <a:ext cx="544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/>
              <a:t>ICT</a:t>
            </a:r>
          </a:p>
        </p:txBody>
      </p:sp>
      <p:sp>
        <p:nvSpPr>
          <p:cNvPr id="265242" name="Rectangle 26"/>
          <p:cNvSpPr>
            <a:spLocks noChangeArrowheads="1"/>
          </p:cNvSpPr>
          <p:nvPr/>
        </p:nvSpPr>
        <p:spPr bwMode="auto">
          <a:xfrm>
            <a:off x="5461000" y="503555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Transport &amp;</a:t>
            </a:r>
          </a:p>
          <a:p>
            <a:pPr algn="ctr"/>
            <a:r>
              <a:rPr lang="sv-SE" sz="1600">
                <a:solidFill>
                  <a:schemeClr val="bg1"/>
                </a:solidFill>
              </a:rPr>
              <a:t>logistik</a:t>
            </a:r>
          </a:p>
        </p:txBody>
      </p:sp>
      <p:sp>
        <p:nvSpPr>
          <p:cNvPr id="265243" name="Rectangle 27"/>
          <p:cNvSpPr>
            <a:spLocks noChangeArrowheads="1"/>
          </p:cNvSpPr>
          <p:nvPr/>
        </p:nvSpPr>
        <p:spPr bwMode="auto">
          <a:xfrm>
            <a:off x="7996238" y="19177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 dirty="0"/>
              <a:t>Energi</a:t>
            </a:r>
          </a:p>
        </p:txBody>
      </p:sp>
      <p:sp>
        <p:nvSpPr>
          <p:cNvPr id="265244" name="Rectangle 28"/>
          <p:cNvSpPr>
            <a:spLocks noChangeArrowheads="1"/>
          </p:cNvSpPr>
          <p:nvPr/>
        </p:nvSpPr>
        <p:spPr bwMode="auto">
          <a:xfrm>
            <a:off x="7737475" y="2867025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/>
              <a:t>Livsmedel &amp;</a:t>
            </a:r>
          </a:p>
          <a:p>
            <a:pPr algn="ctr"/>
            <a:r>
              <a:rPr lang="sv-SE" sz="1600"/>
              <a:t>drycker</a:t>
            </a:r>
          </a:p>
        </p:txBody>
      </p:sp>
      <p:sp>
        <p:nvSpPr>
          <p:cNvPr id="265245" name="Rectangle 29"/>
          <p:cNvSpPr>
            <a:spLocks noChangeArrowheads="1"/>
          </p:cNvSpPr>
          <p:nvPr/>
        </p:nvSpPr>
        <p:spPr bwMode="auto">
          <a:xfrm>
            <a:off x="7829550" y="3933825"/>
            <a:ext cx="1100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/>
              <a:t>Bank &amp; </a:t>
            </a:r>
          </a:p>
          <a:p>
            <a:pPr algn="ctr"/>
            <a:r>
              <a:rPr lang="sv-SE" sz="1600"/>
              <a:t>försäkring</a:t>
            </a:r>
          </a:p>
        </p:txBody>
      </p:sp>
      <p:sp>
        <p:nvSpPr>
          <p:cNvPr id="265246" name="Oval 30"/>
          <p:cNvSpPr>
            <a:spLocks noChangeArrowheads="1"/>
          </p:cNvSpPr>
          <p:nvPr/>
        </p:nvSpPr>
        <p:spPr bwMode="auto">
          <a:xfrm>
            <a:off x="558800" y="3883025"/>
            <a:ext cx="1987550" cy="692150"/>
          </a:xfrm>
          <a:prstGeom prst="ellipse">
            <a:avLst/>
          </a:prstGeom>
          <a:solidFill>
            <a:srgbClr val="7A00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65247" name="Rectangle 31"/>
          <p:cNvSpPr>
            <a:spLocks noChangeArrowheads="1"/>
          </p:cNvSpPr>
          <p:nvPr/>
        </p:nvSpPr>
        <p:spPr bwMode="auto">
          <a:xfrm>
            <a:off x="850900" y="4060825"/>
            <a:ext cx="1393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Sprit &amp; tobak</a:t>
            </a:r>
          </a:p>
        </p:txBody>
      </p:sp>
      <p:sp>
        <p:nvSpPr>
          <p:cNvPr id="265248" name="Oval 32"/>
          <p:cNvSpPr>
            <a:spLocks noChangeArrowheads="1"/>
          </p:cNvSpPr>
          <p:nvPr/>
        </p:nvSpPr>
        <p:spPr bwMode="auto">
          <a:xfrm>
            <a:off x="7369175" y="4964113"/>
            <a:ext cx="1987550" cy="692150"/>
          </a:xfrm>
          <a:prstGeom prst="ellipse">
            <a:avLst/>
          </a:prstGeom>
          <a:solidFill>
            <a:srgbClr val="EAEAEA"/>
          </a:solidFill>
          <a:ln w="127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/>
          </a:p>
        </p:txBody>
      </p:sp>
      <p:sp>
        <p:nvSpPr>
          <p:cNvPr id="265249" name="Oval 33"/>
          <p:cNvSpPr>
            <a:spLocks noChangeArrowheads="1"/>
          </p:cNvSpPr>
          <p:nvPr/>
        </p:nvSpPr>
        <p:spPr bwMode="auto">
          <a:xfrm>
            <a:off x="558800" y="4964113"/>
            <a:ext cx="1987550" cy="692150"/>
          </a:xfrm>
          <a:prstGeom prst="ellipse">
            <a:avLst/>
          </a:prstGeom>
          <a:solidFill>
            <a:srgbClr val="7A00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65250" name="Rectangle 34"/>
          <p:cNvSpPr>
            <a:spLocks noChangeArrowheads="1"/>
          </p:cNvSpPr>
          <p:nvPr/>
        </p:nvSpPr>
        <p:spPr bwMode="auto">
          <a:xfrm>
            <a:off x="928688" y="5019675"/>
            <a:ext cx="1246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Kunskap &amp; </a:t>
            </a:r>
          </a:p>
          <a:p>
            <a:pPr algn="ctr"/>
            <a:r>
              <a:rPr lang="sv-SE" sz="1600">
                <a:solidFill>
                  <a:schemeClr val="bg1"/>
                </a:solidFill>
              </a:rPr>
              <a:t>tjänster</a:t>
            </a:r>
          </a:p>
        </p:txBody>
      </p:sp>
      <p:sp>
        <p:nvSpPr>
          <p:cNvPr id="265251" name="Rectangle 35"/>
          <p:cNvSpPr>
            <a:spLocks noChangeArrowheads="1"/>
          </p:cNvSpPr>
          <p:nvPr/>
        </p:nvSpPr>
        <p:spPr bwMode="auto">
          <a:xfrm>
            <a:off x="7713663" y="5121275"/>
            <a:ext cx="130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sv-SE" sz="1600"/>
              <a:t>Detaljhandel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9CF6-8CD7-4FF6-A989-4F7B1DEE63F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9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/>
          <p:cNvGrpSpPr>
            <a:grpSpLocks/>
          </p:cNvGrpSpPr>
          <p:nvPr/>
        </p:nvGrpSpPr>
        <p:grpSpPr bwMode="auto">
          <a:xfrm>
            <a:off x="2193925" y="1581150"/>
            <a:ext cx="5518150" cy="3695700"/>
            <a:chOff x="1392" y="1268"/>
            <a:chExt cx="3476" cy="23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6243" name="AutoShape 3"/>
            <p:cNvSpPr>
              <a:spLocks noChangeArrowheads="1"/>
            </p:cNvSpPr>
            <p:nvPr/>
          </p:nvSpPr>
          <p:spPr bwMode="auto">
            <a:xfrm>
              <a:off x="3472" y="1844"/>
              <a:ext cx="1396" cy="1168"/>
            </a:xfrm>
            <a:prstGeom prst="hexagon">
              <a:avLst>
                <a:gd name="adj" fmla="val 29875"/>
                <a:gd name="vf" fmla="val 115470"/>
              </a:avLst>
            </a:prstGeom>
            <a:solidFill>
              <a:srgbClr val="7A003D"/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244" name="AutoShape 4"/>
            <p:cNvSpPr>
              <a:spLocks noChangeArrowheads="1"/>
            </p:cNvSpPr>
            <p:nvPr/>
          </p:nvSpPr>
          <p:spPr bwMode="auto">
            <a:xfrm>
              <a:off x="1392" y="1852"/>
              <a:ext cx="1396" cy="1168"/>
            </a:xfrm>
            <a:prstGeom prst="hexagon">
              <a:avLst>
                <a:gd name="adj" fmla="val 29875"/>
                <a:gd name="vf" fmla="val 115470"/>
              </a:avLst>
            </a:prstGeom>
            <a:solidFill>
              <a:srgbClr val="7A003D"/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245" name="AutoShape 5"/>
            <p:cNvSpPr>
              <a:spLocks noChangeArrowheads="1"/>
            </p:cNvSpPr>
            <p:nvPr/>
          </p:nvSpPr>
          <p:spPr bwMode="auto">
            <a:xfrm>
              <a:off x="2424" y="2428"/>
              <a:ext cx="1396" cy="1168"/>
            </a:xfrm>
            <a:prstGeom prst="hexagon">
              <a:avLst>
                <a:gd name="adj" fmla="val 29875"/>
                <a:gd name="vf" fmla="val 115470"/>
              </a:avLst>
            </a:prstGeom>
            <a:solidFill>
              <a:srgbClr val="7A003D"/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246" name="AutoShape 6"/>
            <p:cNvSpPr>
              <a:spLocks noChangeArrowheads="1"/>
            </p:cNvSpPr>
            <p:nvPr/>
          </p:nvSpPr>
          <p:spPr bwMode="auto">
            <a:xfrm>
              <a:off x="2424" y="1268"/>
              <a:ext cx="1396" cy="1168"/>
            </a:xfrm>
            <a:prstGeom prst="hexagon">
              <a:avLst>
                <a:gd name="adj" fmla="val 29875"/>
                <a:gd name="vf" fmla="val 115470"/>
              </a:avLst>
            </a:prstGeom>
            <a:solidFill>
              <a:srgbClr val="7A003D"/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247" name="Rectangle 7"/>
            <p:cNvSpPr>
              <a:spLocks noChangeArrowheads="1"/>
            </p:cNvSpPr>
            <p:nvPr/>
          </p:nvSpPr>
          <p:spPr bwMode="auto">
            <a:xfrm>
              <a:off x="2707" y="1552"/>
              <a:ext cx="831" cy="6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13" tIns="50800" rIns="100013" bIns="50800">
              <a:spAutoFit/>
            </a:bodyPr>
            <a:lstStyle/>
            <a:p>
              <a:pPr algn="ctr" defTabSz="893763"/>
              <a:r>
                <a:rPr lang="sv-SE" sz="1900" dirty="0">
                  <a:solidFill>
                    <a:schemeClr val="bg1"/>
                  </a:solidFill>
                </a:rPr>
                <a:t>Bred </a:t>
              </a:r>
            </a:p>
            <a:p>
              <a:pPr algn="ctr" defTabSz="893763"/>
              <a:r>
                <a:rPr lang="sv-SE" sz="1900" dirty="0">
                  <a:solidFill>
                    <a:schemeClr val="bg1"/>
                  </a:solidFill>
                </a:rPr>
                <a:t>industriell </a:t>
              </a:r>
            </a:p>
            <a:p>
              <a:pPr algn="ctr" defTabSz="893763"/>
              <a:r>
                <a:rPr lang="sv-SE" sz="1900" dirty="0">
                  <a:solidFill>
                    <a:schemeClr val="bg1"/>
                  </a:solidFill>
                </a:rPr>
                <a:t>erfarenhet</a:t>
              </a:r>
            </a:p>
          </p:txBody>
        </p:sp>
        <p:sp>
          <p:nvSpPr>
            <p:cNvPr id="266248" name="Rectangle 8"/>
            <p:cNvSpPr>
              <a:spLocks noChangeArrowheads="1"/>
            </p:cNvSpPr>
            <p:nvPr/>
          </p:nvSpPr>
          <p:spPr bwMode="auto">
            <a:xfrm>
              <a:off x="1679" y="2048"/>
              <a:ext cx="814" cy="79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13" tIns="50800" rIns="100013" bIns="50800">
              <a:spAutoFit/>
            </a:bodyPr>
            <a:lstStyle/>
            <a:p>
              <a:pPr algn="ctr" defTabSz="893763"/>
              <a:r>
                <a:rPr lang="sv-SE" sz="1900">
                  <a:solidFill>
                    <a:schemeClr val="bg1"/>
                  </a:solidFill>
                </a:rPr>
                <a:t>Konsulter </a:t>
              </a:r>
            </a:p>
            <a:p>
              <a:pPr algn="ctr" defTabSz="893763"/>
              <a:r>
                <a:rPr lang="sv-SE" sz="1900">
                  <a:solidFill>
                    <a:schemeClr val="bg1"/>
                  </a:solidFill>
                </a:rPr>
                <a:t>med </a:t>
              </a:r>
            </a:p>
            <a:p>
              <a:pPr algn="ctr" defTabSz="893763"/>
              <a:r>
                <a:rPr lang="sv-SE" sz="1900">
                  <a:solidFill>
                    <a:schemeClr val="bg1"/>
                  </a:solidFill>
                </a:rPr>
                <a:t>operativ </a:t>
              </a:r>
            </a:p>
            <a:p>
              <a:pPr algn="ctr" defTabSz="893763"/>
              <a:r>
                <a:rPr lang="sv-SE" sz="1900">
                  <a:solidFill>
                    <a:schemeClr val="bg1"/>
                  </a:solidFill>
                </a:rPr>
                <a:t>erfarenhet</a:t>
              </a:r>
            </a:p>
          </p:txBody>
        </p:sp>
        <p:sp>
          <p:nvSpPr>
            <p:cNvPr id="266249" name="Rectangle 9"/>
            <p:cNvSpPr>
              <a:spLocks noChangeArrowheads="1"/>
            </p:cNvSpPr>
            <p:nvPr/>
          </p:nvSpPr>
          <p:spPr bwMode="auto">
            <a:xfrm>
              <a:off x="3583" y="2216"/>
              <a:ext cx="1173" cy="42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13" tIns="50800" rIns="100013" bIns="50800">
              <a:spAutoFit/>
            </a:bodyPr>
            <a:lstStyle/>
            <a:p>
              <a:pPr algn="ctr" defTabSz="893763"/>
              <a:r>
                <a:rPr lang="sv-SE" sz="1900">
                  <a:solidFill>
                    <a:schemeClr val="bg1"/>
                  </a:solidFill>
                </a:rPr>
                <a:t>Företagsledning</a:t>
              </a:r>
            </a:p>
            <a:p>
              <a:pPr algn="ctr" defTabSz="893763"/>
              <a:r>
                <a:rPr lang="sv-SE" sz="1900">
                  <a:solidFill>
                    <a:schemeClr val="bg1"/>
                  </a:solidFill>
                </a:rPr>
                <a:t>att hyra</a:t>
              </a:r>
            </a:p>
          </p:txBody>
        </p:sp>
        <p:sp>
          <p:nvSpPr>
            <p:cNvPr id="266250" name="Rectangle 10"/>
            <p:cNvSpPr>
              <a:spLocks noChangeArrowheads="1"/>
            </p:cNvSpPr>
            <p:nvPr/>
          </p:nvSpPr>
          <p:spPr bwMode="auto">
            <a:xfrm>
              <a:off x="2535" y="2887"/>
              <a:ext cx="1180" cy="2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13" tIns="50800" rIns="100013" bIns="50800">
              <a:spAutoFit/>
            </a:bodyPr>
            <a:lstStyle/>
            <a:p>
              <a:pPr algn="ctr" defTabSz="893763"/>
              <a:r>
                <a:rPr lang="sv-SE" sz="1900">
                  <a:solidFill>
                    <a:schemeClr val="bg1"/>
                  </a:solidFill>
                </a:rPr>
                <a:t>70 - 30</a:t>
              </a:r>
            </a:p>
          </p:txBody>
        </p:sp>
      </p:grp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334963" y="746125"/>
            <a:ext cx="9244012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013" tIns="50800" rIns="100013" bIns="50800">
            <a:spAutoFit/>
          </a:bodyPr>
          <a:lstStyle/>
          <a:p>
            <a:pPr algn="ctr" defTabSz="893763"/>
            <a:r>
              <a:rPr lang="sv-SE" sz="3200"/>
              <a:t>Profil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9CF6-8CD7-4FF6-A989-4F7B1DEE63F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190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ubrik 1"/>
          <p:cNvSpPr>
            <a:spLocks noGrp="1"/>
          </p:cNvSpPr>
          <p:nvPr>
            <p:ph type="title"/>
          </p:nvPr>
        </p:nvSpPr>
        <p:spPr>
          <a:xfrm>
            <a:off x="319882" y="663575"/>
            <a:ext cx="9297194" cy="719138"/>
          </a:xfrm>
        </p:spPr>
        <p:txBody>
          <a:bodyPr/>
          <a:lstStyle/>
          <a:p>
            <a:pPr algn="ctr"/>
            <a:r>
              <a:rPr lang="en-GB" sz="3200" b="1" dirty="0" err="1"/>
              <a:t>Rekryteringsfilosofi</a:t>
            </a:r>
            <a:endParaRPr lang="en-GB" sz="3200" b="1" dirty="0"/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835819" y="1819276"/>
            <a:ext cx="8482013" cy="4067175"/>
          </a:xfrm>
          <a:prstGeom prst="roundRect">
            <a:avLst/>
          </a:prstGeom>
          <a:solidFill>
            <a:srgbClr val="EAEAEA"/>
          </a:solidFill>
          <a:ln w="38100">
            <a:solidFill>
              <a:srgbClr val="7A003D"/>
            </a:solidFill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sv-SE" sz="1600" dirty="0">
                <a:latin typeface="+mn-lt"/>
              </a:rPr>
              <a:t>Lagerkvist &amp; Partners filosofi  är att rekrytera majoriteten av våra anställda inom ett åldersspann på  35-50 så att de har en internationell operativ erfarenhet redan när de kommer till vårt företag.</a:t>
            </a:r>
          </a:p>
          <a:p>
            <a:pPr>
              <a:defRPr/>
            </a:pPr>
            <a:endParaRPr lang="sv-SE" sz="1600" dirty="0">
              <a:latin typeface="+mn-lt"/>
            </a:endParaRPr>
          </a:p>
          <a:p>
            <a:pPr>
              <a:defRPr/>
            </a:pPr>
            <a:r>
              <a:rPr lang="sv-SE" sz="1600" dirty="0">
                <a:latin typeface="+mn-lt"/>
              </a:rPr>
              <a:t>Detta är viktigt för att säkerställa att analyserna är tillräckligt realistiska med hänsyn till de begränsningar företag som varit verksamma i många år har.</a:t>
            </a:r>
          </a:p>
          <a:p>
            <a:pPr>
              <a:defRPr/>
            </a:pPr>
            <a:endParaRPr lang="sv-SE" sz="1600" dirty="0">
              <a:latin typeface="+mn-lt"/>
            </a:endParaRPr>
          </a:p>
          <a:p>
            <a:pPr>
              <a:defRPr/>
            </a:pPr>
            <a:r>
              <a:rPr lang="sv-SE" sz="1600" dirty="0">
                <a:latin typeface="+mn-lt"/>
              </a:rPr>
              <a:t>Detta betyder att vi kan ta ansvar för och delta i genomförandet. </a:t>
            </a:r>
          </a:p>
          <a:p>
            <a:pPr>
              <a:defRPr/>
            </a:pPr>
            <a:endParaRPr lang="sv-SE" sz="1600" dirty="0">
              <a:latin typeface="+mn-lt"/>
            </a:endParaRPr>
          </a:p>
          <a:p>
            <a:pPr>
              <a:defRPr/>
            </a:pPr>
            <a:r>
              <a:rPr lang="sv-SE" sz="1600" dirty="0">
                <a:latin typeface="+mn-lt"/>
              </a:rPr>
              <a:t>Detta uppfattas, av våra kunder, som viktigt till exempel när man etablerar sig på nya markader genom företagsköp, sammangående etc. 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4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 21"/>
          <p:cNvGrpSpPr/>
          <p:nvPr/>
        </p:nvGrpSpPr>
        <p:grpSpPr>
          <a:xfrm>
            <a:off x="335360" y="647700"/>
            <a:ext cx="9266157" cy="5466532"/>
            <a:chOff x="309563" y="647700"/>
            <a:chExt cx="8553375" cy="5466532"/>
          </a:xfrm>
        </p:grpSpPr>
        <p:grpSp>
          <p:nvGrpSpPr>
            <p:cNvPr id="4" name="Grupp 3"/>
            <p:cNvGrpSpPr/>
            <p:nvPr/>
          </p:nvGrpSpPr>
          <p:grpSpPr>
            <a:xfrm>
              <a:off x="2497138" y="1213447"/>
              <a:ext cx="4127591" cy="2175516"/>
              <a:chOff x="2497138" y="1213447"/>
              <a:chExt cx="4127591" cy="2175516"/>
            </a:xfrm>
          </p:grpSpPr>
          <p:pic>
            <p:nvPicPr>
              <p:cNvPr id="5" name="Bildobjekt 2"/>
              <p:cNvPicPr>
                <a:picLocks/>
              </p:cNvPicPr>
              <p:nvPr/>
            </p:nvPicPr>
            <p:blipFill>
              <a:blip r:embed="rId2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47" t="10051" r="6004" b="15578"/>
              <a:stretch>
                <a:fillRect/>
              </a:stretch>
            </p:blipFill>
            <p:spPr bwMode="auto">
              <a:xfrm>
                <a:off x="4038351" y="1213447"/>
                <a:ext cx="1080000" cy="14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Bildobjekt 5"/>
              <p:cNvPicPr>
                <a:picLocks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96" t="7179" r="13223" b="13148"/>
              <a:stretch>
                <a:fillRect/>
              </a:stretch>
            </p:blipFill>
            <p:spPr bwMode="auto">
              <a:xfrm>
                <a:off x="2497138" y="1213447"/>
                <a:ext cx="1080000" cy="14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9" descr="G:\Hemsida &amp; annonser\Hemsidebilder\2010\web photo\web photo\y01.JPG"/>
              <p:cNvPicPr>
                <a:picLocks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34" t="6314" r="17586" b="14383"/>
              <a:stretch>
                <a:fillRect/>
              </a:stretch>
            </p:blipFill>
            <p:spPr bwMode="auto">
              <a:xfrm>
                <a:off x="5543549" y="1228963"/>
                <a:ext cx="1081180" cy="14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ktangel 7"/>
              <p:cNvSpPr/>
              <p:nvPr/>
            </p:nvSpPr>
            <p:spPr bwMode="auto">
              <a:xfrm>
                <a:off x="2497138" y="2653447"/>
                <a:ext cx="1080000" cy="72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kumimoji="0" lang="sv-SE" sz="12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MAGNUS LAGERKVIST</a:t>
                </a:r>
              </a:p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lang="sv-SE" sz="1000" b="1" dirty="0">
                    <a:solidFill>
                      <a:schemeClr val="bg1"/>
                    </a:solidFill>
                  </a:rPr>
                  <a:t>VD &amp; Koncernchef</a:t>
                </a:r>
                <a:endParaRPr kumimoji="0" lang="sv-SE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9" name="Rektangel 8"/>
              <p:cNvSpPr/>
              <p:nvPr/>
            </p:nvSpPr>
            <p:spPr bwMode="auto">
              <a:xfrm>
                <a:off x="4032000" y="2668963"/>
                <a:ext cx="1080000" cy="72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kumimoji="0" lang="sv-SE" sz="12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STAFFAN </a:t>
                </a:r>
                <a:br>
                  <a:rPr kumimoji="0" lang="sv-SE" sz="12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</a:br>
                <a:r>
                  <a:rPr kumimoji="0" lang="sv-SE" sz="12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JONSSON</a:t>
                </a:r>
              </a:p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lang="sv-SE" sz="1000" b="1" dirty="0">
                    <a:solidFill>
                      <a:schemeClr val="bg1"/>
                    </a:solidFill>
                  </a:rPr>
                  <a:t>Vice VD</a:t>
                </a:r>
                <a:endParaRPr kumimoji="0" lang="sv-SE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0" name="Rektangel 9"/>
              <p:cNvSpPr/>
              <p:nvPr/>
            </p:nvSpPr>
            <p:spPr bwMode="auto">
              <a:xfrm>
                <a:off x="5543549" y="2663466"/>
                <a:ext cx="1080000" cy="720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kumimoji="0" lang="sv-SE" sz="12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YWONNE LAGERKVIST</a:t>
                </a:r>
              </a:p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lang="sv-SE" sz="1000" b="1" dirty="0">
                    <a:solidFill>
                      <a:schemeClr val="bg1"/>
                    </a:solidFill>
                  </a:rPr>
                  <a:t>Vice VD &amp; Finansdirektör</a:t>
                </a:r>
                <a:endParaRPr kumimoji="0" lang="sv-SE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11" name="Grupp 10"/>
            <p:cNvGrpSpPr/>
            <p:nvPr/>
          </p:nvGrpSpPr>
          <p:grpSpPr>
            <a:xfrm>
              <a:off x="1979832" y="3947118"/>
              <a:ext cx="5184897" cy="2167114"/>
              <a:chOff x="1979832" y="3947118"/>
              <a:chExt cx="5184897" cy="2167114"/>
            </a:xfrm>
          </p:grpSpPr>
          <p:pic>
            <p:nvPicPr>
              <p:cNvPr id="12" name="Picture 20" descr="G:\Temporary\Diverse\BIM\wwwroot backup\wwwroot\images\people\marc_sussman_150x187.gif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984" y="3947119"/>
                <a:ext cx="1080000" cy="14471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6"/>
              <p:cNvPicPr>
                <a:picLocks noChangeArrowheads="1"/>
              </p:cNvPicPr>
              <p:nvPr/>
            </p:nvPicPr>
            <p:blipFill rotWithShape="1">
              <a:blip r:embed="rId7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47000"/>
                        </a14:imgEffect>
                        <a14:imgEffect>
                          <a14:colorTemperature colorTemp="7500"/>
                        </a14:imgEffect>
                        <a14:imgEffect>
                          <a14:saturation sat="0"/>
                        </a14:imgEffect>
                        <a14:imgEffect>
                          <a14:brightnessContrast bright="-25000" contrast="-1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28" t="4029" r="4494" b="36806"/>
              <a:stretch/>
            </p:blipFill>
            <p:spPr bwMode="auto">
              <a:xfrm>
                <a:off x="6084729" y="3947119"/>
                <a:ext cx="1080000" cy="14399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6"/>
              <p:cNvPicPr>
                <a:picLocks noChangeArrowheads="1"/>
              </p:cNvPicPr>
              <p:nvPr/>
            </p:nvPicPr>
            <p:blipFill rotWithShape="1">
              <a:blip r:embed="rId9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78" t="4514" r="28825" b="35496"/>
              <a:stretch/>
            </p:blipFill>
            <p:spPr bwMode="auto">
              <a:xfrm>
                <a:off x="4716016" y="3947119"/>
                <a:ext cx="1080000" cy="14471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/>
              <p:cNvPicPr>
                <a:picLocks noChangeArrowheads="1"/>
              </p:cNvPicPr>
              <p:nvPr/>
            </p:nvPicPr>
            <p:blipFill rotWithShape="1"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3" t="4386" r="78359" b="35851"/>
              <a:stretch/>
            </p:blipFill>
            <p:spPr bwMode="auto">
              <a:xfrm>
                <a:off x="1979832" y="3947118"/>
                <a:ext cx="1080000" cy="14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ktangel 15"/>
              <p:cNvSpPr/>
              <p:nvPr/>
            </p:nvSpPr>
            <p:spPr bwMode="auto">
              <a:xfrm>
                <a:off x="1979832" y="5394232"/>
                <a:ext cx="1080000" cy="72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kumimoji="0" lang="sv-SE" sz="12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S. ZERO</a:t>
                </a:r>
              </a:p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lang="sv-SE" sz="1000" b="1" dirty="0">
                    <a:solidFill>
                      <a:schemeClr val="bg1"/>
                    </a:solidFill>
                  </a:rPr>
                  <a:t>Regiochef</a:t>
                </a:r>
              </a:p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lang="sv-SE" sz="1000" b="1" dirty="0">
                    <a:solidFill>
                      <a:schemeClr val="bg1"/>
                    </a:solidFill>
                  </a:rPr>
                  <a:t>Europa</a:t>
                </a:r>
                <a:endParaRPr kumimoji="0" lang="sv-SE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7" name="Rektangel 16"/>
              <p:cNvSpPr/>
              <p:nvPr/>
            </p:nvSpPr>
            <p:spPr bwMode="auto">
              <a:xfrm>
                <a:off x="3347984" y="5394232"/>
                <a:ext cx="1080000" cy="72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kumimoji="0" lang="sv-SE" sz="12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M. SUSSMAN</a:t>
                </a:r>
              </a:p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lang="sv-SE" sz="1000" b="1" dirty="0">
                    <a:solidFill>
                      <a:schemeClr val="bg1"/>
                    </a:solidFill>
                  </a:rPr>
                  <a:t>Regionchef</a:t>
                </a:r>
              </a:p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kumimoji="0" lang="sv-SE" sz="1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Nordamerika</a:t>
                </a:r>
                <a:endParaRPr kumimoji="0" lang="sv-SE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8" name="Rektangel 17"/>
              <p:cNvSpPr/>
              <p:nvPr/>
            </p:nvSpPr>
            <p:spPr bwMode="auto">
              <a:xfrm>
                <a:off x="4716016" y="5394232"/>
                <a:ext cx="1080000" cy="72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kumimoji="0" lang="sv-SE" sz="12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P. TUPPER</a:t>
                </a:r>
              </a:p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lang="sv-SE" sz="1000" b="1" dirty="0">
                    <a:solidFill>
                      <a:schemeClr val="bg1"/>
                    </a:solidFill>
                  </a:rPr>
                  <a:t>Regionchef</a:t>
                </a:r>
              </a:p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kumimoji="0" lang="sv-SE" sz="1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Latinamerika</a:t>
                </a:r>
                <a:endParaRPr kumimoji="0" lang="sv-SE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" name="Rektangel 18"/>
              <p:cNvSpPr/>
              <p:nvPr/>
            </p:nvSpPr>
            <p:spPr bwMode="auto">
              <a:xfrm>
                <a:off x="6084729" y="5394232"/>
                <a:ext cx="1080000" cy="72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kumimoji="0" lang="sv-SE" sz="12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E. HORNE</a:t>
                </a:r>
              </a:p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lang="sv-SE" sz="1000" b="1" dirty="0">
                    <a:solidFill>
                      <a:schemeClr val="bg1"/>
                    </a:solidFill>
                  </a:rPr>
                  <a:t>Regionchef</a:t>
                </a:r>
              </a:p>
              <a:p>
                <a:pPr marL="1588" marR="0" indent="-1588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Tx/>
                  <a:buNone/>
                  <a:tabLst/>
                </a:pPr>
                <a:r>
                  <a:rPr lang="sv-SE" sz="1000" b="1" dirty="0">
                    <a:solidFill>
                      <a:schemeClr val="bg1"/>
                    </a:solidFill>
                  </a:rPr>
                  <a:t>Afrika, Asien &amp; Pacific</a:t>
                </a:r>
                <a:endParaRPr kumimoji="0" lang="sv-SE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25363" y="3373447"/>
              <a:ext cx="85375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GB" sz="2800" dirty="0" err="1">
                  <a:latin typeface="Times New Roman" pitchFamily="18" charset="0"/>
                </a:rPr>
                <a:t>L</a:t>
              </a:r>
              <a:r>
                <a:rPr lang="en-GB" sz="2800" b="1" dirty="0" err="1">
                  <a:latin typeface="Times New Roman" pitchFamily="18" charset="0"/>
                </a:rPr>
                <a:t>edningsgrupp</a:t>
              </a:r>
              <a:endParaRPr lang="en-GB" sz="2800" b="1" dirty="0">
                <a:latin typeface="Times New Roman" pitchFamily="18" charset="0"/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09563" y="647700"/>
              <a:ext cx="85375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GB" sz="2800" b="1" dirty="0" err="1">
                  <a:latin typeface="Times New Roman" pitchFamily="18" charset="0"/>
                </a:rPr>
                <a:t>Företagsledning</a:t>
              </a:r>
              <a:endParaRPr lang="en-GB" sz="2800" b="1" dirty="0">
                <a:latin typeface="Times New Roman" pitchFamily="18" charset="0"/>
              </a:endParaRPr>
            </a:p>
          </p:txBody>
        </p:sp>
      </p:grpSp>
      <p:sp>
        <p:nvSpPr>
          <p:cNvPr id="27" name="Platshållare för sidfot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28" name="Platshållare för bildnumm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3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779984" y="2368550"/>
            <a:ext cx="6378356" cy="2716213"/>
            <a:chOff x="1643062" y="2368550"/>
            <a:chExt cx="5887713" cy="2716213"/>
          </a:xfrm>
        </p:grpSpPr>
        <p:pic>
          <p:nvPicPr>
            <p:cNvPr id="5" name="Picture 9" descr="IMG_0862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2"/>
            <a:stretch>
              <a:fillRect/>
            </a:stretch>
          </p:blipFill>
          <p:spPr bwMode="auto">
            <a:xfrm>
              <a:off x="3783013" y="2373313"/>
              <a:ext cx="1584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y01"/>
            <p:cNvPicPr>
              <a:picLocks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6"/>
            <a:stretch>
              <a:fillRect/>
            </a:stretch>
          </p:blipFill>
          <p:spPr bwMode="auto">
            <a:xfrm>
              <a:off x="5946775" y="2368550"/>
              <a:ext cx="1584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ML copy"/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t="3580" b="2065"/>
            <a:stretch>
              <a:fillRect/>
            </a:stretch>
          </p:blipFill>
          <p:spPr bwMode="auto">
            <a:xfrm>
              <a:off x="1643062" y="2373313"/>
              <a:ext cx="1584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ktangel 7"/>
            <p:cNvSpPr/>
            <p:nvPr/>
          </p:nvSpPr>
          <p:spPr bwMode="auto">
            <a:xfrm>
              <a:off x="1646632" y="4173313"/>
              <a:ext cx="1580429" cy="91145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588" marR="0" indent="-1588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Tx/>
                <a:buNone/>
                <a:tabLst/>
              </a:pPr>
              <a:r>
                <a:rPr kumimoji="0" lang="sv-SE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MAGNUS LAGERKVIST</a:t>
              </a:r>
            </a:p>
            <a:p>
              <a:pPr marL="1588" marR="0" indent="-1588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Tx/>
                <a:buNone/>
                <a:tabLst/>
              </a:pPr>
              <a:r>
                <a:rPr lang="sv-SE" sz="1000" b="1" dirty="0">
                  <a:solidFill>
                    <a:schemeClr val="bg1"/>
                  </a:solidFill>
                </a:rPr>
                <a:t>VD &amp; KONCERNCHEF</a:t>
              </a:r>
            </a:p>
            <a:p>
              <a:pPr marL="1588" marR="0" indent="-1588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Tx/>
                <a:buNone/>
                <a:tabLst/>
              </a:pPr>
              <a:r>
                <a:rPr kumimoji="0" lang="sv-SE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LAGERKVIST</a:t>
              </a:r>
              <a:r>
                <a:rPr kumimoji="0" lang="sv-SE" sz="10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 INTERNATIONAL AB</a:t>
              </a:r>
              <a:endParaRPr kumimoji="0" lang="sv-SE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9" name="Rektangel 8"/>
            <p:cNvSpPr/>
            <p:nvPr/>
          </p:nvSpPr>
          <p:spPr bwMode="auto">
            <a:xfrm>
              <a:off x="3783013" y="4173313"/>
              <a:ext cx="1584000" cy="91145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588" marR="0" indent="-1588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LARS KYLBERG</a:t>
              </a:r>
            </a:p>
            <a:p>
              <a:pPr marL="1588" marR="0" indent="-1588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</a:rPr>
                <a:t>STYRELSEORDFÖRANDE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Rektangel 9"/>
            <p:cNvSpPr/>
            <p:nvPr/>
          </p:nvSpPr>
          <p:spPr bwMode="auto">
            <a:xfrm>
              <a:off x="5946775" y="4173313"/>
              <a:ext cx="1584000" cy="91145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588" marR="0" indent="-1588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Tx/>
                <a:buNone/>
                <a:tabLst/>
              </a:pPr>
              <a:r>
                <a:rPr kumimoji="0" lang="sv-SE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YWONNE LAGERKVIST</a:t>
              </a:r>
            </a:p>
            <a:p>
              <a:pPr marL="1588" marR="0" indent="-1588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Tx/>
                <a:buNone/>
                <a:tabLst/>
              </a:pPr>
              <a:r>
                <a:rPr lang="sv-SE" sz="1000" b="1" dirty="0">
                  <a:solidFill>
                    <a:schemeClr val="bg1"/>
                  </a:solidFill>
                </a:rPr>
                <a:t>VICE VD &amp; CFO</a:t>
              </a:r>
            </a:p>
            <a:p>
              <a:pPr marL="1588" marR="0" indent="-1588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Tx/>
                <a:buNone/>
                <a:tabLst/>
              </a:pPr>
              <a:r>
                <a:rPr kumimoji="0" lang="sv-SE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LAGERKVIST</a:t>
              </a:r>
              <a:r>
                <a:rPr kumimoji="0" lang="sv-SE" sz="10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 INTERNATIONAL AB</a:t>
              </a:r>
              <a:endParaRPr kumimoji="0" lang="sv-SE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63" y="1700808"/>
            <a:ext cx="990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</a:pPr>
            <a:r>
              <a:rPr lang="sv-SE" sz="3200" b="1" dirty="0">
                <a:latin typeface="Times New Roman" pitchFamily="18" charset="0"/>
              </a:rPr>
              <a:t>Board </a:t>
            </a:r>
            <a:r>
              <a:rPr lang="sv-SE" sz="3200" b="1" dirty="0" err="1">
                <a:latin typeface="Times New Roman" pitchFamily="18" charset="0"/>
              </a:rPr>
              <a:t>of</a:t>
            </a:r>
            <a:r>
              <a:rPr lang="sv-SE" sz="3200" b="1" dirty="0">
                <a:latin typeface="Times New Roman" pitchFamily="18" charset="0"/>
              </a:rPr>
              <a:t> Directors</a:t>
            </a:r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8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906000" cy="1844823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57448" y="262734"/>
            <a:ext cx="4499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agerkvist" panose="00000400000000000000" pitchFamily="2" charset="0"/>
                <a:cs typeface="Times New Roman" panose="02020603050405020304" pitchFamily="18" charset="0"/>
              </a:rPr>
              <a:t>LAGERKVIST &amp; PARTNERS</a:t>
            </a:r>
          </a:p>
          <a:p>
            <a:r>
              <a:rPr lang="en-GB" sz="1200" dirty="0">
                <a:solidFill>
                  <a:schemeClr val="bg1"/>
                </a:solidFill>
                <a:latin typeface="Lagerkvist" panose="00000400000000000000" pitchFamily="2" charset="0"/>
                <a:cs typeface="Times New Roman" panose="02020603050405020304" pitchFamily="18" charset="0"/>
              </a:rPr>
              <a:t>since 1984</a:t>
            </a:r>
          </a:p>
        </p:txBody>
      </p:sp>
      <p:sp>
        <p:nvSpPr>
          <p:cNvPr id="8" name="Rektangel 7"/>
          <p:cNvSpPr/>
          <p:nvPr/>
        </p:nvSpPr>
        <p:spPr>
          <a:xfrm>
            <a:off x="631122" y="2196480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Innehåll</a:t>
            </a:r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631122" y="2706216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Times New Roman" pitchFamily="18" charset="0"/>
              <a:buAutoNum type="arabicPeriod"/>
            </a:pPr>
            <a:r>
              <a:rPr lang="sv-SE" sz="1800" b="0" dirty="0"/>
              <a:t> Sammanfattning</a:t>
            </a:r>
          </a:p>
          <a:p>
            <a:pPr>
              <a:buFont typeface="Times New Roman" pitchFamily="18" charset="0"/>
              <a:buAutoNum type="arabicPeriod"/>
            </a:pPr>
            <a:r>
              <a:rPr lang="sv-SE" sz="1800" b="0" dirty="0"/>
              <a:t> Verksamhet och Filosofi</a:t>
            </a:r>
          </a:p>
          <a:p>
            <a:pPr>
              <a:buFont typeface="Times New Roman" pitchFamily="18" charset="0"/>
              <a:buAutoNum type="arabicPeriod"/>
            </a:pPr>
            <a:r>
              <a:rPr lang="sv-SE" sz="1800" b="0" dirty="0"/>
              <a:t> Geografi and Organisation</a:t>
            </a:r>
          </a:p>
          <a:p>
            <a:pPr>
              <a:buFont typeface="Times New Roman" pitchFamily="18" charset="0"/>
              <a:buAutoNum type="arabicPeriod"/>
            </a:pPr>
            <a:r>
              <a:rPr lang="sv-SE" sz="1800" b="0" dirty="0"/>
              <a:t> Kunder</a:t>
            </a:r>
          </a:p>
          <a:p>
            <a:pPr>
              <a:buFont typeface="Times New Roman" pitchFamily="18" charset="0"/>
              <a:buAutoNum type="arabicPeriod"/>
            </a:pPr>
            <a:r>
              <a:rPr lang="sv-SE" sz="1800" b="0" dirty="0"/>
              <a:t> Rekryteringsprofil</a:t>
            </a:r>
          </a:p>
          <a:p>
            <a:pPr>
              <a:buFont typeface="Times New Roman" pitchFamily="18" charset="0"/>
              <a:buAutoNum type="arabicPeriod"/>
            </a:pPr>
            <a:r>
              <a:rPr lang="sv-SE" sz="1800" b="0" dirty="0"/>
              <a:t> Företagsledning</a:t>
            </a:r>
          </a:p>
          <a:p>
            <a:pPr>
              <a:buFont typeface="Times New Roman" pitchFamily="18" charset="0"/>
              <a:buAutoNum type="arabicPeriod"/>
            </a:pPr>
            <a:r>
              <a:rPr lang="sv-SE" sz="1800" b="0" dirty="0"/>
              <a:t> Styrelse &amp; </a:t>
            </a:r>
            <a:r>
              <a:rPr lang="sv-SE" sz="1800" b="0" dirty="0" err="1"/>
              <a:t>Advisory</a:t>
            </a:r>
            <a:r>
              <a:rPr lang="sv-SE" sz="1800" b="0" dirty="0"/>
              <a:t> Board</a:t>
            </a:r>
          </a:p>
          <a:p>
            <a:pPr>
              <a:buFont typeface="Times New Roman" pitchFamily="18" charset="0"/>
              <a:buAutoNum type="arabicPeriod"/>
            </a:pPr>
            <a:r>
              <a:rPr lang="sv-SE" sz="1800" b="0" dirty="0"/>
              <a:t> Vår historia</a:t>
            </a:r>
          </a:p>
          <a:p>
            <a:pPr>
              <a:buFont typeface="Times New Roman" pitchFamily="18" charset="0"/>
              <a:buAutoNum type="arabicPeriod"/>
            </a:pPr>
            <a:r>
              <a:rPr lang="sv-SE" sz="1800" b="0" dirty="0"/>
              <a:t> Sätt att arbeta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2F81-38BC-4A83-A79A-9079B267E0A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178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ubrik 1"/>
          <p:cNvSpPr>
            <a:spLocks noGrp="1"/>
          </p:cNvSpPr>
          <p:nvPr>
            <p:ph type="title"/>
          </p:nvPr>
        </p:nvSpPr>
        <p:spPr>
          <a:xfrm>
            <a:off x="676276" y="609600"/>
            <a:ext cx="8582025" cy="719138"/>
          </a:xfrm>
        </p:spPr>
        <p:txBody>
          <a:bodyPr/>
          <a:lstStyle/>
          <a:p>
            <a:r>
              <a:rPr lang="en-US" dirty="0"/>
              <a:t>Advisory Board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731339" y="1197129"/>
            <a:ext cx="8636641" cy="4809268"/>
            <a:chOff x="237787" y="-303002"/>
            <a:chExt cx="8636641" cy="4809268"/>
          </a:xfrm>
        </p:grpSpPr>
        <p:grpSp>
          <p:nvGrpSpPr>
            <p:cNvPr id="10" name="Grupp 9"/>
            <p:cNvGrpSpPr/>
            <p:nvPr/>
          </p:nvGrpSpPr>
          <p:grpSpPr>
            <a:xfrm>
              <a:off x="6191116" y="3066266"/>
              <a:ext cx="2683312" cy="1440000"/>
              <a:chOff x="6191116" y="3066266"/>
              <a:chExt cx="2683312" cy="1440000"/>
            </a:xfrm>
          </p:grpSpPr>
          <p:pic>
            <p:nvPicPr>
              <p:cNvPr id="58" name="Picture 4" descr="IMG_08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1116" y="3066266"/>
                <a:ext cx="1258435" cy="14400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Rektangel 58"/>
              <p:cNvSpPr/>
              <p:nvPr/>
            </p:nvSpPr>
            <p:spPr bwMode="auto">
              <a:xfrm>
                <a:off x="7434428" y="3066266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dirty="0">
                    <a:solidFill>
                      <a:schemeClr val="bg1"/>
                    </a:solidFill>
                  </a:rPr>
                  <a:t>BENGT STYMNE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i="1" dirty="0">
                    <a:solidFill>
                      <a:schemeClr val="bg1"/>
                    </a:solidFill>
                  </a:rPr>
                  <a:t>Professor Emeritus of</a:t>
                </a:r>
                <a:br>
                  <a:rPr lang="en-US" sz="1000" i="1" dirty="0">
                    <a:solidFill>
                      <a:schemeClr val="bg1"/>
                    </a:solidFill>
                  </a:rPr>
                </a:br>
                <a:r>
                  <a:rPr lang="en-US" sz="1000" i="1" dirty="0">
                    <a:solidFill>
                      <a:schemeClr val="bg1"/>
                    </a:solidFill>
                  </a:rPr>
                  <a:t>Organization Theory at</a:t>
                </a:r>
                <a:br>
                  <a:rPr lang="en-US" sz="1000" i="1" dirty="0">
                    <a:solidFill>
                      <a:schemeClr val="bg1"/>
                    </a:solidFill>
                  </a:rPr>
                </a:br>
                <a:r>
                  <a:rPr lang="en-US" sz="1000" i="1" dirty="0">
                    <a:solidFill>
                      <a:schemeClr val="bg1"/>
                    </a:solidFill>
                  </a:rPr>
                  <a:t>the Stockholm School</a:t>
                </a:r>
                <a:br>
                  <a:rPr lang="en-US" sz="1000" i="1" dirty="0">
                    <a:solidFill>
                      <a:schemeClr val="bg1"/>
                    </a:solidFill>
                  </a:rPr>
                </a:br>
                <a:r>
                  <a:rPr lang="en-US" sz="1000" i="1" dirty="0">
                    <a:solidFill>
                      <a:schemeClr val="bg1"/>
                    </a:solidFill>
                  </a:rPr>
                  <a:t>of Economics</a:t>
                </a:r>
              </a:p>
            </p:txBody>
          </p:sp>
        </p:grpSp>
        <p:grpSp>
          <p:nvGrpSpPr>
            <p:cNvPr id="9" name="Grupp 8"/>
            <p:cNvGrpSpPr/>
            <p:nvPr/>
          </p:nvGrpSpPr>
          <p:grpSpPr>
            <a:xfrm>
              <a:off x="237787" y="-303002"/>
              <a:ext cx="2693834" cy="1446462"/>
              <a:chOff x="237787" y="-303002"/>
              <a:chExt cx="2693834" cy="1446462"/>
            </a:xfrm>
          </p:grpSpPr>
          <p:pic>
            <p:nvPicPr>
              <p:cNvPr id="54" name="Picture 8" descr="0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46" r="1277"/>
              <a:stretch>
                <a:fillRect/>
              </a:stretch>
            </p:blipFill>
            <p:spPr bwMode="auto">
              <a:xfrm>
                <a:off x="237787" y="-296540"/>
                <a:ext cx="1259215" cy="144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Rektangel 54"/>
              <p:cNvSpPr/>
              <p:nvPr/>
            </p:nvSpPr>
            <p:spPr bwMode="auto">
              <a:xfrm>
                <a:off x="1491621" y="-303002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dirty="0">
                    <a:solidFill>
                      <a:schemeClr val="bg1"/>
                    </a:solidFill>
                  </a:rPr>
                  <a:t>OVE MATTSSON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i="1" dirty="0">
                    <a:solidFill>
                      <a:schemeClr val="bg1"/>
                    </a:solidFill>
                  </a:rPr>
                  <a:t>Chairman of the Advisory Board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i="1" dirty="0">
                    <a:solidFill>
                      <a:schemeClr val="bg1"/>
                    </a:solidFill>
                  </a:rPr>
                  <a:t>Ph.D. and Consultant</a:t>
                </a:r>
                <a:br>
                  <a:rPr lang="en-US" sz="1000" i="1" dirty="0">
                    <a:solidFill>
                      <a:schemeClr val="bg1"/>
                    </a:solidFill>
                  </a:rPr>
                </a:br>
                <a:r>
                  <a:rPr lang="en-US" sz="1000" i="1" dirty="0">
                    <a:solidFill>
                      <a:schemeClr val="bg1"/>
                    </a:solidFill>
                  </a:rPr>
                  <a:t>f. Chairman of the Board, </a:t>
                </a:r>
                <a:r>
                  <a:rPr lang="en-US" sz="1000" i="1" dirty="0" err="1">
                    <a:solidFill>
                      <a:schemeClr val="bg1"/>
                    </a:solidFill>
                  </a:rPr>
                  <a:t>Biotage</a:t>
                </a:r>
                <a:br>
                  <a:rPr lang="en-US" sz="1000" i="1" dirty="0">
                    <a:solidFill>
                      <a:schemeClr val="bg1"/>
                    </a:solidFill>
                  </a:rPr>
                </a:br>
                <a:r>
                  <a:rPr lang="en-US" sz="1000" i="1" dirty="0">
                    <a:solidFill>
                      <a:schemeClr val="bg1"/>
                    </a:solidFill>
                  </a:rPr>
                  <a:t>f. President of</a:t>
                </a:r>
                <a:br>
                  <a:rPr lang="en-US" sz="1000" i="1" dirty="0">
                    <a:solidFill>
                      <a:schemeClr val="bg1"/>
                    </a:solidFill>
                  </a:rPr>
                </a:br>
                <a:r>
                  <a:rPr lang="en-US" sz="1000" i="1" dirty="0">
                    <a:solidFill>
                      <a:schemeClr val="bg1"/>
                    </a:solidFill>
                  </a:rPr>
                  <a:t>Nobel </a:t>
                </a:r>
                <a:r>
                  <a:rPr lang="en-US" sz="1000" i="1" dirty="0" err="1">
                    <a:solidFill>
                      <a:schemeClr val="bg1"/>
                    </a:solidFill>
                  </a:rPr>
                  <a:t>Industrier</a:t>
                </a:r>
                <a:r>
                  <a:rPr lang="en-US" sz="1000" i="1" dirty="0">
                    <a:solidFill>
                      <a:schemeClr val="bg1"/>
                    </a:solidFill>
                  </a:rPr>
                  <a:t> AB and Akzo Nobel Coatings N.V.</a:t>
                </a:r>
              </a:p>
            </p:txBody>
          </p:sp>
        </p:grpSp>
        <p:grpSp>
          <p:nvGrpSpPr>
            <p:cNvPr id="2" name="Grupp 1"/>
            <p:cNvGrpSpPr/>
            <p:nvPr/>
          </p:nvGrpSpPr>
          <p:grpSpPr>
            <a:xfrm>
              <a:off x="3237321" y="-300500"/>
              <a:ext cx="2693581" cy="1441127"/>
              <a:chOff x="3237321" y="-300500"/>
              <a:chExt cx="2693581" cy="1441127"/>
            </a:xfrm>
          </p:grpSpPr>
          <p:pic>
            <p:nvPicPr>
              <p:cNvPr id="52" name="Picture 7" descr="Börje Ekhol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1"/>
              <a:stretch>
                <a:fillRect/>
              </a:stretch>
            </p:blipFill>
            <p:spPr bwMode="auto">
              <a:xfrm>
                <a:off x="3237321" y="-300500"/>
                <a:ext cx="1259373" cy="144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ektangel 52"/>
              <p:cNvSpPr/>
              <p:nvPr/>
            </p:nvSpPr>
            <p:spPr bwMode="auto">
              <a:xfrm>
                <a:off x="4490902" y="-299373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dirty="0">
                    <a:solidFill>
                      <a:schemeClr val="bg1"/>
                    </a:solidFill>
                  </a:rPr>
                  <a:t>BÖRJE EKHOLM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i="1" dirty="0">
                    <a:solidFill>
                      <a:schemeClr val="bg1"/>
                    </a:solidFill>
                  </a:rPr>
                  <a:t>President and CEO, Ericsson</a:t>
                </a:r>
                <a:br>
                  <a:rPr lang="en-US" sz="1000" i="1" dirty="0">
                    <a:solidFill>
                      <a:schemeClr val="bg1"/>
                    </a:solidFill>
                  </a:rPr>
                </a:br>
                <a:r>
                  <a:rPr lang="en-US" sz="1000" i="1" dirty="0">
                    <a:solidFill>
                      <a:schemeClr val="bg1"/>
                    </a:solidFill>
                  </a:rPr>
                  <a:t>f. CEO of Investor and Patricia Industries</a:t>
                </a:r>
              </a:p>
            </p:txBody>
          </p:sp>
        </p:grpSp>
        <p:grpSp>
          <p:nvGrpSpPr>
            <p:cNvPr id="8" name="Grupp 7"/>
            <p:cNvGrpSpPr/>
            <p:nvPr/>
          </p:nvGrpSpPr>
          <p:grpSpPr>
            <a:xfrm>
              <a:off x="3232468" y="1440000"/>
              <a:ext cx="2700883" cy="1440000"/>
              <a:chOff x="3232468" y="1440000"/>
              <a:chExt cx="2700883" cy="1440000"/>
            </a:xfrm>
          </p:grpSpPr>
          <p:pic>
            <p:nvPicPr>
              <p:cNvPr id="50" name="Picture 5" descr="IMG_080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8"/>
              <a:stretch>
                <a:fillRect/>
              </a:stretch>
            </p:blipFill>
            <p:spPr bwMode="auto">
              <a:xfrm>
                <a:off x="3232468" y="1440000"/>
                <a:ext cx="1258434" cy="144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ektangel 50"/>
              <p:cNvSpPr/>
              <p:nvPr/>
            </p:nvSpPr>
            <p:spPr bwMode="auto">
              <a:xfrm>
                <a:off x="4493351" y="144000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dirty="0">
                    <a:solidFill>
                      <a:schemeClr val="bg1"/>
                    </a:solidFill>
                  </a:rPr>
                  <a:t>SÖREN MELLSTIG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i="1" dirty="0">
                    <a:solidFill>
                      <a:schemeClr val="bg1"/>
                    </a:solidFill>
                  </a:rPr>
                  <a:t>Chairman of the Board Ellevio,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i="1" dirty="0">
                    <a:solidFill>
                      <a:schemeClr val="bg1"/>
                    </a:solidFill>
                  </a:rPr>
                  <a:t>f. Chairman of the Board, Trelleborg, </a:t>
                </a:r>
                <a:r>
                  <a:rPr lang="en-US" sz="1000" i="1" dirty="0" err="1">
                    <a:solidFill>
                      <a:schemeClr val="bg1"/>
                    </a:solidFill>
                  </a:rPr>
                  <a:t>Apotek</a:t>
                </a:r>
                <a:r>
                  <a:rPr lang="en-US" sz="10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i="1" dirty="0" err="1">
                    <a:solidFill>
                      <a:schemeClr val="bg1"/>
                    </a:solidFill>
                  </a:rPr>
                  <a:t>Hjärtat</a:t>
                </a:r>
                <a:r>
                  <a:rPr lang="en-US" sz="1000" i="1" dirty="0">
                    <a:solidFill>
                      <a:schemeClr val="bg1"/>
                    </a:solidFill>
                  </a:rPr>
                  <a:t> etc.</a:t>
                </a:r>
                <a:br>
                  <a:rPr lang="en-US" sz="1000" i="1" dirty="0">
                    <a:solidFill>
                      <a:schemeClr val="bg1"/>
                    </a:solidFill>
                  </a:rPr>
                </a:br>
                <a:r>
                  <a:rPr lang="en-US" sz="1000" i="1" dirty="0">
                    <a:solidFill>
                      <a:schemeClr val="bg1"/>
                    </a:solidFill>
                  </a:rPr>
                  <a:t>f. CEO of Gambro</a:t>
                </a:r>
              </a:p>
            </p:txBody>
          </p:sp>
        </p:grpSp>
        <p:grpSp>
          <p:nvGrpSpPr>
            <p:cNvPr id="3" name="Grupp 2"/>
            <p:cNvGrpSpPr/>
            <p:nvPr/>
          </p:nvGrpSpPr>
          <p:grpSpPr>
            <a:xfrm>
              <a:off x="6190336" y="-303002"/>
              <a:ext cx="2672740" cy="1442502"/>
              <a:chOff x="6190336" y="-303002"/>
              <a:chExt cx="2672740" cy="1442502"/>
            </a:xfrm>
          </p:grpSpPr>
          <p:sp>
            <p:nvSpPr>
              <p:cNvPr id="48" name="Rektangel 47"/>
              <p:cNvSpPr/>
              <p:nvPr/>
            </p:nvSpPr>
            <p:spPr bwMode="auto">
              <a:xfrm>
                <a:off x="7423076" y="-303002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dirty="0">
                    <a:solidFill>
                      <a:schemeClr val="bg1"/>
                    </a:solidFill>
                  </a:rPr>
                  <a:t>LARS KYLBERG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1000" i="1" dirty="0">
                    <a:solidFill>
                      <a:schemeClr val="bg1"/>
                    </a:solidFill>
                  </a:rPr>
                  <a:t>Chairman of the Board, Lagerkvist &amp; Partners</a:t>
                </a:r>
                <a:br>
                  <a:rPr lang="en-US" sz="1000" i="1" dirty="0">
                    <a:solidFill>
                      <a:schemeClr val="bg1"/>
                    </a:solidFill>
                  </a:rPr>
                </a:br>
                <a:r>
                  <a:rPr lang="en-US" sz="1000" i="1" dirty="0">
                    <a:solidFill>
                      <a:schemeClr val="bg1"/>
                    </a:solidFill>
                  </a:rPr>
                  <a:t>f. CEO of </a:t>
                </a:r>
                <a:r>
                  <a:rPr lang="en-US" sz="1000" i="1" dirty="0" err="1">
                    <a:solidFill>
                      <a:schemeClr val="bg1"/>
                    </a:solidFill>
                  </a:rPr>
                  <a:t>SaabScania</a:t>
                </a:r>
                <a:r>
                  <a:rPr lang="en-US" sz="1000" i="1" dirty="0">
                    <a:solidFill>
                      <a:schemeClr val="bg1"/>
                    </a:solidFill>
                  </a:rPr>
                  <a:t>, Incentive, Alfa Laval</a:t>
                </a:r>
              </a:p>
            </p:txBody>
          </p:sp>
          <p:pic>
            <p:nvPicPr>
              <p:cNvPr id="60" name="Picture 9" descr="IMG_086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2"/>
              <a:stretch>
                <a:fillRect/>
              </a:stretch>
            </p:blipFill>
            <p:spPr bwMode="auto">
              <a:xfrm>
                <a:off x="6190336" y="-300500"/>
                <a:ext cx="1260000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report is personal and confidential and it is a part of a verbal presentation.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20</a:t>
            </a:fld>
            <a:endParaRPr lang="sv-S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5A693D9-A621-40D8-A0BC-E45FFEC409F3}"/>
              </a:ext>
            </a:extLst>
          </p:cNvPr>
          <p:cNvSpPr/>
          <p:nvPr/>
        </p:nvSpPr>
        <p:spPr bwMode="auto">
          <a:xfrm>
            <a:off x="1909735" y="4566397"/>
            <a:ext cx="1526574" cy="144865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1000" dirty="0">
                <a:solidFill>
                  <a:schemeClr val="bg1"/>
                </a:solidFill>
              </a:rPr>
              <a:t>MICHAEL ROSENLEW</a:t>
            </a:r>
          </a:p>
          <a:p>
            <a:pPr algn="ctr">
              <a:spcAft>
                <a:spcPts val="0"/>
              </a:spcAft>
            </a:pPr>
            <a:r>
              <a:rPr lang="en-GB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Chairman of the Board, </a:t>
            </a:r>
            <a:r>
              <a:rPr lang="en-GB" sz="1000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Hartwall</a:t>
            </a:r>
            <a:r>
              <a:rPr lang="en-GB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Capital</a:t>
            </a:r>
          </a:p>
          <a:p>
            <a:pPr algn="ctr">
              <a:spcAft>
                <a:spcPts val="0"/>
              </a:spcAft>
            </a:pPr>
            <a:r>
              <a:rPr lang="en-GB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f. Managing Partner IK Investment Partners, </a:t>
            </a: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A532E1E-A484-4E23-B3D1-58AAF5EE42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87" y="4581128"/>
            <a:ext cx="1202670" cy="1440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7C64460-EB30-4527-8E3A-87F392809C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8" y="2933669"/>
            <a:ext cx="1256766" cy="1440000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D8F60AD5-FD26-4E2E-BAC2-ED4C1929D57E}"/>
              </a:ext>
            </a:extLst>
          </p:cNvPr>
          <p:cNvSpPr/>
          <p:nvPr/>
        </p:nvSpPr>
        <p:spPr bwMode="auto">
          <a:xfrm>
            <a:off x="1978097" y="2933669"/>
            <a:ext cx="1440000" cy="144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1000" dirty="0">
                <a:solidFill>
                  <a:schemeClr val="bg1"/>
                </a:solidFill>
              </a:rPr>
              <a:t>JAN STÅHLBERG</a:t>
            </a:r>
          </a:p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1000" i="1" dirty="0">
                <a:solidFill>
                  <a:schemeClr val="bg1"/>
                </a:solidFill>
              </a:rPr>
              <a:t>Founder &amp; Managing Partner, Trill Impact,</a:t>
            </a:r>
          </a:p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1000" i="1" dirty="0">
                <a:solidFill>
                  <a:schemeClr val="bg1"/>
                </a:solidFill>
              </a:rPr>
              <a:t>f. Partner and Vice Chairman of  EQT AB</a:t>
            </a:r>
            <a:br>
              <a:rPr lang="en-US" sz="1000" i="1" dirty="0">
                <a:solidFill>
                  <a:schemeClr val="bg1"/>
                </a:solidFill>
              </a:rPr>
            </a:b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1026" name="Bildobjekt 2" descr="image003">
            <a:extLst>
              <a:ext uri="{FF2B5EF4-FFF2-40B4-BE49-F238E27FC236}">
                <a16:creationId xmlns:a16="http://schemas.microsoft.com/office/drawing/2014/main" id="{65B9FA12-35FE-4691-A85D-1989381D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9" y="4566398"/>
            <a:ext cx="1193166" cy="144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101FFB9-F7F5-4E13-8D47-D0635B3477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7779" y="2940132"/>
            <a:ext cx="1356525" cy="1484867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3F810C40-4616-4AAE-93DD-4B123C034B4D}"/>
              </a:ext>
            </a:extLst>
          </p:cNvPr>
          <p:cNvSpPr/>
          <p:nvPr/>
        </p:nvSpPr>
        <p:spPr bwMode="auto">
          <a:xfrm>
            <a:off x="7943102" y="2940132"/>
            <a:ext cx="1437436" cy="148486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1000" dirty="0">
                <a:solidFill>
                  <a:schemeClr val="bg1"/>
                </a:solidFill>
              </a:rPr>
              <a:t>ALICE TEODORESCU MÅWE</a:t>
            </a:r>
          </a:p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1000" i="1" dirty="0">
                <a:solidFill>
                  <a:schemeClr val="bg1"/>
                </a:solidFill>
              </a:rPr>
              <a:t>Head PR, Academia,</a:t>
            </a:r>
          </a:p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1000" i="1" dirty="0">
                <a:solidFill>
                  <a:schemeClr val="bg1"/>
                </a:solidFill>
              </a:rPr>
              <a:t>f. Columnist </a:t>
            </a:r>
            <a:r>
              <a:rPr lang="en-US" sz="1000" i="1" dirty="0" err="1">
                <a:solidFill>
                  <a:schemeClr val="bg1"/>
                </a:solidFill>
              </a:rPr>
              <a:t>Expressen</a:t>
            </a:r>
            <a:r>
              <a:rPr lang="en-US" sz="1000" i="1" dirty="0">
                <a:solidFill>
                  <a:schemeClr val="bg1"/>
                </a:solidFill>
              </a:rPr>
              <a:t>, Political Editor GP</a:t>
            </a:r>
          </a:p>
          <a:p>
            <a:pPr marL="1588" indent="-1588" algn="ctr" eaLnBrk="1" hangingPunct="1">
              <a:spcBef>
                <a:spcPct val="20000"/>
              </a:spcBef>
              <a:buSzPct val="85000"/>
            </a:pP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C5A1785E-30D1-4124-85E4-6C65032C3F23}"/>
              </a:ext>
            </a:extLst>
          </p:cNvPr>
          <p:cNvSpPr/>
          <p:nvPr/>
        </p:nvSpPr>
        <p:spPr bwMode="auto">
          <a:xfrm>
            <a:off x="4918857" y="4571625"/>
            <a:ext cx="1526574" cy="144865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1000" dirty="0">
                <a:solidFill>
                  <a:schemeClr val="bg1"/>
                </a:solidFill>
              </a:rPr>
              <a:t>JOHAN OLJEQVIST</a:t>
            </a:r>
          </a:p>
          <a:p>
            <a:pPr algn="ctr">
              <a:spcAft>
                <a:spcPts val="0"/>
              </a:spcAft>
            </a:pPr>
            <a:r>
              <a:rPr lang="en-GB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President and CEO </a:t>
            </a:r>
            <a:r>
              <a:rPr lang="en-GB" sz="1000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Fryshuset</a:t>
            </a:r>
            <a:r>
              <a:rPr lang="en-GB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, </a:t>
            </a:r>
            <a:br>
              <a:rPr lang="en-GB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</a:br>
            <a:r>
              <a:rPr lang="en-GB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f. President of </a:t>
            </a:r>
            <a:r>
              <a:rPr lang="en-GB" sz="1000" i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Myrorna</a:t>
            </a:r>
            <a:endParaRPr lang="en-GB" sz="1000" i="1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en-GB" sz="1000" i="1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82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ubrik 1"/>
          <p:cNvSpPr>
            <a:spLocks noGrp="1"/>
          </p:cNvSpPr>
          <p:nvPr>
            <p:ph type="title"/>
          </p:nvPr>
        </p:nvSpPr>
        <p:spPr>
          <a:xfrm>
            <a:off x="923925" y="762000"/>
            <a:ext cx="8382000" cy="762000"/>
          </a:xfrm>
        </p:spPr>
        <p:txBody>
          <a:bodyPr/>
          <a:lstStyle/>
          <a:p>
            <a:pPr algn="ctr"/>
            <a:r>
              <a:rPr lang="sv-SE" sz="3200" b="1" dirty="0"/>
              <a:t>Historia</a:t>
            </a:r>
          </a:p>
        </p:txBody>
      </p:sp>
      <p:sp>
        <p:nvSpPr>
          <p:cNvPr id="44035" name="Platshållare för innehåll 2"/>
          <p:cNvSpPr>
            <a:spLocks noGrp="1"/>
          </p:cNvSpPr>
          <p:nvPr>
            <p:ph idx="1"/>
          </p:nvPr>
        </p:nvSpPr>
        <p:spPr>
          <a:xfrm>
            <a:off x="334301" y="1509713"/>
            <a:ext cx="9262798" cy="47910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v-SE" sz="2000" b="1" dirty="0"/>
              <a:t>		Skandinavien			 Baltikum</a:t>
            </a:r>
          </a:p>
          <a:p>
            <a:pPr marL="0" indent="0">
              <a:buFontTx/>
              <a:buNone/>
            </a:pPr>
            <a:r>
              <a:rPr lang="sv-SE" sz="2000" dirty="0"/>
              <a:t> Sverige – sedan 1984	Finland – sedan 1985	 Baltikum – sedan 1986</a:t>
            </a:r>
          </a:p>
          <a:p>
            <a:pPr marL="0" indent="0">
              <a:buFontTx/>
              <a:buNone/>
            </a:pPr>
            <a:r>
              <a:rPr lang="sv-SE" sz="2000" dirty="0"/>
              <a:t> Magnus  Lagerkvist	Heikki Järvensivu	 Olev-Mait </a:t>
            </a:r>
            <a:r>
              <a:rPr lang="sv-SE" sz="2000" dirty="0" err="1"/>
              <a:t>Makk</a:t>
            </a:r>
            <a:endParaRPr lang="sv-SE" sz="2000" dirty="0"/>
          </a:p>
          <a:p>
            <a:pPr marL="0" indent="0">
              <a:buFontTx/>
              <a:buNone/>
            </a:pPr>
            <a:endParaRPr lang="sv-SE" sz="2000" dirty="0"/>
          </a:p>
          <a:p>
            <a:pPr marL="0" indent="0">
              <a:buFontTx/>
              <a:buNone/>
            </a:pPr>
            <a:r>
              <a:rPr lang="sv-SE" sz="2000" dirty="0"/>
              <a:t> Norge – sedan 1986	Danmark – sedan 1990</a:t>
            </a:r>
          </a:p>
          <a:p>
            <a:pPr marL="0" indent="0">
              <a:buFontTx/>
              <a:buNone/>
            </a:pPr>
            <a:r>
              <a:rPr lang="sv-SE" sz="2000" dirty="0"/>
              <a:t> Oddvar </a:t>
            </a:r>
            <a:r>
              <a:rPr lang="sv-SE" sz="2000" dirty="0" err="1"/>
              <a:t>Juklestad</a:t>
            </a:r>
            <a:r>
              <a:rPr lang="sv-SE" sz="2000" dirty="0"/>
              <a:t>	Hans Peter </a:t>
            </a:r>
            <a:r>
              <a:rPr lang="sv-SE" sz="2000" dirty="0" err="1"/>
              <a:t>Hviid</a:t>
            </a:r>
            <a:endParaRPr lang="sv-SE" sz="2000" dirty="0"/>
          </a:p>
          <a:p>
            <a:pPr marL="0" indent="0">
              <a:buFontTx/>
              <a:buNone/>
            </a:pPr>
            <a:endParaRPr lang="sv-SE" sz="2000" dirty="0"/>
          </a:p>
          <a:p>
            <a:pPr marL="0" indent="0">
              <a:buFontTx/>
              <a:buNone/>
            </a:pPr>
            <a:r>
              <a:rPr lang="sv-SE" sz="2000" dirty="0"/>
              <a:t> Island – sedan 2012</a:t>
            </a:r>
          </a:p>
          <a:p>
            <a:pPr marL="0" indent="0">
              <a:buFontTx/>
              <a:buNone/>
            </a:pPr>
            <a:r>
              <a:rPr lang="en-GB" sz="2000" dirty="0"/>
              <a:t> </a:t>
            </a:r>
            <a:r>
              <a:rPr lang="en-GB" sz="2000" dirty="0" err="1"/>
              <a:t>Brynjólfur</a:t>
            </a:r>
            <a:r>
              <a:rPr lang="sv-SE" sz="2000" dirty="0"/>
              <a:t> Helgason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3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ubrik 1"/>
          <p:cNvSpPr>
            <a:spLocks noGrp="1"/>
          </p:cNvSpPr>
          <p:nvPr>
            <p:ph type="title"/>
          </p:nvPr>
        </p:nvSpPr>
        <p:spPr>
          <a:xfrm>
            <a:off x="942975" y="723900"/>
            <a:ext cx="8382000" cy="762000"/>
          </a:xfrm>
        </p:spPr>
        <p:txBody>
          <a:bodyPr/>
          <a:lstStyle/>
          <a:p>
            <a:pPr algn="ctr"/>
            <a:r>
              <a:rPr lang="sv-SE" sz="3200" b="1" dirty="0"/>
              <a:t>Historia forts..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674"/>
              </p:ext>
            </p:extLst>
          </p:nvPr>
        </p:nvGraphicFramePr>
        <p:xfrm>
          <a:off x="390525" y="1352548"/>
          <a:ext cx="9429750" cy="4686297"/>
        </p:xfrm>
        <a:graphic>
          <a:graphicData uri="http://schemas.openxmlformats.org/drawingml/2006/table">
            <a:tbl>
              <a:tblPr/>
              <a:tblGrid>
                <a:gridCol w="260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894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EUROPA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91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Benelux -  sedan 1986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Tyskland</a:t>
                      </a: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sedan 1989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Polen - sedan 1989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Michel Van der </a:t>
                      </a:r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Kindere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Hendrik Lund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Ivo Tusiewicz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Italien - sedan1989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Storbritannien - sedan 1993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Spanien &amp; Portugal - sedan 1994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Renzo Taffarello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Andrew </a:t>
                      </a:r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Collinson</a:t>
                      </a: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en-GB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Collinson</a:t>
                      </a: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Grant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Jean Nordström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Frankrike - sedan 1994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Irland - sedan 1994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Ungern - sedan 1998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Florence Chamontin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Frank O'Donoghue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Endre Koczkàs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Ryssland - sedan 1998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Kroatien &amp; Slovenien - sedan 1998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Ukraina - sedan 1999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Peter Roisengurt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Samir Zero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Victor Popenko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Grekland - sedan 1999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Tjeckien &amp; Slovakien - sedan 2000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Rumänien/Bulgarien - sedan 2007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50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Angela Argiana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Rodney Yeadon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Andrei Bojor</a:t>
                      </a:r>
                    </a:p>
                  </a:txBody>
                  <a:tcPr marL="7226" marR="7226" marT="7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2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ubrik 1"/>
          <p:cNvSpPr>
            <a:spLocks noGrp="1"/>
          </p:cNvSpPr>
          <p:nvPr>
            <p:ph type="title"/>
          </p:nvPr>
        </p:nvSpPr>
        <p:spPr>
          <a:xfrm>
            <a:off x="923925" y="657225"/>
            <a:ext cx="8382000" cy="762000"/>
          </a:xfrm>
        </p:spPr>
        <p:txBody>
          <a:bodyPr/>
          <a:lstStyle/>
          <a:p>
            <a:pPr algn="ctr"/>
            <a:r>
              <a:rPr lang="sv-SE" sz="3200" b="1" dirty="0"/>
              <a:t>Historia forts..</a:t>
            </a:r>
          </a:p>
        </p:txBody>
      </p:sp>
      <p:sp>
        <p:nvSpPr>
          <p:cNvPr id="46083" name="Platshållare för innehåll 2"/>
          <p:cNvSpPr>
            <a:spLocks noGrp="1"/>
          </p:cNvSpPr>
          <p:nvPr>
            <p:ph idx="1"/>
          </p:nvPr>
        </p:nvSpPr>
        <p:spPr>
          <a:xfrm>
            <a:off x="298450" y="1343025"/>
            <a:ext cx="9105900" cy="4705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v-SE" b="1" dirty="0"/>
              <a:t>  Nordamerika		            		             Latinamerika</a:t>
            </a:r>
          </a:p>
          <a:p>
            <a:pPr marL="0" indent="0">
              <a:buFontTx/>
              <a:buNone/>
            </a:pPr>
            <a:endParaRPr lang="sv-SE" sz="1000" dirty="0"/>
          </a:p>
          <a:p>
            <a:pPr marL="0" indent="0">
              <a:buFontTx/>
              <a:buNone/>
            </a:pPr>
            <a:r>
              <a:rPr lang="sv-SE" dirty="0"/>
              <a:t>  USA öst – sedan 1994	             Chile – sedan 1990                      Argentina – sedan 1995</a:t>
            </a:r>
          </a:p>
          <a:p>
            <a:pPr marL="0" indent="0">
              <a:buFontTx/>
              <a:buNone/>
            </a:pPr>
            <a:r>
              <a:rPr lang="sv-SE" dirty="0"/>
              <a:t>  Marc M </a:t>
            </a:r>
            <a:r>
              <a:rPr lang="sv-SE" dirty="0" err="1"/>
              <a:t>Sussman</a:t>
            </a:r>
            <a:r>
              <a:rPr lang="sv-SE" dirty="0"/>
              <a:t>		             Pablo </a:t>
            </a:r>
            <a:r>
              <a:rPr lang="sv-SE" dirty="0" err="1"/>
              <a:t>Tupper</a:t>
            </a:r>
            <a:r>
              <a:rPr lang="sv-SE" dirty="0"/>
              <a:t>	  	  Eduardo </a:t>
            </a:r>
            <a:r>
              <a:rPr lang="sv-SE" dirty="0" err="1"/>
              <a:t>Goldenhorn</a:t>
            </a:r>
            <a:endParaRPr lang="sv-SE" dirty="0"/>
          </a:p>
          <a:p>
            <a:pPr marL="0" indent="0">
              <a:buFontTx/>
              <a:buNone/>
            </a:pPr>
            <a:endParaRPr lang="sv-SE" sz="1200" dirty="0"/>
          </a:p>
          <a:p>
            <a:pPr marL="0" indent="0">
              <a:buFontTx/>
              <a:buNone/>
            </a:pPr>
            <a:r>
              <a:rPr lang="sv-SE" dirty="0"/>
              <a:t>  USA väst &amp; Kanada – sedan 1997    Bolivia – sedan 1995                   Peru – sedan 1995</a:t>
            </a:r>
          </a:p>
          <a:p>
            <a:pPr marL="0" indent="0">
              <a:buFontTx/>
              <a:buNone/>
            </a:pPr>
            <a:r>
              <a:rPr lang="sv-SE" dirty="0"/>
              <a:t>  Partner			             Jorge A. </a:t>
            </a:r>
            <a:r>
              <a:rPr lang="sv-SE" dirty="0" err="1"/>
              <a:t>Iturralde</a:t>
            </a:r>
            <a:r>
              <a:rPr lang="sv-SE" dirty="0"/>
              <a:t>	                  Fernando Rodriguez B.</a:t>
            </a:r>
          </a:p>
          <a:p>
            <a:pPr marL="0" indent="0">
              <a:buFontTx/>
              <a:buNone/>
            </a:pPr>
            <a:endParaRPr lang="sv-SE" sz="1200" dirty="0"/>
          </a:p>
          <a:p>
            <a:pPr marL="0" indent="0">
              <a:buFontTx/>
              <a:buNone/>
            </a:pPr>
            <a:r>
              <a:rPr lang="sv-SE" dirty="0"/>
              <a:t>			             Brasilien – sedan 1995	  Venezuela – sedan 1996</a:t>
            </a:r>
          </a:p>
          <a:p>
            <a:pPr marL="0" indent="0">
              <a:buFontTx/>
              <a:buNone/>
            </a:pPr>
            <a:r>
              <a:rPr lang="sv-SE" dirty="0"/>
              <a:t>			             Augusto </a:t>
            </a:r>
            <a:r>
              <a:rPr lang="sv-SE" dirty="0" err="1"/>
              <a:t>Carneiro</a:t>
            </a:r>
            <a:r>
              <a:rPr lang="sv-SE" dirty="0"/>
              <a:t>		  Edmond </a:t>
            </a:r>
            <a:r>
              <a:rPr lang="sv-SE" dirty="0" err="1"/>
              <a:t>Benedetti</a:t>
            </a:r>
            <a:endParaRPr lang="sv-SE" dirty="0"/>
          </a:p>
          <a:p>
            <a:pPr marL="0" indent="0">
              <a:buFontTx/>
              <a:buNone/>
            </a:pPr>
            <a:endParaRPr lang="sv-SE" sz="1200" dirty="0"/>
          </a:p>
          <a:p>
            <a:pPr marL="0" indent="0">
              <a:buFontTx/>
              <a:buNone/>
            </a:pPr>
            <a:r>
              <a:rPr lang="sv-SE" dirty="0"/>
              <a:t>			             Colombia – sedan 1996	  Mexiko – sedan 2001</a:t>
            </a:r>
          </a:p>
          <a:p>
            <a:pPr marL="0" indent="0">
              <a:buFontTx/>
              <a:buNone/>
            </a:pPr>
            <a:r>
              <a:rPr lang="sv-SE" dirty="0"/>
              <a:t>			             Santiago </a:t>
            </a:r>
            <a:r>
              <a:rPr lang="sv-SE" dirty="0" err="1"/>
              <a:t>Madriñan</a:t>
            </a:r>
            <a:r>
              <a:rPr lang="sv-SE" dirty="0"/>
              <a:t> de la Torre    Carl-Otto Rydner</a:t>
            </a:r>
          </a:p>
          <a:p>
            <a:pPr marL="0" indent="0">
              <a:buFontTx/>
              <a:buNone/>
            </a:pPr>
            <a:r>
              <a:rPr lang="sv-SE" sz="1200" dirty="0"/>
              <a:t>	</a:t>
            </a:r>
            <a:r>
              <a:rPr lang="sv-SE" dirty="0"/>
              <a:t>		              </a:t>
            </a:r>
          </a:p>
          <a:p>
            <a:pPr marL="0" indent="0">
              <a:buFontTx/>
              <a:buNone/>
            </a:pPr>
            <a:r>
              <a:rPr lang="sv-SE" dirty="0"/>
              <a:t>			              Panama/Centralamerika – sedan 2009</a:t>
            </a:r>
          </a:p>
          <a:p>
            <a:pPr marL="0" indent="0">
              <a:buFontTx/>
              <a:buNone/>
            </a:pPr>
            <a:r>
              <a:rPr lang="sv-SE" dirty="0"/>
              <a:t>			              Max Coll</a:t>
            </a:r>
          </a:p>
          <a:p>
            <a:pPr marL="0" indent="0">
              <a:buFontTx/>
              <a:buNone/>
            </a:pPr>
            <a:endParaRPr lang="sv-SE" dirty="0"/>
          </a:p>
          <a:p>
            <a:pPr marL="0" indent="0">
              <a:buFontTx/>
              <a:buNone/>
            </a:pPr>
            <a:r>
              <a:rPr lang="sv-SE" dirty="0"/>
              <a:t>				</a:t>
            </a:r>
          </a:p>
          <a:p>
            <a:pPr marL="0" indent="0">
              <a:buFontTx/>
              <a:buNone/>
            </a:pPr>
            <a:r>
              <a:rPr lang="sv-SE" dirty="0"/>
              <a:t>				            </a:t>
            </a:r>
          </a:p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149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ubrik 1"/>
          <p:cNvSpPr>
            <a:spLocks noGrp="1"/>
          </p:cNvSpPr>
          <p:nvPr>
            <p:ph type="title"/>
          </p:nvPr>
        </p:nvSpPr>
        <p:spPr>
          <a:xfrm>
            <a:off x="306123" y="609600"/>
            <a:ext cx="9297194" cy="719138"/>
          </a:xfrm>
        </p:spPr>
        <p:txBody>
          <a:bodyPr/>
          <a:lstStyle/>
          <a:p>
            <a:pPr algn="ctr"/>
            <a:r>
              <a:rPr lang="sv-SE" sz="3200" b="1" dirty="0"/>
              <a:t>Historia forts..</a:t>
            </a:r>
          </a:p>
        </p:txBody>
      </p:sp>
      <p:sp>
        <p:nvSpPr>
          <p:cNvPr id="47107" name="Platshållare för innehåll 2"/>
          <p:cNvSpPr>
            <a:spLocks noGrp="1"/>
          </p:cNvSpPr>
          <p:nvPr>
            <p:ph idx="1"/>
          </p:nvPr>
        </p:nvSpPr>
        <p:spPr>
          <a:xfrm>
            <a:off x="500460" y="1328739"/>
            <a:ext cx="9126934" cy="34242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v-SE" b="1" dirty="0"/>
              <a:t>      		       Afrika, Asien &amp; Pacific			Mellanöstern</a:t>
            </a:r>
          </a:p>
          <a:p>
            <a:pPr marL="0" indent="0">
              <a:buFontTx/>
              <a:buNone/>
            </a:pPr>
            <a:r>
              <a:rPr lang="sv-SE" b="1" dirty="0"/>
              <a:t>      </a:t>
            </a:r>
          </a:p>
          <a:p>
            <a:pPr marL="0" indent="0">
              <a:buFontTx/>
              <a:buNone/>
            </a:pPr>
            <a:r>
              <a:rPr lang="sv-SE" dirty="0"/>
              <a:t>Sydafrika– sedan 1993	             Japan - sedan 1995		Dubai – sedan  2007</a:t>
            </a:r>
          </a:p>
          <a:p>
            <a:pPr marL="0" indent="0">
              <a:buFontTx/>
              <a:buNone/>
            </a:pPr>
            <a:r>
              <a:rPr lang="sv-SE" dirty="0"/>
              <a:t>Edward </a:t>
            </a:r>
            <a:r>
              <a:rPr lang="sv-SE" dirty="0" err="1"/>
              <a:t>Horne</a:t>
            </a:r>
            <a:r>
              <a:rPr lang="sv-SE" dirty="0"/>
              <a:t> 		             Partner			Björn Lagerkvist</a:t>
            </a:r>
          </a:p>
          <a:p>
            <a:pPr marL="0" indent="0">
              <a:buFontTx/>
              <a:buNone/>
            </a:pPr>
            <a:endParaRPr lang="sv-SE" dirty="0"/>
          </a:p>
          <a:p>
            <a:pPr marL="0" indent="0">
              <a:buFontTx/>
              <a:buNone/>
            </a:pPr>
            <a:r>
              <a:rPr lang="sv-SE" dirty="0"/>
              <a:t>Kina – sedan 1998	              	             Hong Kong – sedan 2007	 Iran – sedan 2016</a:t>
            </a:r>
          </a:p>
          <a:p>
            <a:pPr marL="0" indent="0">
              <a:buFontTx/>
              <a:buNone/>
            </a:pPr>
            <a:r>
              <a:rPr lang="sv-SE" dirty="0"/>
              <a:t>Chen Chao		             Geoff Hill			 </a:t>
            </a:r>
            <a:r>
              <a:rPr lang="sv-SE" dirty="0" err="1"/>
              <a:t>Mostafa</a:t>
            </a:r>
            <a:r>
              <a:rPr lang="sv-SE" dirty="0"/>
              <a:t> </a:t>
            </a:r>
            <a:r>
              <a:rPr lang="sv-SE" dirty="0" err="1"/>
              <a:t>Ghaffari</a:t>
            </a:r>
            <a:endParaRPr lang="sv-SE" dirty="0"/>
          </a:p>
          <a:p>
            <a:pPr marL="0" indent="0">
              <a:buFontTx/>
              <a:buNone/>
            </a:pPr>
            <a:endParaRPr lang="sv-SE" dirty="0"/>
          </a:p>
          <a:p>
            <a:pPr marL="0" indent="0">
              <a:buFontTx/>
              <a:buNone/>
            </a:pPr>
            <a:r>
              <a:rPr lang="sv-SE" dirty="0"/>
              <a:t>Vietnam – sedan 2004	             Australien &amp; Nya Zeeland – sedan 2000</a:t>
            </a:r>
          </a:p>
          <a:p>
            <a:pPr marL="0" indent="0">
              <a:buFontTx/>
              <a:buNone/>
            </a:pPr>
            <a:r>
              <a:rPr lang="sv-SE" dirty="0"/>
              <a:t>Nguyen </a:t>
            </a:r>
            <a:r>
              <a:rPr lang="sv-SE" dirty="0" err="1"/>
              <a:t>Dzung</a:t>
            </a:r>
            <a:r>
              <a:rPr lang="sv-SE" dirty="0"/>
              <a:t>		             Geoff Hill</a:t>
            </a:r>
          </a:p>
          <a:p>
            <a:pPr marL="0" indent="0">
              <a:buFontTx/>
              <a:buNone/>
            </a:pPr>
            <a:r>
              <a:rPr lang="sv-SE" dirty="0"/>
              <a:t>	</a:t>
            </a:r>
          </a:p>
          <a:p>
            <a:pPr marL="0" indent="0">
              <a:buFontTx/>
              <a:buNone/>
            </a:pPr>
            <a:r>
              <a:rPr lang="sv-SE" dirty="0"/>
              <a:t> </a:t>
            </a:r>
            <a:endParaRPr lang="sv-SE" b="1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998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694201" y="6033601"/>
            <a:ext cx="5195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*Can seem a little odd to show former members, but the question is often asked</a:t>
            </a:r>
          </a:p>
        </p:txBody>
      </p:sp>
      <p:sp>
        <p:nvSpPr>
          <p:cNvPr id="18" name="Rubrik 1"/>
          <p:cNvSpPr>
            <a:spLocks noGrp="1"/>
          </p:cNvSpPr>
          <p:nvPr>
            <p:ph type="title"/>
          </p:nvPr>
        </p:nvSpPr>
        <p:spPr>
          <a:xfrm>
            <a:off x="691455" y="849010"/>
            <a:ext cx="8582025" cy="719138"/>
          </a:xfrm>
        </p:spPr>
        <p:txBody>
          <a:bodyPr/>
          <a:lstStyle/>
          <a:p>
            <a:r>
              <a:rPr lang="en-GB" dirty="0"/>
              <a:t>Historia forts.</a:t>
            </a:r>
            <a:br>
              <a:rPr lang="en-GB" dirty="0"/>
            </a:br>
            <a:r>
              <a:rPr lang="en-GB" dirty="0" err="1"/>
              <a:t>Tidigare</a:t>
            </a:r>
            <a:r>
              <a:rPr lang="en-GB" dirty="0"/>
              <a:t> </a:t>
            </a:r>
            <a:r>
              <a:rPr lang="en-GB" dirty="0" err="1"/>
              <a:t>Styrelse</a:t>
            </a:r>
            <a:r>
              <a:rPr lang="en-GB" dirty="0"/>
              <a:t> och Advisory Board-</a:t>
            </a:r>
            <a:r>
              <a:rPr lang="en-GB" dirty="0" err="1"/>
              <a:t>medlemmar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report is personal and confidential and it is a part of a verbal presentation.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25</a:t>
            </a:fld>
            <a:endParaRPr lang="sv-SE"/>
          </a:p>
        </p:txBody>
      </p:sp>
      <p:grpSp>
        <p:nvGrpSpPr>
          <p:cNvPr id="13" name="Grupp 12"/>
          <p:cNvGrpSpPr/>
          <p:nvPr/>
        </p:nvGrpSpPr>
        <p:grpSpPr>
          <a:xfrm>
            <a:off x="660724" y="2184069"/>
            <a:ext cx="6775205" cy="2898866"/>
            <a:chOff x="446899" y="1424449"/>
            <a:chExt cx="6775205" cy="2898866"/>
          </a:xfrm>
        </p:grpSpPr>
        <p:grpSp>
          <p:nvGrpSpPr>
            <p:cNvPr id="2" name="Grupp 1"/>
            <p:cNvGrpSpPr/>
            <p:nvPr/>
          </p:nvGrpSpPr>
          <p:grpSpPr>
            <a:xfrm>
              <a:off x="446899" y="1437194"/>
              <a:ext cx="1512232" cy="2882105"/>
              <a:chOff x="122899" y="1437194"/>
              <a:chExt cx="1512232" cy="2882105"/>
            </a:xfrm>
          </p:grpSpPr>
          <p:pic>
            <p:nvPicPr>
              <p:cNvPr id="48138" name="Picture 5" descr="G:\Hemsida &amp; annonser\Hemsidebilder\2010\web photo\gerhard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86" t="8920" r="10986" b="15247"/>
              <a:stretch>
                <a:fillRect/>
              </a:stretch>
            </p:blipFill>
            <p:spPr bwMode="auto">
              <a:xfrm>
                <a:off x="122899" y="1437194"/>
                <a:ext cx="1510272" cy="172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ktangel 18"/>
              <p:cNvSpPr/>
              <p:nvPr/>
            </p:nvSpPr>
            <p:spPr bwMode="auto">
              <a:xfrm>
                <a:off x="123131" y="3156139"/>
                <a:ext cx="1512000" cy="116316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dirty="0">
                    <a:solidFill>
                      <a:schemeClr val="bg1"/>
                    </a:solidFill>
                  </a:rPr>
                  <a:t>GERHARD WENDT</a:t>
                </a:r>
                <a:br>
                  <a:rPr lang="en-US" sz="900" dirty="0">
                    <a:solidFill>
                      <a:schemeClr val="bg1"/>
                    </a:solidFill>
                  </a:rPr>
                </a:br>
                <a:r>
                  <a:rPr lang="en-US" sz="900" i="1" dirty="0">
                    <a:solidFill>
                      <a:schemeClr val="bg1"/>
                    </a:solidFill>
                  </a:rPr>
                  <a:t>(1996-2010)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i="1" dirty="0">
                    <a:solidFill>
                      <a:schemeClr val="bg1"/>
                    </a:solidFill>
                  </a:rPr>
                  <a:t>f. CEO, Kone Corporation</a:t>
                </a:r>
                <a:br>
                  <a:rPr lang="en-US" sz="900" i="1" dirty="0">
                    <a:solidFill>
                      <a:schemeClr val="bg1"/>
                    </a:solidFill>
                  </a:rPr>
                </a:br>
                <a:r>
                  <a:rPr lang="en-US" sz="900" i="1" dirty="0">
                    <a:solidFill>
                      <a:schemeClr val="bg1"/>
                    </a:solidFill>
                  </a:rPr>
                  <a:t>Chairman of the Board, </a:t>
                </a:r>
                <a:r>
                  <a:rPr lang="en-US" sz="900" i="1" dirty="0" err="1">
                    <a:solidFill>
                      <a:schemeClr val="bg1"/>
                    </a:solidFill>
                  </a:rPr>
                  <a:t>Outokumpu</a:t>
                </a:r>
                <a:r>
                  <a:rPr lang="en-US" sz="900" i="1" dirty="0">
                    <a:solidFill>
                      <a:schemeClr val="bg1"/>
                    </a:solidFill>
                  </a:rPr>
                  <a:t> &amp; </a:t>
                </a:r>
                <a:r>
                  <a:rPr lang="en-US" sz="900" i="1" dirty="0" err="1">
                    <a:solidFill>
                      <a:schemeClr val="bg1"/>
                    </a:solidFill>
                  </a:rPr>
                  <a:t>Instrumentarium</a:t>
                </a:r>
                <a:endParaRPr lang="en-US" sz="900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upp 5"/>
            <p:cNvGrpSpPr/>
            <p:nvPr/>
          </p:nvGrpSpPr>
          <p:grpSpPr>
            <a:xfrm>
              <a:off x="2204801" y="1437194"/>
              <a:ext cx="1512000" cy="2882105"/>
              <a:chOff x="2096801" y="1437194"/>
              <a:chExt cx="1512000" cy="2882105"/>
            </a:xfrm>
          </p:grpSpPr>
          <p:pic>
            <p:nvPicPr>
              <p:cNvPr id="48139" name="Picture 2" descr="\\SBS001\RedirectedFolders\juan\Desktop\ML works\Bert.olof Svanholm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3" t="70" r="1253" b="19316"/>
              <a:stretch>
                <a:fillRect/>
              </a:stretch>
            </p:blipFill>
            <p:spPr bwMode="auto">
              <a:xfrm>
                <a:off x="2096801" y="1437194"/>
                <a:ext cx="1512000" cy="172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ktangel 19"/>
              <p:cNvSpPr/>
              <p:nvPr/>
            </p:nvSpPr>
            <p:spPr bwMode="auto">
              <a:xfrm>
                <a:off x="2096801" y="3130531"/>
                <a:ext cx="1510272" cy="11887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dirty="0">
                    <a:solidFill>
                      <a:schemeClr val="bg1"/>
                    </a:solidFill>
                  </a:rPr>
                  <a:t>BERT-OLOF SVANHOLM</a:t>
                </a:r>
                <a:br>
                  <a:rPr lang="en-US" sz="900" dirty="0">
                    <a:solidFill>
                      <a:schemeClr val="bg1"/>
                    </a:solidFill>
                  </a:rPr>
                </a:br>
                <a:r>
                  <a:rPr lang="en-US" sz="900" i="1" dirty="0">
                    <a:solidFill>
                      <a:schemeClr val="bg1"/>
                    </a:solidFill>
                  </a:rPr>
                  <a:t>(1984-1997)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i="1" dirty="0">
                    <a:solidFill>
                      <a:schemeClr val="bg1"/>
                    </a:solidFill>
                  </a:rPr>
                  <a:t>f,. Chairman of  the Board Lagerkvist &amp; Partners AB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i="1" dirty="0">
                    <a:solidFill>
                      <a:schemeClr val="bg1"/>
                    </a:solidFill>
                  </a:rPr>
                  <a:t>f. Chairman of Advisory Board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i="1" dirty="0">
                    <a:solidFill>
                      <a:schemeClr val="bg1"/>
                    </a:solidFill>
                  </a:rPr>
                  <a:t>f. CEO, ABB Nordic</a:t>
                </a:r>
                <a:br>
                  <a:rPr lang="en-US" sz="900" i="1" dirty="0">
                    <a:solidFill>
                      <a:schemeClr val="bg1"/>
                    </a:solidFill>
                  </a:rPr>
                </a:br>
                <a:r>
                  <a:rPr lang="en-US" sz="900" i="1" dirty="0">
                    <a:solidFill>
                      <a:schemeClr val="bg1"/>
                    </a:solidFill>
                  </a:rPr>
                  <a:t>Chairman of the Board, Volvo</a:t>
                </a:r>
              </a:p>
            </p:txBody>
          </p:sp>
        </p:grpSp>
        <p:grpSp>
          <p:nvGrpSpPr>
            <p:cNvPr id="7" name="Grupp 6"/>
            <p:cNvGrpSpPr/>
            <p:nvPr/>
          </p:nvGrpSpPr>
          <p:grpSpPr>
            <a:xfrm>
              <a:off x="3939125" y="1428139"/>
              <a:ext cx="1522024" cy="2895176"/>
              <a:chOff x="4047125" y="1428139"/>
              <a:chExt cx="1522024" cy="2895176"/>
            </a:xfrm>
          </p:grpSpPr>
          <p:pic>
            <p:nvPicPr>
              <p:cNvPr id="48140" name="Picture 3" descr="\\SBS001\RedirectedFolders\juan\Desktop\ML works\stig sgnnergren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9" b="21313"/>
              <a:stretch>
                <a:fillRect/>
              </a:stretch>
            </p:blipFill>
            <p:spPr bwMode="auto">
              <a:xfrm>
                <a:off x="4058877" y="1428139"/>
                <a:ext cx="1510272" cy="172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ktangel 20"/>
              <p:cNvSpPr/>
              <p:nvPr/>
            </p:nvSpPr>
            <p:spPr bwMode="auto">
              <a:xfrm>
                <a:off x="4047125" y="3134546"/>
                <a:ext cx="1512000" cy="118876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dirty="0">
                    <a:solidFill>
                      <a:schemeClr val="bg1"/>
                    </a:solidFill>
                  </a:rPr>
                  <a:t>STIG SYNNERGREN</a:t>
                </a:r>
                <a:br>
                  <a:rPr lang="en-US" sz="900" dirty="0">
                    <a:solidFill>
                      <a:schemeClr val="bg1"/>
                    </a:solidFill>
                  </a:rPr>
                </a:br>
                <a:r>
                  <a:rPr lang="en-US" sz="900" i="1" dirty="0">
                    <a:solidFill>
                      <a:schemeClr val="bg1"/>
                    </a:solidFill>
                  </a:rPr>
                  <a:t>(1984-1995)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i="1" dirty="0">
                    <a:solidFill>
                      <a:schemeClr val="bg1"/>
                    </a:solidFill>
                  </a:rPr>
                  <a:t>f. Chairman of the Board Lagerkvist &amp; Partners AB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i="1" dirty="0">
                    <a:solidFill>
                      <a:schemeClr val="bg1"/>
                    </a:solidFill>
                  </a:rPr>
                  <a:t>f. Chairman of</a:t>
                </a:r>
                <a:br>
                  <a:rPr lang="en-US" sz="900" i="1" dirty="0">
                    <a:solidFill>
                      <a:schemeClr val="bg1"/>
                    </a:solidFill>
                  </a:rPr>
                </a:br>
                <a:r>
                  <a:rPr lang="en-US" sz="900" i="1" dirty="0">
                    <a:solidFill>
                      <a:schemeClr val="bg1"/>
                    </a:solidFill>
                  </a:rPr>
                  <a:t>the Joint Chiefs of Staffs,</a:t>
                </a:r>
                <a:br>
                  <a:rPr lang="en-US" sz="900" i="1" dirty="0">
                    <a:solidFill>
                      <a:schemeClr val="bg1"/>
                    </a:solidFill>
                  </a:rPr>
                </a:br>
                <a:r>
                  <a:rPr lang="en-US" sz="900" i="1" dirty="0">
                    <a:solidFill>
                      <a:schemeClr val="bg1"/>
                    </a:solidFill>
                  </a:rPr>
                  <a:t>the Swedish Armed Forces</a:t>
                </a:r>
              </a:p>
            </p:txBody>
          </p:sp>
        </p:grpSp>
        <p:grpSp>
          <p:nvGrpSpPr>
            <p:cNvPr id="8" name="Grupp 7"/>
            <p:cNvGrpSpPr/>
            <p:nvPr/>
          </p:nvGrpSpPr>
          <p:grpSpPr>
            <a:xfrm>
              <a:off x="5706727" y="1424449"/>
              <a:ext cx="1515377" cy="2857889"/>
              <a:chOff x="6030727" y="1424449"/>
              <a:chExt cx="1515377" cy="2857889"/>
            </a:xfrm>
          </p:grpSpPr>
          <p:pic>
            <p:nvPicPr>
              <p:cNvPr id="48143" name="Picture 17" descr="\\SBS001\RedirectedFolders\juan\Desktop\ML works\bb.jpeg"/>
              <p:cNvPicPr>
                <a:picLocks noChangeAspect="1" noChangeArrowheads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109" t="20654" r="22575" b="32983"/>
              <a:stretch>
                <a:fillRect/>
              </a:stretch>
            </p:blipFill>
            <p:spPr bwMode="auto">
              <a:xfrm>
                <a:off x="6035832" y="1424449"/>
                <a:ext cx="1510272" cy="172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ktangel 21"/>
              <p:cNvSpPr/>
              <p:nvPr/>
            </p:nvSpPr>
            <p:spPr bwMode="auto">
              <a:xfrm>
                <a:off x="6030727" y="3121349"/>
                <a:ext cx="1512000" cy="11609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dirty="0">
                    <a:solidFill>
                      <a:schemeClr val="bg1"/>
                    </a:solidFill>
                  </a:rPr>
                  <a:t>LARS LINDMARK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i="1" dirty="0">
                    <a:solidFill>
                      <a:schemeClr val="bg1"/>
                    </a:solidFill>
                  </a:rPr>
                  <a:t>(1984-1992)</a:t>
                </a:r>
              </a:p>
              <a:p>
                <a:pPr marL="1588" indent="-1588" algn="ctr" eaLnBrk="1" hangingPunct="1">
                  <a:spcBef>
                    <a:spcPct val="20000"/>
                  </a:spcBef>
                  <a:buSzPct val="85000"/>
                </a:pPr>
                <a:r>
                  <a:rPr lang="en-US" sz="900" i="1" dirty="0">
                    <a:solidFill>
                      <a:schemeClr val="bg1"/>
                    </a:solidFill>
                  </a:rPr>
                  <a:t>f. CEO, V &amp; S Group</a:t>
                </a:r>
                <a:br>
                  <a:rPr lang="en-US" sz="900" i="1" dirty="0">
                    <a:solidFill>
                      <a:schemeClr val="bg1"/>
                    </a:solidFill>
                  </a:rPr>
                </a:br>
                <a:r>
                  <a:rPr lang="en-US" sz="900" i="1" dirty="0">
                    <a:solidFill>
                      <a:schemeClr val="bg1"/>
                    </a:solidFill>
                  </a:rPr>
                  <a:t>(The Absolut Company)</a:t>
                </a:r>
              </a:p>
            </p:txBody>
          </p:sp>
        </p:grpSp>
      </p:grpSp>
      <p:pic>
        <p:nvPicPr>
          <p:cNvPr id="12" name="Bildobjekt 11" descr="En bild som visar person, person, kostym, inomhus&#10;&#10;Automatiskt genererad beskrivning">
            <a:extLst>
              <a:ext uri="{FF2B5EF4-FFF2-40B4-BE49-F238E27FC236}">
                <a16:creationId xmlns:a16="http://schemas.microsoft.com/office/drawing/2014/main" id="{9AE00501-9041-4D24-8A16-A37843545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12" y="2184069"/>
            <a:ext cx="1658877" cy="1871190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517006DA-BC88-4D3E-8185-82E76D8D53D8}"/>
              </a:ext>
            </a:extLst>
          </p:cNvPr>
          <p:cNvSpPr/>
          <p:nvPr/>
        </p:nvSpPr>
        <p:spPr bwMode="auto">
          <a:xfrm>
            <a:off x="7706052" y="3890152"/>
            <a:ext cx="1567428" cy="120003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588" indent="-1588" algn="ctr" eaLnBrk="1" hangingPunct="1">
              <a:spcBef>
                <a:spcPct val="20000"/>
              </a:spcBef>
              <a:buSzPct val="85000"/>
            </a:pPr>
            <a:endParaRPr lang="en-US" sz="900" dirty="0">
              <a:solidFill>
                <a:schemeClr val="bg1"/>
              </a:solidFill>
            </a:endParaRPr>
          </a:p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900" dirty="0">
                <a:solidFill>
                  <a:schemeClr val="bg1"/>
                </a:solidFill>
              </a:rPr>
              <a:t>SVERKER MARTIN-LÖF</a:t>
            </a:r>
          </a:p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900" i="1" dirty="0">
                <a:solidFill>
                  <a:schemeClr val="bg1"/>
                </a:solidFill>
              </a:rPr>
              <a:t>(1996-2021)</a:t>
            </a:r>
          </a:p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900" i="1" dirty="0">
                <a:solidFill>
                  <a:schemeClr val="bg1"/>
                </a:solidFill>
              </a:rPr>
              <a:t>f. Chairman  of Advisory Board</a:t>
            </a:r>
          </a:p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900" i="1" dirty="0">
                <a:solidFill>
                  <a:schemeClr val="bg1"/>
                </a:solidFill>
              </a:rPr>
              <a:t>f.  Chairman of SCA,.</a:t>
            </a:r>
          </a:p>
          <a:p>
            <a:pPr marL="1588" indent="-1588" algn="ctr" eaLnBrk="1" hangingPunct="1">
              <a:spcBef>
                <a:spcPct val="20000"/>
              </a:spcBef>
              <a:buSzPct val="85000"/>
            </a:pPr>
            <a:r>
              <a:rPr lang="en-US" sz="900" i="1" dirty="0">
                <a:solidFill>
                  <a:schemeClr val="bg1"/>
                </a:solidFill>
              </a:rPr>
              <a:t>SSAB and </a:t>
            </a:r>
            <a:r>
              <a:rPr lang="en-US" sz="900" i="1" dirty="0" err="1">
                <a:solidFill>
                  <a:schemeClr val="bg1"/>
                </a:solidFill>
              </a:rPr>
              <a:t>Industrivärden</a:t>
            </a:r>
            <a:endParaRPr lang="en-US" sz="900" i="1" dirty="0">
              <a:solidFill>
                <a:schemeClr val="bg1"/>
              </a:solidFill>
            </a:endParaRPr>
          </a:p>
          <a:p>
            <a:pPr marL="1588" indent="-1588" algn="ctr" eaLnBrk="1" hangingPunct="1">
              <a:spcBef>
                <a:spcPct val="20000"/>
              </a:spcBef>
              <a:buSzPct val="85000"/>
            </a:pP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37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39589"/>
            <a:ext cx="8382000" cy="578223"/>
          </a:xfrm>
        </p:spPr>
        <p:txBody>
          <a:bodyPr/>
          <a:lstStyle/>
          <a:p>
            <a:pPr eaLnBrk="1" hangingPunct="1"/>
            <a:r>
              <a:rPr lang="sv-SE" dirty="0"/>
              <a:t>Lagerkvist &amp; Partners sätt att arbeta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095" y="1629152"/>
            <a:ext cx="8113977" cy="4475163"/>
          </a:xfrm>
          <a:noFill/>
        </p:spPr>
        <p:txBody>
          <a:bodyPr/>
          <a:lstStyle/>
          <a:p>
            <a:pPr eaLnBrk="1" hangingPunct="1"/>
            <a:r>
              <a:rPr lang="sv-SE" dirty="0"/>
              <a:t>Vi fokuserar på att skapa praktiskt genomförbara åtgärder och idéer. </a:t>
            </a:r>
          </a:p>
          <a:p>
            <a:pPr eaLnBrk="1" hangingPunct="1"/>
            <a:endParaRPr lang="sv-SE" sz="1000" dirty="0"/>
          </a:p>
          <a:p>
            <a:pPr eaLnBrk="1" hangingPunct="1"/>
            <a:r>
              <a:rPr lang="sv-SE" dirty="0"/>
              <a:t>Vi har en åsikt – en rekommendation – som vi står för (ibland med ett andra alternativ), där vi presenterar dess fördelar, nackdelar och eventuella risker.</a:t>
            </a:r>
          </a:p>
          <a:p>
            <a:pPr eaLnBrk="1" hangingPunct="1"/>
            <a:endParaRPr lang="sv-SE" sz="1000" dirty="0"/>
          </a:p>
          <a:p>
            <a:pPr eaLnBrk="1" hangingPunct="1"/>
            <a:r>
              <a:rPr lang="sv-SE" dirty="0"/>
              <a:t>Fakta är en handelsvara som ska presenteras så kortfattat som möjligt och endast om det har relevans för slutsatserna.</a:t>
            </a:r>
          </a:p>
          <a:p>
            <a:pPr eaLnBrk="1" hangingPunct="1"/>
            <a:endParaRPr lang="sv-SE" sz="1000" dirty="0"/>
          </a:p>
          <a:p>
            <a:r>
              <a:rPr lang="sv-SE" dirty="0"/>
              <a:t>Våra presentationer/rapporter när efterfrågas – är korta, inte långa. </a:t>
            </a:r>
          </a:p>
          <a:p>
            <a:pPr eaLnBrk="1" hangingPunct="1"/>
            <a:endParaRPr lang="sv-SE" sz="1000" dirty="0"/>
          </a:p>
          <a:p>
            <a:pPr eaLnBrk="1" hangingPunct="1"/>
            <a:r>
              <a:rPr lang="sv-SE" dirty="0"/>
              <a:t>Vi kan bistå vid implementeringen.</a:t>
            </a:r>
          </a:p>
          <a:p>
            <a:pPr marL="0" indent="0" eaLnBrk="1" hangingPunct="1">
              <a:buNone/>
            </a:pPr>
            <a:endParaRPr lang="sv-SE" sz="1000" dirty="0"/>
          </a:p>
          <a:p>
            <a:pPr eaLnBrk="1" hangingPunct="1"/>
            <a:r>
              <a:rPr lang="sv-SE" dirty="0"/>
              <a:t>Vi kan bistå med “Management-for-</a:t>
            </a:r>
            <a:r>
              <a:rPr lang="sv-SE" dirty="0" err="1"/>
              <a:t>hire</a:t>
            </a:r>
            <a:r>
              <a:rPr lang="sv-SE" dirty="0"/>
              <a:t>”-lösningar.</a:t>
            </a:r>
          </a:p>
          <a:p>
            <a:pPr eaLnBrk="1" hangingPunct="1"/>
            <a:endParaRPr lang="sv-SE" sz="1000" dirty="0"/>
          </a:p>
          <a:p>
            <a:pPr eaLnBrk="1" hangingPunct="1"/>
            <a:r>
              <a:rPr lang="sv-SE" dirty="0"/>
              <a:t>I vårt arbete med M&amp;A kan vi frambringa företag till försäljning som tidigare inte var till salu!</a:t>
            </a:r>
          </a:p>
          <a:p>
            <a:pPr marL="0" indent="0" eaLnBrk="1" hangingPunct="1"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15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555526"/>
            <a:ext cx="8382000" cy="7620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</a:rPr>
              <a:t>Sammanfattning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1208584" y="1412776"/>
            <a:ext cx="7479804" cy="4010744"/>
            <a:chOff x="1115616" y="1412776"/>
            <a:chExt cx="6904434" cy="4010744"/>
          </a:xfrm>
        </p:grpSpPr>
        <p:grpSp>
          <p:nvGrpSpPr>
            <p:cNvPr id="12" name="Grupp 11"/>
            <p:cNvGrpSpPr/>
            <p:nvPr/>
          </p:nvGrpSpPr>
          <p:grpSpPr>
            <a:xfrm>
              <a:off x="3347864" y="2861899"/>
              <a:ext cx="2448272" cy="1143165"/>
              <a:chOff x="3322299" y="2780928"/>
              <a:chExt cx="2448272" cy="114316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4" name="Picture 3" descr="Sammanfattning4_eng copy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1454" b="54292" l="40271" r="59683">
                            <a14:foregroundMark x1="44424" y1="47022" x2="44424" y2="47022"/>
                            <a14:foregroundMark x1="43864" y1="44084" x2="43864" y2="44084"/>
                            <a14:foregroundMark x1="54410" y1="46713" x2="54410" y2="467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77" t="39738" r="37811" b="39002"/>
              <a:stretch/>
            </p:blipFill>
            <p:spPr bwMode="auto">
              <a:xfrm>
                <a:off x="3491880" y="2780928"/>
                <a:ext cx="2159000" cy="11431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Underrubrik 2"/>
              <p:cNvSpPr txBox="1">
                <a:spLocks/>
              </p:cNvSpPr>
              <p:nvPr/>
            </p:nvSpPr>
            <p:spPr bwMode="auto">
              <a:xfrm>
                <a:off x="3322299" y="3541940"/>
                <a:ext cx="2448272" cy="345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5000"/>
                  <a:buBlip>
                    <a:blip r:embed="rId4"/>
                  </a:buBlip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A003D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A003D"/>
                  </a:buClr>
                  <a:buFont typeface="Times New Roman" pitchFamily="18" charset="0"/>
                  <a:buChar char=""/>
                  <a:defRPr sz="1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latin typeface="Times New Roman" pitchFamily="18" charset="0"/>
                  </a:rPr>
                  <a:t>- </a:t>
                </a:r>
                <a:r>
                  <a:rPr lang="en-US" sz="1200" b="1" dirty="0" err="1">
                    <a:latin typeface="Times New Roman" pitchFamily="18" charset="0"/>
                  </a:rPr>
                  <a:t>Gör</a:t>
                </a:r>
                <a:r>
                  <a:rPr lang="en-US" sz="1200" b="1" dirty="0">
                    <a:latin typeface="Times New Roman" pitchFamily="18" charset="0"/>
                  </a:rPr>
                  <a:t> bra </a:t>
                </a:r>
                <a:r>
                  <a:rPr lang="en-US" sz="1200" b="1" dirty="0" err="1">
                    <a:latin typeface="Times New Roman" pitchFamily="18" charset="0"/>
                  </a:rPr>
                  <a:t>företag</a:t>
                </a:r>
                <a:r>
                  <a:rPr lang="en-US" sz="1200" b="1" dirty="0">
                    <a:latin typeface="Times New Roman" pitchFamily="18" charset="0"/>
                  </a:rPr>
                  <a:t> </a:t>
                </a:r>
                <a:r>
                  <a:rPr lang="en-US" sz="1200" b="1" dirty="0" err="1">
                    <a:latin typeface="Times New Roman" pitchFamily="18" charset="0"/>
                  </a:rPr>
                  <a:t>bättre</a:t>
                </a:r>
                <a:r>
                  <a:rPr lang="en-US" sz="1200" b="1" dirty="0">
                    <a:latin typeface="Times New Roman" pitchFamily="18" charset="0"/>
                  </a:rPr>
                  <a:t> -</a:t>
                </a:r>
                <a:endParaRPr lang="sv-SE" sz="1200" dirty="0"/>
              </a:p>
            </p:txBody>
          </p:sp>
        </p:grpSp>
        <p:sp>
          <p:nvSpPr>
            <p:cNvPr id="13" name="Rektangel med rundade hörn 12"/>
            <p:cNvSpPr/>
            <p:nvPr/>
          </p:nvSpPr>
          <p:spPr bwMode="auto">
            <a:xfrm>
              <a:off x="3575050" y="1412776"/>
              <a:ext cx="1993900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  <a:latin typeface="Arial" charset="0"/>
                </a:rPr>
                <a:t>  </a:t>
              </a:r>
              <a:r>
                <a:rPr lang="en-GB" sz="1400" dirty="0" err="1">
                  <a:solidFill>
                    <a:schemeClr val="tx1"/>
                  </a:solidFill>
                </a:rPr>
                <a:t>Verksamhet</a:t>
              </a: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200" b="1" dirty="0" err="1">
                  <a:solidFill>
                    <a:schemeClr val="tx1"/>
                  </a:solidFill>
                </a:rPr>
                <a:t>Konsulter</a:t>
              </a:r>
              <a:r>
                <a:rPr lang="en-GB" sz="1200" b="1" dirty="0">
                  <a:solidFill>
                    <a:schemeClr val="tx1"/>
                  </a:solidFill>
                </a:rPr>
                <a:t> </a:t>
              </a:r>
              <a:r>
                <a:rPr lang="en-GB" sz="1200" b="1" dirty="0" err="1">
                  <a:solidFill>
                    <a:schemeClr val="tx1"/>
                  </a:solidFill>
                </a:rPr>
                <a:t>i</a:t>
              </a:r>
              <a:r>
                <a:rPr lang="en-GB" sz="1200" b="1" dirty="0">
                  <a:solidFill>
                    <a:schemeClr val="tx1"/>
                  </a:solidFill>
                </a:rPr>
                <a:t> </a:t>
              </a:r>
              <a:r>
                <a:rPr lang="en-GB" sz="1200" b="1" dirty="0" err="1">
                  <a:solidFill>
                    <a:schemeClr val="tx1"/>
                  </a:solidFill>
                </a:rPr>
                <a:t>företagsledning</a:t>
              </a:r>
              <a:r>
                <a:rPr lang="en-GB" sz="1200" b="1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och </a:t>
              </a:r>
              <a:r>
                <a:rPr lang="en-GB" sz="1200" b="1" dirty="0" err="1">
                  <a:solidFill>
                    <a:schemeClr val="tx1"/>
                  </a:solidFill>
                </a:rPr>
                <a:t>företagsaffärer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ktangel med rundade hörn 13"/>
            <p:cNvSpPr/>
            <p:nvPr/>
          </p:nvSpPr>
          <p:spPr bwMode="auto">
            <a:xfrm>
              <a:off x="1115616" y="2348880"/>
              <a:ext cx="1993900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marL="342900" indent="-342900" algn="ctr">
                <a:defRPr/>
              </a:pPr>
              <a:r>
                <a:rPr lang="en-GB" sz="1400" b="1" dirty="0" err="1">
                  <a:solidFill>
                    <a:schemeClr val="tx1"/>
                  </a:solidFill>
                </a:rPr>
                <a:t>Värderingar</a:t>
              </a:r>
              <a:endParaRPr lang="en-GB" sz="1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- Modesty - Artistry</a:t>
              </a:r>
            </a:p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-Morals - Confidentiality</a:t>
              </a:r>
            </a:p>
          </p:txBody>
        </p:sp>
        <p:sp>
          <p:nvSpPr>
            <p:cNvPr id="15" name="Rektangel med rundade hörn 14"/>
            <p:cNvSpPr/>
            <p:nvPr/>
          </p:nvSpPr>
          <p:spPr bwMode="auto">
            <a:xfrm>
              <a:off x="6026150" y="2348880"/>
              <a:ext cx="1993900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marL="342900" indent="-342900" algn="ctr">
                <a:defRPr/>
              </a:pPr>
              <a:r>
                <a:rPr lang="en-GB" sz="1400" b="1" dirty="0" err="1">
                  <a:solidFill>
                    <a:schemeClr val="tx2"/>
                  </a:solidFill>
                </a:rPr>
                <a:t>Arbetssätt</a:t>
              </a:r>
              <a:endParaRPr lang="en-GB" sz="1400" b="1" dirty="0">
                <a:solidFill>
                  <a:schemeClr val="tx2"/>
                </a:solidFill>
              </a:endParaRPr>
            </a:p>
            <a:p>
              <a:pPr marL="342900" indent="-342900" algn="ctr">
                <a:defRPr/>
              </a:pPr>
              <a:r>
                <a:rPr lang="en-GB" sz="1200" dirty="0" err="1">
                  <a:solidFill>
                    <a:schemeClr val="tx2"/>
                  </a:solidFill>
                </a:rPr>
                <a:t>Inriktat</a:t>
              </a:r>
              <a:r>
                <a:rPr lang="en-GB" sz="1200" dirty="0">
                  <a:solidFill>
                    <a:schemeClr val="tx2"/>
                  </a:solidFill>
                </a:rPr>
                <a:t> </a:t>
              </a:r>
              <a:r>
                <a:rPr lang="en-GB" sz="1200" dirty="0" err="1">
                  <a:solidFill>
                    <a:schemeClr val="tx2"/>
                  </a:solidFill>
                </a:rPr>
                <a:t>på</a:t>
              </a:r>
              <a:r>
                <a:rPr lang="en-GB" sz="1200" dirty="0">
                  <a:solidFill>
                    <a:schemeClr val="tx2"/>
                  </a:solidFill>
                </a:rPr>
                <a:t> </a:t>
              </a:r>
              <a:r>
                <a:rPr lang="en-GB" sz="1200" dirty="0" err="1">
                  <a:solidFill>
                    <a:schemeClr val="tx2"/>
                  </a:solidFill>
                </a:rPr>
                <a:t>genomförande</a:t>
              </a:r>
              <a:endParaRPr lang="en-GB" sz="1200" dirty="0">
                <a:solidFill>
                  <a:schemeClr val="tx2"/>
                </a:solidFill>
              </a:endParaRPr>
            </a:p>
            <a:p>
              <a:pPr algn="ctr">
                <a:defRPr/>
              </a:pPr>
              <a:r>
                <a:rPr lang="en-GB" sz="1200" b="1" dirty="0" err="1">
                  <a:solidFill>
                    <a:schemeClr val="tx2"/>
                  </a:solidFill>
                </a:rPr>
                <a:t>Fokuserad</a:t>
              </a:r>
              <a:r>
                <a:rPr lang="en-GB" sz="1200" b="1" dirty="0">
                  <a:solidFill>
                    <a:schemeClr val="tx2"/>
                  </a:solidFill>
                </a:rPr>
                <a:t> </a:t>
              </a:r>
              <a:r>
                <a:rPr lang="en-GB" sz="1200" b="1" dirty="0" err="1">
                  <a:solidFill>
                    <a:schemeClr val="tx2"/>
                  </a:solidFill>
                </a:rPr>
                <a:t>styrning</a:t>
              </a:r>
              <a:endParaRPr lang="en-GB" sz="1200" dirty="0">
                <a:solidFill>
                  <a:schemeClr val="tx1"/>
                </a:solidFill>
              </a:endParaRPr>
            </a:p>
            <a:p>
              <a:pPr marL="342900" indent="-342900" algn="ctr">
                <a:buFontTx/>
                <a:buChar char="-"/>
                <a:defRPr/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med rundade hörn 15"/>
            <p:cNvSpPr/>
            <p:nvPr/>
          </p:nvSpPr>
          <p:spPr bwMode="auto">
            <a:xfrm>
              <a:off x="6026150" y="3594720"/>
              <a:ext cx="1993900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GB" sz="1400" b="1" dirty="0" err="1">
                  <a:solidFill>
                    <a:schemeClr val="tx1"/>
                  </a:solidFill>
                </a:rPr>
                <a:t>Kunder</a:t>
              </a:r>
              <a:endParaRPr lang="en-GB" sz="1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200" dirty="0" err="1">
                  <a:solidFill>
                    <a:schemeClr val="tx1"/>
                  </a:solidFill>
                </a:rPr>
                <a:t>Större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industri</a:t>
              </a:r>
              <a:r>
                <a:rPr lang="en-GB" sz="1200" dirty="0">
                  <a:solidFill>
                    <a:schemeClr val="tx1"/>
                  </a:solidFill>
                </a:rPr>
                <a:t>-</a:t>
              </a:r>
            </a:p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o</a:t>
              </a:r>
              <a:r>
                <a:rPr lang="en-GB" sz="1200" b="1" dirty="0">
                  <a:solidFill>
                    <a:schemeClr val="tx1"/>
                  </a:solidFill>
                </a:rPr>
                <a:t>ch </a:t>
              </a:r>
              <a:r>
                <a:rPr lang="en-GB" sz="1200" b="1" dirty="0" err="1">
                  <a:solidFill>
                    <a:schemeClr val="tx1"/>
                  </a:solidFill>
                </a:rPr>
                <a:t>serviceföretag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med rundade hörn 16"/>
            <p:cNvSpPr/>
            <p:nvPr/>
          </p:nvSpPr>
          <p:spPr bwMode="auto">
            <a:xfrm>
              <a:off x="3599995" y="4509120"/>
              <a:ext cx="1993900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GB" sz="1400" b="1" dirty="0" err="1">
                  <a:solidFill>
                    <a:schemeClr val="tx1"/>
                  </a:solidFill>
                </a:rPr>
                <a:t>Spridning</a:t>
              </a:r>
              <a:endParaRPr lang="en-GB" sz="1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42 </a:t>
              </a:r>
              <a:r>
                <a:rPr lang="en-GB" sz="1200" dirty="0" err="1">
                  <a:solidFill>
                    <a:schemeClr val="tx1"/>
                  </a:solidFill>
                </a:rPr>
                <a:t>kontor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täckande</a:t>
              </a:r>
              <a:endParaRPr lang="en-GB" sz="12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56 </a:t>
              </a:r>
              <a:r>
                <a:rPr lang="en-GB" sz="1200" dirty="0" err="1">
                  <a:solidFill>
                    <a:schemeClr val="tx1"/>
                  </a:solidFill>
                </a:rPr>
                <a:t>länder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ktangel med rundade hörn 17"/>
            <p:cNvSpPr/>
            <p:nvPr/>
          </p:nvSpPr>
          <p:spPr bwMode="auto">
            <a:xfrm>
              <a:off x="1115616" y="3573016"/>
              <a:ext cx="1993900" cy="914400"/>
            </a:xfrm>
            <a:prstGeom prst="round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GB" sz="1400" b="1" dirty="0" err="1">
                  <a:solidFill>
                    <a:schemeClr val="tx1"/>
                  </a:solidFill>
                </a:rPr>
                <a:t>Profil</a:t>
              </a:r>
              <a:endParaRPr lang="en-GB" sz="1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200" dirty="0" err="1">
                  <a:solidFill>
                    <a:schemeClr val="tx1"/>
                  </a:solidFill>
                </a:rPr>
                <a:t>Konsulter</a:t>
              </a:r>
              <a:r>
                <a:rPr lang="en-GB" sz="1200" dirty="0">
                  <a:solidFill>
                    <a:schemeClr val="tx1"/>
                  </a:solidFill>
                </a:rPr>
                <a:t> med </a:t>
              </a:r>
              <a:r>
                <a:rPr lang="en-GB" sz="1200" dirty="0" err="1">
                  <a:solidFill>
                    <a:schemeClr val="tx1"/>
                  </a:solidFill>
                </a:rPr>
                <a:t>lång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operativ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erfarenhet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samt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några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yngre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begåvningar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0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Gör</a:t>
            </a:r>
            <a:r>
              <a:rPr lang="en-US" dirty="0"/>
              <a:t> bra </a:t>
            </a:r>
            <a:r>
              <a:rPr lang="en-US" dirty="0" err="1"/>
              <a:t>företag</a:t>
            </a:r>
            <a:r>
              <a:rPr lang="en-US" dirty="0"/>
              <a:t> </a:t>
            </a:r>
            <a:r>
              <a:rPr lang="en-US" dirty="0" err="1"/>
              <a:t>bättre</a:t>
            </a:r>
            <a:endParaRPr lang="en-US" dirty="0"/>
          </a:p>
        </p:txBody>
      </p:sp>
      <p:grpSp>
        <p:nvGrpSpPr>
          <p:cNvPr id="16" name="Grupp 15"/>
          <p:cNvGrpSpPr/>
          <p:nvPr/>
        </p:nvGrpSpPr>
        <p:grpSpPr>
          <a:xfrm>
            <a:off x="2378715" y="1700808"/>
            <a:ext cx="5070562" cy="4464497"/>
            <a:chOff x="2123729" y="1484783"/>
            <a:chExt cx="4680519" cy="4464497"/>
          </a:xfrm>
        </p:grpSpPr>
        <p:sp>
          <p:nvSpPr>
            <p:cNvPr id="12" name="Sexhörning 11"/>
            <p:cNvSpPr>
              <a:spLocks noChangeAspect="1"/>
            </p:cNvSpPr>
            <p:nvPr/>
          </p:nvSpPr>
          <p:spPr bwMode="auto">
            <a:xfrm rot="5400000">
              <a:off x="2048383" y="1575654"/>
              <a:ext cx="2436691" cy="2286000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Sexhörning 14"/>
            <p:cNvSpPr>
              <a:spLocks noChangeAspect="1"/>
            </p:cNvSpPr>
            <p:nvPr/>
          </p:nvSpPr>
          <p:spPr bwMode="auto">
            <a:xfrm rot="5400000">
              <a:off x="4370894" y="1560129"/>
              <a:ext cx="2436691" cy="2286000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201070" y="2348865"/>
              <a:ext cx="2208659" cy="708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0"/>
                </a:spcBef>
                <a:buSzTx/>
              </a:pPr>
              <a:r>
                <a:rPr lang="en-GB" sz="2400" b="1" dirty="0" err="1">
                  <a:solidFill>
                    <a:schemeClr val="bg1"/>
                  </a:solidFill>
                  <a:latin typeface="Times New Roman" pitchFamily="18" charset="0"/>
                </a:rPr>
                <a:t>Effektivitet</a:t>
              </a:r>
              <a:endParaRPr lang="en-GB" sz="24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0" hangingPunct="0">
                <a:spcBef>
                  <a:spcPct val="0"/>
                </a:spcBef>
                <a:buSzTx/>
              </a:pPr>
              <a:r>
                <a:rPr lang="en-GB" sz="1600" b="1" dirty="0">
                  <a:solidFill>
                    <a:schemeClr val="bg1"/>
                  </a:solidFill>
                  <a:latin typeface="Times New Roman" pitchFamily="18" charset="0"/>
                </a:rPr>
                <a:t>- </a:t>
              </a:r>
              <a:r>
                <a:rPr lang="en-GB" sz="1600" dirty="0" err="1">
                  <a:solidFill>
                    <a:schemeClr val="bg1"/>
                  </a:solidFill>
                </a:rPr>
                <a:t>g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itchFamily="18" charset="0"/>
                </a:rPr>
                <a:t>öra</a:t>
              </a:r>
              <a:r>
                <a:rPr lang="en-GB" sz="16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itchFamily="18" charset="0"/>
                </a:rPr>
                <a:t>rätt</a:t>
              </a:r>
              <a:r>
                <a:rPr lang="en-GB" sz="16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itchFamily="18" charset="0"/>
                </a:rPr>
                <a:t>saker</a:t>
              </a:r>
              <a:endParaRPr lang="sv-SE" sz="1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610100" y="2364390"/>
              <a:ext cx="2194148" cy="708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0"/>
                </a:spcBef>
                <a:buSzTx/>
              </a:pPr>
              <a:r>
                <a:rPr lang="en-GB" sz="2400" b="1" dirty="0" err="1">
                  <a:solidFill>
                    <a:schemeClr val="bg1"/>
                  </a:solidFill>
                  <a:latin typeface="Times New Roman" pitchFamily="18" charset="0"/>
                </a:rPr>
                <a:t>Produktivitet</a:t>
              </a:r>
              <a:endParaRPr lang="en-GB" sz="24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0" hangingPunct="0">
                <a:spcBef>
                  <a:spcPct val="0"/>
                </a:spcBef>
                <a:buSzTx/>
              </a:pPr>
              <a:r>
                <a:rPr lang="en-GB" sz="1600" b="1" dirty="0">
                  <a:solidFill>
                    <a:schemeClr val="bg1"/>
                  </a:solidFill>
                  <a:latin typeface="Times New Roman" pitchFamily="18" charset="0"/>
                </a:rPr>
                <a:t>- </a:t>
              </a:r>
              <a:r>
                <a:rPr lang="en-GB" sz="1600" dirty="0" err="1">
                  <a:solidFill>
                    <a:schemeClr val="bg1"/>
                  </a:solidFill>
                </a:rPr>
                <a:t>g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itchFamily="18" charset="0"/>
                </a:rPr>
                <a:t>öra</a:t>
              </a:r>
              <a:r>
                <a:rPr lang="en-GB" sz="16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itchFamily="18" charset="0"/>
                </a:rPr>
                <a:t>sakerna</a:t>
              </a:r>
              <a:r>
                <a:rPr lang="en-GB" sz="16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itchFamily="18" charset="0"/>
                </a:rPr>
                <a:t>rätt</a:t>
              </a:r>
              <a:endParaRPr lang="sv-SE" sz="1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16200000" flipH="1">
              <a:off x="3157727" y="3536022"/>
              <a:ext cx="2531387" cy="2295129"/>
            </a:xfrm>
            <a:prstGeom prst="hexagon">
              <a:avLst>
                <a:gd name="adj" fmla="val 25048"/>
                <a:gd name="vf" fmla="val 115470"/>
              </a:avLst>
            </a:prstGeom>
            <a:solidFill>
              <a:srgbClr val="EAEAEA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280421" y="4206211"/>
              <a:ext cx="2295126" cy="954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0"/>
                </a:spcBef>
                <a:buSzTx/>
              </a:pPr>
              <a:r>
                <a:rPr lang="en-GB" sz="2400" b="1" dirty="0" err="1">
                  <a:latin typeface="Times New Roman" pitchFamily="18" charset="0"/>
                </a:rPr>
                <a:t>Kultur</a:t>
              </a:r>
              <a:endParaRPr lang="en-GB" sz="2400" b="1" dirty="0">
                <a:latin typeface="Times New Roman" pitchFamily="18" charset="0"/>
              </a:endParaRPr>
            </a:p>
            <a:p>
              <a:pPr algn="ctr" eaLnBrk="0" hangingPunct="0">
                <a:spcBef>
                  <a:spcPct val="0"/>
                </a:spcBef>
                <a:buSzTx/>
              </a:pPr>
              <a:r>
                <a:rPr lang="en-GB" sz="1600" dirty="0"/>
                <a:t>- </a:t>
              </a:r>
              <a:r>
                <a:rPr lang="en-GB" sz="1600" dirty="0" err="1"/>
                <a:t>r</a:t>
              </a:r>
              <a:r>
                <a:rPr lang="en-GB" sz="1600" b="1" dirty="0" err="1">
                  <a:latin typeface="Times New Roman" pitchFamily="18" charset="0"/>
                </a:rPr>
                <a:t>ätt</a:t>
              </a:r>
              <a:r>
                <a:rPr lang="en-GB" sz="1600" b="1" dirty="0">
                  <a:latin typeface="Times New Roman" pitchFamily="18" charset="0"/>
                </a:rPr>
                <a:t> </a:t>
              </a:r>
              <a:r>
                <a:rPr lang="en-GB" sz="1600" b="1" dirty="0" err="1">
                  <a:latin typeface="Times New Roman" pitchFamily="18" charset="0"/>
                </a:rPr>
                <a:t>anda</a:t>
              </a:r>
              <a:r>
                <a:rPr lang="en-GB" sz="1600" b="1" dirty="0">
                  <a:latin typeface="Times New Roman" pitchFamily="18" charset="0"/>
                </a:rPr>
                <a:t> </a:t>
              </a:r>
            </a:p>
            <a:p>
              <a:pPr algn="ctr" eaLnBrk="0" hangingPunct="0">
                <a:spcBef>
                  <a:spcPct val="0"/>
                </a:spcBef>
                <a:buSzTx/>
              </a:pPr>
              <a:r>
                <a:rPr lang="en-GB" sz="1600" dirty="0"/>
                <a:t>och</a:t>
              </a:r>
              <a:r>
                <a:rPr lang="en-GB" sz="1600" b="1" dirty="0">
                  <a:latin typeface="Times New Roman" pitchFamily="18" charset="0"/>
                </a:rPr>
                <a:t> motivation</a:t>
              </a:r>
            </a:p>
          </p:txBody>
        </p:sp>
      </p:grp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3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Oval 2"/>
          <p:cNvSpPr>
            <a:spLocks noChangeArrowheads="1"/>
          </p:cNvSpPr>
          <p:nvPr/>
        </p:nvSpPr>
        <p:spPr bwMode="auto">
          <a:xfrm>
            <a:off x="6485964" y="2374900"/>
            <a:ext cx="2921000" cy="2095500"/>
          </a:xfrm>
          <a:prstGeom prst="ellipse">
            <a:avLst/>
          </a:prstGeom>
          <a:solidFill>
            <a:srgbClr val="7A003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sv-SE" dirty="0"/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297236" y="2552700"/>
            <a:ext cx="4872037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defTabSz="762000"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sv-SE" i="1" dirty="0"/>
              <a:t>Strategi</a:t>
            </a:r>
            <a:br>
              <a:rPr lang="sv-SE" i="1" dirty="0"/>
            </a:br>
            <a:endParaRPr lang="sv-SE" sz="1800" i="1" dirty="0"/>
          </a:p>
          <a:p>
            <a:pPr>
              <a:buFontTx/>
              <a:buChar char="•"/>
            </a:pPr>
            <a:endParaRPr lang="sv-SE" sz="1800" i="1" dirty="0"/>
          </a:p>
          <a:p>
            <a:pPr>
              <a:buFontTx/>
              <a:buChar char="•"/>
            </a:pPr>
            <a:r>
              <a:rPr lang="sv-SE" i="1" dirty="0"/>
              <a:t>Köp, försäljning och </a:t>
            </a:r>
            <a:br>
              <a:rPr lang="sv-SE" i="1" dirty="0"/>
            </a:br>
            <a:r>
              <a:rPr lang="sv-SE" i="1" dirty="0"/>
              <a:t>sammanslagning av</a:t>
            </a:r>
          </a:p>
          <a:p>
            <a:r>
              <a:rPr lang="sv-SE" i="1" dirty="0"/>
              <a:t>	företag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4951413" y="3200400"/>
            <a:ext cx="3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 dirty="0"/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327025" y="747713"/>
            <a:ext cx="9255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sv-SE" sz="3200" dirty="0"/>
              <a:t>Verksamhetsområden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6483350" y="3197225"/>
            <a:ext cx="263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2000"/>
            <a:r>
              <a:rPr lang="sv-SE" sz="2400" i="1" dirty="0">
                <a:solidFill>
                  <a:schemeClr val="bg1"/>
                </a:solidFill>
              </a:rPr>
              <a:t>Genomförande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57031" name="AutoShape 7"/>
          <p:cNvSpPr>
            <a:spLocks noChangeArrowheads="1"/>
          </p:cNvSpPr>
          <p:nvPr/>
        </p:nvSpPr>
        <p:spPr bwMode="auto">
          <a:xfrm>
            <a:off x="3608293" y="2578100"/>
            <a:ext cx="2717800" cy="685800"/>
          </a:xfrm>
          <a:prstGeom prst="notchedRightArrow">
            <a:avLst>
              <a:gd name="adj1" fmla="val 50000"/>
              <a:gd name="adj2" fmla="val 9907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7032" name="AutoShape 8"/>
          <p:cNvSpPr>
            <a:spLocks noChangeArrowheads="1"/>
          </p:cNvSpPr>
          <p:nvPr/>
        </p:nvSpPr>
        <p:spPr bwMode="auto">
          <a:xfrm>
            <a:off x="3608293" y="3594100"/>
            <a:ext cx="2717800" cy="685800"/>
          </a:xfrm>
          <a:prstGeom prst="notchedRightArrow">
            <a:avLst>
              <a:gd name="adj1" fmla="val 50000"/>
              <a:gd name="adj2" fmla="val 9907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9CF6-8CD7-4FF6-A989-4F7B1DEE63F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98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33375" y="741363"/>
            <a:ext cx="9240838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013" tIns="50800" rIns="100013" bIns="50800">
            <a:spAutoFit/>
          </a:bodyPr>
          <a:lstStyle/>
          <a:p>
            <a:pPr algn="ctr" defTabSz="893763"/>
            <a:r>
              <a:rPr lang="sv-SE" sz="3200" dirty="0"/>
              <a:t>Viktigast av allt</a:t>
            </a: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2119313" y="1295400"/>
            <a:ext cx="5794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013" tIns="50800" rIns="100013" bIns="50800">
            <a:spAutoFit/>
          </a:bodyPr>
          <a:lstStyle/>
          <a:p>
            <a:pPr algn="ctr" defTabSz="893763"/>
            <a:r>
              <a:rPr lang="sv-SE" sz="1600" dirty="0"/>
              <a:t>LAGERKVIST-GRUPPENS VERKSAMHET GENOMSYRAS </a:t>
            </a:r>
          </a:p>
          <a:p>
            <a:pPr algn="ctr" defTabSz="893763"/>
            <a:r>
              <a:rPr lang="sv-SE" sz="1600" dirty="0"/>
              <a:t>AV DESSA GRUNDLÄGGANDE PRINCIPER</a:t>
            </a:r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996950" y="4959350"/>
            <a:ext cx="2876550" cy="5207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 dirty="0"/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1486201" y="4983163"/>
            <a:ext cx="1907573" cy="44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sv-SE" sz="2300" dirty="0">
                <a:solidFill>
                  <a:srgbClr val="7A003D"/>
                </a:solidFill>
              </a:rPr>
              <a:t>SEKRETESS</a:t>
            </a:r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996950" y="4044950"/>
            <a:ext cx="2876550" cy="5207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 dirty="0"/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1006475" y="4068763"/>
            <a:ext cx="28479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sv-SE" sz="2300" dirty="0">
                <a:solidFill>
                  <a:srgbClr val="7A003D"/>
                </a:solidFill>
              </a:rPr>
              <a:t>ARTISTERI</a:t>
            </a:r>
          </a:p>
        </p:txBody>
      </p:sp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996950" y="3130550"/>
            <a:ext cx="2876550" cy="5207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 dirty="0"/>
          </a:p>
        </p:txBody>
      </p:sp>
      <p:sp>
        <p:nvSpPr>
          <p:cNvPr id="258061" name="Rectangle 13"/>
          <p:cNvSpPr>
            <a:spLocks noChangeArrowheads="1"/>
          </p:cNvSpPr>
          <p:nvPr/>
        </p:nvSpPr>
        <p:spPr bwMode="auto">
          <a:xfrm>
            <a:off x="1775597" y="3154363"/>
            <a:ext cx="1317669" cy="44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7A003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sv-SE" sz="2300" dirty="0">
                <a:solidFill>
                  <a:srgbClr val="7A003D"/>
                </a:solidFill>
              </a:rPr>
              <a:t>MORAL</a:t>
            </a:r>
          </a:p>
        </p:txBody>
      </p:sp>
      <p:sp>
        <p:nvSpPr>
          <p:cNvPr id="258063" name="Rectangle 15"/>
          <p:cNvSpPr>
            <a:spLocks noChangeArrowheads="1"/>
          </p:cNvSpPr>
          <p:nvPr/>
        </p:nvSpPr>
        <p:spPr bwMode="auto">
          <a:xfrm>
            <a:off x="996950" y="2216150"/>
            <a:ext cx="2876550" cy="5207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sv-SE" dirty="0"/>
          </a:p>
        </p:txBody>
      </p:sp>
      <p:sp>
        <p:nvSpPr>
          <p:cNvPr id="258064" name="Rectangle 16"/>
          <p:cNvSpPr>
            <a:spLocks noChangeArrowheads="1"/>
          </p:cNvSpPr>
          <p:nvPr/>
        </p:nvSpPr>
        <p:spPr bwMode="auto">
          <a:xfrm>
            <a:off x="1378808" y="2239963"/>
            <a:ext cx="2120773" cy="44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7A003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sv-SE" sz="2300" dirty="0">
                <a:solidFill>
                  <a:srgbClr val="7A003D"/>
                </a:solidFill>
              </a:rPr>
              <a:t>ÖDMJUKHET</a:t>
            </a:r>
          </a:p>
        </p:txBody>
      </p:sp>
      <p:sp>
        <p:nvSpPr>
          <p:cNvPr id="258065" name="Rectangle 17"/>
          <p:cNvSpPr>
            <a:spLocks noChangeArrowheads="1"/>
          </p:cNvSpPr>
          <p:nvPr/>
        </p:nvSpPr>
        <p:spPr bwMode="auto">
          <a:xfrm>
            <a:off x="4160838" y="2135188"/>
            <a:ext cx="530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sv-SE" sz="1800" i="1" dirty="0"/>
              <a:t>i vår ansats i ett uppdrag, och med respekt för</a:t>
            </a:r>
          </a:p>
          <a:p>
            <a:pPr defTabSz="762000"/>
            <a:r>
              <a:rPr lang="sv-SE" sz="1800" i="1" dirty="0"/>
              <a:t>uppdragsgivarens egna kunskaper</a:t>
            </a:r>
          </a:p>
        </p:txBody>
      </p:sp>
      <p:sp>
        <p:nvSpPr>
          <p:cNvPr id="258066" name="Rectangle 18"/>
          <p:cNvSpPr>
            <a:spLocks noChangeArrowheads="1"/>
          </p:cNvSpPr>
          <p:nvPr/>
        </p:nvSpPr>
        <p:spPr bwMode="auto">
          <a:xfrm>
            <a:off x="4173538" y="3019425"/>
            <a:ext cx="530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sv-SE" sz="1800" i="1" dirty="0"/>
              <a:t>genom lojalitet mot uppdragsgivaren och med </a:t>
            </a:r>
          </a:p>
          <a:p>
            <a:pPr defTabSz="762000"/>
            <a:r>
              <a:rPr lang="sv-SE" sz="1800" i="1" dirty="0"/>
              <a:t>stark fokus på dennes långsiktiga lönsamhet</a:t>
            </a:r>
          </a:p>
        </p:txBody>
      </p:sp>
      <p:sp>
        <p:nvSpPr>
          <p:cNvPr id="258067" name="Rectangle 19"/>
          <p:cNvSpPr>
            <a:spLocks noChangeArrowheads="1"/>
          </p:cNvSpPr>
          <p:nvPr/>
        </p:nvSpPr>
        <p:spPr bwMode="auto">
          <a:xfrm>
            <a:off x="4160838" y="3951288"/>
            <a:ext cx="5295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sv-SE" sz="1800" i="1" dirty="0"/>
              <a:t>genom strävan att erbjuda kreativa lösningar som </a:t>
            </a:r>
          </a:p>
          <a:p>
            <a:pPr defTabSz="762000"/>
            <a:r>
              <a:rPr lang="sv-SE" sz="1800" i="1" dirty="0"/>
              <a:t>gör uppdragsgivaren ledande inom sitt område</a:t>
            </a:r>
          </a:p>
        </p:txBody>
      </p:sp>
      <p:sp>
        <p:nvSpPr>
          <p:cNvPr id="258068" name="Rectangle 20"/>
          <p:cNvSpPr>
            <a:spLocks noChangeArrowheads="1"/>
          </p:cNvSpPr>
          <p:nvPr/>
        </p:nvSpPr>
        <p:spPr bwMode="auto">
          <a:xfrm>
            <a:off x="4173538" y="4859338"/>
            <a:ext cx="530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sv-SE" sz="1800" i="1" dirty="0"/>
              <a:t>alla uppdrag utförs i största förtroende och </a:t>
            </a:r>
          </a:p>
          <a:p>
            <a:pPr defTabSz="762000"/>
            <a:r>
              <a:rPr lang="sv-SE" sz="1800" i="1" dirty="0"/>
              <a:t>förblir konfidentiella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Denna presentation är personlig och konfidentiell och är en del av en verbal presentation.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9CF6-8CD7-4FF6-A989-4F7B1DEE63F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3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/>
          <p:cNvSpPr>
            <a:spLocks noGrp="1"/>
          </p:cNvSpPr>
          <p:nvPr>
            <p:ph type="title"/>
          </p:nvPr>
        </p:nvSpPr>
        <p:spPr>
          <a:xfrm>
            <a:off x="319882" y="663575"/>
            <a:ext cx="9297194" cy="719138"/>
          </a:xfrm>
        </p:spPr>
        <p:txBody>
          <a:bodyPr/>
          <a:lstStyle/>
          <a:p>
            <a:pPr algn="ctr"/>
            <a:r>
              <a:rPr lang="en-GB" sz="3200" b="1" dirty="0" err="1"/>
              <a:t>Konkurrensfilosofi</a:t>
            </a:r>
            <a:endParaRPr lang="en-GB" sz="3200" b="1" dirty="0"/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835819" y="1819276"/>
            <a:ext cx="8482013" cy="4067175"/>
          </a:xfrm>
          <a:prstGeom prst="roundRect">
            <a:avLst/>
          </a:prstGeom>
          <a:solidFill>
            <a:srgbClr val="EAEAEA"/>
          </a:solidFill>
          <a:ln w="38100">
            <a:solidFill>
              <a:srgbClr val="7A003D"/>
            </a:solidFill>
          </a:ln>
          <a:effectLst/>
        </p:spPr>
        <p:txBody>
          <a:bodyPr lIns="0" tIns="0" rIns="0" bIns="0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sz="1800" dirty="0">
              <a:latin typeface="+mn-lt"/>
            </a:endParaRPr>
          </a:p>
          <a:p>
            <a:pPr algn="ctr">
              <a:defRPr/>
            </a:pPr>
            <a:r>
              <a:rPr lang="sv-SE" sz="1800" dirty="0">
                <a:latin typeface="+mn-lt"/>
              </a:rPr>
              <a:t>Lagerkvist &amp; Partners arbetar för </a:t>
            </a:r>
            <a:r>
              <a:rPr lang="sv-SE" sz="1800" i="1" dirty="0">
                <a:latin typeface="+mn-lt"/>
              </a:rPr>
              <a:t>enbart en klient åt gången </a:t>
            </a:r>
            <a:r>
              <a:rPr lang="sv-SE" sz="1800" dirty="0">
                <a:latin typeface="+mn-lt"/>
              </a:rPr>
              <a:t>inom ett konkurrensområde. </a:t>
            </a:r>
          </a:p>
          <a:p>
            <a:pPr algn="ctr">
              <a:defRPr/>
            </a:pPr>
            <a:endParaRPr lang="sv-SE" sz="1800" dirty="0">
              <a:latin typeface="+mn-lt"/>
            </a:endParaRPr>
          </a:p>
          <a:p>
            <a:pPr algn="ctr">
              <a:defRPr/>
            </a:pPr>
            <a:r>
              <a:rPr lang="sv-SE" sz="1800" dirty="0">
                <a:latin typeface="+mn-lt"/>
              </a:rPr>
              <a:t>Under en tidsperiod av upp till </a:t>
            </a:r>
            <a:r>
              <a:rPr lang="sv-SE" sz="1800" i="1" dirty="0">
                <a:latin typeface="+mn-lt"/>
              </a:rPr>
              <a:t>två år </a:t>
            </a:r>
            <a:r>
              <a:rPr lang="sv-SE" sz="1800" dirty="0">
                <a:latin typeface="+mn-lt"/>
              </a:rPr>
              <a:t>efter avslutat uppdrag, stämmer vi av med vår uppdragsgivare om det finns några invändningar mot att vi på nytt åtar oss uppdrag för en klient inom samma konkurrensområde. </a:t>
            </a:r>
          </a:p>
          <a:p>
            <a:pPr algn="ctr">
              <a:defRPr/>
            </a:pPr>
            <a:endParaRPr lang="sv-SE" sz="1800" dirty="0">
              <a:latin typeface="+mn-lt"/>
            </a:endParaRPr>
          </a:p>
          <a:p>
            <a:pPr algn="ctr">
              <a:defRPr/>
            </a:pPr>
            <a:r>
              <a:rPr lang="sv-SE" sz="1800" dirty="0">
                <a:latin typeface="+mn-lt"/>
              </a:rPr>
              <a:t>I vissa fall sker sådan avstämning </a:t>
            </a:r>
            <a:r>
              <a:rPr lang="sv-SE" sz="1800" i="1" dirty="0">
                <a:latin typeface="+mn-lt"/>
              </a:rPr>
              <a:t>även efter en längre </a:t>
            </a:r>
            <a:r>
              <a:rPr lang="sv-SE" sz="1800" dirty="0">
                <a:latin typeface="+mn-lt"/>
              </a:rPr>
              <a:t>tidsperiod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208B-ED34-4765-83E9-3B25B9ADDB8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7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138" name="Picture 66" descr="Operations_triangle_swe2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"/>
          <a:stretch>
            <a:fillRect/>
          </a:stretch>
        </p:blipFill>
        <p:spPr bwMode="auto">
          <a:xfrm>
            <a:off x="1938338" y="720725"/>
            <a:ext cx="6003925" cy="5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9CF6-8CD7-4FF6-A989-4F7B1DEE63F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 bwMode="auto">
          <a:xfrm flipH="1">
            <a:off x="760412" y="871438"/>
            <a:ext cx="8067675" cy="50150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spcBef>
                <a:spcPct val="0"/>
              </a:spcBef>
              <a:buSzTx/>
              <a:defRPr/>
            </a:pPr>
            <a:endParaRPr lang="en-GB" sz="2800" b="1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191015" y="619125"/>
            <a:ext cx="199496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2" name="Freeform 3"/>
          <p:cNvSpPr>
            <a:spLocks/>
          </p:cNvSpPr>
          <p:nvPr/>
        </p:nvSpPr>
        <p:spPr bwMode="auto">
          <a:xfrm>
            <a:off x="5123260" y="4194175"/>
            <a:ext cx="748109" cy="496888"/>
          </a:xfrm>
          <a:custGeom>
            <a:avLst/>
            <a:gdLst>
              <a:gd name="T0" fmla="*/ 2147483647 w 471"/>
              <a:gd name="T1" fmla="*/ 2147483647 h 313"/>
              <a:gd name="T2" fmla="*/ 2147483647 w 471"/>
              <a:gd name="T3" fmla="*/ 2147483647 h 313"/>
              <a:gd name="T4" fmla="*/ 2147483647 w 471"/>
              <a:gd name="T5" fmla="*/ 2147483647 h 313"/>
              <a:gd name="T6" fmla="*/ 2147483647 w 471"/>
              <a:gd name="T7" fmla="*/ 2147483647 h 313"/>
              <a:gd name="T8" fmla="*/ 2147483647 w 471"/>
              <a:gd name="T9" fmla="*/ 2147483647 h 313"/>
              <a:gd name="T10" fmla="*/ 2147483647 w 471"/>
              <a:gd name="T11" fmla="*/ 2147483647 h 313"/>
              <a:gd name="T12" fmla="*/ 2147483647 w 471"/>
              <a:gd name="T13" fmla="*/ 2147483647 h 313"/>
              <a:gd name="T14" fmla="*/ 2147483647 w 471"/>
              <a:gd name="T15" fmla="*/ 2147483647 h 313"/>
              <a:gd name="T16" fmla="*/ 2147483647 w 471"/>
              <a:gd name="T17" fmla="*/ 2147483647 h 313"/>
              <a:gd name="T18" fmla="*/ 2147483647 w 471"/>
              <a:gd name="T19" fmla="*/ 2147483647 h 313"/>
              <a:gd name="T20" fmla="*/ 2147483647 w 471"/>
              <a:gd name="T21" fmla="*/ 2147483647 h 313"/>
              <a:gd name="T22" fmla="*/ 2147483647 w 471"/>
              <a:gd name="T23" fmla="*/ 2147483647 h 313"/>
              <a:gd name="T24" fmla="*/ 2147483647 w 471"/>
              <a:gd name="T25" fmla="*/ 2147483647 h 313"/>
              <a:gd name="T26" fmla="*/ 2147483647 w 471"/>
              <a:gd name="T27" fmla="*/ 2147483647 h 313"/>
              <a:gd name="T28" fmla="*/ 2147483647 w 471"/>
              <a:gd name="T29" fmla="*/ 2147483647 h 313"/>
              <a:gd name="T30" fmla="*/ 2147483647 w 471"/>
              <a:gd name="T31" fmla="*/ 2147483647 h 313"/>
              <a:gd name="T32" fmla="*/ 2147483647 w 471"/>
              <a:gd name="T33" fmla="*/ 0 h 313"/>
              <a:gd name="T34" fmla="*/ 2147483647 w 471"/>
              <a:gd name="T35" fmla="*/ 2147483647 h 313"/>
              <a:gd name="T36" fmla="*/ 2147483647 w 471"/>
              <a:gd name="T37" fmla="*/ 2147483647 h 313"/>
              <a:gd name="T38" fmla="*/ 2147483647 w 471"/>
              <a:gd name="T39" fmla="*/ 2147483647 h 313"/>
              <a:gd name="T40" fmla="*/ 2147483647 w 471"/>
              <a:gd name="T41" fmla="*/ 2147483647 h 313"/>
              <a:gd name="T42" fmla="*/ 2147483647 w 471"/>
              <a:gd name="T43" fmla="*/ 2147483647 h 313"/>
              <a:gd name="T44" fmla="*/ 2147483647 w 471"/>
              <a:gd name="T45" fmla="*/ 2147483647 h 313"/>
              <a:gd name="T46" fmla="*/ 2147483647 w 471"/>
              <a:gd name="T47" fmla="*/ 2147483647 h 313"/>
              <a:gd name="T48" fmla="*/ 2147483647 w 471"/>
              <a:gd name="T49" fmla="*/ 2147483647 h 313"/>
              <a:gd name="T50" fmla="*/ 2147483647 w 471"/>
              <a:gd name="T51" fmla="*/ 2147483647 h 313"/>
              <a:gd name="T52" fmla="*/ 2147483647 w 471"/>
              <a:gd name="T53" fmla="*/ 2147483647 h 313"/>
              <a:gd name="T54" fmla="*/ 2147483647 w 471"/>
              <a:gd name="T55" fmla="*/ 2147483647 h 313"/>
              <a:gd name="T56" fmla="*/ 2147483647 w 471"/>
              <a:gd name="T57" fmla="*/ 2147483647 h 313"/>
              <a:gd name="T58" fmla="*/ 2147483647 w 471"/>
              <a:gd name="T59" fmla="*/ 2147483647 h 313"/>
              <a:gd name="T60" fmla="*/ 2147483647 w 471"/>
              <a:gd name="T61" fmla="*/ 2147483647 h 313"/>
              <a:gd name="T62" fmla="*/ 2147483647 w 471"/>
              <a:gd name="T63" fmla="*/ 2147483647 h 313"/>
              <a:gd name="T64" fmla="*/ 2147483647 w 471"/>
              <a:gd name="T65" fmla="*/ 2147483647 h 313"/>
              <a:gd name="T66" fmla="*/ 2147483647 w 471"/>
              <a:gd name="T67" fmla="*/ 2147483647 h 313"/>
              <a:gd name="T68" fmla="*/ 0 w 471"/>
              <a:gd name="T69" fmla="*/ 2147483647 h 313"/>
              <a:gd name="T70" fmla="*/ 2147483647 w 471"/>
              <a:gd name="T71" fmla="*/ 2147483647 h 313"/>
              <a:gd name="T72" fmla="*/ 2147483647 w 471"/>
              <a:gd name="T73" fmla="*/ 2147483647 h 313"/>
              <a:gd name="T74" fmla="*/ 2147483647 w 471"/>
              <a:gd name="T75" fmla="*/ 2147483647 h 313"/>
              <a:gd name="T76" fmla="*/ 2147483647 w 471"/>
              <a:gd name="T77" fmla="*/ 2147483647 h 313"/>
              <a:gd name="T78" fmla="*/ 2147483647 w 471"/>
              <a:gd name="T79" fmla="*/ 2147483647 h 313"/>
              <a:gd name="T80" fmla="*/ 2147483647 w 471"/>
              <a:gd name="T81" fmla="*/ 2147483647 h 313"/>
              <a:gd name="T82" fmla="*/ 2147483647 w 471"/>
              <a:gd name="T83" fmla="*/ 2147483647 h 313"/>
              <a:gd name="T84" fmla="*/ 2147483647 w 471"/>
              <a:gd name="T85" fmla="*/ 2147483647 h 313"/>
              <a:gd name="T86" fmla="*/ 2147483647 w 471"/>
              <a:gd name="T87" fmla="*/ 2147483647 h 313"/>
              <a:gd name="T88" fmla="*/ 2147483647 w 471"/>
              <a:gd name="T89" fmla="*/ 2147483647 h 313"/>
              <a:gd name="T90" fmla="*/ 2147483647 w 471"/>
              <a:gd name="T91" fmla="*/ 2147483647 h 313"/>
              <a:gd name="T92" fmla="*/ 2147483647 w 471"/>
              <a:gd name="T93" fmla="*/ 2147483647 h 313"/>
              <a:gd name="T94" fmla="*/ 2147483647 w 471"/>
              <a:gd name="T95" fmla="*/ 2147483647 h 313"/>
              <a:gd name="T96" fmla="*/ 2147483647 w 471"/>
              <a:gd name="T97" fmla="*/ 2147483647 h 313"/>
              <a:gd name="T98" fmla="*/ 2147483647 w 471"/>
              <a:gd name="T99" fmla="*/ 2147483647 h 313"/>
              <a:gd name="T100" fmla="*/ 2147483647 w 471"/>
              <a:gd name="T101" fmla="*/ 2147483647 h 313"/>
              <a:gd name="T102" fmla="*/ 2147483647 w 471"/>
              <a:gd name="T103" fmla="*/ 2147483647 h 31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71" h="313">
                <a:moveTo>
                  <a:pt x="292" y="302"/>
                </a:moveTo>
                <a:lnTo>
                  <a:pt x="296" y="300"/>
                </a:lnTo>
                <a:lnTo>
                  <a:pt x="309" y="285"/>
                </a:lnTo>
                <a:lnTo>
                  <a:pt x="310" y="280"/>
                </a:lnTo>
                <a:lnTo>
                  <a:pt x="324" y="274"/>
                </a:lnTo>
                <a:lnTo>
                  <a:pt x="354" y="262"/>
                </a:lnTo>
                <a:lnTo>
                  <a:pt x="364" y="261"/>
                </a:lnTo>
                <a:lnTo>
                  <a:pt x="367" y="262"/>
                </a:lnTo>
                <a:lnTo>
                  <a:pt x="373" y="267"/>
                </a:lnTo>
                <a:lnTo>
                  <a:pt x="385" y="264"/>
                </a:lnTo>
                <a:lnTo>
                  <a:pt x="388" y="267"/>
                </a:lnTo>
                <a:lnTo>
                  <a:pt x="390" y="269"/>
                </a:lnTo>
                <a:lnTo>
                  <a:pt x="399" y="265"/>
                </a:lnTo>
                <a:lnTo>
                  <a:pt x="405" y="273"/>
                </a:lnTo>
                <a:lnTo>
                  <a:pt x="419" y="277"/>
                </a:lnTo>
                <a:lnTo>
                  <a:pt x="435" y="275"/>
                </a:lnTo>
                <a:lnTo>
                  <a:pt x="436" y="259"/>
                </a:lnTo>
                <a:lnTo>
                  <a:pt x="431" y="238"/>
                </a:lnTo>
                <a:lnTo>
                  <a:pt x="442" y="212"/>
                </a:lnTo>
                <a:lnTo>
                  <a:pt x="448" y="204"/>
                </a:lnTo>
                <a:lnTo>
                  <a:pt x="470" y="196"/>
                </a:lnTo>
                <a:lnTo>
                  <a:pt x="470" y="175"/>
                </a:lnTo>
                <a:lnTo>
                  <a:pt x="465" y="172"/>
                </a:lnTo>
                <a:lnTo>
                  <a:pt x="470" y="172"/>
                </a:lnTo>
                <a:lnTo>
                  <a:pt x="465" y="166"/>
                </a:lnTo>
                <a:lnTo>
                  <a:pt x="455" y="161"/>
                </a:lnTo>
                <a:lnTo>
                  <a:pt x="446" y="161"/>
                </a:lnTo>
                <a:lnTo>
                  <a:pt x="421" y="179"/>
                </a:lnTo>
                <a:lnTo>
                  <a:pt x="401" y="177"/>
                </a:lnTo>
                <a:lnTo>
                  <a:pt x="396" y="169"/>
                </a:lnTo>
                <a:lnTo>
                  <a:pt x="393" y="169"/>
                </a:lnTo>
                <a:lnTo>
                  <a:pt x="387" y="163"/>
                </a:lnTo>
                <a:lnTo>
                  <a:pt x="384" y="161"/>
                </a:lnTo>
                <a:lnTo>
                  <a:pt x="387" y="157"/>
                </a:lnTo>
                <a:lnTo>
                  <a:pt x="382" y="146"/>
                </a:lnTo>
                <a:lnTo>
                  <a:pt x="379" y="127"/>
                </a:lnTo>
                <a:lnTo>
                  <a:pt x="376" y="120"/>
                </a:lnTo>
                <a:lnTo>
                  <a:pt x="381" y="114"/>
                </a:lnTo>
                <a:lnTo>
                  <a:pt x="381" y="106"/>
                </a:lnTo>
                <a:lnTo>
                  <a:pt x="377" y="101"/>
                </a:lnTo>
                <a:lnTo>
                  <a:pt x="377" y="95"/>
                </a:lnTo>
                <a:lnTo>
                  <a:pt x="368" y="79"/>
                </a:lnTo>
                <a:lnTo>
                  <a:pt x="364" y="72"/>
                </a:lnTo>
                <a:lnTo>
                  <a:pt x="349" y="64"/>
                </a:lnTo>
                <a:lnTo>
                  <a:pt x="343" y="55"/>
                </a:lnTo>
                <a:lnTo>
                  <a:pt x="335" y="51"/>
                </a:lnTo>
                <a:lnTo>
                  <a:pt x="334" y="46"/>
                </a:lnTo>
                <a:lnTo>
                  <a:pt x="329" y="44"/>
                </a:lnTo>
                <a:lnTo>
                  <a:pt x="322" y="36"/>
                </a:lnTo>
                <a:lnTo>
                  <a:pt x="301" y="6"/>
                </a:lnTo>
                <a:lnTo>
                  <a:pt x="288" y="0"/>
                </a:lnTo>
                <a:lnTo>
                  <a:pt x="279" y="0"/>
                </a:lnTo>
                <a:lnTo>
                  <a:pt x="276" y="5"/>
                </a:lnTo>
                <a:lnTo>
                  <a:pt x="266" y="8"/>
                </a:lnTo>
                <a:lnTo>
                  <a:pt x="263" y="20"/>
                </a:lnTo>
                <a:lnTo>
                  <a:pt x="258" y="22"/>
                </a:lnTo>
                <a:lnTo>
                  <a:pt x="224" y="31"/>
                </a:lnTo>
                <a:lnTo>
                  <a:pt x="219" y="34"/>
                </a:lnTo>
                <a:lnTo>
                  <a:pt x="215" y="43"/>
                </a:lnTo>
                <a:lnTo>
                  <a:pt x="210" y="46"/>
                </a:lnTo>
                <a:lnTo>
                  <a:pt x="188" y="34"/>
                </a:lnTo>
                <a:lnTo>
                  <a:pt x="180" y="34"/>
                </a:lnTo>
                <a:lnTo>
                  <a:pt x="172" y="39"/>
                </a:lnTo>
                <a:lnTo>
                  <a:pt x="162" y="37"/>
                </a:lnTo>
                <a:lnTo>
                  <a:pt x="155" y="40"/>
                </a:lnTo>
                <a:lnTo>
                  <a:pt x="150" y="37"/>
                </a:lnTo>
                <a:lnTo>
                  <a:pt x="138" y="38"/>
                </a:lnTo>
                <a:lnTo>
                  <a:pt x="132" y="38"/>
                </a:lnTo>
                <a:lnTo>
                  <a:pt x="125" y="33"/>
                </a:lnTo>
                <a:lnTo>
                  <a:pt x="121" y="32"/>
                </a:lnTo>
                <a:lnTo>
                  <a:pt x="118" y="38"/>
                </a:lnTo>
                <a:lnTo>
                  <a:pt x="111" y="39"/>
                </a:lnTo>
                <a:lnTo>
                  <a:pt x="109" y="43"/>
                </a:lnTo>
                <a:lnTo>
                  <a:pt x="100" y="56"/>
                </a:lnTo>
                <a:lnTo>
                  <a:pt x="90" y="56"/>
                </a:lnTo>
                <a:lnTo>
                  <a:pt x="89" y="60"/>
                </a:lnTo>
                <a:lnTo>
                  <a:pt x="83" y="61"/>
                </a:lnTo>
                <a:lnTo>
                  <a:pt x="80" y="70"/>
                </a:lnTo>
                <a:lnTo>
                  <a:pt x="76" y="72"/>
                </a:lnTo>
                <a:lnTo>
                  <a:pt x="72" y="77"/>
                </a:lnTo>
                <a:lnTo>
                  <a:pt x="73" y="86"/>
                </a:lnTo>
                <a:lnTo>
                  <a:pt x="70" y="87"/>
                </a:lnTo>
                <a:lnTo>
                  <a:pt x="67" y="98"/>
                </a:lnTo>
                <a:lnTo>
                  <a:pt x="59" y="110"/>
                </a:lnTo>
                <a:lnTo>
                  <a:pt x="61" y="111"/>
                </a:lnTo>
                <a:lnTo>
                  <a:pt x="60" y="114"/>
                </a:lnTo>
                <a:lnTo>
                  <a:pt x="58" y="117"/>
                </a:lnTo>
                <a:lnTo>
                  <a:pt x="59" y="121"/>
                </a:lnTo>
                <a:lnTo>
                  <a:pt x="55" y="124"/>
                </a:lnTo>
                <a:lnTo>
                  <a:pt x="55" y="133"/>
                </a:lnTo>
                <a:lnTo>
                  <a:pt x="50" y="138"/>
                </a:lnTo>
                <a:lnTo>
                  <a:pt x="47" y="138"/>
                </a:lnTo>
                <a:lnTo>
                  <a:pt x="45" y="146"/>
                </a:lnTo>
                <a:lnTo>
                  <a:pt x="47" y="151"/>
                </a:lnTo>
                <a:lnTo>
                  <a:pt x="43" y="154"/>
                </a:lnTo>
                <a:lnTo>
                  <a:pt x="43" y="159"/>
                </a:lnTo>
                <a:lnTo>
                  <a:pt x="37" y="164"/>
                </a:lnTo>
                <a:lnTo>
                  <a:pt x="32" y="162"/>
                </a:lnTo>
                <a:lnTo>
                  <a:pt x="24" y="164"/>
                </a:lnTo>
                <a:lnTo>
                  <a:pt x="22" y="169"/>
                </a:lnTo>
                <a:lnTo>
                  <a:pt x="17" y="173"/>
                </a:lnTo>
                <a:lnTo>
                  <a:pt x="10" y="170"/>
                </a:lnTo>
                <a:lnTo>
                  <a:pt x="9" y="172"/>
                </a:lnTo>
                <a:lnTo>
                  <a:pt x="3" y="172"/>
                </a:lnTo>
                <a:lnTo>
                  <a:pt x="0" y="175"/>
                </a:lnTo>
                <a:lnTo>
                  <a:pt x="6" y="184"/>
                </a:lnTo>
                <a:lnTo>
                  <a:pt x="18" y="189"/>
                </a:lnTo>
                <a:lnTo>
                  <a:pt x="24" y="197"/>
                </a:lnTo>
                <a:lnTo>
                  <a:pt x="29" y="196"/>
                </a:lnTo>
                <a:lnTo>
                  <a:pt x="29" y="206"/>
                </a:lnTo>
                <a:lnTo>
                  <a:pt x="32" y="211"/>
                </a:lnTo>
                <a:lnTo>
                  <a:pt x="30" y="214"/>
                </a:lnTo>
                <a:lnTo>
                  <a:pt x="44" y="224"/>
                </a:lnTo>
                <a:lnTo>
                  <a:pt x="49" y="224"/>
                </a:lnTo>
                <a:lnTo>
                  <a:pt x="56" y="228"/>
                </a:lnTo>
                <a:lnTo>
                  <a:pt x="67" y="230"/>
                </a:lnTo>
                <a:lnTo>
                  <a:pt x="69" y="235"/>
                </a:lnTo>
                <a:lnTo>
                  <a:pt x="67" y="236"/>
                </a:lnTo>
                <a:lnTo>
                  <a:pt x="67" y="240"/>
                </a:lnTo>
                <a:lnTo>
                  <a:pt x="62" y="242"/>
                </a:lnTo>
                <a:lnTo>
                  <a:pt x="72" y="246"/>
                </a:lnTo>
                <a:lnTo>
                  <a:pt x="73" y="249"/>
                </a:lnTo>
                <a:lnTo>
                  <a:pt x="63" y="252"/>
                </a:lnTo>
                <a:lnTo>
                  <a:pt x="63" y="255"/>
                </a:lnTo>
                <a:lnTo>
                  <a:pt x="67" y="257"/>
                </a:lnTo>
                <a:lnTo>
                  <a:pt x="75" y="257"/>
                </a:lnTo>
                <a:lnTo>
                  <a:pt x="80" y="264"/>
                </a:lnTo>
                <a:lnTo>
                  <a:pt x="97" y="263"/>
                </a:lnTo>
                <a:lnTo>
                  <a:pt x="99" y="266"/>
                </a:lnTo>
                <a:lnTo>
                  <a:pt x="102" y="272"/>
                </a:lnTo>
                <a:lnTo>
                  <a:pt x="107" y="272"/>
                </a:lnTo>
                <a:lnTo>
                  <a:pt x="112" y="260"/>
                </a:lnTo>
                <a:lnTo>
                  <a:pt x="119" y="256"/>
                </a:lnTo>
                <a:lnTo>
                  <a:pt x="127" y="261"/>
                </a:lnTo>
                <a:lnTo>
                  <a:pt x="133" y="262"/>
                </a:lnTo>
                <a:lnTo>
                  <a:pt x="135" y="265"/>
                </a:lnTo>
                <a:lnTo>
                  <a:pt x="127" y="266"/>
                </a:lnTo>
                <a:lnTo>
                  <a:pt x="125" y="270"/>
                </a:lnTo>
                <a:lnTo>
                  <a:pt x="121" y="272"/>
                </a:lnTo>
                <a:lnTo>
                  <a:pt x="127" y="281"/>
                </a:lnTo>
                <a:lnTo>
                  <a:pt x="135" y="283"/>
                </a:lnTo>
                <a:lnTo>
                  <a:pt x="135" y="287"/>
                </a:lnTo>
                <a:lnTo>
                  <a:pt x="152" y="292"/>
                </a:lnTo>
                <a:lnTo>
                  <a:pt x="155" y="295"/>
                </a:lnTo>
                <a:lnTo>
                  <a:pt x="147" y="301"/>
                </a:lnTo>
                <a:lnTo>
                  <a:pt x="146" y="308"/>
                </a:lnTo>
                <a:lnTo>
                  <a:pt x="148" y="310"/>
                </a:lnTo>
                <a:lnTo>
                  <a:pt x="159" y="312"/>
                </a:lnTo>
                <a:lnTo>
                  <a:pt x="176" y="306"/>
                </a:lnTo>
                <a:lnTo>
                  <a:pt x="213" y="312"/>
                </a:lnTo>
                <a:lnTo>
                  <a:pt x="223" y="310"/>
                </a:lnTo>
                <a:lnTo>
                  <a:pt x="231" y="305"/>
                </a:lnTo>
                <a:lnTo>
                  <a:pt x="241" y="307"/>
                </a:lnTo>
                <a:lnTo>
                  <a:pt x="256" y="304"/>
                </a:lnTo>
                <a:lnTo>
                  <a:pt x="270" y="305"/>
                </a:lnTo>
                <a:lnTo>
                  <a:pt x="276" y="308"/>
                </a:lnTo>
                <a:lnTo>
                  <a:pt x="281" y="307"/>
                </a:lnTo>
                <a:lnTo>
                  <a:pt x="292" y="30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29" name="Freeform 4"/>
          <p:cNvSpPr>
            <a:spLocks/>
          </p:cNvSpPr>
          <p:nvPr/>
        </p:nvSpPr>
        <p:spPr bwMode="auto">
          <a:xfrm>
            <a:off x="5193771" y="4843464"/>
            <a:ext cx="213254" cy="168275"/>
          </a:xfrm>
          <a:custGeom>
            <a:avLst/>
            <a:gdLst>
              <a:gd name="T0" fmla="*/ 116245801 w 134"/>
              <a:gd name="T1" fmla="*/ 27722513 h 106"/>
              <a:gd name="T2" fmla="*/ 99024364 w 134"/>
              <a:gd name="T3" fmla="*/ 27722513 h 106"/>
              <a:gd name="T4" fmla="*/ 81802927 w 134"/>
              <a:gd name="T5" fmla="*/ 47883763 h 106"/>
              <a:gd name="T6" fmla="*/ 86108654 w 134"/>
              <a:gd name="T7" fmla="*/ 57964388 h 106"/>
              <a:gd name="T8" fmla="*/ 60275764 w 134"/>
              <a:gd name="T9" fmla="*/ 42843450 h 106"/>
              <a:gd name="T10" fmla="*/ 25832890 w 134"/>
              <a:gd name="T11" fmla="*/ 65524063 h 106"/>
              <a:gd name="T12" fmla="*/ 23679292 w 134"/>
              <a:gd name="T13" fmla="*/ 100806250 h 106"/>
              <a:gd name="T14" fmla="*/ 6457855 w 134"/>
              <a:gd name="T15" fmla="*/ 100806250 h 106"/>
              <a:gd name="T16" fmla="*/ 2152129 w 134"/>
              <a:gd name="T17" fmla="*/ 126007813 h 106"/>
              <a:gd name="T18" fmla="*/ 10763582 w 134"/>
              <a:gd name="T19" fmla="*/ 148690013 h 106"/>
              <a:gd name="T20" fmla="*/ 0 w 134"/>
              <a:gd name="T21" fmla="*/ 161290000 h 106"/>
              <a:gd name="T22" fmla="*/ 12915710 w 134"/>
              <a:gd name="T23" fmla="*/ 178931888 h 106"/>
              <a:gd name="T24" fmla="*/ 8611453 w 134"/>
              <a:gd name="T25" fmla="*/ 196572188 h 106"/>
              <a:gd name="T26" fmla="*/ 21527163 w 134"/>
              <a:gd name="T27" fmla="*/ 229335013 h 106"/>
              <a:gd name="T28" fmla="*/ 30137147 w 134"/>
              <a:gd name="T29" fmla="*/ 229335013 h 106"/>
              <a:gd name="T30" fmla="*/ 38748600 w 134"/>
              <a:gd name="T31" fmla="*/ 257055938 h 106"/>
              <a:gd name="T32" fmla="*/ 49512182 w 134"/>
              <a:gd name="T33" fmla="*/ 257055938 h 106"/>
              <a:gd name="T34" fmla="*/ 51664311 w 134"/>
              <a:gd name="T35" fmla="*/ 252015625 h 106"/>
              <a:gd name="T36" fmla="*/ 64581490 w 134"/>
              <a:gd name="T37" fmla="*/ 252015625 h 106"/>
              <a:gd name="T38" fmla="*/ 68885748 w 134"/>
              <a:gd name="T39" fmla="*/ 264617200 h 106"/>
              <a:gd name="T40" fmla="*/ 109787946 w 134"/>
              <a:gd name="T41" fmla="*/ 257055938 h 106"/>
              <a:gd name="T42" fmla="*/ 118397930 w 134"/>
              <a:gd name="T43" fmla="*/ 246975313 h 106"/>
              <a:gd name="T44" fmla="*/ 139925093 w 134"/>
              <a:gd name="T45" fmla="*/ 252015625 h 106"/>
              <a:gd name="T46" fmla="*/ 150688675 w 134"/>
              <a:gd name="T47" fmla="*/ 239415638 h 106"/>
              <a:gd name="T48" fmla="*/ 157146530 w 134"/>
              <a:gd name="T49" fmla="*/ 241935000 h 106"/>
              <a:gd name="T50" fmla="*/ 178673694 w 134"/>
              <a:gd name="T51" fmla="*/ 204133450 h 106"/>
              <a:gd name="T52" fmla="*/ 187285147 w 134"/>
              <a:gd name="T53" fmla="*/ 199093138 h 106"/>
              <a:gd name="T54" fmla="*/ 193743002 w 134"/>
              <a:gd name="T55" fmla="*/ 204133450 h 106"/>
              <a:gd name="T56" fmla="*/ 208812310 w 134"/>
              <a:gd name="T57" fmla="*/ 196572188 h 106"/>
              <a:gd name="T58" fmla="*/ 217422294 w 134"/>
              <a:gd name="T59" fmla="*/ 201612500 h 106"/>
              <a:gd name="T60" fmla="*/ 247560910 w 134"/>
              <a:gd name="T61" fmla="*/ 199093138 h 106"/>
              <a:gd name="T62" fmla="*/ 254018766 w 134"/>
              <a:gd name="T63" fmla="*/ 186491563 h 106"/>
              <a:gd name="T64" fmla="*/ 262628750 w 134"/>
              <a:gd name="T65" fmla="*/ 191531875 h 106"/>
              <a:gd name="T66" fmla="*/ 262628750 w 134"/>
              <a:gd name="T67" fmla="*/ 163810950 h 106"/>
              <a:gd name="T68" fmla="*/ 273392331 w 134"/>
              <a:gd name="T69" fmla="*/ 158770638 h 106"/>
              <a:gd name="T70" fmla="*/ 282003784 w 134"/>
              <a:gd name="T71" fmla="*/ 156249688 h 106"/>
              <a:gd name="T72" fmla="*/ 286309511 w 134"/>
              <a:gd name="T73" fmla="*/ 138609388 h 106"/>
              <a:gd name="T74" fmla="*/ 277698058 w 134"/>
              <a:gd name="T75" fmla="*/ 108367513 h 106"/>
              <a:gd name="T76" fmla="*/ 286309511 w 134"/>
              <a:gd name="T77" fmla="*/ 93246575 h 106"/>
              <a:gd name="T78" fmla="*/ 266934476 w 134"/>
              <a:gd name="T79" fmla="*/ 68045013 h 106"/>
              <a:gd name="T80" fmla="*/ 260476621 w 134"/>
              <a:gd name="T81" fmla="*/ 47883763 h 106"/>
              <a:gd name="T82" fmla="*/ 238949457 w 134"/>
              <a:gd name="T83" fmla="*/ 42843450 h 106"/>
              <a:gd name="T84" fmla="*/ 217422294 w 134"/>
              <a:gd name="T85" fmla="*/ 30241875 h 106"/>
              <a:gd name="T86" fmla="*/ 198048728 w 134"/>
              <a:gd name="T87" fmla="*/ 5040313 h 106"/>
              <a:gd name="T88" fmla="*/ 193743002 w 134"/>
              <a:gd name="T89" fmla="*/ 0 h 106"/>
              <a:gd name="T90" fmla="*/ 165757983 w 134"/>
              <a:gd name="T91" fmla="*/ 12601575 h 106"/>
              <a:gd name="T92" fmla="*/ 139925093 w 134"/>
              <a:gd name="T93" fmla="*/ 10080625 h 106"/>
              <a:gd name="T94" fmla="*/ 129161512 w 134"/>
              <a:gd name="T95" fmla="*/ 27722513 h 106"/>
              <a:gd name="T96" fmla="*/ 116245801 w 134"/>
              <a:gd name="T97" fmla="*/ 27722513 h 1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34" h="106">
                <a:moveTo>
                  <a:pt x="54" y="11"/>
                </a:moveTo>
                <a:lnTo>
                  <a:pt x="46" y="11"/>
                </a:lnTo>
                <a:lnTo>
                  <a:pt x="38" y="19"/>
                </a:lnTo>
                <a:lnTo>
                  <a:pt x="40" y="23"/>
                </a:lnTo>
                <a:lnTo>
                  <a:pt x="28" y="17"/>
                </a:lnTo>
                <a:lnTo>
                  <a:pt x="12" y="26"/>
                </a:lnTo>
                <a:lnTo>
                  <a:pt x="11" y="40"/>
                </a:lnTo>
                <a:lnTo>
                  <a:pt x="3" y="40"/>
                </a:lnTo>
                <a:lnTo>
                  <a:pt x="1" y="50"/>
                </a:lnTo>
                <a:lnTo>
                  <a:pt x="5" y="59"/>
                </a:lnTo>
                <a:lnTo>
                  <a:pt x="0" y="64"/>
                </a:lnTo>
                <a:lnTo>
                  <a:pt x="6" y="71"/>
                </a:lnTo>
                <a:lnTo>
                  <a:pt x="4" y="78"/>
                </a:lnTo>
                <a:lnTo>
                  <a:pt x="10" y="91"/>
                </a:lnTo>
                <a:lnTo>
                  <a:pt x="14" y="91"/>
                </a:lnTo>
                <a:lnTo>
                  <a:pt x="18" y="102"/>
                </a:lnTo>
                <a:lnTo>
                  <a:pt x="23" y="102"/>
                </a:lnTo>
                <a:lnTo>
                  <a:pt x="24" y="100"/>
                </a:lnTo>
                <a:lnTo>
                  <a:pt x="30" y="100"/>
                </a:lnTo>
                <a:lnTo>
                  <a:pt x="32" y="105"/>
                </a:lnTo>
                <a:lnTo>
                  <a:pt x="51" y="102"/>
                </a:lnTo>
                <a:lnTo>
                  <a:pt x="55" y="98"/>
                </a:lnTo>
                <a:lnTo>
                  <a:pt x="65" y="100"/>
                </a:lnTo>
                <a:lnTo>
                  <a:pt x="70" y="95"/>
                </a:lnTo>
                <a:lnTo>
                  <a:pt x="73" y="96"/>
                </a:lnTo>
                <a:lnTo>
                  <a:pt x="83" y="81"/>
                </a:lnTo>
                <a:lnTo>
                  <a:pt x="87" y="79"/>
                </a:lnTo>
                <a:lnTo>
                  <a:pt x="90" y="81"/>
                </a:lnTo>
                <a:lnTo>
                  <a:pt x="97" y="78"/>
                </a:lnTo>
                <a:lnTo>
                  <a:pt x="101" y="80"/>
                </a:lnTo>
                <a:lnTo>
                  <a:pt x="115" y="79"/>
                </a:lnTo>
                <a:lnTo>
                  <a:pt x="118" y="74"/>
                </a:lnTo>
                <a:lnTo>
                  <a:pt x="122" y="76"/>
                </a:lnTo>
                <a:lnTo>
                  <a:pt x="122" y="65"/>
                </a:lnTo>
                <a:lnTo>
                  <a:pt x="127" y="63"/>
                </a:lnTo>
                <a:lnTo>
                  <a:pt x="131" y="62"/>
                </a:lnTo>
                <a:lnTo>
                  <a:pt x="133" y="55"/>
                </a:lnTo>
                <a:lnTo>
                  <a:pt x="129" y="43"/>
                </a:lnTo>
                <a:lnTo>
                  <a:pt x="133" y="37"/>
                </a:lnTo>
                <a:lnTo>
                  <a:pt x="124" y="27"/>
                </a:lnTo>
                <a:lnTo>
                  <a:pt x="121" y="19"/>
                </a:lnTo>
                <a:lnTo>
                  <a:pt x="111" y="17"/>
                </a:lnTo>
                <a:lnTo>
                  <a:pt x="101" y="12"/>
                </a:lnTo>
                <a:lnTo>
                  <a:pt x="92" y="2"/>
                </a:lnTo>
                <a:lnTo>
                  <a:pt x="90" y="0"/>
                </a:lnTo>
                <a:lnTo>
                  <a:pt x="77" y="5"/>
                </a:lnTo>
                <a:lnTo>
                  <a:pt x="65" y="4"/>
                </a:lnTo>
                <a:lnTo>
                  <a:pt x="60" y="11"/>
                </a:lnTo>
                <a:lnTo>
                  <a:pt x="54" y="1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654" name="Freeform 5"/>
          <p:cNvSpPr>
            <a:spLocks/>
          </p:cNvSpPr>
          <p:nvPr/>
        </p:nvSpPr>
        <p:spPr bwMode="auto">
          <a:xfrm>
            <a:off x="5013193" y="4468813"/>
            <a:ext cx="369755" cy="450850"/>
          </a:xfrm>
          <a:custGeom>
            <a:avLst/>
            <a:gdLst>
              <a:gd name="T0" fmla="*/ 2147483647 w 233"/>
              <a:gd name="T1" fmla="*/ 2147483647 h 284"/>
              <a:gd name="T2" fmla="*/ 2147483647 w 233"/>
              <a:gd name="T3" fmla="*/ 2147483647 h 284"/>
              <a:gd name="T4" fmla="*/ 2147483647 w 233"/>
              <a:gd name="T5" fmla="*/ 2147483647 h 284"/>
              <a:gd name="T6" fmla="*/ 2147483647 w 233"/>
              <a:gd name="T7" fmla="*/ 2147483647 h 284"/>
              <a:gd name="T8" fmla="*/ 2147483647 w 233"/>
              <a:gd name="T9" fmla="*/ 2147483647 h 284"/>
              <a:gd name="T10" fmla="*/ 2147483647 w 233"/>
              <a:gd name="T11" fmla="*/ 2147483647 h 284"/>
              <a:gd name="T12" fmla="*/ 2147483647 w 233"/>
              <a:gd name="T13" fmla="*/ 2147483647 h 284"/>
              <a:gd name="T14" fmla="*/ 2147483647 w 233"/>
              <a:gd name="T15" fmla="*/ 2147483647 h 284"/>
              <a:gd name="T16" fmla="*/ 2147483647 w 233"/>
              <a:gd name="T17" fmla="*/ 2147483647 h 284"/>
              <a:gd name="T18" fmla="*/ 2147483647 w 233"/>
              <a:gd name="T19" fmla="*/ 2147483647 h 284"/>
              <a:gd name="T20" fmla="*/ 2147483647 w 233"/>
              <a:gd name="T21" fmla="*/ 2147483647 h 284"/>
              <a:gd name="T22" fmla="*/ 2147483647 w 233"/>
              <a:gd name="T23" fmla="*/ 2147483647 h 284"/>
              <a:gd name="T24" fmla="*/ 2147483647 w 233"/>
              <a:gd name="T25" fmla="*/ 2147483647 h 284"/>
              <a:gd name="T26" fmla="*/ 2147483647 w 233"/>
              <a:gd name="T27" fmla="*/ 2147483647 h 284"/>
              <a:gd name="T28" fmla="*/ 2147483647 w 233"/>
              <a:gd name="T29" fmla="*/ 2147483647 h 284"/>
              <a:gd name="T30" fmla="*/ 2147483647 w 233"/>
              <a:gd name="T31" fmla="*/ 2147483647 h 284"/>
              <a:gd name="T32" fmla="*/ 2147483647 w 233"/>
              <a:gd name="T33" fmla="*/ 2147483647 h 284"/>
              <a:gd name="T34" fmla="*/ 2147483647 w 233"/>
              <a:gd name="T35" fmla="*/ 2147483647 h 284"/>
              <a:gd name="T36" fmla="*/ 2147483647 w 233"/>
              <a:gd name="T37" fmla="*/ 2147483647 h 284"/>
              <a:gd name="T38" fmla="*/ 2147483647 w 233"/>
              <a:gd name="T39" fmla="*/ 2147483647 h 284"/>
              <a:gd name="T40" fmla="*/ 2147483647 w 233"/>
              <a:gd name="T41" fmla="*/ 0 h 284"/>
              <a:gd name="T42" fmla="*/ 2147483647 w 233"/>
              <a:gd name="T43" fmla="*/ 2147483647 h 284"/>
              <a:gd name="T44" fmla="*/ 2147483647 w 233"/>
              <a:gd name="T45" fmla="*/ 2147483647 h 284"/>
              <a:gd name="T46" fmla="*/ 2147483647 w 233"/>
              <a:gd name="T47" fmla="*/ 2147483647 h 284"/>
              <a:gd name="T48" fmla="*/ 2147483647 w 233"/>
              <a:gd name="T49" fmla="*/ 2147483647 h 284"/>
              <a:gd name="T50" fmla="*/ 2147483647 w 233"/>
              <a:gd name="T51" fmla="*/ 2147483647 h 284"/>
              <a:gd name="T52" fmla="*/ 2147483647 w 233"/>
              <a:gd name="T53" fmla="*/ 2147483647 h 284"/>
              <a:gd name="T54" fmla="*/ 2147483647 w 233"/>
              <a:gd name="T55" fmla="*/ 2147483647 h 284"/>
              <a:gd name="T56" fmla="*/ 2147483647 w 233"/>
              <a:gd name="T57" fmla="*/ 2147483647 h 284"/>
              <a:gd name="T58" fmla="*/ 2147483647 w 233"/>
              <a:gd name="T59" fmla="*/ 2147483647 h 284"/>
              <a:gd name="T60" fmla="*/ 2147483647 w 233"/>
              <a:gd name="T61" fmla="*/ 2147483647 h 284"/>
              <a:gd name="T62" fmla="*/ 2147483647 w 233"/>
              <a:gd name="T63" fmla="*/ 2147483647 h 284"/>
              <a:gd name="T64" fmla="*/ 2147483647 w 233"/>
              <a:gd name="T65" fmla="*/ 2147483647 h 284"/>
              <a:gd name="T66" fmla="*/ 2147483647 w 233"/>
              <a:gd name="T67" fmla="*/ 2147483647 h 284"/>
              <a:gd name="T68" fmla="*/ 2147483647 w 233"/>
              <a:gd name="T69" fmla="*/ 2147483647 h 284"/>
              <a:gd name="T70" fmla="*/ 2147483647 w 233"/>
              <a:gd name="T71" fmla="*/ 2147483647 h 284"/>
              <a:gd name="T72" fmla="*/ 2147483647 w 233"/>
              <a:gd name="T73" fmla="*/ 2147483647 h 284"/>
              <a:gd name="T74" fmla="*/ 2147483647 w 233"/>
              <a:gd name="T75" fmla="*/ 2147483647 h 284"/>
              <a:gd name="T76" fmla="*/ 2147483647 w 233"/>
              <a:gd name="T77" fmla="*/ 2147483647 h 284"/>
              <a:gd name="T78" fmla="*/ 2147483647 w 233"/>
              <a:gd name="T79" fmla="*/ 2147483647 h 284"/>
              <a:gd name="T80" fmla="*/ 2147483647 w 233"/>
              <a:gd name="T81" fmla="*/ 2147483647 h 284"/>
              <a:gd name="T82" fmla="*/ 0 w 233"/>
              <a:gd name="T83" fmla="*/ 2147483647 h 284"/>
              <a:gd name="T84" fmla="*/ 2147483647 w 233"/>
              <a:gd name="T85" fmla="*/ 2147483647 h 284"/>
              <a:gd name="T86" fmla="*/ 2147483647 w 233"/>
              <a:gd name="T87" fmla="*/ 2147483647 h 284"/>
              <a:gd name="T88" fmla="*/ 2147483647 w 233"/>
              <a:gd name="T89" fmla="*/ 2147483647 h 284"/>
              <a:gd name="T90" fmla="*/ 2147483647 w 233"/>
              <a:gd name="T91" fmla="*/ 2147483647 h 284"/>
              <a:gd name="T92" fmla="*/ 2147483647 w 233"/>
              <a:gd name="T93" fmla="*/ 2147483647 h 284"/>
              <a:gd name="T94" fmla="*/ 2147483647 w 233"/>
              <a:gd name="T95" fmla="*/ 2147483647 h 284"/>
              <a:gd name="T96" fmla="*/ 2147483647 w 233"/>
              <a:gd name="T97" fmla="*/ 2147483647 h 284"/>
              <a:gd name="T98" fmla="*/ 2147483647 w 233"/>
              <a:gd name="T99" fmla="*/ 2147483647 h 284"/>
              <a:gd name="T100" fmla="*/ 2147483647 w 233"/>
              <a:gd name="T101" fmla="*/ 2147483647 h 284"/>
              <a:gd name="T102" fmla="*/ 2147483647 w 233"/>
              <a:gd name="T103" fmla="*/ 2147483647 h 28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33" h="284">
                <a:moveTo>
                  <a:pt x="168" y="247"/>
                </a:moveTo>
                <a:lnTo>
                  <a:pt x="174" y="247"/>
                </a:lnTo>
                <a:lnTo>
                  <a:pt x="179" y="240"/>
                </a:lnTo>
                <a:lnTo>
                  <a:pt x="191" y="241"/>
                </a:lnTo>
                <a:lnTo>
                  <a:pt x="204" y="236"/>
                </a:lnTo>
                <a:lnTo>
                  <a:pt x="207" y="238"/>
                </a:lnTo>
                <a:lnTo>
                  <a:pt x="211" y="237"/>
                </a:lnTo>
                <a:lnTo>
                  <a:pt x="214" y="227"/>
                </a:lnTo>
                <a:lnTo>
                  <a:pt x="208" y="222"/>
                </a:lnTo>
                <a:lnTo>
                  <a:pt x="210" y="210"/>
                </a:lnTo>
                <a:lnTo>
                  <a:pt x="205" y="205"/>
                </a:lnTo>
                <a:lnTo>
                  <a:pt x="209" y="202"/>
                </a:lnTo>
                <a:lnTo>
                  <a:pt x="221" y="199"/>
                </a:lnTo>
                <a:lnTo>
                  <a:pt x="222" y="193"/>
                </a:lnTo>
                <a:lnTo>
                  <a:pt x="229" y="185"/>
                </a:lnTo>
                <a:lnTo>
                  <a:pt x="232" y="178"/>
                </a:lnTo>
                <a:lnTo>
                  <a:pt x="225" y="177"/>
                </a:lnTo>
                <a:lnTo>
                  <a:pt x="217" y="167"/>
                </a:lnTo>
                <a:lnTo>
                  <a:pt x="204" y="163"/>
                </a:lnTo>
                <a:lnTo>
                  <a:pt x="201" y="152"/>
                </a:lnTo>
                <a:lnTo>
                  <a:pt x="192" y="142"/>
                </a:lnTo>
                <a:lnTo>
                  <a:pt x="194" y="129"/>
                </a:lnTo>
                <a:lnTo>
                  <a:pt x="203" y="124"/>
                </a:lnTo>
                <a:lnTo>
                  <a:pt x="201" y="117"/>
                </a:lnTo>
                <a:lnTo>
                  <a:pt x="204" y="114"/>
                </a:lnTo>
                <a:lnTo>
                  <a:pt x="204" y="110"/>
                </a:lnTo>
                <a:lnTo>
                  <a:pt x="197" y="108"/>
                </a:lnTo>
                <a:lnTo>
                  <a:pt x="190" y="99"/>
                </a:lnTo>
                <a:lnTo>
                  <a:pt x="195" y="97"/>
                </a:lnTo>
                <a:lnTo>
                  <a:pt x="197" y="93"/>
                </a:lnTo>
                <a:lnTo>
                  <a:pt x="204" y="92"/>
                </a:lnTo>
                <a:lnTo>
                  <a:pt x="202" y="89"/>
                </a:lnTo>
                <a:lnTo>
                  <a:pt x="197" y="88"/>
                </a:lnTo>
                <a:lnTo>
                  <a:pt x="188" y="83"/>
                </a:lnTo>
                <a:lnTo>
                  <a:pt x="182" y="87"/>
                </a:lnTo>
                <a:lnTo>
                  <a:pt x="176" y="99"/>
                </a:lnTo>
                <a:lnTo>
                  <a:pt x="172" y="99"/>
                </a:lnTo>
                <a:lnTo>
                  <a:pt x="169" y="93"/>
                </a:lnTo>
                <a:lnTo>
                  <a:pt x="166" y="90"/>
                </a:lnTo>
                <a:lnTo>
                  <a:pt x="149" y="91"/>
                </a:lnTo>
                <a:lnTo>
                  <a:pt x="145" y="84"/>
                </a:lnTo>
                <a:lnTo>
                  <a:pt x="136" y="84"/>
                </a:lnTo>
                <a:lnTo>
                  <a:pt x="133" y="82"/>
                </a:lnTo>
                <a:lnTo>
                  <a:pt x="133" y="79"/>
                </a:lnTo>
                <a:lnTo>
                  <a:pt x="143" y="76"/>
                </a:lnTo>
                <a:lnTo>
                  <a:pt x="142" y="73"/>
                </a:lnTo>
                <a:lnTo>
                  <a:pt x="132" y="69"/>
                </a:lnTo>
                <a:lnTo>
                  <a:pt x="136" y="67"/>
                </a:lnTo>
                <a:lnTo>
                  <a:pt x="136" y="63"/>
                </a:lnTo>
                <a:lnTo>
                  <a:pt x="138" y="62"/>
                </a:lnTo>
                <a:lnTo>
                  <a:pt x="136" y="57"/>
                </a:lnTo>
                <a:lnTo>
                  <a:pt x="125" y="55"/>
                </a:lnTo>
                <a:lnTo>
                  <a:pt x="119" y="51"/>
                </a:lnTo>
                <a:lnTo>
                  <a:pt x="113" y="51"/>
                </a:lnTo>
                <a:lnTo>
                  <a:pt x="99" y="41"/>
                </a:lnTo>
                <a:lnTo>
                  <a:pt x="101" y="38"/>
                </a:lnTo>
                <a:lnTo>
                  <a:pt x="98" y="33"/>
                </a:lnTo>
                <a:lnTo>
                  <a:pt x="98" y="23"/>
                </a:lnTo>
                <a:lnTo>
                  <a:pt x="94" y="24"/>
                </a:lnTo>
                <a:lnTo>
                  <a:pt x="87" y="16"/>
                </a:lnTo>
                <a:lnTo>
                  <a:pt x="75" y="11"/>
                </a:lnTo>
                <a:lnTo>
                  <a:pt x="69" y="2"/>
                </a:lnTo>
                <a:lnTo>
                  <a:pt x="61" y="0"/>
                </a:lnTo>
                <a:lnTo>
                  <a:pt x="47" y="4"/>
                </a:lnTo>
                <a:lnTo>
                  <a:pt x="42" y="1"/>
                </a:lnTo>
                <a:lnTo>
                  <a:pt x="34" y="1"/>
                </a:lnTo>
                <a:lnTo>
                  <a:pt x="30" y="8"/>
                </a:lnTo>
                <a:lnTo>
                  <a:pt x="22" y="12"/>
                </a:lnTo>
                <a:lnTo>
                  <a:pt x="22" y="14"/>
                </a:lnTo>
                <a:lnTo>
                  <a:pt x="16" y="15"/>
                </a:lnTo>
                <a:lnTo>
                  <a:pt x="13" y="13"/>
                </a:lnTo>
                <a:lnTo>
                  <a:pt x="9" y="19"/>
                </a:lnTo>
                <a:lnTo>
                  <a:pt x="0" y="21"/>
                </a:lnTo>
                <a:lnTo>
                  <a:pt x="8" y="29"/>
                </a:lnTo>
                <a:lnTo>
                  <a:pt x="6" y="34"/>
                </a:lnTo>
                <a:lnTo>
                  <a:pt x="9" y="37"/>
                </a:lnTo>
                <a:lnTo>
                  <a:pt x="6" y="43"/>
                </a:lnTo>
                <a:lnTo>
                  <a:pt x="9" y="45"/>
                </a:lnTo>
                <a:lnTo>
                  <a:pt x="13" y="43"/>
                </a:lnTo>
                <a:lnTo>
                  <a:pt x="16" y="46"/>
                </a:lnTo>
                <a:lnTo>
                  <a:pt x="11" y="48"/>
                </a:lnTo>
                <a:lnTo>
                  <a:pt x="14" y="53"/>
                </a:lnTo>
                <a:lnTo>
                  <a:pt x="11" y="55"/>
                </a:lnTo>
                <a:lnTo>
                  <a:pt x="16" y="57"/>
                </a:lnTo>
                <a:lnTo>
                  <a:pt x="19" y="61"/>
                </a:lnTo>
                <a:lnTo>
                  <a:pt x="33" y="63"/>
                </a:lnTo>
                <a:lnTo>
                  <a:pt x="33" y="67"/>
                </a:lnTo>
                <a:lnTo>
                  <a:pt x="21" y="66"/>
                </a:lnTo>
                <a:lnTo>
                  <a:pt x="22" y="70"/>
                </a:lnTo>
                <a:lnTo>
                  <a:pt x="18" y="72"/>
                </a:lnTo>
                <a:lnTo>
                  <a:pt x="22" y="82"/>
                </a:lnTo>
                <a:lnTo>
                  <a:pt x="16" y="85"/>
                </a:lnTo>
                <a:lnTo>
                  <a:pt x="17" y="89"/>
                </a:lnTo>
                <a:lnTo>
                  <a:pt x="23" y="84"/>
                </a:lnTo>
                <a:lnTo>
                  <a:pt x="33" y="86"/>
                </a:lnTo>
                <a:lnTo>
                  <a:pt x="34" y="87"/>
                </a:lnTo>
                <a:lnTo>
                  <a:pt x="32" y="98"/>
                </a:lnTo>
                <a:lnTo>
                  <a:pt x="23" y="111"/>
                </a:lnTo>
                <a:lnTo>
                  <a:pt x="26" y="116"/>
                </a:lnTo>
                <a:lnTo>
                  <a:pt x="23" y="122"/>
                </a:lnTo>
                <a:lnTo>
                  <a:pt x="27" y="126"/>
                </a:lnTo>
                <a:lnTo>
                  <a:pt x="35" y="126"/>
                </a:lnTo>
                <a:lnTo>
                  <a:pt x="37" y="132"/>
                </a:lnTo>
                <a:lnTo>
                  <a:pt x="44" y="134"/>
                </a:lnTo>
                <a:lnTo>
                  <a:pt x="46" y="137"/>
                </a:lnTo>
                <a:lnTo>
                  <a:pt x="49" y="140"/>
                </a:lnTo>
                <a:lnTo>
                  <a:pt x="50" y="138"/>
                </a:lnTo>
                <a:lnTo>
                  <a:pt x="53" y="141"/>
                </a:lnTo>
                <a:lnTo>
                  <a:pt x="47" y="146"/>
                </a:lnTo>
                <a:lnTo>
                  <a:pt x="33" y="143"/>
                </a:lnTo>
                <a:lnTo>
                  <a:pt x="33" y="147"/>
                </a:lnTo>
                <a:lnTo>
                  <a:pt x="47" y="159"/>
                </a:lnTo>
                <a:lnTo>
                  <a:pt x="49" y="171"/>
                </a:lnTo>
                <a:lnTo>
                  <a:pt x="42" y="169"/>
                </a:lnTo>
                <a:lnTo>
                  <a:pt x="35" y="176"/>
                </a:lnTo>
                <a:lnTo>
                  <a:pt x="28" y="177"/>
                </a:lnTo>
                <a:lnTo>
                  <a:pt x="24" y="174"/>
                </a:lnTo>
                <a:lnTo>
                  <a:pt x="21" y="177"/>
                </a:lnTo>
                <a:lnTo>
                  <a:pt x="30" y="189"/>
                </a:lnTo>
                <a:lnTo>
                  <a:pt x="29" y="195"/>
                </a:lnTo>
                <a:lnTo>
                  <a:pt x="20" y="187"/>
                </a:lnTo>
                <a:lnTo>
                  <a:pt x="10" y="195"/>
                </a:lnTo>
                <a:lnTo>
                  <a:pt x="9" y="208"/>
                </a:lnTo>
                <a:lnTo>
                  <a:pt x="3" y="211"/>
                </a:lnTo>
                <a:lnTo>
                  <a:pt x="1" y="214"/>
                </a:lnTo>
                <a:lnTo>
                  <a:pt x="0" y="223"/>
                </a:lnTo>
                <a:lnTo>
                  <a:pt x="7" y="234"/>
                </a:lnTo>
                <a:lnTo>
                  <a:pt x="2" y="240"/>
                </a:lnTo>
                <a:lnTo>
                  <a:pt x="5" y="248"/>
                </a:lnTo>
                <a:lnTo>
                  <a:pt x="9" y="251"/>
                </a:lnTo>
                <a:lnTo>
                  <a:pt x="15" y="251"/>
                </a:lnTo>
                <a:lnTo>
                  <a:pt x="20" y="258"/>
                </a:lnTo>
                <a:lnTo>
                  <a:pt x="26" y="258"/>
                </a:lnTo>
                <a:lnTo>
                  <a:pt x="40" y="272"/>
                </a:lnTo>
                <a:lnTo>
                  <a:pt x="42" y="278"/>
                </a:lnTo>
                <a:lnTo>
                  <a:pt x="54" y="283"/>
                </a:lnTo>
                <a:lnTo>
                  <a:pt x="52" y="276"/>
                </a:lnTo>
                <a:lnTo>
                  <a:pt x="54" y="276"/>
                </a:lnTo>
                <a:lnTo>
                  <a:pt x="54" y="267"/>
                </a:lnTo>
                <a:lnTo>
                  <a:pt x="47" y="261"/>
                </a:lnTo>
                <a:lnTo>
                  <a:pt x="66" y="230"/>
                </a:lnTo>
                <a:lnTo>
                  <a:pt x="70" y="233"/>
                </a:lnTo>
                <a:lnTo>
                  <a:pt x="70" y="239"/>
                </a:lnTo>
                <a:lnTo>
                  <a:pt x="73" y="241"/>
                </a:lnTo>
                <a:lnTo>
                  <a:pt x="85" y="234"/>
                </a:lnTo>
                <a:lnTo>
                  <a:pt x="92" y="238"/>
                </a:lnTo>
                <a:lnTo>
                  <a:pt x="96" y="248"/>
                </a:lnTo>
                <a:lnTo>
                  <a:pt x="101" y="249"/>
                </a:lnTo>
                <a:lnTo>
                  <a:pt x="112" y="255"/>
                </a:lnTo>
                <a:lnTo>
                  <a:pt x="119" y="271"/>
                </a:lnTo>
                <a:lnTo>
                  <a:pt x="117" y="276"/>
                </a:lnTo>
                <a:lnTo>
                  <a:pt x="125" y="276"/>
                </a:lnTo>
                <a:lnTo>
                  <a:pt x="126" y="262"/>
                </a:lnTo>
                <a:lnTo>
                  <a:pt x="142" y="253"/>
                </a:lnTo>
                <a:lnTo>
                  <a:pt x="153" y="259"/>
                </a:lnTo>
                <a:lnTo>
                  <a:pt x="152" y="255"/>
                </a:lnTo>
                <a:lnTo>
                  <a:pt x="160" y="247"/>
                </a:lnTo>
                <a:lnTo>
                  <a:pt x="168" y="24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1" name="Freeform 6"/>
          <p:cNvSpPr>
            <a:spLocks/>
          </p:cNvSpPr>
          <p:nvPr/>
        </p:nvSpPr>
        <p:spPr bwMode="auto">
          <a:xfrm>
            <a:off x="5673593" y="4814889"/>
            <a:ext cx="245930" cy="225425"/>
          </a:xfrm>
          <a:custGeom>
            <a:avLst/>
            <a:gdLst>
              <a:gd name="T0" fmla="*/ 27900507 w 155"/>
              <a:gd name="T1" fmla="*/ 47883763 h 142"/>
              <a:gd name="T2" fmla="*/ 27900507 w 155"/>
              <a:gd name="T3" fmla="*/ 60483750 h 142"/>
              <a:gd name="T4" fmla="*/ 8585447 w 155"/>
              <a:gd name="T5" fmla="*/ 63004700 h 142"/>
              <a:gd name="T6" fmla="*/ 4292724 w 155"/>
              <a:gd name="T7" fmla="*/ 78125638 h 142"/>
              <a:gd name="T8" fmla="*/ 8585447 w 155"/>
              <a:gd name="T9" fmla="*/ 83165950 h 142"/>
              <a:gd name="T10" fmla="*/ 38631584 w 155"/>
              <a:gd name="T11" fmla="*/ 95765938 h 142"/>
              <a:gd name="T12" fmla="*/ 49362661 w 155"/>
              <a:gd name="T13" fmla="*/ 136088438 h 142"/>
              <a:gd name="T14" fmla="*/ 17169430 w 155"/>
              <a:gd name="T15" fmla="*/ 158770638 h 142"/>
              <a:gd name="T16" fmla="*/ 19315060 w 155"/>
              <a:gd name="T17" fmla="*/ 178931888 h 142"/>
              <a:gd name="T18" fmla="*/ 30046137 w 155"/>
              <a:gd name="T19" fmla="*/ 194052825 h 142"/>
              <a:gd name="T20" fmla="*/ 23607783 w 155"/>
              <a:gd name="T21" fmla="*/ 201612500 h 142"/>
              <a:gd name="T22" fmla="*/ 30046137 w 155"/>
              <a:gd name="T23" fmla="*/ 206652813 h 142"/>
              <a:gd name="T24" fmla="*/ 15023801 w 155"/>
              <a:gd name="T25" fmla="*/ 219254388 h 142"/>
              <a:gd name="T26" fmla="*/ 8585447 w 155"/>
              <a:gd name="T27" fmla="*/ 244455950 h 142"/>
              <a:gd name="T28" fmla="*/ 0 w 155"/>
              <a:gd name="T29" fmla="*/ 246975313 h 142"/>
              <a:gd name="T30" fmla="*/ 6438353 w 155"/>
              <a:gd name="T31" fmla="*/ 267136563 h 142"/>
              <a:gd name="T32" fmla="*/ 12876706 w 155"/>
              <a:gd name="T33" fmla="*/ 267136563 h 142"/>
              <a:gd name="T34" fmla="*/ 60093738 w 155"/>
              <a:gd name="T35" fmla="*/ 259576888 h 142"/>
              <a:gd name="T36" fmla="*/ 85847151 w 155"/>
              <a:gd name="T37" fmla="*/ 244455950 h 142"/>
              <a:gd name="T38" fmla="*/ 92286969 w 155"/>
              <a:gd name="T39" fmla="*/ 254536575 h 142"/>
              <a:gd name="T40" fmla="*/ 64386462 w 155"/>
              <a:gd name="T41" fmla="*/ 277217188 h 142"/>
              <a:gd name="T42" fmla="*/ 30046137 w 155"/>
              <a:gd name="T43" fmla="*/ 309980013 h 142"/>
              <a:gd name="T44" fmla="*/ 38631584 w 155"/>
              <a:gd name="T45" fmla="*/ 320060638 h 142"/>
              <a:gd name="T46" fmla="*/ 30046137 w 155"/>
              <a:gd name="T47" fmla="*/ 355342825 h 142"/>
              <a:gd name="T48" fmla="*/ 36485954 w 155"/>
              <a:gd name="T49" fmla="*/ 355342825 h 142"/>
              <a:gd name="T50" fmla="*/ 51508291 w 155"/>
              <a:gd name="T51" fmla="*/ 335181575 h 142"/>
              <a:gd name="T52" fmla="*/ 47217031 w 155"/>
              <a:gd name="T53" fmla="*/ 327620313 h 142"/>
              <a:gd name="T54" fmla="*/ 72970444 w 155"/>
              <a:gd name="T55" fmla="*/ 302418750 h 142"/>
              <a:gd name="T56" fmla="*/ 79408798 w 155"/>
              <a:gd name="T57" fmla="*/ 279738138 h 142"/>
              <a:gd name="T58" fmla="*/ 126625829 w 155"/>
              <a:gd name="T59" fmla="*/ 244455950 h 142"/>
              <a:gd name="T60" fmla="*/ 143795259 w 155"/>
              <a:gd name="T61" fmla="*/ 226814063 h 142"/>
              <a:gd name="T62" fmla="*/ 154526336 w 155"/>
              <a:gd name="T63" fmla="*/ 201612500 h 142"/>
              <a:gd name="T64" fmla="*/ 156671966 w 155"/>
              <a:gd name="T65" fmla="*/ 176410938 h 142"/>
              <a:gd name="T66" fmla="*/ 182426843 w 155"/>
              <a:gd name="T67" fmla="*/ 166330313 h 142"/>
              <a:gd name="T68" fmla="*/ 208181721 w 155"/>
              <a:gd name="T69" fmla="*/ 168851263 h 142"/>
              <a:gd name="T70" fmla="*/ 212472980 w 155"/>
              <a:gd name="T71" fmla="*/ 158770638 h 142"/>
              <a:gd name="T72" fmla="*/ 233935134 w 155"/>
              <a:gd name="T73" fmla="*/ 146169063 h 142"/>
              <a:gd name="T74" fmla="*/ 283297795 w 155"/>
              <a:gd name="T75" fmla="*/ 156249688 h 142"/>
              <a:gd name="T76" fmla="*/ 309052672 w 155"/>
              <a:gd name="T77" fmla="*/ 151209375 h 142"/>
              <a:gd name="T78" fmla="*/ 321929379 w 155"/>
              <a:gd name="T79" fmla="*/ 138609388 h 142"/>
              <a:gd name="T80" fmla="*/ 330514826 w 155"/>
              <a:gd name="T81" fmla="*/ 100806250 h 142"/>
              <a:gd name="T82" fmla="*/ 298321595 w 155"/>
              <a:gd name="T83" fmla="*/ 98286888 h 142"/>
              <a:gd name="T84" fmla="*/ 221058427 w 155"/>
              <a:gd name="T85" fmla="*/ 73085325 h 142"/>
              <a:gd name="T86" fmla="*/ 182426843 w 155"/>
              <a:gd name="T87" fmla="*/ 30241875 h 142"/>
              <a:gd name="T88" fmla="*/ 188865196 w 155"/>
              <a:gd name="T89" fmla="*/ 17641888 h 142"/>
              <a:gd name="T90" fmla="*/ 182426843 w 155"/>
              <a:gd name="T91" fmla="*/ 5040313 h 142"/>
              <a:gd name="T92" fmla="*/ 165257413 w 155"/>
              <a:gd name="T93" fmla="*/ 5040313 h 142"/>
              <a:gd name="T94" fmla="*/ 167403043 w 155"/>
              <a:gd name="T95" fmla="*/ 15120938 h 142"/>
              <a:gd name="T96" fmla="*/ 150233612 w 155"/>
              <a:gd name="T97" fmla="*/ 12601575 h 142"/>
              <a:gd name="T98" fmla="*/ 139502535 w 155"/>
              <a:gd name="T99" fmla="*/ 25201563 h 142"/>
              <a:gd name="T100" fmla="*/ 111602028 w 155"/>
              <a:gd name="T101" fmla="*/ 5040313 h 142"/>
              <a:gd name="T102" fmla="*/ 94432598 w 155"/>
              <a:gd name="T103" fmla="*/ 0 h 142"/>
              <a:gd name="T104" fmla="*/ 92286969 w 155"/>
              <a:gd name="T105" fmla="*/ 10080625 h 142"/>
              <a:gd name="T106" fmla="*/ 72970444 w 155"/>
              <a:gd name="T107" fmla="*/ 10080625 h 142"/>
              <a:gd name="T108" fmla="*/ 66532091 w 155"/>
              <a:gd name="T109" fmla="*/ 25201563 h 142"/>
              <a:gd name="T110" fmla="*/ 55801014 w 155"/>
              <a:gd name="T111" fmla="*/ 30241875 h 142"/>
              <a:gd name="T112" fmla="*/ 30046137 w 155"/>
              <a:gd name="T113" fmla="*/ 32762825 h 142"/>
              <a:gd name="T114" fmla="*/ 27900507 w 155"/>
              <a:gd name="T115" fmla="*/ 47883763 h 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5" h="142">
                <a:moveTo>
                  <a:pt x="13" y="19"/>
                </a:moveTo>
                <a:lnTo>
                  <a:pt x="13" y="24"/>
                </a:lnTo>
                <a:lnTo>
                  <a:pt x="4" y="25"/>
                </a:lnTo>
                <a:lnTo>
                  <a:pt x="2" y="31"/>
                </a:lnTo>
                <a:lnTo>
                  <a:pt x="4" y="33"/>
                </a:lnTo>
                <a:lnTo>
                  <a:pt x="18" y="38"/>
                </a:lnTo>
                <a:lnTo>
                  <a:pt x="23" y="54"/>
                </a:lnTo>
                <a:lnTo>
                  <a:pt x="8" y="63"/>
                </a:lnTo>
                <a:lnTo>
                  <a:pt x="9" y="71"/>
                </a:lnTo>
                <a:lnTo>
                  <a:pt x="14" y="77"/>
                </a:lnTo>
                <a:lnTo>
                  <a:pt x="11" y="80"/>
                </a:lnTo>
                <a:lnTo>
                  <a:pt x="14" y="82"/>
                </a:lnTo>
                <a:lnTo>
                  <a:pt x="7" y="87"/>
                </a:lnTo>
                <a:lnTo>
                  <a:pt x="4" y="97"/>
                </a:lnTo>
                <a:lnTo>
                  <a:pt x="0" y="98"/>
                </a:lnTo>
                <a:lnTo>
                  <a:pt x="3" y="106"/>
                </a:lnTo>
                <a:lnTo>
                  <a:pt x="6" y="106"/>
                </a:lnTo>
                <a:lnTo>
                  <a:pt x="28" y="103"/>
                </a:lnTo>
                <a:lnTo>
                  <a:pt x="40" y="97"/>
                </a:lnTo>
                <a:lnTo>
                  <a:pt x="43" y="101"/>
                </a:lnTo>
                <a:lnTo>
                  <a:pt x="30" y="110"/>
                </a:lnTo>
                <a:lnTo>
                  <a:pt x="14" y="123"/>
                </a:lnTo>
                <a:lnTo>
                  <a:pt x="18" y="127"/>
                </a:lnTo>
                <a:lnTo>
                  <a:pt x="14" y="141"/>
                </a:lnTo>
                <a:lnTo>
                  <a:pt x="17" y="141"/>
                </a:lnTo>
                <a:lnTo>
                  <a:pt x="24" y="133"/>
                </a:lnTo>
                <a:lnTo>
                  <a:pt x="22" y="130"/>
                </a:lnTo>
                <a:lnTo>
                  <a:pt x="34" y="120"/>
                </a:lnTo>
                <a:lnTo>
                  <a:pt x="37" y="111"/>
                </a:lnTo>
                <a:lnTo>
                  <a:pt x="59" y="97"/>
                </a:lnTo>
                <a:lnTo>
                  <a:pt x="67" y="90"/>
                </a:lnTo>
                <a:lnTo>
                  <a:pt x="72" y="80"/>
                </a:lnTo>
                <a:lnTo>
                  <a:pt x="73" y="70"/>
                </a:lnTo>
                <a:lnTo>
                  <a:pt x="85" y="66"/>
                </a:lnTo>
                <a:lnTo>
                  <a:pt x="97" y="67"/>
                </a:lnTo>
                <a:lnTo>
                  <a:pt x="99" y="63"/>
                </a:lnTo>
                <a:lnTo>
                  <a:pt x="109" y="58"/>
                </a:lnTo>
                <a:lnTo>
                  <a:pt x="132" y="62"/>
                </a:lnTo>
                <a:lnTo>
                  <a:pt x="144" y="60"/>
                </a:lnTo>
                <a:lnTo>
                  <a:pt x="150" y="55"/>
                </a:lnTo>
                <a:lnTo>
                  <a:pt x="154" y="40"/>
                </a:lnTo>
                <a:lnTo>
                  <a:pt x="139" y="39"/>
                </a:lnTo>
                <a:lnTo>
                  <a:pt x="103" y="29"/>
                </a:lnTo>
                <a:lnTo>
                  <a:pt x="85" y="12"/>
                </a:lnTo>
                <a:lnTo>
                  <a:pt x="88" y="7"/>
                </a:lnTo>
                <a:lnTo>
                  <a:pt x="85" y="2"/>
                </a:lnTo>
                <a:lnTo>
                  <a:pt x="77" y="2"/>
                </a:lnTo>
                <a:lnTo>
                  <a:pt x="78" y="6"/>
                </a:lnTo>
                <a:lnTo>
                  <a:pt x="70" y="5"/>
                </a:lnTo>
                <a:lnTo>
                  <a:pt x="65" y="10"/>
                </a:lnTo>
                <a:lnTo>
                  <a:pt x="52" y="2"/>
                </a:lnTo>
                <a:lnTo>
                  <a:pt x="44" y="0"/>
                </a:lnTo>
                <a:lnTo>
                  <a:pt x="43" y="4"/>
                </a:lnTo>
                <a:lnTo>
                  <a:pt x="34" y="4"/>
                </a:lnTo>
                <a:lnTo>
                  <a:pt x="31" y="10"/>
                </a:lnTo>
                <a:lnTo>
                  <a:pt x="26" y="12"/>
                </a:lnTo>
                <a:lnTo>
                  <a:pt x="14" y="13"/>
                </a:lnTo>
                <a:lnTo>
                  <a:pt x="13" y="1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6632" name="Freeform 7"/>
          <p:cNvSpPr>
            <a:spLocks/>
          </p:cNvSpPr>
          <p:nvPr/>
        </p:nvSpPr>
        <p:spPr bwMode="auto">
          <a:xfrm>
            <a:off x="5565246" y="4160838"/>
            <a:ext cx="306123" cy="303212"/>
          </a:xfrm>
          <a:custGeom>
            <a:avLst/>
            <a:gdLst>
              <a:gd name="T0" fmla="*/ 17253264 w 192"/>
              <a:gd name="T1" fmla="*/ 52922400 h 191"/>
              <a:gd name="T2" fmla="*/ 92737583 w 192"/>
              <a:gd name="T3" fmla="*/ 143647876 h 191"/>
              <a:gd name="T4" fmla="*/ 118616743 w 192"/>
              <a:gd name="T5" fmla="*/ 168849397 h 191"/>
              <a:gd name="T6" fmla="*/ 138027585 w 192"/>
              <a:gd name="T7" fmla="*/ 191531559 h 191"/>
              <a:gd name="T8" fmla="*/ 183317588 w 192"/>
              <a:gd name="T9" fmla="*/ 234373351 h 191"/>
              <a:gd name="T10" fmla="*/ 211354326 w 192"/>
              <a:gd name="T11" fmla="*/ 292337643 h 191"/>
              <a:gd name="T12" fmla="*/ 219980222 w 192"/>
              <a:gd name="T13" fmla="*/ 320058522 h 191"/>
              <a:gd name="T14" fmla="*/ 209196748 w 192"/>
              <a:gd name="T15" fmla="*/ 355340652 h 191"/>
              <a:gd name="T16" fmla="*/ 222137800 w 192"/>
              <a:gd name="T17" fmla="*/ 420864606 h 191"/>
              <a:gd name="T18" fmla="*/ 226450012 w 192"/>
              <a:gd name="T19" fmla="*/ 458667681 h 191"/>
              <a:gd name="T20" fmla="*/ 243704748 w 192"/>
              <a:gd name="T21" fmla="*/ 478828898 h 191"/>
              <a:gd name="T22" fmla="*/ 276053699 w 192"/>
              <a:gd name="T23" fmla="*/ 461187039 h 191"/>
              <a:gd name="T24" fmla="*/ 267427803 w 192"/>
              <a:gd name="T25" fmla="*/ 438506464 h 191"/>
              <a:gd name="T26" fmla="*/ 284681067 w 192"/>
              <a:gd name="T27" fmla="*/ 385582477 h 191"/>
              <a:gd name="T28" fmla="*/ 308404121 w 192"/>
              <a:gd name="T29" fmla="*/ 340219739 h 191"/>
              <a:gd name="T30" fmla="*/ 288994751 w 192"/>
              <a:gd name="T31" fmla="*/ 307458555 h 191"/>
              <a:gd name="T32" fmla="*/ 319187595 w 192"/>
              <a:gd name="T33" fmla="*/ 309977914 h 191"/>
              <a:gd name="T34" fmla="*/ 325657385 w 192"/>
              <a:gd name="T35" fmla="*/ 289816697 h 191"/>
              <a:gd name="T36" fmla="*/ 362321492 w 192"/>
              <a:gd name="T37" fmla="*/ 299897305 h 191"/>
              <a:gd name="T38" fmla="*/ 386044546 w 192"/>
              <a:gd name="T39" fmla="*/ 299897305 h 191"/>
              <a:gd name="T40" fmla="*/ 390358230 w 192"/>
              <a:gd name="T41" fmla="*/ 259574872 h 191"/>
              <a:gd name="T42" fmla="*/ 379574756 w 192"/>
              <a:gd name="T43" fmla="*/ 219252438 h 191"/>
              <a:gd name="T44" fmla="*/ 336440859 w 192"/>
              <a:gd name="T45" fmla="*/ 186491255 h 191"/>
              <a:gd name="T46" fmla="*/ 314873911 w 192"/>
              <a:gd name="T47" fmla="*/ 146168821 h 191"/>
              <a:gd name="T48" fmla="*/ 308404121 w 192"/>
              <a:gd name="T49" fmla="*/ 156249430 h 191"/>
              <a:gd name="T50" fmla="*/ 269583909 w 192"/>
              <a:gd name="T51" fmla="*/ 120967301 h 191"/>
              <a:gd name="T52" fmla="*/ 269583909 w 192"/>
              <a:gd name="T53" fmla="*/ 78123921 h 191"/>
              <a:gd name="T54" fmla="*/ 258800435 w 192"/>
              <a:gd name="T55" fmla="*/ 50403042 h 191"/>
              <a:gd name="T56" fmla="*/ 232921274 w 192"/>
              <a:gd name="T57" fmla="*/ 50403042 h 191"/>
              <a:gd name="T58" fmla="*/ 196257168 w 192"/>
              <a:gd name="T59" fmla="*/ 32761183 h 191"/>
              <a:gd name="T60" fmla="*/ 172534114 w 192"/>
              <a:gd name="T61" fmla="*/ 25201521 h 191"/>
              <a:gd name="T62" fmla="*/ 144497375 w 192"/>
              <a:gd name="T63" fmla="*/ 20161217 h 191"/>
              <a:gd name="T64" fmla="*/ 84110215 w 192"/>
              <a:gd name="T65" fmla="*/ 5040304 h 191"/>
              <a:gd name="T66" fmla="*/ 64700845 w 192"/>
              <a:gd name="T67" fmla="*/ 10080608 h 191"/>
              <a:gd name="T68" fmla="*/ 17253264 w 192"/>
              <a:gd name="T69" fmla="*/ 27720879 h 1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191">
                <a:moveTo>
                  <a:pt x="0" y="21"/>
                </a:moveTo>
                <a:lnTo>
                  <a:pt x="8" y="21"/>
                </a:lnTo>
                <a:lnTo>
                  <a:pt x="21" y="27"/>
                </a:lnTo>
                <a:lnTo>
                  <a:pt x="43" y="57"/>
                </a:lnTo>
                <a:lnTo>
                  <a:pt x="49" y="65"/>
                </a:lnTo>
                <a:lnTo>
                  <a:pt x="55" y="67"/>
                </a:lnTo>
                <a:lnTo>
                  <a:pt x="56" y="72"/>
                </a:lnTo>
                <a:lnTo>
                  <a:pt x="64" y="76"/>
                </a:lnTo>
                <a:lnTo>
                  <a:pt x="70" y="85"/>
                </a:lnTo>
                <a:lnTo>
                  <a:pt x="85" y="93"/>
                </a:lnTo>
                <a:lnTo>
                  <a:pt x="88" y="100"/>
                </a:lnTo>
                <a:lnTo>
                  <a:pt x="98" y="116"/>
                </a:lnTo>
                <a:lnTo>
                  <a:pt x="98" y="122"/>
                </a:lnTo>
                <a:lnTo>
                  <a:pt x="102" y="127"/>
                </a:lnTo>
                <a:lnTo>
                  <a:pt x="102" y="135"/>
                </a:lnTo>
                <a:lnTo>
                  <a:pt x="97" y="141"/>
                </a:lnTo>
                <a:lnTo>
                  <a:pt x="99" y="148"/>
                </a:lnTo>
                <a:lnTo>
                  <a:pt x="103" y="167"/>
                </a:lnTo>
                <a:lnTo>
                  <a:pt x="108" y="178"/>
                </a:lnTo>
                <a:lnTo>
                  <a:pt x="105" y="182"/>
                </a:lnTo>
                <a:lnTo>
                  <a:pt x="108" y="184"/>
                </a:lnTo>
                <a:lnTo>
                  <a:pt x="113" y="190"/>
                </a:lnTo>
                <a:lnTo>
                  <a:pt x="116" y="185"/>
                </a:lnTo>
                <a:lnTo>
                  <a:pt x="128" y="183"/>
                </a:lnTo>
                <a:lnTo>
                  <a:pt x="129" y="178"/>
                </a:lnTo>
                <a:lnTo>
                  <a:pt x="124" y="174"/>
                </a:lnTo>
                <a:lnTo>
                  <a:pt x="134" y="160"/>
                </a:lnTo>
                <a:lnTo>
                  <a:pt x="132" y="153"/>
                </a:lnTo>
                <a:lnTo>
                  <a:pt x="143" y="148"/>
                </a:lnTo>
                <a:lnTo>
                  <a:pt x="143" y="135"/>
                </a:lnTo>
                <a:lnTo>
                  <a:pt x="136" y="131"/>
                </a:lnTo>
                <a:lnTo>
                  <a:pt x="134" y="122"/>
                </a:lnTo>
                <a:lnTo>
                  <a:pt x="145" y="112"/>
                </a:lnTo>
                <a:lnTo>
                  <a:pt x="148" y="123"/>
                </a:lnTo>
                <a:lnTo>
                  <a:pt x="153" y="119"/>
                </a:lnTo>
                <a:lnTo>
                  <a:pt x="151" y="115"/>
                </a:lnTo>
                <a:lnTo>
                  <a:pt x="159" y="112"/>
                </a:lnTo>
                <a:lnTo>
                  <a:pt x="168" y="119"/>
                </a:lnTo>
                <a:lnTo>
                  <a:pt x="171" y="111"/>
                </a:lnTo>
                <a:lnTo>
                  <a:pt x="179" y="119"/>
                </a:lnTo>
                <a:lnTo>
                  <a:pt x="191" y="111"/>
                </a:lnTo>
                <a:lnTo>
                  <a:pt x="181" y="103"/>
                </a:lnTo>
                <a:lnTo>
                  <a:pt x="179" y="97"/>
                </a:lnTo>
                <a:lnTo>
                  <a:pt x="176" y="87"/>
                </a:lnTo>
                <a:lnTo>
                  <a:pt x="156" y="82"/>
                </a:lnTo>
                <a:lnTo>
                  <a:pt x="156" y="74"/>
                </a:lnTo>
                <a:lnTo>
                  <a:pt x="150" y="58"/>
                </a:lnTo>
                <a:lnTo>
                  <a:pt x="146" y="58"/>
                </a:lnTo>
                <a:lnTo>
                  <a:pt x="146" y="62"/>
                </a:lnTo>
                <a:lnTo>
                  <a:pt x="143" y="62"/>
                </a:lnTo>
                <a:lnTo>
                  <a:pt x="130" y="54"/>
                </a:lnTo>
                <a:lnTo>
                  <a:pt x="125" y="48"/>
                </a:lnTo>
                <a:lnTo>
                  <a:pt x="129" y="33"/>
                </a:lnTo>
                <a:lnTo>
                  <a:pt x="125" y="31"/>
                </a:lnTo>
                <a:lnTo>
                  <a:pt x="126" y="26"/>
                </a:lnTo>
                <a:lnTo>
                  <a:pt x="120" y="20"/>
                </a:lnTo>
                <a:lnTo>
                  <a:pt x="115" y="24"/>
                </a:lnTo>
                <a:lnTo>
                  <a:pt x="108" y="20"/>
                </a:lnTo>
                <a:lnTo>
                  <a:pt x="102" y="14"/>
                </a:lnTo>
                <a:lnTo>
                  <a:pt x="91" y="13"/>
                </a:lnTo>
                <a:lnTo>
                  <a:pt x="87" y="20"/>
                </a:lnTo>
                <a:lnTo>
                  <a:pt x="80" y="10"/>
                </a:lnTo>
                <a:lnTo>
                  <a:pt x="74" y="13"/>
                </a:lnTo>
                <a:lnTo>
                  <a:pt x="67" y="8"/>
                </a:lnTo>
                <a:lnTo>
                  <a:pt x="42" y="0"/>
                </a:lnTo>
                <a:lnTo>
                  <a:pt x="39" y="2"/>
                </a:lnTo>
                <a:lnTo>
                  <a:pt x="34" y="6"/>
                </a:lnTo>
                <a:lnTo>
                  <a:pt x="30" y="4"/>
                </a:lnTo>
                <a:lnTo>
                  <a:pt x="27" y="10"/>
                </a:lnTo>
                <a:lnTo>
                  <a:pt x="8" y="11"/>
                </a:lnTo>
                <a:lnTo>
                  <a:pt x="0" y="2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6633" name="Freeform 8"/>
          <p:cNvSpPr>
            <a:spLocks/>
          </p:cNvSpPr>
          <p:nvPr/>
        </p:nvSpPr>
        <p:spPr bwMode="auto">
          <a:xfrm>
            <a:off x="5087144" y="4833939"/>
            <a:ext cx="166820" cy="306387"/>
          </a:xfrm>
          <a:custGeom>
            <a:avLst/>
            <a:gdLst>
              <a:gd name="T0" fmla="*/ 156881508 w 105"/>
              <a:gd name="T1" fmla="*/ 458667689 h 193"/>
              <a:gd name="T2" fmla="*/ 148284578 w 105"/>
              <a:gd name="T3" fmla="*/ 425904917 h 193"/>
              <a:gd name="T4" fmla="*/ 163328472 w 105"/>
              <a:gd name="T5" fmla="*/ 413304951 h 193"/>
              <a:gd name="T6" fmla="*/ 189117796 w 105"/>
              <a:gd name="T7" fmla="*/ 405743700 h 193"/>
              <a:gd name="T8" fmla="*/ 197713259 w 105"/>
              <a:gd name="T9" fmla="*/ 350300353 h 193"/>
              <a:gd name="T10" fmla="*/ 212757154 w 105"/>
              <a:gd name="T11" fmla="*/ 342740691 h 193"/>
              <a:gd name="T12" fmla="*/ 223502583 w 105"/>
              <a:gd name="T13" fmla="*/ 304937615 h 193"/>
              <a:gd name="T14" fmla="*/ 210607188 w 105"/>
              <a:gd name="T15" fmla="*/ 279736093 h 193"/>
              <a:gd name="T16" fmla="*/ 195564760 w 105"/>
              <a:gd name="T17" fmla="*/ 267136127 h 193"/>
              <a:gd name="T18" fmla="*/ 180520866 w 105"/>
              <a:gd name="T19" fmla="*/ 272176431 h 193"/>
              <a:gd name="T20" fmla="*/ 163328472 w 105"/>
              <a:gd name="T21" fmla="*/ 244453964 h 193"/>
              <a:gd name="T22" fmla="*/ 154731542 w 105"/>
              <a:gd name="T23" fmla="*/ 194050921 h 193"/>
              <a:gd name="T24" fmla="*/ 152583043 w 105"/>
              <a:gd name="T25" fmla="*/ 163809095 h 193"/>
              <a:gd name="T26" fmla="*/ 148284578 w 105"/>
              <a:gd name="T27" fmla="*/ 115926998 h 193"/>
              <a:gd name="T28" fmla="*/ 139689114 w 105"/>
              <a:gd name="T29" fmla="*/ 63003010 h 193"/>
              <a:gd name="T30" fmla="*/ 103154361 w 105"/>
              <a:gd name="T31" fmla="*/ 45362738 h 193"/>
              <a:gd name="T32" fmla="*/ 79515004 w 105"/>
              <a:gd name="T33" fmla="*/ 10080609 h 193"/>
              <a:gd name="T34" fmla="*/ 47278716 w 105"/>
              <a:gd name="T35" fmla="*/ 22680575 h 193"/>
              <a:gd name="T36" fmla="*/ 38683252 w 105"/>
              <a:gd name="T37" fmla="*/ 0 h 193"/>
              <a:gd name="T38" fmla="*/ 12893929 w 105"/>
              <a:gd name="T39" fmla="*/ 93244835 h 193"/>
              <a:gd name="T40" fmla="*/ 8596930 w 105"/>
              <a:gd name="T41" fmla="*/ 115926998 h 193"/>
              <a:gd name="T42" fmla="*/ 30086322 w 105"/>
              <a:gd name="T43" fmla="*/ 133567270 h 193"/>
              <a:gd name="T44" fmla="*/ 36533286 w 105"/>
              <a:gd name="T45" fmla="*/ 148688182 h 193"/>
              <a:gd name="T46" fmla="*/ 42981717 w 105"/>
              <a:gd name="T47" fmla="*/ 171370345 h 193"/>
              <a:gd name="T48" fmla="*/ 23639358 w 105"/>
              <a:gd name="T49" fmla="*/ 178930008 h 193"/>
              <a:gd name="T50" fmla="*/ 19340893 w 105"/>
              <a:gd name="T51" fmla="*/ 206652475 h 193"/>
              <a:gd name="T52" fmla="*/ 36533286 w 105"/>
              <a:gd name="T53" fmla="*/ 229333051 h 193"/>
              <a:gd name="T54" fmla="*/ 32236288 w 105"/>
              <a:gd name="T55" fmla="*/ 269655485 h 193"/>
              <a:gd name="T56" fmla="*/ 27937823 w 105"/>
              <a:gd name="T57" fmla="*/ 287297344 h 193"/>
              <a:gd name="T58" fmla="*/ 34384787 w 105"/>
              <a:gd name="T59" fmla="*/ 347780995 h 193"/>
              <a:gd name="T60" fmla="*/ 40831751 w 105"/>
              <a:gd name="T61" fmla="*/ 342740691 h 193"/>
              <a:gd name="T62" fmla="*/ 34384787 w 105"/>
              <a:gd name="T63" fmla="*/ 350300353 h 193"/>
              <a:gd name="T64" fmla="*/ 47278716 w 105"/>
              <a:gd name="T65" fmla="*/ 378022821 h 193"/>
              <a:gd name="T66" fmla="*/ 30086322 w 105"/>
              <a:gd name="T67" fmla="*/ 367942212 h 193"/>
              <a:gd name="T68" fmla="*/ 34384787 w 105"/>
              <a:gd name="T69" fmla="*/ 388103429 h 193"/>
              <a:gd name="T70" fmla="*/ 94558898 w 105"/>
              <a:gd name="T71" fmla="*/ 423385559 h 193"/>
              <a:gd name="T72" fmla="*/ 103154361 w 105"/>
              <a:gd name="T73" fmla="*/ 446066135 h 193"/>
              <a:gd name="T74" fmla="*/ 113899791 w 105"/>
              <a:gd name="T75" fmla="*/ 471267656 h 193"/>
              <a:gd name="T76" fmla="*/ 143987579 w 105"/>
              <a:gd name="T77" fmla="*/ 483869210 h 193"/>
              <a:gd name="T78" fmla="*/ 150434544 w 105"/>
              <a:gd name="T79" fmla="*/ 456146743 h 1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5" h="193">
                <a:moveTo>
                  <a:pt x="70" y="181"/>
                </a:moveTo>
                <a:lnTo>
                  <a:pt x="73" y="182"/>
                </a:lnTo>
                <a:lnTo>
                  <a:pt x="75" y="179"/>
                </a:lnTo>
                <a:lnTo>
                  <a:pt x="69" y="169"/>
                </a:lnTo>
                <a:lnTo>
                  <a:pt x="74" y="169"/>
                </a:lnTo>
                <a:lnTo>
                  <a:pt x="76" y="164"/>
                </a:lnTo>
                <a:lnTo>
                  <a:pt x="85" y="162"/>
                </a:lnTo>
                <a:lnTo>
                  <a:pt x="88" y="161"/>
                </a:lnTo>
                <a:lnTo>
                  <a:pt x="91" y="146"/>
                </a:lnTo>
                <a:lnTo>
                  <a:pt x="92" y="139"/>
                </a:lnTo>
                <a:lnTo>
                  <a:pt x="95" y="136"/>
                </a:lnTo>
                <a:lnTo>
                  <a:pt x="99" y="136"/>
                </a:lnTo>
                <a:lnTo>
                  <a:pt x="104" y="127"/>
                </a:lnTo>
                <a:lnTo>
                  <a:pt x="104" y="121"/>
                </a:lnTo>
                <a:lnTo>
                  <a:pt x="98" y="116"/>
                </a:lnTo>
                <a:lnTo>
                  <a:pt x="98" y="111"/>
                </a:lnTo>
                <a:lnTo>
                  <a:pt x="96" y="106"/>
                </a:lnTo>
                <a:lnTo>
                  <a:pt x="91" y="106"/>
                </a:lnTo>
                <a:lnTo>
                  <a:pt x="89" y="108"/>
                </a:lnTo>
                <a:lnTo>
                  <a:pt x="84" y="108"/>
                </a:lnTo>
                <a:lnTo>
                  <a:pt x="80" y="97"/>
                </a:lnTo>
                <a:lnTo>
                  <a:pt x="76" y="97"/>
                </a:lnTo>
                <a:lnTo>
                  <a:pt x="70" y="84"/>
                </a:lnTo>
                <a:lnTo>
                  <a:pt x="72" y="77"/>
                </a:lnTo>
                <a:lnTo>
                  <a:pt x="66" y="70"/>
                </a:lnTo>
                <a:lnTo>
                  <a:pt x="71" y="65"/>
                </a:lnTo>
                <a:lnTo>
                  <a:pt x="67" y="56"/>
                </a:lnTo>
                <a:lnTo>
                  <a:pt x="69" y="46"/>
                </a:lnTo>
                <a:lnTo>
                  <a:pt x="71" y="41"/>
                </a:lnTo>
                <a:lnTo>
                  <a:pt x="65" y="25"/>
                </a:lnTo>
                <a:lnTo>
                  <a:pt x="54" y="19"/>
                </a:lnTo>
                <a:lnTo>
                  <a:pt x="48" y="18"/>
                </a:lnTo>
                <a:lnTo>
                  <a:pt x="44" y="8"/>
                </a:lnTo>
                <a:lnTo>
                  <a:pt x="37" y="4"/>
                </a:lnTo>
                <a:lnTo>
                  <a:pt x="26" y="11"/>
                </a:lnTo>
                <a:lnTo>
                  <a:pt x="22" y="9"/>
                </a:lnTo>
                <a:lnTo>
                  <a:pt x="22" y="3"/>
                </a:lnTo>
                <a:lnTo>
                  <a:pt x="18" y="0"/>
                </a:lnTo>
                <a:lnTo>
                  <a:pt x="0" y="31"/>
                </a:lnTo>
                <a:lnTo>
                  <a:pt x="6" y="37"/>
                </a:lnTo>
                <a:lnTo>
                  <a:pt x="6" y="46"/>
                </a:lnTo>
                <a:lnTo>
                  <a:pt x="4" y="46"/>
                </a:lnTo>
                <a:lnTo>
                  <a:pt x="6" y="53"/>
                </a:lnTo>
                <a:lnTo>
                  <a:pt x="14" y="53"/>
                </a:lnTo>
                <a:lnTo>
                  <a:pt x="18" y="56"/>
                </a:lnTo>
                <a:lnTo>
                  <a:pt x="17" y="59"/>
                </a:lnTo>
                <a:lnTo>
                  <a:pt x="19" y="65"/>
                </a:lnTo>
                <a:lnTo>
                  <a:pt x="20" y="68"/>
                </a:lnTo>
                <a:lnTo>
                  <a:pt x="18" y="70"/>
                </a:lnTo>
                <a:lnTo>
                  <a:pt x="11" y="71"/>
                </a:lnTo>
                <a:lnTo>
                  <a:pt x="16" y="75"/>
                </a:lnTo>
                <a:lnTo>
                  <a:pt x="9" y="82"/>
                </a:lnTo>
                <a:lnTo>
                  <a:pt x="13" y="87"/>
                </a:lnTo>
                <a:lnTo>
                  <a:pt x="17" y="91"/>
                </a:lnTo>
                <a:lnTo>
                  <a:pt x="15" y="99"/>
                </a:lnTo>
                <a:lnTo>
                  <a:pt x="15" y="107"/>
                </a:lnTo>
                <a:lnTo>
                  <a:pt x="17" y="116"/>
                </a:lnTo>
                <a:lnTo>
                  <a:pt x="13" y="114"/>
                </a:lnTo>
                <a:lnTo>
                  <a:pt x="10" y="131"/>
                </a:lnTo>
                <a:lnTo>
                  <a:pt x="16" y="138"/>
                </a:lnTo>
                <a:lnTo>
                  <a:pt x="16" y="136"/>
                </a:lnTo>
                <a:lnTo>
                  <a:pt x="19" y="136"/>
                </a:lnTo>
                <a:lnTo>
                  <a:pt x="19" y="141"/>
                </a:lnTo>
                <a:lnTo>
                  <a:pt x="16" y="139"/>
                </a:lnTo>
                <a:lnTo>
                  <a:pt x="21" y="144"/>
                </a:lnTo>
                <a:lnTo>
                  <a:pt x="22" y="150"/>
                </a:lnTo>
                <a:lnTo>
                  <a:pt x="19" y="152"/>
                </a:lnTo>
                <a:lnTo>
                  <a:pt x="14" y="146"/>
                </a:lnTo>
                <a:lnTo>
                  <a:pt x="11" y="147"/>
                </a:lnTo>
                <a:lnTo>
                  <a:pt x="16" y="154"/>
                </a:lnTo>
                <a:lnTo>
                  <a:pt x="21" y="159"/>
                </a:lnTo>
                <a:lnTo>
                  <a:pt x="44" y="168"/>
                </a:lnTo>
                <a:lnTo>
                  <a:pt x="49" y="175"/>
                </a:lnTo>
                <a:lnTo>
                  <a:pt x="48" y="177"/>
                </a:lnTo>
                <a:lnTo>
                  <a:pt x="54" y="179"/>
                </a:lnTo>
                <a:lnTo>
                  <a:pt x="53" y="187"/>
                </a:lnTo>
                <a:lnTo>
                  <a:pt x="55" y="190"/>
                </a:lnTo>
                <a:lnTo>
                  <a:pt x="67" y="192"/>
                </a:lnTo>
                <a:lnTo>
                  <a:pt x="71" y="187"/>
                </a:lnTo>
                <a:lnTo>
                  <a:pt x="70" y="18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658" name="Freeform 9"/>
          <p:cNvSpPr>
            <a:spLocks/>
          </p:cNvSpPr>
          <p:nvPr/>
        </p:nvSpPr>
        <p:spPr bwMode="auto">
          <a:xfrm>
            <a:off x="5174854" y="4865689"/>
            <a:ext cx="536575" cy="587375"/>
          </a:xfrm>
          <a:custGeom>
            <a:avLst/>
            <a:gdLst>
              <a:gd name="T0" fmla="*/ 2147483647 w 338"/>
              <a:gd name="T1" fmla="*/ 2147483647 h 370"/>
              <a:gd name="T2" fmla="*/ 2147483647 w 338"/>
              <a:gd name="T3" fmla="*/ 2147483647 h 370"/>
              <a:gd name="T4" fmla="*/ 2147483647 w 338"/>
              <a:gd name="T5" fmla="*/ 2147483647 h 370"/>
              <a:gd name="T6" fmla="*/ 2147483647 w 338"/>
              <a:gd name="T7" fmla="*/ 2147483647 h 370"/>
              <a:gd name="T8" fmla="*/ 2147483647 w 338"/>
              <a:gd name="T9" fmla="*/ 2147483647 h 370"/>
              <a:gd name="T10" fmla="*/ 2147483647 w 338"/>
              <a:gd name="T11" fmla="*/ 2147483647 h 370"/>
              <a:gd name="T12" fmla="*/ 2147483647 w 338"/>
              <a:gd name="T13" fmla="*/ 2147483647 h 370"/>
              <a:gd name="T14" fmla="*/ 2147483647 w 338"/>
              <a:gd name="T15" fmla="*/ 2147483647 h 370"/>
              <a:gd name="T16" fmla="*/ 2147483647 w 338"/>
              <a:gd name="T17" fmla="*/ 2147483647 h 370"/>
              <a:gd name="T18" fmla="*/ 2147483647 w 338"/>
              <a:gd name="T19" fmla="*/ 2147483647 h 370"/>
              <a:gd name="T20" fmla="*/ 2147483647 w 338"/>
              <a:gd name="T21" fmla="*/ 2147483647 h 370"/>
              <a:gd name="T22" fmla="*/ 2147483647 w 338"/>
              <a:gd name="T23" fmla="*/ 2147483647 h 370"/>
              <a:gd name="T24" fmla="*/ 2147483647 w 338"/>
              <a:gd name="T25" fmla="*/ 2147483647 h 370"/>
              <a:gd name="T26" fmla="*/ 2147483647 w 338"/>
              <a:gd name="T27" fmla="*/ 2147483647 h 370"/>
              <a:gd name="T28" fmla="*/ 2147483647 w 338"/>
              <a:gd name="T29" fmla="*/ 2147483647 h 370"/>
              <a:gd name="T30" fmla="*/ 2147483647 w 338"/>
              <a:gd name="T31" fmla="*/ 2147483647 h 370"/>
              <a:gd name="T32" fmla="*/ 2147483647 w 338"/>
              <a:gd name="T33" fmla="*/ 2147483647 h 370"/>
              <a:gd name="T34" fmla="*/ 2147483647 w 338"/>
              <a:gd name="T35" fmla="*/ 2147483647 h 370"/>
              <a:gd name="T36" fmla="*/ 2147483647 w 338"/>
              <a:gd name="T37" fmla="*/ 2147483647 h 370"/>
              <a:gd name="T38" fmla="*/ 2147483647 w 338"/>
              <a:gd name="T39" fmla="*/ 2147483647 h 370"/>
              <a:gd name="T40" fmla="*/ 2147483647 w 338"/>
              <a:gd name="T41" fmla="*/ 2147483647 h 370"/>
              <a:gd name="T42" fmla="*/ 2147483647 w 338"/>
              <a:gd name="T43" fmla="*/ 0 h 370"/>
              <a:gd name="T44" fmla="*/ 2147483647 w 338"/>
              <a:gd name="T45" fmla="*/ 2147483647 h 370"/>
              <a:gd name="T46" fmla="*/ 2147483647 w 338"/>
              <a:gd name="T47" fmla="*/ 2147483647 h 370"/>
              <a:gd name="T48" fmla="*/ 2147483647 w 338"/>
              <a:gd name="T49" fmla="*/ 2147483647 h 370"/>
              <a:gd name="T50" fmla="*/ 2147483647 w 338"/>
              <a:gd name="T51" fmla="*/ 2147483647 h 370"/>
              <a:gd name="T52" fmla="*/ 2147483647 w 338"/>
              <a:gd name="T53" fmla="*/ 2147483647 h 370"/>
              <a:gd name="T54" fmla="*/ 2147483647 w 338"/>
              <a:gd name="T55" fmla="*/ 2147483647 h 370"/>
              <a:gd name="T56" fmla="*/ 2147483647 w 338"/>
              <a:gd name="T57" fmla="*/ 2147483647 h 370"/>
              <a:gd name="T58" fmla="*/ 2147483647 w 338"/>
              <a:gd name="T59" fmla="*/ 2147483647 h 370"/>
              <a:gd name="T60" fmla="*/ 2147483647 w 338"/>
              <a:gd name="T61" fmla="*/ 2147483647 h 370"/>
              <a:gd name="T62" fmla="*/ 2147483647 w 338"/>
              <a:gd name="T63" fmla="*/ 2147483647 h 370"/>
              <a:gd name="T64" fmla="*/ 2147483647 w 338"/>
              <a:gd name="T65" fmla="*/ 2147483647 h 370"/>
              <a:gd name="T66" fmla="*/ 2147483647 w 338"/>
              <a:gd name="T67" fmla="*/ 2147483647 h 370"/>
              <a:gd name="T68" fmla="*/ 2147483647 w 338"/>
              <a:gd name="T69" fmla="*/ 2147483647 h 370"/>
              <a:gd name="T70" fmla="*/ 2147483647 w 338"/>
              <a:gd name="T71" fmla="*/ 2147483647 h 370"/>
              <a:gd name="T72" fmla="*/ 2147483647 w 338"/>
              <a:gd name="T73" fmla="*/ 2147483647 h 370"/>
              <a:gd name="T74" fmla="*/ 2147483647 w 338"/>
              <a:gd name="T75" fmla="*/ 2147483647 h 370"/>
              <a:gd name="T76" fmla="*/ 2147483647 w 338"/>
              <a:gd name="T77" fmla="*/ 2147483647 h 370"/>
              <a:gd name="T78" fmla="*/ 2147483647 w 338"/>
              <a:gd name="T79" fmla="*/ 2147483647 h 370"/>
              <a:gd name="T80" fmla="*/ 2147483647 w 338"/>
              <a:gd name="T81" fmla="*/ 2147483647 h 370"/>
              <a:gd name="T82" fmla="*/ 2147483647 w 338"/>
              <a:gd name="T83" fmla="*/ 2147483647 h 370"/>
              <a:gd name="T84" fmla="*/ 2147483647 w 338"/>
              <a:gd name="T85" fmla="*/ 2147483647 h 370"/>
              <a:gd name="T86" fmla="*/ 2147483647 w 338"/>
              <a:gd name="T87" fmla="*/ 2147483647 h 370"/>
              <a:gd name="T88" fmla="*/ 2147483647 w 338"/>
              <a:gd name="T89" fmla="*/ 2147483647 h 370"/>
              <a:gd name="T90" fmla="*/ 2147483647 w 338"/>
              <a:gd name="T91" fmla="*/ 2147483647 h 370"/>
              <a:gd name="T92" fmla="*/ 2147483647 w 338"/>
              <a:gd name="T93" fmla="*/ 2147483647 h 370"/>
              <a:gd name="T94" fmla="*/ 2147483647 w 338"/>
              <a:gd name="T95" fmla="*/ 2147483647 h 370"/>
              <a:gd name="T96" fmla="*/ 2147483647 w 338"/>
              <a:gd name="T97" fmla="*/ 2147483647 h 370"/>
              <a:gd name="T98" fmla="*/ 2147483647 w 338"/>
              <a:gd name="T99" fmla="*/ 2147483647 h 370"/>
              <a:gd name="T100" fmla="*/ 2147483647 w 338"/>
              <a:gd name="T101" fmla="*/ 2147483647 h 370"/>
              <a:gd name="T102" fmla="*/ 2147483647 w 338"/>
              <a:gd name="T103" fmla="*/ 2147483647 h 370"/>
              <a:gd name="T104" fmla="*/ 2147483647 w 338"/>
              <a:gd name="T105" fmla="*/ 2147483647 h 370"/>
              <a:gd name="T106" fmla="*/ 2147483647 w 338"/>
              <a:gd name="T107" fmla="*/ 2147483647 h 370"/>
              <a:gd name="T108" fmla="*/ 2147483647 w 338"/>
              <a:gd name="T109" fmla="*/ 2147483647 h 37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" h="370">
                <a:moveTo>
                  <a:pt x="218" y="237"/>
                </a:moveTo>
                <a:lnTo>
                  <a:pt x="211" y="236"/>
                </a:lnTo>
                <a:lnTo>
                  <a:pt x="208" y="230"/>
                </a:lnTo>
                <a:lnTo>
                  <a:pt x="218" y="232"/>
                </a:lnTo>
                <a:lnTo>
                  <a:pt x="232" y="231"/>
                </a:lnTo>
                <a:lnTo>
                  <a:pt x="234" y="234"/>
                </a:lnTo>
                <a:lnTo>
                  <a:pt x="231" y="235"/>
                </a:lnTo>
                <a:lnTo>
                  <a:pt x="238" y="240"/>
                </a:lnTo>
                <a:lnTo>
                  <a:pt x="238" y="242"/>
                </a:lnTo>
                <a:lnTo>
                  <a:pt x="241" y="241"/>
                </a:lnTo>
                <a:lnTo>
                  <a:pt x="244" y="249"/>
                </a:lnTo>
                <a:lnTo>
                  <a:pt x="251" y="250"/>
                </a:lnTo>
                <a:lnTo>
                  <a:pt x="255" y="256"/>
                </a:lnTo>
                <a:lnTo>
                  <a:pt x="256" y="252"/>
                </a:lnTo>
                <a:lnTo>
                  <a:pt x="262" y="255"/>
                </a:lnTo>
                <a:lnTo>
                  <a:pt x="265" y="253"/>
                </a:lnTo>
                <a:lnTo>
                  <a:pt x="265" y="242"/>
                </a:lnTo>
                <a:lnTo>
                  <a:pt x="262" y="243"/>
                </a:lnTo>
                <a:lnTo>
                  <a:pt x="251" y="244"/>
                </a:lnTo>
                <a:lnTo>
                  <a:pt x="245" y="240"/>
                </a:lnTo>
                <a:lnTo>
                  <a:pt x="240" y="230"/>
                </a:lnTo>
                <a:lnTo>
                  <a:pt x="241" y="221"/>
                </a:lnTo>
                <a:lnTo>
                  <a:pt x="235" y="214"/>
                </a:lnTo>
                <a:lnTo>
                  <a:pt x="229" y="212"/>
                </a:lnTo>
                <a:lnTo>
                  <a:pt x="218" y="214"/>
                </a:lnTo>
                <a:lnTo>
                  <a:pt x="210" y="209"/>
                </a:lnTo>
                <a:lnTo>
                  <a:pt x="203" y="210"/>
                </a:lnTo>
                <a:lnTo>
                  <a:pt x="196" y="206"/>
                </a:lnTo>
                <a:lnTo>
                  <a:pt x="189" y="196"/>
                </a:lnTo>
                <a:lnTo>
                  <a:pt x="185" y="195"/>
                </a:lnTo>
                <a:lnTo>
                  <a:pt x="176" y="197"/>
                </a:lnTo>
                <a:lnTo>
                  <a:pt x="173" y="202"/>
                </a:lnTo>
                <a:lnTo>
                  <a:pt x="161" y="209"/>
                </a:lnTo>
                <a:lnTo>
                  <a:pt x="161" y="211"/>
                </a:lnTo>
                <a:lnTo>
                  <a:pt x="169" y="209"/>
                </a:lnTo>
                <a:lnTo>
                  <a:pt x="180" y="208"/>
                </a:lnTo>
                <a:lnTo>
                  <a:pt x="196" y="217"/>
                </a:lnTo>
                <a:lnTo>
                  <a:pt x="200" y="222"/>
                </a:lnTo>
                <a:lnTo>
                  <a:pt x="205" y="222"/>
                </a:lnTo>
                <a:lnTo>
                  <a:pt x="209" y="226"/>
                </a:lnTo>
                <a:lnTo>
                  <a:pt x="203" y="227"/>
                </a:lnTo>
                <a:lnTo>
                  <a:pt x="202" y="229"/>
                </a:lnTo>
                <a:lnTo>
                  <a:pt x="191" y="228"/>
                </a:lnTo>
                <a:lnTo>
                  <a:pt x="193" y="227"/>
                </a:lnTo>
                <a:lnTo>
                  <a:pt x="188" y="225"/>
                </a:lnTo>
                <a:lnTo>
                  <a:pt x="190" y="222"/>
                </a:lnTo>
                <a:lnTo>
                  <a:pt x="189" y="220"/>
                </a:lnTo>
                <a:lnTo>
                  <a:pt x="183" y="218"/>
                </a:lnTo>
                <a:lnTo>
                  <a:pt x="178" y="222"/>
                </a:lnTo>
                <a:lnTo>
                  <a:pt x="173" y="215"/>
                </a:lnTo>
                <a:lnTo>
                  <a:pt x="163" y="215"/>
                </a:lnTo>
                <a:lnTo>
                  <a:pt x="157" y="214"/>
                </a:lnTo>
                <a:lnTo>
                  <a:pt x="153" y="210"/>
                </a:lnTo>
                <a:lnTo>
                  <a:pt x="149" y="212"/>
                </a:lnTo>
                <a:lnTo>
                  <a:pt x="144" y="211"/>
                </a:lnTo>
                <a:lnTo>
                  <a:pt x="148" y="207"/>
                </a:lnTo>
                <a:lnTo>
                  <a:pt x="159" y="208"/>
                </a:lnTo>
                <a:lnTo>
                  <a:pt x="166" y="202"/>
                </a:lnTo>
                <a:lnTo>
                  <a:pt x="169" y="202"/>
                </a:lnTo>
                <a:lnTo>
                  <a:pt x="172" y="196"/>
                </a:lnTo>
                <a:lnTo>
                  <a:pt x="167" y="196"/>
                </a:lnTo>
                <a:lnTo>
                  <a:pt x="166" y="192"/>
                </a:lnTo>
                <a:lnTo>
                  <a:pt x="159" y="189"/>
                </a:lnTo>
                <a:lnTo>
                  <a:pt x="156" y="184"/>
                </a:lnTo>
                <a:lnTo>
                  <a:pt x="162" y="176"/>
                </a:lnTo>
                <a:lnTo>
                  <a:pt x="172" y="178"/>
                </a:lnTo>
                <a:lnTo>
                  <a:pt x="179" y="185"/>
                </a:lnTo>
                <a:lnTo>
                  <a:pt x="173" y="188"/>
                </a:lnTo>
                <a:lnTo>
                  <a:pt x="172" y="189"/>
                </a:lnTo>
                <a:lnTo>
                  <a:pt x="171" y="192"/>
                </a:lnTo>
                <a:lnTo>
                  <a:pt x="178" y="191"/>
                </a:lnTo>
                <a:lnTo>
                  <a:pt x="186" y="184"/>
                </a:lnTo>
                <a:lnTo>
                  <a:pt x="169" y="166"/>
                </a:lnTo>
                <a:lnTo>
                  <a:pt x="159" y="162"/>
                </a:lnTo>
                <a:lnTo>
                  <a:pt x="152" y="149"/>
                </a:lnTo>
                <a:lnTo>
                  <a:pt x="146" y="144"/>
                </a:lnTo>
                <a:lnTo>
                  <a:pt x="144" y="140"/>
                </a:lnTo>
                <a:lnTo>
                  <a:pt x="137" y="136"/>
                </a:lnTo>
                <a:lnTo>
                  <a:pt x="133" y="129"/>
                </a:lnTo>
                <a:lnTo>
                  <a:pt x="137" y="113"/>
                </a:lnTo>
                <a:lnTo>
                  <a:pt x="132" y="106"/>
                </a:lnTo>
                <a:lnTo>
                  <a:pt x="135" y="106"/>
                </a:lnTo>
                <a:lnTo>
                  <a:pt x="136" y="103"/>
                </a:lnTo>
                <a:lnTo>
                  <a:pt x="140" y="102"/>
                </a:lnTo>
                <a:lnTo>
                  <a:pt x="139" y="100"/>
                </a:lnTo>
                <a:lnTo>
                  <a:pt x="146" y="97"/>
                </a:lnTo>
                <a:lnTo>
                  <a:pt x="145" y="94"/>
                </a:lnTo>
                <a:lnTo>
                  <a:pt x="149" y="94"/>
                </a:lnTo>
                <a:lnTo>
                  <a:pt x="152" y="100"/>
                </a:lnTo>
                <a:lnTo>
                  <a:pt x="145" y="104"/>
                </a:lnTo>
                <a:lnTo>
                  <a:pt x="149" y="111"/>
                </a:lnTo>
                <a:lnTo>
                  <a:pt x="152" y="110"/>
                </a:lnTo>
                <a:lnTo>
                  <a:pt x="157" y="114"/>
                </a:lnTo>
                <a:lnTo>
                  <a:pt x="172" y="120"/>
                </a:lnTo>
                <a:lnTo>
                  <a:pt x="178" y="135"/>
                </a:lnTo>
                <a:lnTo>
                  <a:pt x="200" y="134"/>
                </a:lnTo>
                <a:lnTo>
                  <a:pt x="185" y="129"/>
                </a:lnTo>
                <a:lnTo>
                  <a:pt x="177" y="123"/>
                </a:lnTo>
                <a:lnTo>
                  <a:pt x="174" y="119"/>
                </a:lnTo>
                <a:lnTo>
                  <a:pt x="176" y="115"/>
                </a:lnTo>
                <a:lnTo>
                  <a:pt x="192" y="116"/>
                </a:lnTo>
                <a:lnTo>
                  <a:pt x="203" y="129"/>
                </a:lnTo>
                <a:lnTo>
                  <a:pt x="210" y="132"/>
                </a:lnTo>
                <a:lnTo>
                  <a:pt x="213" y="131"/>
                </a:lnTo>
                <a:lnTo>
                  <a:pt x="211" y="121"/>
                </a:lnTo>
                <a:lnTo>
                  <a:pt x="203" y="118"/>
                </a:lnTo>
                <a:lnTo>
                  <a:pt x="198" y="117"/>
                </a:lnTo>
                <a:lnTo>
                  <a:pt x="193" y="110"/>
                </a:lnTo>
                <a:lnTo>
                  <a:pt x="203" y="105"/>
                </a:lnTo>
                <a:lnTo>
                  <a:pt x="212" y="109"/>
                </a:lnTo>
                <a:lnTo>
                  <a:pt x="217" y="109"/>
                </a:lnTo>
                <a:lnTo>
                  <a:pt x="228" y="118"/>
                </a:lnTo>
                <a:lnTo>
                  <a:pt x="231" y="116"/>
                </a:lnTo>
                <a:lnTo>
                  <a:pt x="231" y="114"/>
                </a:lnTo>
                <a:lnTo>
                  <a:pt x="222" y="106"/>
                </a:lnTo>
                <a:lnTo>
                  <a:pt x="212" y="104"/>
                </a:lnTo>
                <a:lnTo>
                  <a:pt x="208" y="99"/>
                </a:lnTo>
                <a:lnTo>
                  <a:pt x="202" y="103"/>
                </a:lnTo>
                <a:lnTo>
                  <a:pt x="197" y="98"/>
                </a:lnTo>
                <a:lnTo>
                  <a:pt x="202" y="94"/>
                </a:lnTo>
                <a:lnTo>
                  <a:pt x="196" y="92"/>
                </a:lnTo>
                <a:lnTo>
                  <a:pt x="193" y="89"/>
                </a:lnTo>
                <a:lnTo>
                  <a:pt x="189" y="86"/>
                </a:lnTo>
                <a:lnTo>
                  <a:pt x="190" y="82"/>
                </a:lnTo>
                <a:lnTo>
                  <a:pt x="197" y="79"/>
                </a:lnTo>
                <a:lnTo>
                  <a:pt x="211" y="81"/>
                </a:lnTo>
                <a:lnTo>
                  <a:pt x="222" y="73"/>
                </a:lnTo>
                <a:lnTo>
                  <a:pt x="221" y="69"/>
                </a:lnTo>
                <a:lnTo>
                  <a:pt x="224" y="66"/>
                </a:lnTo>
                <a:lnTo>
                  <a:pt x="229" y="64"/>
                </a:lnTo>
                <a:lnTo>
                  <a:pt x="232" y="63"/>
                </a:lnTo>
                <a:lnTo>
                  <a:pt x="237" y="69"/>
                </a:lnTo>
                <a:lnTo>
                  <a:pt x="247" y="67"/>
                </a:lnTo>
                <a:lnTo>
                  <a:pt x="255" y="61"/>
                </a:lnTo>
                <a:lnTo>
                  <a:pt x="256" y="56"/>
                </a:lnTo>
                <a:lnTo>
                  <a:pt x="261" y="56"/>
                </a:lnTo>
                <a:lnTo>
                  <a:pt x="264" y="56"/>
                </a:lnTo>
                <a:lnTo>
                  <a:pt x="262" y="59"/>
                </a:lnTo>
                <a:lnTo>
                  <a:pt x="274" y="58"/>
                </a:lnTo>
                <a:lnTo>
                  <a:pt x="290" y="61"/>
                </a:lnTo>
                <a:lnTo>
                  <a:pt x="309" y="62"/>
                </a:lnTo>
                <a:lnTo>
                  <a:pt x="313" y="66"/>
                </a:lnTo>
                <a:lnTo>
                  <a:pt x="317" y="65"/>
                </a:lnTo>
                <a:lnTo>
                  <a:pt x="320" y="55"/>
                </a:lnTo>
                <a:lnTo>
                  <a:pt x="327" y="50"/>
                </a:lnTo>
                <a:lnTo>
                  <a:pt x="325" y="48"/>
                </a:lnTo>
                <a:lnTo>
                  <a:pt x="327" y="45"/>
                </a:lnTo>
                <a:lnTo>
                  <a:pt x="322" y="39"/>
                </a:lnTo>
                <a:lnTo>
                  <a:pt x="321" y="31"/>
                </a:lnTo>
                <a:lnTo>
                  <a:pt x="337" y="22"/>
                </a:lnTo>
                <a:lnTo>
                  <a:pt x="331" y="6"/>
                </a:lnTo>
                <a:lnTo>
                  <a:pt x="317" y="1"/>
                </a:lnTo>
                <a:lnTo>
                  <a:pt x="313" y="2"/>
                </a:lnTo>
                <a:lnTo>
                  <a:pt x="309" y="0"/>
                </a:lnTo>
                <a:lnTo>
                  <a:pt x="303" y="3"/>
                </a:lnTo>
                <a:lnTo>
                  <a:pt x="313" y="20"/>
                </a:lnTo>
                <a:lnTo>
                  <a:pt x="309" y="26"/>
                </a:lnTo>
                <a:lnTo>
                  <a:pt x="299" y="30"/>
                </a:lnTo>
                <a:lnTo>
                  <a:pt x="294" y="28"/>
                </a:lnTo>
                <a:lnTo>
                  <a:pt x="289" y="33"/>
                </a:lnTo>
                <a:lnTo>
                  <a:pt x="280" y="32"/>
                </a:lnTo>
                <a:lnTo>
                  <a:pt x="279" y="35"/>
                </a:lnTo>
                <a:lnTo>
                  <a:pt x="264" y="38"/>
                </a:lnTo>
                <a:lnTo>
                  <a:pt x="262" y="36"/>
                </a:lnTo>
                <a:lnTo>
                  <a:pt x="244" y="31"/>
                </a:lnTo>
                <a:lnTo>
                  <a:pt x="238" y="35"/>
                </a:lnTo>
                <a:lnTo>
                  <a:pt x="235" y="31"/>
                </a:lnTo>
                <a:lnTo>
                  <a:pt x="229" y="31"/>
                </a:lnTo>
                <a:lnTo>
                  <a:pt x="224" y="23"/>
                </a:lnTo>
                <a:lnTo>
                  <a:pt x="221" y="26"/>
                </a:lnTo>
                <a:lnTo>
                  <a:pt x="213" y="28"/>
                </a:lnTo>
                <a:lnTo>
                  <a:pt x="210" y="25"/>
                </a:lnTo>
                <a:lnTo>
                  <a:pt x="206" y="27"/>
                </a:lnTo>
                <a:lnTo>
                  <a:pt x="206" y="29"/>
                </a:lnTo>
                <a:lnTo>
                  <a:pt x="200" y="28"/>
                </a:lnTo>
                <a:lnTo>
                  <a:pt x="200" y="34"/>
                </a:lnTo>
                <a:lnTo>
                  <a:pt x="196" y="36"/>
                </a:lnTo>
                <a:lnTo>
                  <a:pt x="192" y="33"/>
                </a:lnTo>
                <a:lnTo>
                  <a:pt x="186" y="39"/>
                </a:lnTo>
                <a:lnTo>
                  <a:pt x="180" y="39"/>
                </a:lnTo>
                <a:lnTo>
                  <a:pt x="178" y="42"/>
                </a:lnTo>
                <a:lnTo>
                  <a:pt x="169" y="41"/>
                </a:lnTo>
                <a:lnTo>
                  <a:pt x="163" y="44"/>
                </a:lnTo>
                <a:lnTo>
                  <a:pt x="160" y="42"/>
                </a:lnTo>
                <a:lnTo>
                  <a:pt x="156" y="48"/>
                </a:lnTo>
                <a:lnTo>
                  <a:pt x="143" y="48"/>
                </a:lnTo>
                <a:lnTo>
                  <a:pt x="138" y="49"/>
                </a:lnTo>
                <a:lnTo>
                  <a:pt x="133" y="51"/>
                </a:lnTo>
                <a:lnTo>
                  <a:pt x="133" y="62"/>
                </a:lnTo>
                <a:lnTo>
                  <a:pt x="130" y="60"/>
                </a:lnTo>
                <a:lnTo>
                  <a:pt x="126" y="65"/>
                </a:lnTo>
                <a:lnTo>
                  <a:pt x="112" y="66"/>
                </a:lnTo>
                <a:lnTo>
                  <a:pt x="108" y="64"/>
                </a:lnTo>
                <a:lnTo>
                  <a:pt x="101" y="67"/>
                </a:lnTo>
                <a:lnTo>
                  <a:pt x="98" y="65"/>
                </a:lnTo>
                <a:lnTo>
                  <a:pt x="94" y="67"/>
                </a:lnTo>
                <a:lnTo>
                  <a:pt x="84" y="82"/>
                </a:lnTo>
                <a:lnTo>
                  <a:pt x="81" y="81"/>
                </a:lnTo>
                <a:lnTo>
                  <a:pt x="76" y="86"/>
                </a:lnTo>
                <a:lnTo>
                  <a:pt x="66" y="84"/>
                </a:lnTo>
                <a:lnTo>
                  <a:pt x="62" y="88"/>
                </a:lnTo>
                <a:lnTo>
                  <a:pt x="43" y="91"/>
                </a:lnTo>
                <a:lnTo>
                  <a:pt x="43" y="96"/>
                </a:lnTo>
                <a:lnTo>
                  <a:pt x="48" y="101"/>
                </a:lnTo>
                <a:lnTo>
                  <a:pt x="48" y="107"/>
                </a:lnTo>
                <a:lnTo>
                  <a:pt x="44" y="116"/>
                </a:lnTo>
                <a:lnTo>
                  <a:pt x="40" y="116"/>
                </a:lnTo>
                <a:lnTo>
                  <a:pt x="36" y="119"/>
                </a:lnTo>
                <a:lnTo>
                  <a:pt x="35" y="126"/>
                </a:lnTo>
                <a:lnTo>
                  <a:pt x="33" y="141"/>
                </a:lnTo>
                <a:lnTo>
                  <a:pt x="30" y="142"/>
                </a:lnTo>
                <a:lnTo>
                  <a:pt x="21" y="144"/>
                </a:lnTo>
                <a:lnTo>
                  <a:pt x="19" y="149"/>
                </a:lnTo>
                <a:lnTo>
                  <a:pt x="14" y="149"/>
                </a:lnTo>
                <a:lnTo>
                  <a:pt x="20" y="159"/>
                </a:lnTo>
                <a:lnTo>
                  <a:pt x="18" y="162"/>
                </a:lnTo>
                <a:lnTo>
                  <a:pt x="15" y="161"/>
                </a:lnTo>
                <a:lnTo>
                  <a:pt x="16" y="167"/>
                </a:lnTo>
                <a:lnTo>
                  <a:pt x="11" y="172"/>
                </a:lnTo>
                <a:lnTo>
                  <a:pt x="0" y="170"/>
                </a:lnTo>
                <a:lnTo>
                  <a:pt x="9" y="174"/>
                </a:lnTo>
                <a:lnTo>
                  <a:pt x="8" y="180"/>
                </a:lnTo>
                <a:lnTo>
                  <a:pt x="18" y="193"/>
                </a:lnTo>
                <a:lnTo>
                  <a:pt x="29" y="195"/>
                </a:lnTo>
                <a:lnTo>
                  <a:pt x="29" y="199"/>
                </a:lnTo>
                <a:lnTo>
                  <a:pt x="45" y="215"/>
                </a:lnTo>
                <a:lnTo>
                  <a:pt x="49" y="214"/>
                </a:lnTo>
                <a:lnTo>
                  <a:pt x="46" y="206"/>
                </a:lnTo>
                <a:lnTo>
                  <a:pt x="54" y="210"/>
                </a:lnTo>
                <a:lnTo>
                  <a:pt x="63" y="207"/>
                </a:lnTo>
                <a:lnTo>
                  <a:pt x="68" y="210"/>
                </a:lnTo>
                <a:lnTo>
                  <a:pt x="67" y="214"/>
                </a:lnTo>
                <a:lnTo>
                  <a:pt x="58" y="214"/>
                </a:lnTo>
                <a:lnTo>
                  <a:pt x="53" y="216"/>
                </a:lnTo>
                <a:lnTo>
                  <a:pt x="46" y="217"/>
                </a:lnTo>
                <a:lnTo>
                  <a:pt x="46" y="221"/>
                </a:lnTo>
                <a:lnTo>
                  <a:pt x="46" y="225"/>
                </a:lnTo>
                <a:lnTo>
                  <a:pt x="49" y="227"/>
                </a:lnTo>
                <a:lnTo>
                  <a:pt x="54" y="224"/>
                </a:lnTo>
                <a:lnTo>
                  <a:pt x="57" y="232"/>
                </a:lnTo>
                <a:lnTo>
                  <a:pt x="60" y="232"/>
                </a:lnTo>
                <a:lnTo>
                  <a:pt x="65" y="242"/>
                </a:lnTo>
                <a:lnTo>
                  <a:pt x="68" y="240"/>
                </a:lnTo>
                <a:lnTo>
                  <a:pt x="70" y="246"/>
                </a:lnTo>
                <a:lnTo>
                  <a:pt x="68" y="247"/>
                </a:lnTo>
                <a:lnTo>
                  <a:pt x="69" y="252"/>
                </a:lnTo>
                <a:lnTo>
                  <a:pt x="73" y="254"/>
                </a:lnTo>
                <a:lnTo>
                  <a:pt x="75" y="252"/>
                </a:lnTo>
                <a:lnTo>
                  <a:pt x="83" y="247"/>
                </a:lnTo>
                <a:lnTo>
                  <a:pt x="91" y="248"/>
                </a:lnTo>
                <a:lnTo>
                  <a:pt x="91" y="252"/>
                </a:lnTo>
                <a:lnTo>
                  <a:pt x="100" y="248"/>
                </a:lnTo>
                <a:lnTo>
                  <a:pt x="107" y="250"/>
                </a:lnTo>
                <a:lnTo>
                  <a:pt x="108" y="246"/>
                </a:lnTo>
                <a:lnTo>
                  <a:pt x="111" y="245"/>
                </a:lnTo>
                <a:lnTo>
                  <a:pt x="117" y="243"/>
                </a:lnTo>
                <a:lnTo>
                  <a:pt x="126" y="245"/>
                </a:lnTo>
                <a:lnTo>
                  <a:pt x="130" y="247"/>
                </a:lnTo>
                <a:lnTo>
                  <a:pt x="133" y="244"/>
                </a:lnTo>
                <a:lnTo>
                  <a:pt x="140" y="245"/>
                </a:lnTo>
                <a:lnTo>
                  <a:pt x="141" y="238"/>
                </a:lnTo>
                <a:lnTo>
                  <a:pt x="148" y="242"/>
                </a:lnTo>
                <a:lnTo>
                  <a:pt x="150" y="247"/>
                </a:lnTo>
                <a:lnTo>
                  <a:pt x="152" y="247"/>
                </a:lnTo>
                <a:lnTo>
                  <a:pt x="152" y="243"/>
                </a:lnTo>
                <a:lnTo>
                  <a:pt x="156" y="240"/>
                </a:lnTo>
                <a:lnTo>
                  <a:pt x="164" y="246"/>
                </a:lnTo>
                <a:lnTo>
                  <a:pt x="163" y="249"/>
                </a:lnTo>
                <a:lnTo>
                  <a:pt x="170" y="248"/>
                </a:lnTo>
                <a:lnTo>
                  <a:pt x="180" y="251"/>
                </a:lnTo>
                <a:lnTo>
                  <a:pt x="184" y="250"/>
                </a:lnTo>
                <a:lnTo>
                  <a:pt x="184" y="252"/>
                </a:lnTo>
                <a:lnTo>
                  <a:pt x="189" y="255"/>
                </a:lnTo>
                <a:lnTo>
                  <a:pt x="182" y="258"/>
                </a:lnTo>
                <a:lnTo>
                  <a:pt x="175" y="258"/>
                </a:lnTo>
                <a:lnTo>
                  <a:pt x="170" y="262"/>
                </a:lnTo>
                <a:lnTo>
                  <a:pt x="177" y="264"/>
                </a:lnTo>
                <a:lnTo>
                  <a:pt x="176" y="267"/>
                </a:lnTo>
                <a:lnTo>
                  <a:pt x="172" y="268"/>
                </a:lnTo>
                <a:lnTo>
                  <a:pt x="159" y="260"/>
                </a:lnTo>
                <a:lnTo>
                  <a:pt x="140" y="256"/>
                </a:lnTo>
                <a:lnTo>
                  <a:pt x="131" y="255"/>
                </a:lnTo>
                <a:lnTo>
                  <a:pt x="121" y="249"/>
                </a:lnTo>
                <a:lnTo>
                  <a:pt x="111" y="248"/>
                </a:lnTo>
                <a:lnTo>
                  <a:pt x="108" y="251"/>
                </a:lnTo>
                <a:lnTo>
                  <a:pt x="101" y="261"/>
                </a:lnTo>
                <a:lnTo>
                  <a:pt x="91" y="259"/>
                </a:lnTo>
                <a:lnTo>
                  <a:pt x="87" y="261"/>
                </a:lnTo>
                <a:lnTo>
                  <a:pt x="86" y="258"/>
                </a:lnTo>
                <a:lnTo>
                  <a:pt x="84" y="269"/>
                </a:lnTo>
                <a:lnTo>
                  <a:pt x="84" y="273"/>
                </a:lnTo>
                <a:lnTo>
                  <a:pt x="78" y="278"/>
                </a:lnTo>
                <a:lnTo>
                  <a:pt x="74" y="278"/>
                </a:lnTo>
                <a:lnTo>
                  <a:pt x="73" y="284"/>
                </a:lnTo>
                <a:lnTo>
                  <a:pt x="85" y="287"/>
                </a:lnTo>
                <a:lnTo>
                  <a:pt x="87" y="296"/>
                </a:lnTo>
                <a:lnTo>
                  <a:pt x="87" y="294"/>
                </a:lnTo>
                <a:lnTo>
                  <a:pt x="91" y="294"/>
                </a:lnTo>
                <a:lnTo>
                  <a:pt x="101" y="300"/>
                </a:lnTo>
                <a:lnTo>
                  <a:pt x="110" y="311"/>
                </a:lnTo>
                <a:lnTo>
                  <a:pt x="111" y="315"/>
                </a:lnTo>
                <a:lnTo>
                  <a:pt x="106" y="326"/>
                </a:lnTo>
                <a:lnTo>
                  <a:pt x="112" y="337"/>
                </a:lnTo>
                <a:lnTo>
                  <a:pt x="115" y="338"/>
                </a:lnTo>
                <a:lnTo>
                  <a:pt x="117" y="346"/>
                </a:lnTo>
                <a:lnTo>
                  <a:pt x="123" y="346"/>
                </a:lnTo>
                <a:lnTo>
                  <a:pt x="127" y="352"/>
                </a:lnTo>
                <a:lnTo>
                  <a:pt x="132" y="346"/>
                </a:lnTo>
                <a:lnTo>
                  <a:pt x="128" y="342"/>
                </a:lnTo>
                <a:lnTo>
                  <a:pt x="128" y="334"/>
                </a:lnTo>
                <a:lnTo>
                  <a:pt x="134" y="331"/>
                </a:lnTo>
                <a:lnTo>
                  <a:pt x="139" y="331"/>
                </a:lnTo>
                <a:lnTo>
                  <a:pt x="139" y="338"/>
                </a:lnTo>
                <a:lnTo>
                  <a:pt x="146" y="338"/>
                </a:lnTo>
                <a:lnTo>
                  <a:pt x="152" y="348"/>
                </a:lnTo>
                <a:lnTo>
                  <a:pt x="158" y="360"/>
                </a:lnTo>
                <a:lnTo>
                  <a:pt x="156" y="362"/>
                </a:lnTo>
                <a:lnTo>
                  <a:pt x="165" y="369"/>
                </a:lnTo>
                <a:lnTo>
                  <a:pt x="163" y="356"/>
                </a:lnTo>
                <a:lnTo>
                  <a:pt x="165" y="354"/>
                </a:lnTo>
                <a:lnTo>
                  <a:pt x="164" y="348"/>
                </a:lnTo>
                <a:lnTo>
                  <a:pt x="166" y="343"/>
                </a:lnTo>
                <a:lnTo>
                  <a:pt x="177" y="341"/>
                </a:lnTo>
                <a:lnTo>
                  <a:pt x="180" y="350"/>
                </a:lnTo>
                <a:lnTo>
                  <a:pt x="190" y="358"/>
                </a:lnTo>
                <a:lnTo>
                  <a:pt x="196" y="357"/>
                </a:lnTo>
                <a:lnTo>
                  <a:pt x="198" y="362"/>
                </a:lnTo>
                <a:lnTo>
                  <a:pt x="204" y="362"/>
                </a:lnTo>
                <a:lnTo>
                  <a:pt x="201" y="356"/>
                </a:lnTo>
                <a:lnTo>
                  <a:pt x="193" y="350"/>
                </a:lnTo>
                <a:lnTo>
                  <a:pt x="192" y="343"/>
                </a:lnTo>
                <a:lnTo>
                  <a:pt x="197" y="341"/>
                </a:lnTo>
                <a:lnTo>
                  <a:pt x="187" y="325"/>
                </a:lnTo>
                <a:lnTo>
                  <a:pt x="184" y="320"/>
                </a:lnTo>
                <a:lnTo>
                  <a:pt x="180" y="320"/>
                </a:lnTo>
                <a:lnTo>
                  <a:pt x="180" y="315"/>
                </a:lnTo>
                <a:lnTo>
                  <a:pt x="171" y="303"/>
                </a:lnTo>
                <a:lnTo>
                  <a:pt x="167" y="295"/>
                </a:lnTo>
                <a:lnTo>
                  <a:pt x="170" y="290"/>
                </a:lnTo>
                <a:lnTo>
                  <a:pt x="175" y="295"/>
                </a:lnTo>
                <a:lnTo>
                  <a:pt x="178" y="293"/>
                </a:lnTo>
                <a:lnTo>
                  <a:pt x="183" y="298"/>
                </a:lnTo>
                <a:lnTo>
                  <a:pt x="190" y="298"/>
                </a:lnTo>
                <a:lnTo>
                  <a:pt x="191" y="300"/>
                </a:lnTo>
                <a:lnTo>
                  <a:pt x="188" y="301"/>
                </a:lnTo>
                <a:lnTo>
                  <a:pt x="188" y="303"/>
                </a:lnTo>
                <a:lnTo>
                  <a:pt x="193" y="307"/>
                </a:lnTo>
                <a:lnTo>
                  <a:pt x="200" y="303"/>
                </a:lnTo>
                <a:lnTo>
                  <a:pt x="197" y="301"/>
                </a:lnTo>
                <a:lnTo>
                  <a:pt x="199" y="300"/>
                </a:lnTo>
                <a:lnTo>
                  <a:pt x="212" y="296"/>
                </a:lnTo>
                <a:lnTo>
                  <a:pt x="213" y="294"/>
                </a:lnTo>
                <a:lnTo>
                  <a:pt x="204" y="291"/>
                </a:lnTo>
                <a:lnTo>
                  <a:pt x="203" y="283"/>
                </a:lnTo>
                <a:lnTo>
                  <a:pt x="200" y="285"/>
                </a:lnTo>
                <a:lnTo>
                  <a:pt x="201" y="290"/>
                </a:lnTo>
                <a:lnTo>
                  <a:pt x="191" y="287"/>
                </a:lnTo>
                <a:lnTo>
                  <a:pt x="189" y="280"/>
                </a:lnTo>
                <a:lnTo>
                  <a:pt x="187" y="278"/>
                </a:lnTo>
                <a:lnTo>
                  <a:pt x="190" y="274"/>
                </a:lnTo>
                <a:lnTo>
                  <a:pt x="187" y="272"/>
                </a:lnTo>
                <a:lnTo>
                  <a:pt x="180" y="273"/>
                </a:lnTo>
                <a:lnTo>
                  <a:pt x="179" y="270"/>
                </a:lnTo>
                <a:lnTo>
                  <a:pt x="179" y="268"/>
                </a:lnTo>
                <a:lnTo>
                  <a:pt x="188" y="265"/>
                </a:lnTo>
                <a:lnTo>
                  <a:pt x="192" y="263"/>
                </a:lnTo>
                <a:lnTo>
                  <a:pt x="202" y="262"/>
                </a:lnTo>
                <a:lnTo>
                  <a:pt x="203" y="259"/>
                </a:lnTo>
                <a:lnTo>
                  <a:pt x="211" y="257"/>
                </a:lnTo>
                <a:lnTo>
                  <a:pt x="210" y="261"/>
                </a:lnTo>
                <a:lnTo>
                  <a:pt x="214" y="263"/>
                </a:lnTo>
                <a:lnTo>
                  <a:pt x="217" y="262"/>
                </a:lnTo>
                <a:lnTo>
                  <a:pt x="224" y="270"/>
                </a:lnTo>
                <a:lnTo>
                  <a:pt x="228" y="270"/>
                </a:lnTo>
                <a:lnTo>
                  <a:pt x="235" y="278"/>
                </a:lnTo>
                <a:lnTo>
                  <a:pt x="239" y="278"/>
                </a:lnTo>
                <a:lnTo>
                  <a:pt x="241" y="276"/>
                </a:lnTo>
                <a:lnTo>
                  <a:pt x="241" y="269"/>
                </a:lnTo>
                <a:lnTo>
                  <a:pt x="236" y="263"/>
                </a:lnTo>
                <a:lnTo>
                  <a:pt x="238" y="262"/>
                </a:lnTo>
                <a:lnTo>
                  <a:pt x="235" y="261"/>
                </a:lnTo>
                <a:lnTo>
                  <a:pt x="235" y="256"/>
                </a:lnTo>
                <a:lnTo>
                  <a:pt x="231" y="250"/>
                </a:lnTo>
                <a:lnTo>
                  <a:pt x="236" y="247"/>
                </a:lnTo>
                <a:lnTo>
                  <a:pt x="236" y="243"/>
                </a:lnTo>
                <a:lnTo>
                  <a:pt x="228" y="238"/>
                </a:lnTo>
                <a:lnTo>
                  <a:pt x="218" y="23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9" name="Freeform 10"/>
          <p:cNvSpPr>
            <a:spLocks/>
          </p:cNvSpPr>
          <p:nvPr/>
        </p:nvSpPr>
        <p:spPr bwMode="auto">
          <a:xfrm>
            <a:off x="5549768" y="5507038"/>
            <a:ext cx="259688" cy="68262"/>
          </a:xfrm>
          <a:custGeom>
            <a:avLst/>
            <a:gdLst>
              <a:gd name="T0" fmla="*/ 2147483647 w 164"/>
              <a:gd name="T1" fmla="*/ 2147483647 h 43"/>
              <a:gd name="T2" fmla="*/ 2147483647 w 164"/>
              <a:gd name="T3" fmla="*/ 2147483647 h 43"/>
              <a:gd name="T4" fmla="*/ 2147483647 w 164"/>
              <a:gd name="T5" fmla="*/ 2147483647 h 43"/>
              <a:gd name="T6" fmla="*/ 2147483647 w 164"/>
              <a:gd name="T7" fmla="*/ 2147483647 h 43"/>
              <a:gd name="T8" fmla="*/ 2147483647 w 164"/>
              <a:gd name="T9" fmla="*/ 2147483647 h 43"/>
              <a:gd name="T10" fmla="*/ 2147483647 w 164"/>
              <a:gd name="T11" fmla="*/ 2147483647 h 43"/>
              <a:gd name="T12" fmla="*/ 2147483647 w 164"/>
              <a:gd name="T13" fmla="*/ 2147483647 h 43"/>
              <a:gd name="T14" fmla="*/ 2147483647 w 164"/>
              <a:gd name="T15" fmla="*/ 2147483647 h 43"/>
              <a:gd name="T16" fmla="*/ 2147483647 w 164"/>
              <a:gd name="T17" fmla="*/ 2147483647 h 43"/>
              <a:gd name="T18" fmla="*/ 2147483647 w 164"/>
              <a:gd name="T19" fmla="*/ 2147483647 h 43"/>
              <a:gd name="T20" fmla="*/ 2147483647 w 164"/>
              <a:gd name="T21" fmla="*/ 2147483647 h 43"/>
              <a:gd name="T22" fmla="*/ 2147483647 w 164"/>
              <a:gd name="T23" fmla="*/ 2147483647 h 43"/>
              <a:gd name="T24" fmla="*/ 2147483647 w 164"/>
              <a:gd name="T25" fmla="*/ 2147483647 h 43"/>
              <a:gd name="T26" fmla="*/ 2147483647 w 164"/>
              <a:gd name="T27" fmla="*/ 2147483647 h 43"/>
              <a:gd name="T28" fmla="*/ 2147483647 w 164"/>
              <a:gd name="T29" fmla="*/ 2147483647 h 43"/>
              <a:gd name="T30" fmla="*/ 2147483647 w 164"/>
              <a:gd name="T31" fmla="*/ 2147483647 h 43"/>
              <a:gd name="T32" fmla="*/ 2147483647 w 164"/>
              <a:gd name="T33" fmla="*/ 0 h 43"/>
              <a:gd name="T34" fmla="*/ 2147483647 w 164"/>
              <a:gd name="T35" fmla="*/ 2147483647 h 43"/>
              <a:gd name="T36" fmla="*/ 2147483647 w 164"/>
              <a:gd name="T37" fmla="*/ 2147483647 h 43"/>
              <a:gd name="T38" fmla="*/ 2147483647 w 164"/>
              <a:gd name="T39" fmla="*/ 2147483647 h 43"/>
              <a:gd name="T40" fmla="*/ 2147483647 w 164"/>
              <a:gd name="T41" fmla="*/ 2147483647 h 43"/>
              <a:gd name="T42" fmla="*/ 0 w 164"/>
              <a:gd name="T43" fmla="*/ 2147483647 h 43"/>
              <a:gd name="T44" fmla="*/ 0 w 164"/>
              <a:gd name="T45" fmla="*/ 2147483647 h 43"/>
              <a:gd name="T46" fmla="*/ 0 w 164"/>
              <a:gd name="T47" fmla="*/ 2147483647 h 43"/>
              <a:gd name="T48" fmla="*/ 2147483647 w 164"/>
              <a:gd name="T49" fmla="*/ 2147483647 h 43"/>
              <a:gd name="T50" fmla="*/ 2147483647 w 164"/>
              <a:gd name="T51" fmla="*/ 2147483647 h 43"/>
              <a:gd name="T52" fmla="*/ 2147483647 w 164"/>
              <a:gd name="T53" fmla="*/ 2147483647 h 43"/>
              <a:gd name="T54" fmla="*/ 2147483647 w 164"/>
              <a:gd name="T55" fmla="*/ 2147483647 h 43"/>
              <a:gd name="T56" fmla="*/ 2147483647 w 164"/>
              <a:gd name="T57" fmla="*/ 2147483647 h 43"/>
              <a:gd name="T58" fmla="*/ 2147483647 w 164"/>
              <a:gd name="T59" fmla="*/ 2147483647 h 43"/>
              <a:gd name="T60" fmla="*/ 2147483647 w 164"/>
              <a:gd name="T61" fmla="*/ 2147483647 h 43"/>
              <a:gd name="T62" fmla="*/ 2147483647 w 164"/>
              <a:gd name="T63" fmla="*/ 2147483647 h 43"/>
              <a:gd name="T64" fmla="*/ 2147483647 w 164"/>
              <a:gd name="T65" fmla="*/ 2147483647 h 43"/>
              <a:gd name="T66" fmla="*/ 2147483647 w 164"/>
              <a:gd name="T67" fmla="*/ 2147483647 h 43"/>
              <a:gd name="T68" fmla="*/ 2147483647 w 164"/>
              <a:gd name="T69" fmla="*/ 2147483647 h 43"/>
              <a:gd name="T70" fmla="*/ 2147483647 w 164"/>
              <a:gd name="T71" fmla="*/ 2147483647 h 43"/>
              <a:gd name="T72" fmla="*/ 2147483647 w 164"/>
              <a:gd name="T73" fmla="*/ 2147483647 h 43"/>
              <a:gd name="T74" fmla="*/ 2147483647 w 164"/>
              <a:gd name="T75" fmla="*/ 2147483647 h 43"/>
              <a:gd name="T76" fmla="*/ 2147483647 w 164"/>
              <a:gd name="T77" fmla="*/ 2147483647 h 43"/>
              <a:gd name="T78" fmla="*/ 2147483647 w 164"/>
              <a:gd name="T79" fmla="*/ 2147483647 h 43"/>
              <a:gd name="T80" fmla="*/ 2147483647 w 164"/>
              <a:gd name="T81" fmla="*/ 2147483647 h 43"/>
              <a:gd name="T82" fmla="*/ 2147483647 w 164"/>
              <a:gd name="T83" fmla="*/ 2147483647 h 43"/>
              <a:gd name="T84" fmla="*/ 2147483647 w 164"/>
              <a:gd name="T85" fmla="*/ 2147483647 h 43"/>
              <a:gd name="T86" fmla="*/ 2147483647 w 164"/>
              <a:gd name="T87" fmla="*/ 2147483647 h 43"/>
              <a:gd name="T88" fmla="*/ 2147483647 w 164"/>
              <a:gd name="T89" fmla="*/ 2147483647 h 43"/>
              <a:gd name="T90" fmla="*/ 2147483647 w 164"/>
              <a:gd name="T91" fmla="*/ 2147483647 h 43"/>
              <a:gd name="T92" fmla="*/ 2147483647 w 164"/>
              <a:gd name="T93" fmla="*/ 2147483647 h 43"/>
              <a:gd name="T94" fmla="*/ 2147483647 w 164"/>
              <a:gd name="T95" fmla="*/ 2147483647 h 43"/>
              <a:gd name="T96" fmla="*/ 2147483647 w 164"/>
              <a:gd name="T97" fmla="*/ 2147483647 h 43"/>
              <a:gd name="T98" fmla="*/ 2147483647 w 164"/>
              <a:gd name="T99" fmla="*/ 2147483647 h 4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64" h="43">
                <a:moveTo>
                  <a:pt x="112" y="12"/>
                </a:moveTo>
                <a:lnTo>
                  <a:pt x="88" y="12"/>
                </a:lnTo>
                <a:lnTo>
                  <a:pt x="84" y="7"/>
                </a:lnTo>
                <a:lnTo>
                  <a:pt x="78" y="9"/>
                </a:lnTo>
                <a:lnTo>
                  <a:pt x="65" y="10"/>
                </a:lnTo>
                <a:lnTo>
                  <a:pt x="44" y="17"/>
                </a:lnTo>
                <a:lnTo>
                  <a:pt x="42" y="17"/>
                </a:lnTo>
                <a:lnTo>
                  <a:pt x="39" y="11"/>
                </a:lnTo>
                <a:lnTo>
                  <a:pt x="35" y="12"/>
                </a:lnTo>
                <a:lnTo>
                  <a:pt x="29" y="10"/>
                </a:lnTo>
                <a:lnTo>
                  <a:pt x="35" y="9"/>
                </a:lnTo>
                <a:lnTo>
                  <a:pt x="36" y="6"/>
                </a:lnTo>
                <a:lnTo>
                  <a:pt x="33" y="3"/>
                </a:lnTo>
                <a:lnTo>
                  <a:pt x="26" y="5"/>
                </a:lnTo>
                <a:lnTo>
                  <a:pt x="25" y="10"/>
                </a:lnTo>
                <a:lnTo>
                  <a:pt x="15" y="10"/>
                </a:lnTo>
                <a:lnTo>
                  <a:pt x="6" y="0"/>
                </a:lnTo>
                <a:lnTo>
                  <a:pt x="6" y="5"/>
                </a:lnTo>
                <a:lnTo>
                  <a:pt x="9" y="10"/>
                </a:lnTo>
                <a:lnTo>
                  <a:pt x="7" y="13"/>
                </a:lnTo>
                <a:lnTo>
                  <a:pt x="3" y="11"/>
                </a:lnTo>
                <a:lnTo>
                  <a:pt x="0" y="5"/>
                </a:lnTo>
                <a:lnTo>
                  <a:pt x="0" y="7"/>
                </a:lnTo>
                <a:lnTo>
                  <a:pt x="0" y="27"/>
                </a:lnTo>
                <a:lnTo>
                  <a:pt x="4" y="31"/>
                </a:lnTo>
                <a:lnTo>
                  <a:pt x="19" y="28"/>
                </a:lnTo>
                <a:lnTo>
                  <a:pt x="44" y="29"/>
                </a:lnTo>
                <a:lnTo>
                  <a:pt x="50" y="27"/>
                </a:lnTo>
                <a:lnTo>
                  <a:pt x="62" y="32"/>
                </a:lnTo>
                <a:lnTo>
                  <a:pt x="70" y="31"/>
                </a:lnTo>
                <a:lnTo>
                  <a:pt x="73" y="35"/>
                </a:lnTo>
                <a:lnTo>
                  <a:pt x="73" y="41"/>
                </a:lnTo>
                <a:lnTo>
                  <a:pt x="74" y="42"/>
                </a:lnTo>
                <a:lnTo>
                  <a:pt x="118" y="31"/>
                </a:lnTo>
                <a:lnTo>
                  <a:pt x="129" y="27"/>
                </a:lnTo>
                <a:lnTo>
                  <a:pt x="136" y="28"/>
                </a:lnTo>
                <a:lnTo>
                  <a:pt x="142" y="25"/>
                </a:lnTo>
                <a:lnTo>
                  <a:pt x="153" y="26"/>
                </a:lnTo>
                <a:lnTo>
                  <a:pt x="159" y="20"/>
                </a:lnTo>
                <a:lnTo>
                  <a:pt x="163" y="12"/>
                </a:lnTo>
                <a:lnTo>
                  <a:pt x="158" y="11"/>
                </a:lnTo>
                <a:lnTo>
                  <a:pt x="158" y="5"/>
                </a:lnTo>
                <a:lnTo>
                  <a:pt x="153" y="13"/>
                </a:lnTo>
                <a:lnTo>
                  <a:pt x="145" y="12"/>
                </a:lnTo>
                <a:lnTo>
                  <a:pt x="131" y="21"/>
                </a:lnTo>
                <a:lnTo>
                  <a:pt x="129" y="20"/>
                </a:lnTo>
                <a:lnTo>
                  <a:pt x="127" y="16"/>
                </a:lnTo>
                <a:lnTo>
                  <a:pt x="128" y="7"/>
                </a:lnTo>
                <a:lnTo>
                  <a:pt x="121" y="7"/>
                </a:lnTo>
                <a:lnTo>
                  <a:pt x="112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0" name="Freeform 11"/>
          <p:cNvSpPr>
            <a:spLocks/>
          </p:cNvSpPr>
          <p:nvPr/>
        </p:nvSpPr>
        <p:spPr bwMode="auto">
          <a:xfrm>
            <a:off x="5685632" y="5103813"/>
            <a:ext cx="72231" cy="44450"/>
          </a:xfrm>
          <a:custGeom>
            <a:avLst/>
            <a:gdLst>
              <a:gd name="T0" fmla="*/ 2147483647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0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2147483647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2147483647 w 46"/>
              <a:gd name="T29" fmla="*/ 2147483647 h 28"/>
              <a:gd name="T30" fmla="*/ 2147483647 w 46"/>
              <a:gd name="T31" fmla="*/ 2147483647 h 28"/>
              <a:gd name="T32" fmla="*/ 2147483647 w 46"/>
              <a:gd name="T33" fmla="*/ 2147483647 h 28"/>
              <a:gd name="T34" fmla="*/ 2147483647 w 46"/>
              <a:gd name="T35" fmla="*/ 2147483647 h 28"/>
              <a:gd name="T36" fmla="*/ 2147483647 w 46"/>
              <a:gd name="T37" fmla="*/ 2147483647 h 28"/>
              <a:gd name="T38" fmla="*/ 2147483647 w 46"/>
              <a:gd name="T39" fmla="*/ 2147483647 h 28"/>
              <a:gd name="T40" fmla="*/ 2147483647 w 46"/>
              <a:gd name="T41" fmla="*/ 0 h 28"/>
              <a:gd name="T42" fmla="*/ 2147483647 w 46"/>
              <a:gd name="T43" fmla="*/ 2147483647 h 28"/>
              <a:gd name="T44" fmla="*/ 2147483647 w 46"/>
              <a:gd name="T45" fmla="*/ 2147483647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" h="28">
                <a:moveTo>
                  <a:pt x="17" y="4"/>
                </a:moveTo>
                <a:lnTo>
                  <a:pt x="17" y="5"/>
                </a:lnTo>
                <a:lnTo>
                  <a:pt x="2" y="11"/>
                </a:lnTo>
                <a:lnTo>
                  <a:pt x="0" y="17"/>
                </a:lnTo>
                <a:lnTo>
                  <a:pt x="7" y="21"/>
                </a:lnTo>
                <a:lnTo>
                  <a:pt x="14" y="22"/>
                </a:lnTo>
                <a:lnTo>
                  <a:pt x="18" y="14"/>
                </a:lnTo>
                <a:lnTo>
                  <a:pt x="24" y="12"/>
                </a:lnTo>
                <a:lnTo>
                  <a:pt x="25" y="15"/>
                </a:lnTo>
                <a:lnTo>
                  <a:pt x="16" y="22"/>
                </a:lnTo>
                <a:lnTo>
                  <a:pt x="35" y="27"/>
                </a:lnTo>
                <a:lnTo>
                  <a:pt x="41" y="24"/>
                </a:lnTo>
                <a:lnTo>
                  <a:pt x="35" y="18"/>
                </a:lnTo>
                <a:lnTo>
                  <a:pt x="36" y="17"/>
                </a:lnTo>
                <a:lnTo>
                  <a:pt x="45" y="21"/>
                </a:lnTo>
                <a:lnTo>
                  <a:pt x="39" y="12"/>
                </a:lnTo>
                <a:lnTo>
                  <a:pt x="36" y="11"/>
                </a:lnTo>
                <a:lnTo>
                  <a:pt x="29" y="7"/>
                </a:lnTo>
                <a:lnTo>
                  <a:pt x="30" y="4"/>
                </a:lnTo>
                <a:lnTo>
                  <a:pt x="30" y="3"/>
                </a:lnTo>
                <a:lnTo>
                  <a:pt x="26" y="0"/>
                </a:lnTo>
                <a:lnTo>
                  <a:pt x="17" y="2"/>
                </a:lnTo>
                <a:lnTo>
                  <a:pt x="17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1" name="Freeform 12"/>
          <p:cNvSpPr>
            <a:spLocks/>
          </p:cNvSpPr>
          <p:nvPr/>
        </p:nvSpPr>
        <p:spPr bwMode="auto">
          <a:xfrm>
            <a:off x="5912644" y="5372100"/>
            <a:ext cx="41275" cy="63500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0 h 40"/>
              <a:gd name="T6" fmla="*/ 2147483647 w 27"/>
              <a:gd name="T7" fmla="*/ 2147483647 h 40"/>
              <a:gd name="T8" fmla="*/ 0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" h="40">
                <a:moveTo>
                  <a:pt x="15" y="32"/>
                </a:moveTo>
                <a:lnTo>
                  <a:pt x="24" y="27"/>
                </a:lnTo>
                <a:lnTo>
                  <a:pt x="26" y="0"/>
                </a:lnTo>
                <a:lnTo>
                  <a:pt x="10" y="11"/>
                </a:lnTo>
                <a:lnTo>
                  <a:pt x="0" y="25"/>
                </a:lnTo>
                <a:lnTo>
                  <a:pt x="4" y="29"/>
                </a:lnTo>
                <a:lnTo>
                  <a:pt x="5" y="39"/>
                </a:lnTo>
                <a:lnTo>
                  <a:pt x="15" y="3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2" name="Freeform 13"/>
          <p:cNvSpPr>
            <a:spLocks/>
          </p:cNvSpPr>
          <p:nvPr/>
        </p:nvSpPr>
        <p:spPr bwMode="auto">
          <a:xfrm>
            <a:off x="5695950" y="5187951"/>
            <a:ext cx="36116" cy="47625"/>
          </a:xfrm>
          <a:custGeom>
            <a:avLst/>
            <a:gdLst>
              <a:gd name="T0" fmla="*/ 2147483647 w 23"/>
              <a:gd name="T1" fmla="*/ 0 h 30"/>
              <a:gd name="T2" fmla="*/ 2147483647 w 23"/>
              <a:gd name="T3" fmla="*/ 2147483647 h 30"/>
              <a:gd name="T4" fmla="*/ 0 w 23"/>
              <a:gd name="T5" fmla="*/ 2147483647 h 30"/>
              <a:gd name="T6" fmla="*/ 2147483647 w 23"/>
              <a:gd name="T7" fmla="*/ 2147483647 h 30"/>
              <a:gd name="T8" fmla="*/ 2147483647 w 23"/>
              <a:gd name="T9" fmla="*/ 2147483647 h 30"/>
              <a:gd name="T10" fmla="*/ 2147483647 w 23"/>
              <a:gd name="T11" fmla="*/ 2147483647 h 30"/>
              <a:gd name="T12" fmla="*/ 2147483647 w 23"/>
              <a:gd name="T13" fmla="*/ 2147483647 h 30"/>
              <a:gd name="T14" fmla="*/ 2147483647 w 23"/>
              <a:gd name="T15" fmla="*/ 2147483647 h 30"/>
              <a:gd name="T16" fmla="*/ 2147483647 w 23"/>
              <a:gd name="T17" fmla="*/ 0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30">
                <a:moveTo>
                  <a:pt x="9" y="0"/>
                </a:moveTo>
                <a:lnTo>
                  <a:pt x="2" y="2"/>
                </a:lnTo>
                <a:lnTo>
                  <a:pt x="0" y="5"/>
                </a:lnTo>
                <a:lnTo>
                  <a:pt x="12" y="14"/>
                </a:lnTo>
                <a:lnTo>
                  <a:pt x="5" y="24"/>
                </a:lnTo>
                <a:lnTo>
                  <a:pt x="16" y="29"/>
                </a:lnTo>
                <a:lnTo>
                  <a:pt x="22" y="18"/>
                </a:lnTo>
                <a:lnTo>
                  <a:pt x="19" y="2"/>
                </a:lnTo>
                <a:lnTo>
                  <a:pt x="9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3" name="Freeform 14"/>
          <p:cNvSpPr>
            <a:spLocks/>
          </p:cNvSpPr>
          <p:nvPr/>
        </p:nvSpPr>
        <p:spPr bwMode="auto">
          <a:xfrm>
            <a:off x="5223008" y="5257801"/>
            <a:ext cx="44715" cy="41275"/>
          </a:xfrm>
          <a:custGeom>
            <a:avLst/>
            <a:gdLst>
              <a:gd name="T0" fmla="*/ 2147483647 w 28"/>
              <a:gd name="T1" fmla="*/ 0 h 26"/>
              <a:gd name="T2" fmla="*/ 2147483647 w 28"/>
              <a:gd name="T3" fmla="*/ 0 h 26"/>
              <a:gd name="T4" fmla="*/ 2147483647 w 28"/>
              <a:gd name="T5" fmla="*/ 2147483647 h 26"/>
              <a:gd name="T6" fmla="*/ 2147483647 w 28"/>
              <a:gd name="T7" fmla="*/ 2147483647 h 26"/>
              <a:gd name="T8" fmla="*/ 0 w 28"/>
              <a:gd name="T9" fmla="*/ 2147483647 h 26"/>
              <a:gd name="T10" fmla="*/ 2147483647 w 28"/>
              <a:gd name="T11" fmla="*/ 2147483647 h 26"/>
              <a:gd name="T12" fmla="*/ 2147483647 w 28"/>
              <a:gd name="T13" fmla="*/ 2147483647 h 26"/>
              <a:gd name="T14" fmla="*/ 2147483647 w 28"/>
              <a:gd name="T15" fmla="*/ 2147483647 h 26"/>
              <a:gd name="T16" fmla="*/ 2147483647 w 28"/>
              <a:gd name="T17" fmla="*/ 2147483647 h 26"/>
              <a:gd name="T18" fmla="*/ 2147483647 w 28"/>
              <a:gd name="T19" fmla="*/ 2147483647 h 26"/>
              <a:gd name="T20" fmla="*/ 2147483647 w 28"/>
              <a:gd name="T21" fmla="*/ 2147483647 h 26"/>
              <a:gd name="T22" fmla="*/ 2147483647 w 28"/>
              <a:gd name="T23" fmla="*/ 2147483647 h 26"/>
              <a:gd name="T24" fmla="*/ 2147483647 w 28"/>
              <a:gd name="T25" fmla="*/ 0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26">
                <a:moveTo>
                  <a:pt x="10" y="0"/>
                </a:moveTo>
                <a:lnTo>
                  <a:pt x="8" y="0"/>
                </a:lnTo>
                <a:lnTo>
                  <a:pt x="7" y="11"/>
                </a:lnTo>
                <a:lnTo>
                  <a:pt x="2" y="8"/>
                </a:lnTo>
                <a:lnTo>
                  <a:pt x="0" y="19"/>
                </a:lnTo>
                <a:lnTo>
                  <a:pt x="10" y="23"/>
                </a:lnTo>
                <a:lnTo>
                  <a:pt x="16" y="22"/>
                </a:lnTo>
                <a:lnTo>
                  <a:pt x="25" y="25"/>
                </a:lnTo>
                <a:lnTo>
                  <a:pt x="27" y="22"/>
                </a:lnTo>
                <a:lnTo>
                  <a:pt x="17" y="11"/>
                </a:lnTo>
                <a:lnTo>
                  <a:pt x="16" y="13"/>
                </a:lnTo>
                <a:lnTo>
                  <a:pt x="14" y="12"/>
                </a:lnTo>
                <a:lnTo>
                  <a:pt x="1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4" name="Freeform 15"/>
          <p:cNvSpPr>
            <a:spLocks/>
          </p:cNvSpPr>
          <p:nvPr/>
        </p:nvSpPr>
        <p:spPr bwMode="auto">
          <a:xfrm>
            <a:off x="5142177" y="5122864"/>
            <a:ext cx="48154" cy="46037"/>
          </a:xfrm>
          <a:custGeom>
            <a:avLst/>
            <a:gdLst>
              <a:gd name="T0" fmla="*/ 2147483647 w 31"/>
              <a:gd name="T1" fmla="*/ 2147483647 h 29"/>
              <a:gd name="T2" fmla="*/ 2147483647 w 31"/>
              <a:gd name="T3" fmla="*/ 2147483647 h 29"/>
              <a:gd name="T4" fmla="*/ 2147483647 w 31"/>
              <a:gd name="T5" fmla="*/ 2147483647 h 29"/>
              <a:gd name="T6" fmla="*/ 2147483647 w 31"/>
              <a:gd name="T7" fmla="*/ 2147483647 h 29"/>
              <a:gd name="T8" fmla="*/ 2147483647 w 31"/>
              <a:gd name="T9" fmla="*/ 2147483647 h 29"/>
              <a:gd name="T10" fmla="*/ 2147483647 w 31"/>
              <a:gd name="T11" fmla="*/ 2147483647 h 29"/>
              <a:gd name="T12" fmla="*/ 2147483647 w 31"/>
              <a:gd name="T13" fmla="*/ 2147483647 h 29"/>
              <a:gd name="T14" fmla="*/ 2147483647 w 31"/>
              <a:gd name="T15" fmla="*/ 2147483647 h 29"/>
              <a:gd name="T16" fmla="*/ 2147483647 w 31"/>
              <a:gd name="T17" fmla="*/ 2147483647 h 29"/>
              <a:gd name="T18" fmla="*/ 2147483647 w 31"/>
              <a:gd name="T19" fmla="*/ 2147483647 h 29"/>
              <a:gd name="T20" fmla="*/ 2147483647 w 31"/>
              <a:gd name="T21" fmla="*/ 0 h 29"/>
              <a:gd name="T22" fmla="*/ 2147483647 w 31"/>
              <a:gd name="T23" fmla="*/ 2147483647 h 29"/>
              <a:gd name="T24" fmla="*/ 0 w 31"/>
              <a:gd name="T25" fmla="*/ 2147483647 h 29"/>
              <a:gd name="T26" fmla="*/ 2147483647 w 31"/>
              <a:gd name="T27" fmla="*/ 2147483647 h 29"/>
              <a:gd name="T28" fmla="*/ 2147483647 w 31"/>
              <a:gd name="T29" fmla="*/ 2147483647 h 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1" h="29">
                <a:moveTo>
                  <a:pt x="16" y="25"/>
                </a:moveTo>
                <a:lnTo>
                  <a:pt x="30" y="28"/>
                </a:lnTo>
                <a:lnTo>
                  <a:pt x="26" y="23"/>
                </a:lnTo>
                <a:lnTo>
                  <a:pt x="23" y="25"/>
                </a:lnTo>
                <a:lnTo>
                  <a:pt x="19" y="23"/>
                </a:lnTo>
                <a:lnTo>
                  <a:pt x="17" y="13"/>
                </a:lnTo>
                <a:lnTo>
                  <a:pt x="13" y="12"/>
                </a:lnTo>
                <a:lnTo>
                  <a:pt x="12" y="9"/>
                </a:lnTo>
                <a:lnTo>
                  <a:pt x="17" y="6"/>
                </a:lnTo>
                <a:lnTo>
                  <a:pt x="17" y="2"/>
                </a:lnTo>
                <a:lnTo>
                  <a:pt x="11" y="0"/>
                </a:lnTo>
                <a:lnTo>
                  <a:pt x="3" y="3"/>
                </a:lnTo>
                <a:lnTo>
                  <a:pt x="0" y="7"/>
                </a:lnTo>
                <a:lnTo>
                  <a:pt x="13" y="18"/>
                </a:lnTo>
                <a:lnTo>
                  <a:pt x="16" y="2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5" name="Freeform 16"/>
          <p:cNvSpPr>
            <a:spLocks/>
          </p:cNvSpPr>
          <p:nvPr/>
        </p:nvSpPr>
        <p:spPr bwMode="auto">
          <a:xfrm>
            <a:off x="5781940" y="5256214"/>
            <a:ext cx="42995" cy="26987"/>
          </a:xfrm>
          <a:custGeom>
            <a:avLst/>
            <a:gdLst>
              <a:gd name="T0" fmla="*/ 2147483647 w 27"/>
              <a:gd name="T1" fmla="*/ 0 h 17"/>
              <a:gd name="T2" fmla="*/ 2147483647 w 27"/>
              <a:gd name="T3" fmla="*/ 2147483647 h 17"/>
              <a:gd name="T4" fmla="*/ 0 w 27"/>
              <a:gd name="T5" fmla="*/ 2147483647 h 17"/>
              <a:gd name="T6" fmla="*/ 0 w 27"/>
              <a:gd name="T7" fmla="*/ 2147483647 h 17"/>
              <a:gd name="T8" fmla="*/ 2147483647 w 27"/>
              <a:gd name="T9" fmla="*/ 2147483647 h 17"/>
              <a:gd name="T10" fmla="*/ 2147483647 w 27"/>
              <a:gd name="T11" fmla="*/ 2147483647 h 17"/>
              <a:gd name="T12" fmla="*/ 2147483647 w 27"/>
              <a:gd name="T13" fmla="*/ 2147483647 h 17"/>
              <a:gd name="T14" fmla="*/ 2147483647 w 27"/>
              <a:gd name="T15" fmla="*/ 2147483647 h 17"/>
              <a:gd name="T16" fmla="*/ 2147483647 w 27"/>
              <a:gd name="T17" fmla="*/ 2147483647 h 17"/>
              <a:gd name="T18" fmla="*/ 2147483647 w 27"/>
              <a:gd name="T19" fmla="*/ 0 h 17"/>
              <a:gd name="T20" fmla="*/ 2147483647 w 27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7">
                <a:moveTo>
                  <a:pt x="20" y="0"/>
                </a:moveTo>
                <a:lnTo>
                  <a:pt x="5" y="1"/>
                </a:lnTo>
                <a:lnTo>
                  <a:pt x="0" y="8"/>
                </a:lnTo>
                <a:lnTo>
                  <a:pt x="0" y="14"/>
                </a:lnTo>
                <a:lnTo>
                  <a:pt x="6" y="11"/>
                </a:lnTo>
                <a:lnTo>
                  <a:pt x="10" y="16"/>
                </a:lnTo>
                <a:lnTo>
                  <a:pt x="16" y="16"/>
                </a:lnTo>
                <a:lnTo>
                  <a:pt x="18" y="11"/>
                </a:lnTo>
                <a:lnTo>
                  <a:pt x="26" y="5"/>
                </a:lnTo>
                <a:lnTo>
                  <a:pt x="24" y="0"/>
                </a:lnTo>
                <a:lnTo>
                  <a:pt x="2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6" name="Freeform 17"/>
          <p:cNvSpPr>
            <a:spLocks/>
          </p:cNvSpPr>
          <p:nvPr/>
        </p:nvSpPr>
        <p:spPr bwMode="auto">
          <a:xfrm>
            <a:off x="5603081" y="5049839"/>
            <a:ext cx="36116" cy="26987"/>
          </a:xfrm>
          <a:custGeom>
            <a:avLst/>
            <a:gdLst>
              <a:gd name="T0" fmla="*/ 2147483647 w 23"/>
              <a:gd name="T1" fmla="*/ 2147483647 h 17"/>
              <a:gd name="T2" fmla="*/ 2147483647 w 23"/>
              <a:gd name="T3" fmla="*/ 2147483647 h 17"/>
              <a:gd name="T4" fmla="*/ 2147483647 w 23"/>
              <a:gd name="T5" fmla="*/ 2147483647 h 17"/>
              <a:gd name="T6" fmla="*/ 2147483647 w 23"/>
              <a:gd name="T7" fmla="*/ 0 h 17"/>
              <a:gd name="T8" fmla="*/ 2147483647 w 23"/>
              <a:gd name="T9" fmla="*/ 2147483647 h 17"/>
              <a:gd name="T10" fmla="*/ 2147483647 w 23"/>
              <a:gd name="T11" fmla="*/ 2147483647 h 17"/>
              <a:gd name="T12" fmla="*/ 2147483647 w 23"/>
              <a:gd name="T13" fmla="*/ 2147483647 h 17"/>
              <a:gd name="T14" fmla="*/ 0 w 23"/>
              <a:gd name="T15" fmla="*/ 2147483647 h 17"/>
              <a:gd name="T16" fmla="*/ 2147483647 w 23"/>
              <a:gd name="T17" fmla="*/ 2147483647 h 17"/>
              <a:gd name="T18" fmla="*/ 2147483647 w 23"/>
              <a:gd name="T19" fmla="*/ 2147483647 h 17"/>
              <a:gd name="T20" fmla="*/ 2147483647 w 23"/>
              <a:gd name="T21" fmla="*/ 2147483647 h 17"/>
              <a:gd name="T22" fmla="*/ 2147483647 w 23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" h="17">
                <a:moveTo>
                  <a:pt x="11" y="11"/>
                </a:moveTo>
                <a:lnTo>
                  <a:pt x="19" y="16"/>
                </a:lnTo>
                <a:lnTo>
                  <a:pt x="17" y="11"/>
                </a:lnTo>
                <a:lnTo>
                  <a:pt x="22" y="0"/>
                </a:lnTo>
                <a:lnTo>
                  <a:pt x="17" y="1"/>
                </a:lnTo>
                <a:lnTo>
                  <a:pt x="14" y="6"/>
                </a:lnTo>
                <a:lnTo>
                  <a:pt x="11" y="3"/>
                </a:lnTo>
                <a:lnTo>
                  <a:pt x="0" y="5"/>
                </a:lnTo>
                <a:lnTo>
                  <a:pt x="2" y="15"/>
                </a:lnTo>
                <a:lnTo>
                  <a:pt x="12" y="16"/>
                </a:lnTo>
                <a:lnTo>
                  <a:pt x="9" y="14"/>
                </a:lnTo>
                <a:lnTo>
                  <a:pt x="11" y="1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7" name="Freeform 18"/>
          <p:cNvSpPr>
            <a:spLocks/>
          </p:cNvSpPr>
          <p:nvPr/>
        </p:nvSpPr>
        <p:spPr bwMode="auto">
          <a:xfrm>
            <a:off x="5252244" y="5310188"/>
            <a:ext cx="36116" cy="30162"/>
          </a:xfrm>
          <a:custGeom>
            <a:avLst/>
            <a:gdLst>
              <a:gd name="T0" fmla="*/ 2147483647 w 23"/>
              <a:gd name="T1" fmla="*/ 2147483647 h 19"/>
              <a:gd name="T2" fmla="*/ 2147483647 w 23"/>
              <a:gd name="T3" fmla="*/ 2147483647 h 19"/>
              <a:gd name="T4" fmla="*/ 2147483647 w 23"/>
              <a:gd name="T5" fmla="*/ 2147483647 h 19"/>
              <a:gd name="T6" fmla="*/ 2147483647 w 23"/>
              <a:gd name="T7" fmla="*/ 0 h 19"/>
              <a:gd name="T8" fmla="*/ 0 w 23"/>
              <a:gd name="T9" fmla="*/ 2147483647 h 19"/>
              <a:gd name="T10" fmla="*/ 0 w 23"/>
              <a:gd name="T11" fmla="*/ 2147483647 h 19"/>
              <a:gd name="T12" fmla="*/ 2147483647 w 23"/>
              <a:gd name="T13" fmla="*/ 2147483647 h 19"/>
              <a:gd name="T14" fmla="*/ 2147483647 w 23"/>
              <a:gd name="T15" fmla="*/ 2147483647 h 19"/>
              <a:gd name="T16" fmla="*/ 2147483647 w 23"/>
              <a:gd name="T17" fmla="*/ 2147483647 h 19"/>
              <a:gd name="T18" fmla="*/ 2147483647 w 23"/>
              <a:gd name="T19" fmla="*/ 2147483647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" h="19">
                <a:moveTo>
                  <a:pt x="22" y="13"/>
                </a:moveTo>
                <a:lnTo>
                  <a:pt x="13" y="6"/>
                </a:lnTo>
                <a:lnTo>
                  <a:pt x="6" y="5"/>
                </a:lnTo>
                <a:lnTo>
                  <a:pt x="3" y="0"/>
                </a:lnTo>
                <a:lnTo>
                  <a:pt x="0" y="3"/>
                </a:lnTo>
                <a:lnTo>
                  <a:pt x="0" y="8"/>
                </a:lnTo>
                <a:lnTo>
                  <a:pt x="12" y="18"/>
                </a:lnTo>
                <a:lnTo>
                  <a:pt x="14" y="18"/>
                </a:lnTo>
                <a:lnTo>
                  <a:pt x="15" y="13"/>
                </a:lnTo>
                <a:lnTo>
                  <a:pt x="22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8" name="Freeform 19"/>
          <p:cNvSpPr>
            <a:spLocks/>
          </p:cNvSpPr>
          <p:nvPr/>
        </p:nvSpPr>
        <p:spPr bwMode="auto">
          <a:xfrm>
            <a:off x="5685632" y="5335588"/>
            <a:ext cx="25797" cy="31750"/>
          </a:xfrm>
          <a:custGeom>
            <a:avLst/>
            <a:gdLst>
              <a:gd name="T0" fmla="*/ 2147483647 w 17"/>
              <a:gd name="T1" fmla="*/ 2147483647 h 20"/>
              <a:gd name="T2" fmla="*/ 2147483647 w 17"/>
              <a:gd name="T3" fmla="*/ 2147483647 h 20"/>
              <a:gd name="T4" fmla="*/ 2147483647 w 17"/>
              <a:gd name="T5" fmla="*/ 2147483647 h 20"/>
              <a:gd name="T6" fmla="*/ 2147483647 w 17"/>
              <a:gd name="T7" fmla="*/ 0 h 20"/>
              <a:gd name="T8" fmla="*/ 0 w 17"/>
              <a:gd name="T9" fmla="*/ 2147483647 h 20"/>
              <a:gd name="T10" fmla="*/ 2147483647 w 17"/>
              <a:gd name="T11" fmla="*/ 2147483647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20">
                <a:moveTo>
                  <a:pt x="8" y="19"/>
                </a:moveTo>
                <a:lnTo>
                  <a:pt x="14" y="15"/>
                </a:lnTo>
                <a:lnTo>
                  <a:pt x="16" y="7"/>
                </a:lnTo>
                <a:lnTo>
                  <a:pt x="11" y="0"/>
                </a:lnTo>
                <a:lnTo>
                  <a:pt x="0" y="9"/>
                </a:lnTo>
                <a:lnTo>
                  <a:pt x="8" y="1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9" name="Freeform 20"/>
          <p:cNvSpPr>
            <a:spLocks/>
          </p:cNvSpPr>
          <p:nvPr/>
        </p:nvSpPr>
        <p:spPr bwMode="auto">
          <a:xfrm>
            <a:off x="5546329" y="4979989"/>
            <a:ext cx="29236" cy="26987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0 h 17"/>
              <a:gd name="T10" fmla="*/ 2147483647 w 18"/>
              <a:gd name="T11" fmla="*/ 2147483647 h 17"/>
              <a:gd name="T12" fmla="*/ 0 w 18"/>
              <a:gd name="T13" fmla="*/ 2147483647 h 17"/>
              <a:gd name="T14" fmla="*/ 2147483647 w 18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17">
                <a:moveTo>
                  <a:pt x="9" y="16"/>
                </a:moveTo>
                <a:lnTo>
                  <a:pt x="17" y="12"/>
                </a:lnTo>
                <a:lnTo>
                  <a:pt x="15" y="7"/>
                </a:lnTo>
                <a:lnTo>
                  <a:pt x="14" y="3"/>
                </a:lnTo>
                <a:lnTo>
                  <a:pt x="6" y="0"/>
                </a:lnTo>
                <a:lnTo>
                  <a:pt x="2" y="3"/>
                </a:lnTo>
                <a:lnTo>
                  <a:pt x="0" y="10"/>
                </a:lnTo>
                <a:lnTo>
                  <a:pt x="9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0" name="Freeform 21"/>
          <p:cNvSpPr>
            <a:spLocks/>
          </p:cNvSpPr>
          <p:nvPr/>
        </p:nvSpPr>
        <p:spPr bwMode="auto">
          <a:xfrm>
            <a:off x="5866210" y="5446713"/>
            <a:ext cx="29236" cy="49212"/>
          </a:xfrm>
          <a:custGeom>
            <a:avLst/>
            <a:gdLst>
              <a:gd name="T0" fmla="*/ 2147483647 w 19"/>
              <a:gd name="T1" fmla="*/ 0 h 31"/>
              <a:gd name="T2" fmla="*/ 0 w 19"/>
              <a:gd name="T3" fmla="*/ 2147483647 h 31"/>
              <a:gd name="T4" fmla="*/ 2147483647 w 19"/>
              <a:gd name="T5" fmla="*/ 2147483647 h 31"/>
              <a:gd name="T6" fmla="*/ 2147483647 w 19"/>
              <a:gd name="T7" fmla="*/ 2147483647 h 31"/>
              <a:gd name="T8" fmla="*/ 2147483647 w 19"/>
              <a:gd name="T9" fmla="*/ 2147483647 h 31"/>
              <a:gd name="T10" fmla="*/ 2147483647 w 19"/>
              <a:gd name="T11" fmla="*/ 2147483647 h 31"/>
              <a:gd name="T12" fmla="*/ 2147483647 w 19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31">
                <a:moveTo>
                  <a:pt x="9" y="0"/>
                </a:moveTo>
                <a:lnTo>
                  <a:pt x="0" y="20"/>
                </a:lnTo>
                <a:lnTo>
                  <a:pt x="10" y="30"/>
                </a:lnTo>
                <a:lnTo>
                  <a:pt x="18" y="26"/>
                </a:lnTo>
                <a:lnTo>
                  <a:pt x="9" y="18"/>
                </a:lnTo>
                <a:lnTo>
                  <a:pt x="14" y="5"/>
                </a:lnTo>
                <a:lnTo>
                  <a:pt x="9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1" name="Freeform 22"/>
          <p:cNvSpPr>
            <a:spLocks/>
          </p:cNvSpPr>
          <p:nvPr/>
        </p:nvSpPr>
        <p:spPr bwMode="auto">
          <a:xfrm>
            <a:off x="5830095" y="5341938"/>
            <a:ext cx="37835" cy="30162"/>
          </a:xfrm>
          <a:custGeom>
            <a:avLst/>
            <a:gdLst>
              <a:gd name="T0" fmla="*/ 2147483647 w 23"/>
              <a:gd name="T1" fmla="*/ 0 h 19"/>
              <a:gd name="T2" fmla="*/ 2147483647 w 23"/>
              <a:gd name="T3" fmla="*/ 0 h 19"/>
              <a:gd name="T4" fmla="*/ 2147483647 w 23"/>
              <a:gd name="T5" fmla="*/ 2147483647 h 19"/>
              <a:gd name="T6" fmla="*/ 0 w 23"/>
              <a:gd name="T7" fmla="*/ 2147483647 h 19"/>
              <a:gd name="T8" fmla="*/ 2147483647 w 23"/>
              <a:gd name="T9" fmla="*/ 2147483647 h 19"/>
              <a:gd name="T10" fmla="*/ 2147483647 w 23"/>
              <a:gd name="T11" fmla="*/ 2147483647 h 19"/>
              <a:gd name="T12" fmla="*/ 2147483647 w 23"/>
              <a:gd name="T13" fmla="*/ 2147483647 h 19"/>
              <a:gd name="T14" fmla="*/ 2147483647 w 23"/>
              <a:gd name="T15" fmla="*/ 2147483647 h 19"/>
              <a:gd name="T16" fmla="*/ 2147483647 w 23"/>
              <a:gd name="T17" fmla="*/ 0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19">
                <a:moveTo>
                  <a:pt x="22" y="0"/>
                </a:moveTo>
                <a:lnTo>
                  <a:pt x="17" y="0"/>
                </a:lnTo>
                <a:lnTo>
                  <a:pt x="11" y="2"/>
                </a:lnTo>
                <a:lnTo>
                  <a:pt x="0" y="12"/>
                </a:lnTo>
                <a:lnTo>
                  <a:pt x="3" y="18"/>
                </a:lnTo>
                <a:lnTo>
                  <a:pt x="3" y="13"/>
                </a:lnTo>
                <a:lnTo>
                  <a:pt x="9" y="10"/>
                </a:lnTo>
                <a:lnTo>
                  <a:pt x="22" y="3"/>
                </a:lnTo>
                <a:lnTo>
                  <a:pt x="22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2" name="Freeform 23"/>
          <p:cNvSpPr>
            <a:spLocks/>
          </p:cNvSpPr>
          <p:nvPr/>
        </p:nvSpPr>
        <p:spPr bwMode="auto">
          <a:xfrm>
            <a:off x="5608241" y="5262564"/>
            <a:ext cx="34396" cy="26987"/>
          </a:xfrm>
          <a:custGeom>
            <a:avLst/>
            <a:gdLst>
              <a:gd name="T0" fmla="*/ 0 w 21"/>
              <a:gd name="T1" fmla="*/ 2147483647 h 17"/>
              <a:gd name="T2" fmla="*/ 2147483647 w 21"/>
              <a:gd name="T3" fmla="*/ 2147483647 h 17"/>
              <a:gd name="T4" fmla="*/ 2147483647 w 21"/>
              <a:gd name="T5" fmla="*/ 2147483647 h 17"/>
              <a:gd name="T6" fmla="*/ 2147483647 w 21"/>
              <a:gd name="T7" fmla="*/ 2147483647 h 17"/>
              <a:gd name="T8" fmla="*/ 2147483647 w 21"/>
              <a:gd name="T9" fmla="*/ 2147483647 h 17"/>
              <a:gd name="T10" fmla="*/ 2147483647 w 21"/>
              <a:gd name="T11" fmla="*/ 0 h 17"/>
              <a:gd name="T12" fmla="*/ 0 w 21"/>
              <a:gd name="T13" fmla="*/ 2147483647 h 17"/>
              <a:gd name="T14" fmla="*/ 0 w 21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" h="17">
                <a:moveTo>
                  <a:pt x="0" y="6"/>
                </a:moveTo>
                <a:lnTo>
                  <a:pt x="2" y="10"/>
                </a:lnTo>
                <a:lnTo>
                  <a:pt x="20" y="16"/>
                </a:lnTo>
                <a:lnTo>
                  <a:pt x="15" y="5"/>
                </a:lnTo>
                <a:lnTo>
                  <a:pt x="10" y="6"/>
                </a:lnTo>
                <a:lnTo>
                  <a:pt x="5" y="0"/>
                </a:lnTo>
                <a:lnTo>
                  <a:pt x="0" y="3"/>
                </a:lnTo>
                <a:lnTo>
                  <a:pt x="0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3" name="Freeform 24"/>
          <p:cNvSpPr>
            <a:spLocks/>
          </p:cNvSpPr>
          <p:nvPr/>
        </p:nvSpPr>
        <p:spPr bwMode="auto">
          <a:xfrm>
            <a:off x="5475817" y="5448300"/>
            <a:ext cx="29237" cy="26988"/>
          </a:xfrm>
          <a:custGeom>
            <a:avLst/>
            <a:gdLst>
              <a:gd name="T0" fmla="*/ 2147483647 w 19"/>
              <a:gd name="T1" fmla="*/ 0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7">
                <a:moveTo>
                  <a:pt x="4" y="0"/>
                </a:moveTo>
                <a:lnTo>
                  <a:pt x="0" y="4"/>
                </a:lnTo>
                <a:lnTo>
                  <a:pt x="3" y="11"/>
                </a:lnTo>
                <a:lnTo>
                  <a:pt x="15" y="16"/>
                </a:lnTo>
                <a:lnTo>
                  <a:pt x="15" y="10"/>
                </a:lnTo>
                <a:lnTo>
                  <a:pt x="18" y="7"/>
                </a:lnTo>
                <a:lnTo>
                  <a:pt x="4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4" name="Freeform 25"/>
          <p:cNvSpPr>
            <a:spLocks/>
          </p:cNvSpPr>
          <p:nvPr/>
        </p:nvSpPr>
        <p:spPr bwMode="auto">
          <a:xfrm>
            <a:off x="5236767" y="5218113"/>
            <a:ext cx="29236" cy="30162"/>
          </a:xfrm>
          <a:custGeom>
            <a:avLst/>
            <a:gdLst>
              <a:gd name="T0" fmla="*/ 2147483647 w 18"/>
              <a:gd name="T1" fmla="*/ 0 h 19"/>
              <a:gd name="T2" fmla="*/ 2147483647 w 18"/>
              <a:gd name="T3" fmla="*/ 2147483647 h 19"/>
              <a:gd name="T4" fmla="*/ 0 w 18"/>
              <a:gd name="T5" fmla="*/ 2147483647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2147483647 w 18"/>
              <a:gd name="T11" fmla="*/ 2147483647 h 19"/>
              <a:gd name="T12" fmla="*/ 2147483647 w 18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19">
                <a:moveTo>
                  <a:pt x="12" y="0"/>
                </a:moveTo>
                <a:lnTo>
                  <a:pt x="2" y="5"/>
                </a:lnTo>
                <a:lnTo>
                  <a:pt x="0" y="18"/>
                </a:lnTo>
                <a:lnTo>
                  <a:pt x="4" y="14"/>
                </a:lnTo>
                <a:lnTo>
                  <a:pt x="10" y="17"/>
                </a:lnTo>
                <a:lnTo>
                  <a:pt x="17" y="13"/>
                </a:lnTo>
                <a:lnTo>
                  <a:pt x="12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5" name="Freeform 26"/>
          <p:cNvSpPr>
            <a:spLocks/>
          </p:cNvSpPr>
          <p:nvPr/>
        </p:nvSpPr>
        <p:spPr bwMode="auto">
          <a:xfrm>
            <a:off x="5570406" y="5165725"/>
            <a:ext cx="29236" cy="26988"/>
          </a:xfrm>
          <a:custGeom>
            <a:avLst/>
            <a:gdLst>
              <a:gd name="T0" fmla="*/ 2147483647 w 18"/>
              <a:gd name="T1" fmla="*/ 0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7">
                <a:moveTo>
                  <a:pt x="2" y="0"/>
                </a:moveTo>
                <a:lnTo>
                  <a:pt x="0" y="8"/>
                </a:lnTo>
                <a:lnTo>
                  <a:pt x="8" y="13"/>
                </a:lnTo>
                <a:lnTo>
                  <a:pt x="10" y="16"/>
                </a:lnTo>
                <a:lnTo>
                  <a:pt x="17" y="13"/>
                </a:lnTo>
                <a:lnTo>
                  <a:pt x="13" y="9"/>
                </a:lnTo>
                <a:lnTo>
                  <a:pt x="7" y="7"/>
                </a:lnTo>
                <a:lnTo>
                  <a:pt x="9" y="2"/>
                </a:lnTo>
                <a:lnTo>
                  <a:pt x="2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6" name="Freeform 27"/>
          <p:cNvSpPr>
            <a:spLocks/>
          </p:cNvSpPr>
          <p:nvPr/>
        </p:nvSpPr>
        <p:spPr bwMode="auto">
          <a:xfrm>
            <a:off x="5730346" y="5275264"/>
            <a:ext cx="32677" cy="26987"/>
          </a:xfrm>
          <a:custGeom>
            <a:avLst/>
            <a:gdLst>
              <a:gd name="T0" fmla="*/ 2147483647 w 20"/>
              <a:gd name="T1" fmla="*/ 0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0 w 20"/>
              <a:gd name="T7" fmla="*/ 2147483647 h 17"/>
              <a:gd name="T8" fmla="*/ 2147483647 w 20"/>
              <a:gd name="T9" fmla="*/ 2147483647 h 17"/>
              <a:gd name="T10" fmla="*/ 2147483647 w 20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17">
                <a:moveTo>
                  <a:pt x="19" y="0"/>
                </a:moveTo>
                <a:lnTo>
                  <a:pt x="11" y="5"/>
                </a:lnTo>
                <a:lnTo>
                  <a:pt x="3" y="6"/>
                </a:lnTo>
                <a:lnTo>
                  <a:pt x="0" y="16"/>
                </a:lnTo>
                <a:lnTo>
                  <a:pt x="12" y="10"/>
                </a:lnTo>
                <a:lnTo>
                  <a:pt x="19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7" name="Freeform 28"/>
          <p:cNvSpPr>
            <a:spLocks/>
          </p:cNvSpPr>
          <p:nvPr/>
        </p:nvSpPr>
        <p:spPr bwMode="auto">
          <a:xfrm>
            <a:off x="5640917" y="5292725"/>
            <a:ext cx="27517" cy="26988"/>
          </a:xfrm>
          <a:custGeom>
            <a:avLst/>
            <a:gdLst>
              <a:gd name="T0" fmla="*/ 2147483647 w 18"/>
              <a:gd name="T1" fmla="*/ 0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17">
                <a:moveTo>
                  <a:pt x="4" y="0"/>
                </a:moveTo>
                <a:lnTo>
                  <a:pt x="0" y="2"/>
                </a:lnTo>
                <a:lnTo>
                  <a:pt x="2" y="8"/>
                </a:lnTo>
                <a:lnTo>
                  <a:pt x="9" y="16"/>
                </a:lnTo>
                <a:lnTo>
                  <a:pt x="17" y="16"/>
                </a:lnTo>
                <a:lnTo>
                  <a:pt x="15" y="4"/>
                </a:lnTo>
                <a:lnTo>
                  <a:pt x="4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8" name="Freeform 29"/>
          <p:cNvSpPr>
            <a:spLocks/>
          </p:cNvSpPr>
          <p:nvPr/>
        </p:nvSpPr>
        <p:spPr bwMode="auto">
          <a:xfrm>
            <a:off x="5663274" y="5343525"/>
            <a:ext cx="27517" cy="26988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2147483647 w 18"/>
              <a:gd name="T7" fmla="*/ 2147483647 h 17"/>
              <a:gd name="T8" fmla="*/ 0 w 18"/>
              <a:gd name="T9" fmla="*/ 2147483647 h 17"/>
              <a:gd name="T10" fmla="*/ 0 w 18"/>
              <a:gd name="T11" fmla="*/ 2147483647 h 17"/>
              <a:gd name="T12" fmla="*/ 2147483647 w 18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17">
                <a:moveTo>
                  <a:pt x="9" y="16"/>
                </a:moveTo>
                <a:lnTo>
                  <a:pt x="17" y="9"/>
                </a:lnTo>
                <a:lnTo>
                  <a:pt x="15" y="0"/>
                </a:lnTo>
                <a:lnTo>
                  <a:pt x="3" y="4"/>
                </a:lnTo>
                <a:lnTo>
                  <a:pt x="0" y="9"/>
                </a:lnTo>
                <a:lnTo>
                  <a:pt x="0" y="13"/>
                </a:lnTo>
                <a:lnTo>
                  <a:pt x="9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9" name="Freeform 30"/>
          <p:cNvSpPr>
            <a:spLocks/>
          </p:cNvSpPr>
          <p:nvPr/>
        </p:nvSpPr>
        <p:spPr bwMode="auto">
          <a:xfrm>
            <a:off x="5597922" y="5391150"/>
            <a:ext cx="27517" cy="26988"/>
          </a:xfrm>
          <a:custGeom>
            <a:avLst/>
            <a:gdLst>
              <a:gd name="T0" fmla="*/ 2147483647 w 18"/>
              <a:gd name="T1" fmla="*/ 2147483647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0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" h="17">
                <a:moveTo>
                  <a:pt x="1" y="3"/>
                </a:moveTo>
                <a:lnTo>
                  <a:pt x="0" y="14"/>
                </a:lnTo>
                <a:lnTo>
                  <a:pt x="2" y="16"/>
                </a:lnTo>
                <a:lnTo>
                  <a:pt x="15" y="9"/>
                </a:lnTo>
                <a:lnTo>
                  <a:pt x="17" y="4"/>
                </a:lnTo>
                <a:lnTo>
                  <a:pt x="14" y="0"/>
                </a:lnTo>
                <a:lnTo>
                  <a:pt x="10" y="1"/>
                </a:lnTo>
                <a:lnTo>
                  <a:pt x="5" y="1"/>
                </a:lnTo>
                <a:lnTo>
                  <a:pt x="7" y="4"/>
                </a:lnTo>
                <a:lnTo>
                  <a:pt x="10" y="8"/>
                </a:lnTo>
                <a:lnTo>
                  <a:pt x="3" y="8"/>
                </a:lnTo>
                <a:lnTo>
                  <a:pt x="1" y="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0" name="Freeform 31"/>
          <p:cNvSpPr>
            <a:spLocks/>
          </p:cNvSpPr>
          <p:nvPr/>
        </p:nvSpPr>
        <p:spPr bwMode="auto">
          <a:xfrm>
            <a:off x="5723467" y="5356225"/>
            <a:ext cx="29237" cy="26988"/>
          </a:xfrm>
          <a:custGeom>
            <a:avLst/>
            <a:gdLst>
              <a:gd name="T0" fmla="*/ 2147483647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2147483647 w 19"/>
              <a:gd name="T7" fmla="*/ 2147483647 h 17"/>
              <a:gd name="T8" fmla="*/ 0 w 19"/>
              <a:gd name="T9" fmla="*/ 2147483647 h 17"/>
              <a:gd name="T10" fmla="*/ 2147483647 w 19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7">
                <a:moveTo>
                  <a:pt x="3" y="16"/>
                </a:moveTo>
                <a:lnTo>
                  <a:pt x="18" y="2"/>
                </a:lnTo>
                <a:lnTo>
                  <a:pt x="12" y="0"/>
                </a:lnTo>
                <a:lnTo>
                  <a:pt x="10" y="1"/>
                </a:lnTo>
                <a:lnTo>
                  <a:pt x="0" y="16"/>
                </a:lnTo>
                <a:lnTo>
                  <a:pt x="3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1" name="Freeform 32"/>
          <p:cNvSpPr>
            <a:spLocks/>
          </p:cNvSpPr>
          <p:nvPr/>
        </p:nvSpPr>
        <p:spPr bwMode="auto">
          <a:xfrm>
            <a:off x="5628879" y="4999039"/>
            <a:ext cx="29236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0 h 17"/>
              <a:gd name="T10" fmla="*/ 0 w 18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7">
                <a:moveTo>
                  <a:pt x="0" y="6"/>
                </a:moveTo>
                <a:lnTo>
                  <a:pt x="9" y="16"/>
                </a:lnTo>
                <a:lnTo>
                  <a:pt x="17" y="11"/>
                </a:lnTo>
                <a:lnTo>
                  <a:pt x="15" y="4"/>
                </a:lnTo>
                <a:lnTo>
                  <a:pt x="9" y="0"/>
                </a:lnTo>
                <a:lnTo>
                  <a:pt x="0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2" name="Freeform 33"/>
          <p:cNvSpPr>
            <a:spLocks/>
          </p:cNvSpPr>
          <p:nvPr/>
        </p:nvSpPr>
        <p:spPr bwMode="auto">
          <a:xfrm>
            <a:off x="5577285" y="5299075"/>
            <a:ext cx="29236" cy="26988"/>
          </a:xfrm>
          <a:custGeom>
            <a:avLst/>
            <a:gdLst>
              <a:gd name="T0" fmla="*/ 2147483647 w 19"/>
              <a:gd name="T1" fmla="*/ 0 h 17"/>
              <a:gd name="T2" fmla="*/ 2147483647 w 19"/>
              <a:gd name="T3" fmla="*/ 0 h 17"/>
              <a:gd name="T4" fmla="*/ 0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7">
                <a:moveTo>
                  <a:pt x="15" y="0"/>
                </a:moveTo>
                <a:lnTo>
                  <a:pt x="7" y="0"/>
                </a:lnTo>
                <a:lnTo>
                  <a:pt x="0" y="7"/>
                </a:lnTo>
                <a:lnTo>
                  <a:pt x="5" y="16"/>
                </a:lnTo>
                <a:lnTo>
                  <a:pt x="18" y="7"/>
                </a:lnTo>
                <a:lnTo>
                  <a:pt x="18" y="1"/>
                </a:lnTo>
                <a:lnTo>
                  <a:pt x="15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3" name="Freeform 34"/>
          <p:cNvSpPr>
            <a:spLocks/>
          </p:cNvSpPr>
          <p:nvPr/>
        </p:nvSpPr>
        <p:spPr bwMode="auto">
          <a:xfrm>
            <a:off x="5243646" y="5254625"/>
            <a:ext cx="29236" cy="26988"/>
          </a:xfrm>
          <a:custGeom>
            <a:avLst/>
            <a:gdLst>
              <a:gd name="T0" fmla="*/ 2147483647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0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7">
                <a:moveTo>
                  <a:pt x="15" y="10"/>
                </a:moveTo>
                <a:lnTo>
                  <a:pt x="11" y="2"/>
                </a:lnTo>
                <a:lnTo>
                  <a:pt x="6" y="0"/>
                </a:lnTo>
                <a:lnTo>
                  <a:pt x="0" y="1"/>
                </a:lnTo>
                <a:lnTo>
                  <a:pt x="13" y="16"/>
                </a:lnTo>
                <a:lnTo>
                  <a:pt x="18" y="14"/>
                </a:lnTo>
                <a:lnTo>
                  <a:pt x="15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4" name="Freeform 35"/>
          <p:cNvSpPr>
            <a:spLocks/>
          </p:cNvSpPr>
          <p:nvPr/>
        </p:nvSpPr>
        <p:spPr bwMode="auto">
          <a:xfrm>
            <a:off x="5682192" y="5380039"/>
            <a:ext cx="27517" cy="26987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0 w 18"/>
              <a:gd name="T7" fmla="*/ 2147483647 h 17"/>
              <a:gd name="T8" fmla="*/ 2147483647 w 18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12" y="16"/>
                </a:moveTo>
                <a:lnTo>
                  <a:pt x="17" y="7"/>
                </a:lnTo>
                <a:lnTo>
                  <a:pt x="2" y="0"/>
                </a:lnTo>
                <a:lnTo>
                  <a:pt x="0" y="7"/>
                </a:lnTo>
                <a:lnTo>
                  <a:pt x="12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5" name="Freeform 36"/>
          <p:cNvSpPr>
            <a:spLocks/>
          </p:cNvSpPr>
          <p:nvPr/>
        </p:nvSpPr>
        <p:spPr bwMode="auto">
          <a:xfrm>
            <a:off x="5599642" y="5346700"/>
            <a:ext cx="29237" cy="26988"/>
          </a:xfrm>
          <a:custGeom>
            <a:avLst/>
            <a:gdLst>
              <a:gd name="T0" fmla="*/ 2147483647 w 19"/>
              <a:gd name="T1" fmla="*/ 0 h 17"/>
              <a:gd name="T2" fmla="*/ 0 w 19"/>
              <a:gd name="T3" fmla="*/ 2147483647 h 17"/>
              <a:gd name="T4" fmla="*/ 0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0 h 17"/>
              <a:gd name="T12" fmla="*/ 2147483647 w 19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7">
                <a:moveTo>
                  <a:pt x="7" y="0"/>
                </a:moveTo>
                <a:lnTo>
                  <a:pt x="0" y="2"/>
                </a:lnTo>
                <a:lnTo>
                  <a:pt x="0" y="13"/>
                </a:lnTo>
                <a:lnTo>
                  <a:pt x="12" y="16"/>
                </a:lnTo>
                <a:lnTo>
                  <a:pt x="18" y="9"/>
                </a:lnTo>
                <a:lnTo>
                  <a:pt x="12" y="0"/>
                </a:lnTo>
                <a:lnTo>
                  <a:pt x="7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6" name="Freeform 37"/>
          <p:cNvSpPr>
            <a:spLocks/>
          </p:cNvSpPr>
          <p:nvPr/>
        </p:nvSpPr>
        <p:spPr bwMode="auto">
          <a:xfrm>
            <a:off x="5587604" y="5318125"/>
            <a:ext cx="30956" cy="26988"/>
          </a:xfrm>
          <a:custGeom>
            <a:avLst/>
            <a:gdLst>
              <a:gd name="T0" fmla="*/ 2147483647 w 19"/>
              <a:gd name="T1" fmla="*/ 0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" h="17">
                <a:moveTo>
                  <a:pt x="9" y="0"/>
                </a:moveTo>
                <a:lnTo>
                  <a:pt x="0" y="6"/>
                </a:lnTo>
                <a:lnTo>
                  <a:pt x="6" y="9"/>
                </a:lnTo>
                <a:lnTo>
                  <a:pt x="3" y="16"/>
                </a:lnTo>
                <a:lnTo>
                  <a:pt x="15" y="12"/>
                </a:lnTo>
                <a:lnTo>
                  <a:pt x="18" y="6"/>
                </a:lnTo>
                <a:lnTo>
                  <a:pt x="12" y="4"/>
                </a:lnTo>
                <a:lnTo>
                  <a:pt x="9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7" name="Freeform 38"/>
          <p:cNvSpPr>
            <a:spLocks/>
          </p:cNvSpPr>
          <p:nvPr/>
        </p:nvSpPr>
        <p:spPr bwMode="auto">
          <a:xfrm>
            <a:off x="5634038" y="5310189"/>
            <a:ext cx="29237" cy="26987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2147483647 h 17"/>
              <a:gd name="T4" fmla="*/ 0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w 18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3" y="8"/>
                </a:lnTo>
                <a:lnTo>
                  <a:pt x="0" y="12"/>
                </a:lnTo>
                <a:lnTo>
                  <a:pt x="3" y="16"/>
                </a:lnTo>
                <a:lnTo>
                  <a:pt x="17" y="11"/>
                </a:lnTo>
                <a:lnTo>
                  <a:pt x="13" y="1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8" name="Freeform 39"/>
          <p:cNvSpPr>
            <a:spLocks/>
          </p:cNvSpPr>
          <p:nvPr/>
        </p:nvSpPr>
        <p:spPr bwMode="auto">
          <a:xfrm>
            <a:off x="5620279" y="5362575"/>
            <a:ext cx="29237" cy="26988"/>
          </a:xfrm>
          <a:custGeom>
            <a:avLst/>
            <a:gdLst>
              <a:gd name="T0" fmla="*/ 0 w 19"/>
              <a:gd name="T1" fmla="*/ 0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0 h 17"/>
              <a:gd name="T8" fmla="*/ 0 w 19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11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9" name="Freeform 40"/>
          <p:cNvSpPr>
            <a:spLocks/>
          </p:cNvSpPr>
          <p:nvPr/>
        </p:nvSpPr>
        <p:spPr bwMode="auto">
          <a:xfrm>
            <a:off x="5499894" y="5299075"/>
            <a:ext cx="29237" cy="26988"/>
          </a:xfrm>
          <a:custGeom>
            <a:avLst/>
            <a:gdLst>
              <a:gd name="T0" fmla="*/ 2147483647 w 19"/>
              <a:gd name="T1" fmla="*/ 0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7">
                <a:moveTo>
                  <a:pt x="18" y="0"/>
                </a:moveTo>
                <a:lnTo>
                  <a:pt x="0" y="4"/>
                </a:lnTo>
                <a:lnTo>
                  <a:pt x="10" y="16"/>
                </a:lnTo>
                <a:lnTo>
                  <a:pt x="18" y="11"/>
                </a:lnTo>
                <a:lnTo>
                  <a:pt x="18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0" name="Freeform 41"/>
          <p:cNvSpPr>
            <a:spLocks/>
          </p:cNvSpPr>
          <p:nvPr/>
        </p:nvSpPr>
        <p:spPr bwMode="auto">
          <a:xfrm>
            <a:off x="5499894" y="5340350"/>
            <a:ext cx="29237" cy="26988"/>
          </a:xfrm>
          <a:custGeom>
            <a:avLst/>
            <a:gdLst>
              <a:gd name="T0" fmla="*/ 2147483647 w 19"/>
              <a:gd name="T1" fmla="*/ 0 h 17"/>
              <a:gd name="T2" fmla="*/ 2147483647 w 19"/>
              <a:gd name="T3" fmla="*/ 0 h 17"/>
              <a:gd name="T4" fmla="*/ 0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7">
                <a:moveTo>
                  <a:pt x="18" y="0"/>
                </a:moveTo>
                <a:lnTo>
                  <a:pt x="13" y="0"/>
                </a:lnTo>
                <a:lnTo>
                  <a:pt x="0" y="16"/>
                </a:lnTo>
                <a:lnTo>
                  <a:pt x="13" y="10"/>
                </a:lnTo>
                <a:lnTo>
                  <a:pt x="13" y="2"/>
                </a:lnTo>
                <a:lnTo>
                  <a:pt x="18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1" name="Freeform 42"/>
          <p:cNvSpPr>
            <a:spLocks/>
          </p:cNvSpPr>
          <p:nvPr/>
        </p:nvSpPr>
        <p:spPr bwMode="auto">
          <a:xfrm>
            <a:off x="5317596" y="4608513"/>
            <a:ext cx="507339" cy="334962"/>
          </a:xfrm>
          <a:custGeom>
            <a:avLst/>
            <a:gdLst>
              <a:gd name="T0" fmla="*/ 2147483647 w 319"/>
              <a:gd name="T1" fmla="*/ 2147483647 h 211"/>
              <a:gd name="T2" fmla="*/ 2147483647 w 319"/>
              <a:gd name="T3" fmla="*/ 2147483647 h 211"/>
              <a:gd name="T4" fmla="*/ 2147483647 w 319"/>
              <a:gd name="T5" fmla="*/ 2147483647 h 211"/>
              <a:gd name="T6" fmla="*/ 2147483647 w 319"/>
              <a:gd name="T7" fmla="*/ 2147483647 h 211"/>
              <a:gd name="T8" fmla="*/ 2147483647 w 319"/>
              <a:gd name="T9" fmla="*/ 2147483647 h 211"/>
              <a:gd name="T10" fmla="*/ 2147483647 w 319"/>
              <a:gd name="T11" fmla="*/ 2147483647 h 211"/>
              <a:gd name="T12" fmla="*/ 2147483647 w 319"/>
              <a:gd name="T13" fmla="*/ 2147483647 h 211"/>
              <a:gd name="T14" fmla="*/ 2147483647 w 319"/>
              <a:gd name="T15" fmla="*/ 2147483647 h 211"/>
              <a:gd name="T16" fmla="*/ 2147483647 w 319"/>
              <a:gd name="T17" fmla="*/ 2147483647 h 211"/>
              <a:gd name="T18" fmla="*/ 2147483647 w 319"/>
              <a:gd name="T19" fmla="*/ 2147483647 h 211"/>
              <a:gd name="T20" fmla="*/ 2147483647 w 319"/>
              <a:gd name="T21" fmla="*/ 2147483647 h 211"/>
              <a:gd name="T22" fmla="*/ 2147483647 w 319"/>
              <a:gd name="T23" fmla="*/ 2147483647 h 211"/>
              <a:gd name="T24" fmla="*/ 2147483647 w 319"/>
              <a:gd name="T25" fmla="*/ 2147483647 h 211"/>
              <a:gd name="T26" fmla="*/ 2147483647 w 319"/>
              <a:gd name="T27" fmla="*/ 2147483647 h 211"/>
              <a:gd name="T28" fmla="*/ 2147483647 w 319"/>
              <a:gd name="T29" fmla="*/ 2147483647 h 211"/>
              <a:gd name="T30" fmla="*/ 2147483647 w 319"/>
              <a:gd name="T31" fmla="*/ 2147483647 h 211"/>
              <a:gd name="T32" fmla="*/ 2147483647 w 319"/>
              <a:gd name="T33" fmla="*/ 2147483647 h 211"/>
              <a:gd name="T34" fmla="*/ 2147483647 w 319"/>
              <a:gd name="T35" fmla="*/ 2147483647 h 211"/>
              <a:gd name="T36" fmla="*/ 2147483647 w 319"/>
              <a:gd name="T37" fmla="*/ 2147483647 h 211"/>
              <a:gd name="T38" fmla="*/ 2147483647 w 319"/>
              <a:gd name="T39" fmla="*/ 2147483647 h 211"/>
              <a:gd name="T40" fmla="*/ 2147483647 w 319"/>
              <a:gd name="T41" fmla="*/ 2147483647 h 211"/>
              <a:gd name="T42" fmla="*/ 2147483647 w 319"/>
              <a:gd name="T43" fmla="*/ 2147483647 h 211"/>
              <a:gd name="T44" fmla="*/ 2147483647 w 319"/>
              <a:gd name="T45" fmla="*/ 2147483647 h 211"/>
              <a:gd name="T46" fmla="*/ 2147483647 w 319"/>
              <a:gd name="T47" fmla="*/ 2147483647 h 211"/>
              <a:gd name="T48" fmla="*/ 2147483647 w 319"/>
              <a:gd name="T49" fmla="*/ 2147483647 h 211"/>
              <a:gd name="T50" fmla="*/ 2147483647 w 319"/>
              <a:gd name="T51" fmla="*/ 2147483647 h 211"/>
              <a:gd name="T52" fmla="*/ 2147483647 w 319"/>
              <a:gd name="T53" fmla="*/ 2147483647 h 211"/>
              <a:gd name="T54" fmla="*/ 2147483647 w 319"/>
              <a:gd name="T55" fmla="*/ 2147483647 h 211"/>
              <a:gd name="T56" fmla="*/ 2147483647 w 319"/>
              <a:gd name="T57" fmla="*/ 2147483647 h 211"/>
              <a:gd name="T58" fmla="*/ 2147483647 w 319"/>
              <a:gd name="T59" fmla="*/ 2147483647 h 211"/>
              <a:gd name="T60" fmla="*/ 2147483647 w 319"/>
              <a:gd name="T61" fmla="*/ 2147483647 h 211"/>
              <a:gd name="T62" fmla="*/ 2147483647 w 319"/>
              <a:gd name="T63" fmla="*/ 2147483647 h 211"/>
              <a:gd name="T64" fmla="*/ 2147483647 w 319"/>
              <a:gd name="T65" fmla="*/ 2147483647 h 211"/>
              <a:gd name="T66" fmla="*/ 2147483647 w 319"/>
              <a:gd name="T67" fmla="*/ 2147483647 h 211"/>
              <a:gd name="T68" fmla="*/ 2147483647 w 319"/>
              <a:gd name="T69" fmla="*/ 2147483647 h 211"/>
              <a:gd name="T70" fmla="*/ 2147483647 w 319"/>
              <a:gd name="T71" fmla="*/ 2147483647 h 211"/>
              <a:gd name="T72" fmla="*/ 2147483647 w 319"/>
              <a:gd name="T73" fmla="*/ 2147483647 h 211"/>
              <a:gd name="T74" fmla="*/ 2147483647 w 319"/>
              <a:gd name="T75" fmla="*/ 2147483647 h 211"/>
              <a:gd name="T76" fmla="*/ 2147483647 w 319"/>
              <a:gd name="T77" fmla="*/ 2147483647 h 211"/>
              <a:gd name="T78" fmla="*/ 2147483647 w 319"/>
              <a:gd name="T79" fmla="*/ 2147483647 h 211"/>
              <a:gd name="T80" fmla="*/ 2147483647 w 319"/>
              <a:gd name="T81" fmla="*/ 2147483647 h 211"/>
              <a:gd name="T82" fmla="*/ 2147483647 w 319"/>
              <a:gd name="T83" fmla="*/ 2147483647 h 211"/>
              <a:gd name="T84" fmla="*/ 2147483647 w 319"/>
              <a:gd name="T85" fmla="*/ 2147483647 h 2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9" h="211">
                <a:moveTo>
                  <a:pt x="236" y="149"/>
                </a:moveTo>
                <a:lnTo>
                  <a:pt x="237" y="143"/>
                </a:lnTo>
                <a:lnTo>
                  <a:pt x="249" y="142"/>
                </a:lnTo>
                <a:lnTo>
                  <a:pt x="255" y="140"/>
                </a:lnTo>
                <a:lnTo>
                  <a:pt x="258" y="134"/>
                </a:lnTo>
                <a:lnTo>
                  <a:pt x="266" y="134"/>
                </a:lnTo>
                <a:lnTo>
                  <a:pt x="268" y="130"/>
                </a:lnTo>
                <a:lnTo>
                  <a:pt x="275" y="132"/>
                </a:lnTo>
                <a:lnTo>
                  <a:pt x="288" y="140"/>
                </a:lnTo>
                <a:lnTo>
                  <a:pt x="294" y="135"/>
                </a:lnTo>
                <a:lnTo>
                  <a:pt x="301" y="136"/>
                </a:lnTo>
                <a:lnTo>
                  <a:pt x="300" y="132"/>
                </a:lnTo>
                <a:lnTo>
                  <a:pt x="309" y="132"/>
                </a:lnTo>
                <a:lnTo>
                  <a:pt x="307" y="127"/>
                </a:lnTo>
                <a:lnTo>
                  <a:pt x="293" y="117"/>
                </a:lnTo>
                <a:lnTo>
                  <a:pt x="294" y="113"/>
                </a:lnTo>
                <a:lnTo>
                  <a:pt x="288" y="107"/>
                </a:lnTo>
                <a:lnTo>
                  <a:pt x="283" y="105"/>
                </a:lnTo>
                <a:lnTo>
                  <a:pt x="277" y="107"/>
                </a:lnTo>
                <a:lnTo>
                  <a:pt x="274" y="105"/>
                </a:lnTo>
                <a:lnTo>
                  <a:pt x="276" y="99"/>
                </a:lnTo>
                <a:lnTo>
                  <a:pt x="283" y="98"/>
                </a:lnTo>
                <a:lnTo>
                  <a:pt x="281" y="94"/>
                </a:lnTo>
                <a:lnTo>
                  <a:pt x="285" y="88"/>
                </a:lnTo>
                <a:lnTo>
                  <a:pt x="294" y="87"/>
                </a:lnTo>
                <a:lnTo>
                  <a:pt x="290" y="78"/>
                </a:lnTo>
                <a:lnTo>
                  <a:pt x="288" y="66"/>
                </a:lnTo>
                <a:lnTo>
                  <a:pt x="289" y="57"/>
                </a:lnTo>
                <a:lnTo>
                  <a:pt x="287" y="55"/>
                </a:lnTo>
                <a:lnTo>
                  <a:pt x="293" y="52"/>
                </a:lnTo>
                <a:lnTo>
                  <a:pt x="294" y="42"/>
                </a:lnTo>
                <a:lnTo>
                  <a:pt x="306" y="37"/>
                </a:lnTo>
                <a:lnTo>
                  <a:pt x="312" y="39"/>
                </a:lnTo>
                <a:lnTo>
                  <a:pt x="318" y="28"/>
                </a:lnTo>
                <a:lnTo>
                  <a:pt x="312" y="14"/>
                </a:lnTo>
                <a:lnTo>
                  <a:pt x="296" y="16"/>
                </a:lnTo>
                <a:lnTo>
                  <a:pt x="282" y="12"/>
                </a:lnTo>
                <a:lnTo>
                  <a:pt x="276" y="4"/>
                </a:lnTo>
                <a:lnTo>
                  <a:pt x="268" y="8"/>
                </a:lnTo>
                <a:lnTo>
                  <a:pt x="265" y="6"/>
                </a:lnTo>
                <a:lnTo>
                  <a:pt x="262" y="3"/>
                </a:lnTo>
                <a:lnTo>
                  <a:pt x="250" y="6"/>
                </a:lnTo>
                <a:lnTo>
                  <a:pt x="244" y="1"/>
                </a:lnTo>
                <a:lnTo>
                  <a:pt x="242" y="0"/>
                </a:lnTo>
                <a:lnTo>
                  <a:pt x="231" y="1"/>
                </a:lnTo>
                <a:lnTo>
                  <a:pt x="201" y="13"/>
                </a:lnTo>
                <a:lnTo>
                  <a:pt x="187" y="19"/>
                </a:lnTo>
                <a:lnTo>
                  <a:pt x="186" y="24"/>
                </a:lnTo>
                <a:lnTo>
                  <a:pt x="173" y="39"/>
                </a:lnTo>
                <a:lnTo>
                  <a:pt x="169" y="41"/>
                </a:lnTo>
                <a:lnTo>
                  <a:pt x="158" y="46"/>
                </a:lnTo>
                <a:lnTo>
                  <a:pt x="153" y="47"/>
                </a:lnTo>
                <a:lnTo>
                  <a:pt x="147" y="44"/>
                </a:lnTo>
                <a:lnTo>
                  <a:pt x="133" y="43"/>
                </a:lnTo>
                <a:lnTo>
                  <a:pt x="118" y="46"/>
                </a:lnTo>
                <a:lnTo>
                  <a:pt x="108" y="44"/>
                </a:lnTo>
                <a:lnTo>
                  <a:pt x="99" y="49"/>
                </a:lnTo>
                <a:lnTo>
                  <a:pt x="90" y="51"/>
                </a:lnTo>
                <a:lnTo>
                  <a:pt x="53" y="45"/>
                </a:lnTo>
                <a:lnTo>
                  <a:pt x="35" y="51"/>
                </a:lnTo>
                <a:lnTo>
                  <a:pt x="24" y="49"/>
                </a:lnTo>
                <a:lnTo>
                  <a:pt x="22" y="47"/>
                </a:lnTo>
                <a:lnTo>
                  <a:pt x="23" y="40"/>
                </a:lnTo>
                <a:lnTo>
                  <a:pt x="32" y="34"/>
                </a:lnTo>
                <a:lnTo>
                  <a:pt x="29" y="31"/>
                </a:lnTo>
                <a:lnTo>
                  <a:pt x="11" y="26"/>
                </a:lnTo>
                <a:lnTo>
                  <a:pt x="8" y="29"/>
                </a:lnTo>
                <a:lnTo>
                  <a:pt x="10" y="36"/>
                </a:lnTo>
                <a:lnTo>
                  <a:pt x="1" y="41"/>
                </a:lnTo>
                <a:lnTo>
                  <a:pt x="0" y="54"/>
                </a:lnTo>
                <a:lnTo>
                  <a:pt x="8" y="64"/>
                </a:lnTo>
                <a:lnTo>
                  <a:pt x="11" y="75"/>
                </a:lnTo>
                <a:lnTo>
                  <a:pt x="24" y="79"/>
                </a:lnTo>
                <a:lnTo>
                  <a:pt x="32" y="89"/>
                </a:lnTo>
                <a:lnTo>
                  <a:pt x="39" y="90"/>
                </a:lnTo>
                <a:lnTo>
                  <a:pt x="36" y="97"/>
                </a:lnTo>
                <a:lnTo>
                  <a:pt x="29" y="105"/>
                </a:lnTo>
                <a:lnTo>
                  <a:pt x="28" y="111"/>
                </a:lnTo>
                <a:lnTo>
                  <a:pt x="16" y="114"/>
                </a:lnTo>
                <a:lnTo>
                  <a:pt x="13" y="117"/>
                </a:lnTo>
                <a:lnTo>
                  <a:pt x="17" y="122"/>
                </a:lnTo>
                <a:lnTo>
                  <a:pt x="15" y="134"/>
                </a:lnTo>
                <a:lnTo>
                  <a:pt x="21" y="139"/>
                </a:lnTo>
                <a:lnTo>
                  <a:pt x="18" y="149"/>
                </a:lnTo>
                <a:lnTo>
                  <a:pt x="14" y="150"/>
                </a:lnTo>
                <a:lnTo>
                  <a:pt x="22" y="160"/>
                </a:lnTo>
                <a:lnTo>
                  <a:pt x="32" y="165"/>
                </a:lnTo>
                <a:lnTo>
                  <a:pt x="42" y="167"/>
                </a:lnTo>
                <a:lnTo>
                  <a:pt x="45" y="175"/>
                </a:lnTo>
                <a:lnTo>
                  <a:pt x="54" y="185"/>
                </a:lnTo>
                <a:lnTo>
                  <a:pt x="51" y="191"/>
                </a:lnTo>
                <a:lnTo>
                  <a:pt x="54" y="203"/>
                </a:lnTo>
                <a:lnTo>
                  <a:pt x="53" y="210"/>
                </a:lnTo>
                <a:lnTo>
                  <a:pt x="66" y="210"/>
                </a:lnTo>
                <a:lnTo>
                  <a:pt x="70" y="204"/>
                </a:lnTo>
                <a:lnTo>
                  <a:pt x="73" y="206"/>
                </a:lnTo>
                <a:lnTo>
                  <a:pt x="79" y="203"/>
                </a:lnTo>
                <a:lnTo>
                  <a:pt x="88" y="204"/>
                </a:lnTo>
                <a:lnTo>
                  <a:pt x="91" y="201"/>
                </a:lnTo>
                <a:lnTo>
                  <a:pt x="96" y="201"/>
                </a:lnTo>
                <a:lnTo>
                  <a:pt x="103" y="195"/>
                </a:lnTo>
                <a:lnTo>
                  <a:pt x="106" y="198"/>
                </a:lnTo>
                <a:lnTo>
                  <a:pt x="110" y="196"/>
                </a:lnTo>
                <a:lnTo>
                  <a:pt x="110" y="190"/>
                </a:lnTo>
                <a:lnTo>
                  <a:pt x="117" y="191"/>
                </a:lnTo>
                <a:lnTo>
                  <a:pt x="117" y="189"/>
                </a:lnTo>
                <a:lnTo>
                  <a:pt x="120" y="187"/>
                </a:lnTo>
                <a:lnTo>
                  <a:pt x="123" y="190"/>
                </a:lnTo>
                <a:lnTo>
                  <a:pt x="131" y="188"/>
                </a:lnTo>
                <a:lnTo>
                  <a:pt x="134" y="185"/>
                </a:lnTo>
                <a:lnTo>
                  <a:pt x="140" y="193"/>
                </a:lnTo>
                <a:lnTo>
                  <a:pt x="145" y="193"/>
                </a:lnTo>
                <a:lnTo>
                  <a:pt x="148" y="197"/>
                </a:lnTo>
                <a:lnTo>
                  <a:pt x="155" y="193"/>
                </a:lnTo>
                <a:lnTo>
                  <a:pt x="172" y="198"/>
                </a:lnTo>
                <a:lnTo>
                  <a:pt x="174" y="200"/>
                </a:lnTo>
                <a:lnTo>
                  <a:pt x="189" y="197"/>
                </a:lnTo>
                <a:lnTo>
                  <a:pt x="191" y="194"/>
                </a:lnTo>
                <a:lnTo>
                  <a:pt x="199" y="195"/>
                </a:lnTo>
                <a:lnTo>
                  <a:pt x="205" y="190"/>
                </a:lnTo>
                <a:lnTo>
                  <a:pt x="209" y="192"/>
                </a:lnTo>
                <a:lnTo>
                  <a:pt x="220" y="188"/>
                </a:lnTo>
                <a:lnTo>
                  <a:pt x="223" y="182"/>
                </a:lnTo>
                <a:lnTo>
                  <a:pt x="213" y="165"/>
                </a:lnTo>
                <a:lnTo>
                  <a:pt x="220" y="162"/>
                </a:lnTo>
                <a:lnTo>
                  <a:pt x="223" y="164"/>
                </a:lnTo>
                <a:lnTo>
                  <a:pt x="227" y="163"/>
                </a:lnTo>
                <a:lnTo>
                  <a:pt x="225" y="161"/>
                </a:lnTo>
                <a:lnTo>
                  <a:pt x="227" y="155"/>
                </a:lnTo>
                <a:lnTo>
                  <a:pt x="236" y="154"/>
                </a:lnTo>
                <a:lnTo>
                  <a:pt x="236" y="14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2" name="Freeform 43"/>
          <p:cNvSpPr>
            <a:spLocks/>
          </p:cNvSpPr>
          <p:nvPr/>
        </p:nvSpPr>
        <p:spPr bwMode="auto">
          <a:xfrm>
            <a:off x="5235047" y="3683001"/>
            <a:ext cx="1298443" cy="803275"/>
          </a:xfrm>
          <a:custGeom>
            <a:avLst/>
            <a:gdLst>
              <a:gd name="T0" fmla="*/ 2147483647 w 818"/>
              <a:gd name="T1" fmla="*/ 2147483647 h 506"/>
              <a:gd name="T2" fmla="*/ 2147483647 w 818"/>
              <a:gd name="T3" fmla="*/ 2147483647 h 506"/>
              <a:gd name="T4" fmla="*/ 2147483647 w 818"/>
              <a:gd name="T5" fmla="*/ 2147483647 h 506"/>
              <a:gd name="T6" fmla="*/ 2147483647 w 818"/>
              <a:gd name="T7" fmla="*/ 2147483647 h 506"/>
              <a:gd name="T8" fmla="*/ 2147483647 w 818"/>
              <a:gd name="T9" fmla="*/ 2147483647 h 506"/>
              <a:gd name="T10" fmla="*/ 2147483647 w 818"/>
              <a:gd name="T11" fmla="*/ 2147483647 h 506"/>
              <a:gd name="T12" fmla="*/ 2147483647 w 818"/>
              <a:gd name="T13" fmla="*/ 2147483647 h 506"/>
              <a:gd name="T14" fmla="*/ 2147483647 w 818"/>
              <a:gd name="T15" fmla="*/ 2147483647 h 506"/>
              <a:gd name="T16" fmla="*/ 2147483647 w 818"/>
              <a:gd name="T17" fmla="*/ 2147483647 h 506"/>
              <a:gd name="T18" fmla="*/ 2147483647 w 818"/>
              <a:gd name="T19" fmla="*/ 2147483647 h 506"/>
              <a:gd name="T20" fmla="*/ 2147483647 w 818"/>
              <a:gd name="T21" fmla="*/ 2147483647 h 506"/>
              <a:gd name="T22" fmla="*/ 2147483647 w 818"/>
              <a:gd name="T23" fmla="*/ 2147483647 h 506"/>
              <a:gd name="T24" fmla="*/ 2147483647 w 818"/>
              <a:gd name="T25" fmla="*/ 2147483647 h 506"/>
              <a:gd name="T26" fmla="*/ 2147483647 w 818"/>
              <a:gd name="T27" fmla="*/ 2147483647 h 506"/>
              <a:gd name="T28" fmla="*/ 2147483647 w 818"/>
              <a:gd name="T29" fmla="*/ 2147483647 h 506"/>
              <a:gd name="T30" fmla="*/ 2147483647 w 818"/>
              <a:gd name="T31" fmla="*/ 2147483647 h 506"/>
              <a:gd name="T32" fmla="*/ 2147483647 w 818"/>
              <a:gd name="T33" fmla="*/ 2147483647 h 506"/>
              <a:gd name="T34" fmla="*/ 2147483647 w 818"/>
              <a:gd name="T35" fmla="*/ 2147483647 h 506"/>
              <a:gd name="T36" fmla="*/ 2147483647 w 818"/>
              <a:gd name="T37" fmla="*/ 2147483647 h 506"/>
              <a:gd name="T38" fmla="*/ 2147483647 w 818"/>
              <a:gd name="T39" fmla="*/ 2147483647 h 506"/>
              <a:gd name="T40" fmla="*/ 2147483647 w 818"/>
              <a:gd name="T41" fmla="*/ 2147483647 h 506"/>
              <a:gd name="T42" fmla="*/ 2147483647 w 818"/>
              <a:gd name="T43" fmla="*/ 2147483647 h 506"/>
              <a:gd name="T44" fmla="*/ 2147483647 w 818"/>
              <a:gd name="T45" fmla="*/ 2147483647 h 506"/>
              <a:gd name="T46" fmla="*/ 2147483647 w 818"/>
              <a:gd name="T47" fmla="*/ 2147483647 h 506"/>
              <a:gd name="T48" fmla="*/ 2147483647 w 818"/>
              <a:gd name="T49" fmla="*/ 2147483647 h 506"/>
              <a:gd name="T50" fmla="*/ 2147483647 w 818"/>
              <a:gd name="T51" fmla="*/ 2147483647 h 506"/>
              <a:gd name="T52" fmla="*/ 2147483647 w 818"/>
              <a:gd name="T53" fmla="*/ 2147483647 h 506"/>
              <a:gd name="T54" fmla="*/ 2147483647 w 818"/>
              <a:gd name="T55" fmla="*/ 2147483647 h 506"/>
              <a:gd name="T56" fmla="*/ 2147483647 w 818"/>
              <a:gd name="T57" fmla="*/ 2147483647 h 506"/>
              <a:gd name="T58" fmla="*/ 2147483647 w 818"/>
              <a:gd name="T59" fmla="*/ 2147483647 h 506"/>
              <a:gd name="T60" fmla="*/ 2147483647 w 818"/>
              <a:gd name="T61" fmla="*/ 2147483647 h 506"/>
              <a:gd name="T62" fmla="*/ 2147483647 w 818"/>
              <a:gd name="T63" fmla="*/ 2147483647 h 506"/>
              <a:gd name="T64" fmla="*/ 2147483647 w 818"/>
              <a:gd name="T65" fmla="*/ 2147483647 h 506"/>
              <a:gd name="T66" fmla="*/ 2147483647 w 818"/>
              <a:gd name="T67" fmla="*/ 2147483647 h 506"/>
              <a:gd name="T68" fmla="*/ 2147483647 w 818"/>
              <a:gd name="T69" fmla="*/ 2147483647 h 506"/>
              <a:gd name="T70" fmla="*/ 2147483647 w 818"/>
              <a:gd name="T71" fmla="*/ 2147483647 h 506"/>
              <a:gd name="T72" fmla="*/ 2147483647 w 818"/>
              <a:gd name="T73" fmla="*/ 2147483647 h 506"/>
              <a:gd name="T74" fmla="*/ 2147483647 w 818"/>
              <a:gd name="T75" fmla="*/ 2147483647 h 506"/>
              <a:gd name="T76" fmla="*/ 2147483647 w 818"/>
              <a:gd name="T77" fmla="*/ 2147483647 h 506"/>
              <a:gd name="T78" fmla="*/ 2147483647 w 818"/>
              <a:gd name="T79" fmla="*/ 2147483647 h 506"/>
              <a:gd name="T80" fmla="*/ 2147483647 w 818"/>
              <a:gd name="T81" fmla="*/ 2147483647 h 506"/>
              <a:gd name="T82" fmla="*/ 2147483647 w 818"/>
              <a:gd name="T83" fmla="*/ 2147483647 h 506"/>
              <a:gd name="T84" fmla="*/ 2147483647 w 818"/>
              <a:gd name="T85" fmla="*/ 2147483647 h 506"/>
              <a:gd name="T86" fmla="*/ 2147483647 w 818"/>
              <a:gd name="T87" fmla="*/ 2147483647 h 506"/>
              <a:gd name="T88" fmla="*/ 2147483647 w 818"/>
              <a:gd name="T89" fmla="*/ 2147483647 h 506"/>
              <a:gd name="T90" fmla="*/ 2147483647 w 818"/>
              <a:gd name="T91" fmla="*/ 2147483647 h 506"/>
              <a:gd name="T92" fmla="*/ 2147483647 w 818"/>
              <a:gd name="T93" fmla="*/ 2147483647 h 506"/>
              <a:gd name="T94" fmla="*/ 2147483647 w 818"/>
              <a:gd name="T95" fmla="*/ 2147483647 h 506"/>
              <a:gd name="T96" fmla="*/ 2147483647 w 818"/>
              <a:gd name="T97" fmla="*/ 2147483647 h 506"/>
              <a:gd name="T98" fmla="*/ 2147483647 w 818"/>
              <a:gd name="T99" fmla="*/ 2147483647 h 506"/>
              <a:gd name="T100" fmla="*/ 2147483647 w 818"/>
              <a:gd name="T101" fmla="*/ 2147483647 h 506"/>
              <a:gd name="T102" fmla="*/ 2147483647 w 818"/>
              <a:gd name="T103" fmla="*/ 2147483647 h 506"/>
              <a:gd name="T104" fmla="*/ 2147483647 w 818"/>
              <a:gd name="T105" fmla="*/ 2147483647 h 506"/>
              <a:gd name="T106" fmla="*/ 2147483647 w 818"/>
              <a:gd name="T107" fmla="*/ 2147483647 h 506"/>
              <a:gd name="T108" fmla="*/ 2147483647 w 818"/>
              <a:gd name="T109" fmla="*/ 2147483647 h 506"/>
              <a:gd name="T110" fmla="*/ 2147483647 w 818"/>
              <a:gd name="T111" fmla="*/ 2147483647 h 506"/>
              <a:gd name="T112" fmla="*/ 2147483647 w 818"/>
              <a:gd name="T113" fmla="*/ 2147483647 h 506"/>
              <a:gd name="T114" fmla="*/ 2147483647 w 818"/>
              <a:gd name="T115" fmla="*/ 2147483647 h 506"/>
              <a:gd name="T116" fmla="*/ 2147483647 w 818"/>
              <a:gd name="T117" fmla="*/ 2147483647 h 506"/>
              <a:gd name="T118" fmla="*/ 2147483647 w 818"/>
              <a:gd name="T119" fmla="*/ 2147483647 h 506"/>
              <a:gd name="T120" fmla="*/ 2147483647 w 818"/>
              <a:gd name="T121" fmla="*/ 2147483647 h 506"/>
              <a:gd name="T122" fmla="*/ 2147483647 w 818"/>
              <a:gd name="T123" fmla="*/ 2147483647 h 50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8" h="506">
                <a:moveTo>
                  <a:pt x="714" y="310"/>
                </a:moveTo>
                <a:lnTo>
                  <a:pt x="721" y="304"/>
                </a:lnTo>
                <a:lnTo>
                  <a:pt x="728" y="307"/>
                </a:lnTo>
                <a:lnTo>
                  <a:pt x="733" y="289"/>
                </a:lnTo>
                <a:lnTo>
                  <a:pt x="763" y="280"/>
                </a:lnTo>
                <a:lnTo>
                  <a:pt x="760" y="275"/>
                </a:lnTo>
                <a:lnTo>
                  <a:pt x="763" y="269"/>
                </a:lnTo>
                <a:lnTo>
                  <a:pt x="757" y="267"/>
                </a:lnTo>
                <a:lnTo>
                  <a:pt x="757" y="248"/>
                </a:lnTo>
                <a:lnTo>
                  <a:pt x="773" y="238"/>
                </a:lnTo>
                <a:lnTo>
                  <a:pt x="773" y="226"/>
                </a:lnTo>
                <a:lnTo>
                  <a:pt x="782" y="223"/>
                </a:lnTo>
                <a:lnTo>
                  <a:pt x="813" y="216"/>
                </a:lnTo>
                <a:lnTo>
                  <a:pt x="817" y="213"/>
                </a:lnTo>
                <a:lnTo>
                  <a:pt x="811" y="203"/>
                </a:lnTo>
                <a:lnTo>
                  <a:pt x="814" y="201"/>
                </a:lnTo>
                <a:lnTo>
                  <a:pt x="812" y="196"/>
                </a:lnTo>
                <a:lnTo>
                  <a:pt x="815" y="184"/>
                </a:lnTo>
                <a:lnTo>
                  <a:pt x="807" y="184"/>
                </a:lnTo>
                <a:lnTo>
                  <a:pt x="809" y="180"/>
                </a:lnTo>
                <a:lnTo>
                  <a:pt x="801" y="169"/>
                </a:lnTo>
                <a:lnTo>
                  <a:pt x="793" y="169"/>
                </a:lnTo>
                <a:lnTo>
                  <a:pt x="790" y="158"/>
                </a:lnTo>
                <a:lnTo>
                  <a:pt x="793" y="153"/>
                </a:lnTo>
                <a:lnTo>
                  <a:pt x="800" y="153"/>
                </a:lnTo>
                <a:lnTo>
                  <a:pt x="803" y="148"/>
                </a:lnTo>
                <a:lnTo>
                  <a:pt x="801" y="146"/>
                </a:lnTo>
                <a:lnTo>
                  <a:pt x="799" y="148"/>
                </a:lnTo>
                <a:lnTo>
                  <a:pt x="789" y="149"/>
                </a:lnTo>
                <a:lnTo>
                  <a:pt x="784" y="145"/>
                </a:lnTo>
                <a:lnTo>
                  <a:pt x="783" y="141"/>
                </a:lnTo>
                <a:lnTo>
                  <a:pt x="793" y="137"/>
                </a:lnTo>
                <a:lnTo>
                  <a:pt x="793" y="132"/>
                </a:lnTo>
                <a:lnTo>
                  <a:pt x="798" y="122"/>
                </a:lnTo>
                <a:lnTo>
                  <a:pt x="796" y="116"/>
                </a:lnTo>
                <a:lnTo>
                  <a:pt x="787" y="110"/>
                </a:lnTo>
                <a:lnTo>
                  <a:pt x="788" y="100"/>
                </a:lnTo>
                <a:lnTo>
                  <a:pt x="782" y="102"/>
                </a:lnTo>
                <a:lnTo>
                  <a:pt x="774" y="108"/>
                </a:lnTo>
                <a:lnTo>
                  <a:pt x="766" y="106"/>
                </a:lnTo>
                <a:lnTo>
                  <a:pt x="761" y="100"/>
                </a:lnTo>
                <a:lnTo>
                  <a:pt x="747" y="103"/>
                </a:lnTo>
                <a:lnTo>
                  <a:pt x="741" y="95"/>
                </a:lnTo>
                <a:lnTo>
                  <a:pt x="731" y="103"/>
                </a:lnTo>
                <a:lnTo>
                  <a:pt x="718" y="99"/>
                </a:lnTo>
                <a:lnTo>
                  <a:pt x="717" y="95"/>
                </a:lnTo>
                <a:lnTo>
                  <a:pt x="709" y="100"/>
                </a:lnTo>
                <a:lnTo>
                  <a:pt x="703" y="99"/>
                </a:lnTo>
                <a:lnTo>
                  <a:pt x="697" y="95"/>
                </a:lnTo>
                <a:lnTo>
                  <a:pt x="693" y="97"/>
                </a:lnTo>
                <a:lnTo>
                  <a:pt x="695" y="103"/>
                </a:lnTo>
                <a:lnTo>
                  <a:pt x="690" y="108"/>
                </a:lnTo>
                <a:lnTo>
                  <a:pt x="683" y="102"/>
                </a:lnTo>
                <a:lnTo>
                  <a:pt x="673" y="100"/>
                </a:lnTo>
                <a:lnTo>
                  <a:pt x="664" y="94"/>
                </a:lnTo>
                <a:lnTo>
                  <a:pt x="663" y="88"/>
                </a:lnTo>
                <a:lnTo>
                  <a:pt x="656" y="87"/>
                </a:lnTo>
                <a:lnTo>
                  <a:pt x="653" y="82"/>
                </a:lnTo>
                <a:lnTo>
                  <a:pt x="627" y="98"/>
                </a:lnTo>
                <a:lnTo>
                  <a:pt x="620" y="106"/>
                </a:lnTo>
                <a:lnTo>
                  <a:pt x="618" y="103"/>
                </a:lnTo>
                <a:lnTo>
                  <a:pt x="611" y="101"/>
                </a:lnTo>
                <a:lnTo>
                  <a:pt x="606" y="105"/>
                </a:lnTo>
                <a:lnTo>
                  <a:pt x="598" y="98"/>
                </a:lnTo>
                <a:lnTo>
                  <a:pt x="591" y="98"/>
                </a:lnTo>
                <a:lnTo>
                  <a:pt x="584" y="101"/>
                </a:lnTo>
                <a:lnTo>
                  <a:pt x="579" y="108"/>
                </a:lnTo>
                <a:lnTo>
                  <a:pt x="564" y="100"/>
                </a:lnTo>
                <a:lnTo>
                  <a:pt x="560" y="93"/>
                </a:lnTo>
                <a:lnTo>
                  <a:pt x="564" y="89"/>
                </a:lnTo>
                <a:lnTo>
                  <a:pt x="550" y="73"/>
                </a:lnTo>
                <a:lnTo>
                  <a:pt x="550" y="68"/>
                </a:lnTo>
                <a:lnTo>
                  <a:pt x="542" y="69"/>
                </a:lnTo>
                <a:lnTo>
                  <a:pt x="536" y="60"/>
                </a:lnTo>
                <a:lnTo>
                  <a:pt x="532" y="60"/>
                </a:lnTo>
                <a:lnTo>
                  <a:pt x="521" y="66"/>
                </a:lnTo>
                <a:lnTo>
                  <a:pt x="515" y="63"/>
                </a:lnTo>
                <a:lnTo>
                  <a:pt x="497" y="66"/>
                </a:lnTo>
                <a:lnTo>
                  <a:pt x="499" y="59"/>
                </a:lnTo>
                <a:lnTo>
                  <a:pt x="494" y="57"/>
                </a:lnTo>
                <a:lnTo>
                  <a:pt x="491" y="48"/>
                </a:lnTo>
                <a:lnTo>
                  <a:pt x="484" y="41"/>
                </a:lnTo>
                <a:lnTo>
                  <a:pt x="497" y="34"/>
                </a:lnTo>
                <a:lnTo>
                  <a:pt x="493" y="27"/>
                </a:lnTo>
                <a:lnTo>
                  <a:pt x="478" y="22"/>
                </a:lnTo>
                <a:lnTo>
                  <a:pt x="474" y="11"/>
                </a:lnTo>
                <a:lnTo>
                  <a:pt x="460" y="0"/>
                </a:lnTo>
                <a:lnTo>
                  <a:pt x="454" y="2"/>
                </a:lnTo>
                <a:lnTo>
                  <a:pt x="448" y="7"/>
                </a:lnTo>
                <a:lnTo>
                  <a:pt x="445" y="3"/>
                </a:lnTo>
                <a:lnTo>
                  <a:pt x="442" y="5"/>
                </a:lnTo>
                <a:lnTo>
                  <a:pt x="433" y="5"/>
                </a:lnTo>
                <a:lnTo>
                  <a:pt x="423" y="16"/>
                </a:lnTo>
                <a:lnTo>
                  <a:pt x="399" y="15"/>
                </a:lnTo>
                <a:lnTo>
                  <a:pt x="400" y="27"/>
                </a:lnTo>
                <a:lnTo>
                  <a:pt x="397" y="33"/>
                </a:lnTo>
                <a:lnTo>
                  <a:pt x="385" y="38"/>
                </a:lnTo>
                <a:lnTo>
                  <a:pt x="383" y="35"/>
                </a:lnTo>
                <a:lnTo>
                  <a:pt x="378" y="35"/>
                </a:lnTo>
                <a:lnTo>
                  <a:pt x="360" y="38"/>
                </a:lnTo>
                <a:lnTo>
                  <a:pt x="356" y="44"/>
                </a:lnTo>
                <a:lnTo>
                  <a:pt x="344" y="44"/>
                </a:lnTo>
                <a:lnTo>
                  <a:pt x="345" y="49"/>
                </a:lnTo>
                <a:lnTo>
                  <a:pt x="339" y="54"/>
                </a:lnTo>
                <a:lnTo>
                  <a:pt x="333" y="78"/>
                </a:lnTo>
                <a:lnTo>
                  <a:pt x="342" y="92"/>
                </a:lnTo>
                <a:lnTo>
                  <a:pt x="340" y="100"/>
                </a:lnTo>
                <a:lnTo>
                  <a:pt x="331" y="98"/>
                </a:lnTo>
                <a:lnTo>
                  <a:pt x="329" y="92"/>
                </a:lnTo>
                <a:lnTo>
                  <a:pt x="320" y="88"/>
                </a:lnTo>
                <a:lnTo>
                  <a:pt x="307" y="94"/>
                </a:lnTo>
                <a:lnTo>
                  <a:pt x="297" y="92"/>
                </a:lnTo>
                <a:lnTo>
                  <a:pt x="293" y="95"/>
                </a:lnTo>
                <a:lnTo>
                  <a:pt x="292" y="100"/>
                </a:lnTo>
                <a:lnTo>
                  <a:pt x="287" y="102"/>
                </a:lnTo>
                <a:lnTo>
                  <a:pt x="280" y="97"/>
                </a:lnTo>
                <a:lnTo>
                  <a:pt x="276" y="88"/>
                </a:lnTo>
                <a:lnTo>
                  <a:pt x="270" y="88"/>
                </a:lnTo>
                <a:lnTo>
                  <a:pt x="268" y="92"/>
                </a:lnTo>
                <a:lnTo>
                  <a:pt x="262" y="95"/>
                </a:lnTo>
                <a:lnTo>
                  <a:pt x="260" y="105"/>
                </a:lnTo>
                <a:lnTo>
                  <a:pt x="255" y="103"/>
                </a:lnTo>
                <a:lnTo>
                  <a:pt x="252" y="95"/>
                </a:lnTo>
                <a:lnTo>
                  <a:pt x="245" y="95"/>
                </a:lnTo>
                <a:lnTo>
                  <a:pt x="241" y="100"/>
                </a:lnTo>
                <a:lnTo>
                  <a:pt x="236" y="92"/>
                </a:lnTo>
                <a:lnTo>
                  <a:pt x="228" y="100"/>
                </a:lnTo>
                <a:lnTo>
                  <a:pt x="218" y="98"/>
                </a:lnTo>
                <a:lnTo>
                  <a:pt x="215" y="108"/>
                </a:lnTo>
                <a:lnTo>
                  <a:pt x="212" y="107"/>
                </a:lnTo>
                <a:lnTo>
                  <a:pt x="213" y="103"/>
                </a:lnTo>
                <a:lnTo>
                  <a:pt x="212" y="100"/>
                </a:lnTo>
                <a:lnTo>
                  <a:pt x="203" y="100"/>
                </a:lnTo>
                <a:lnTo>
                  <a:pt x="193" y="103"/>
                </a:lnTo>
                <a:lnTo>
                  <a:pt x="193" y="99"/>
                </a:lnTo>
                <a:lnTo>
                  <a:pt x="189" y="99"/>
                </a:lnTo>
                <a:lnTo>
                  <a:pt x="187" y="93"/>
                </a:lnTo>
                <a:lnTo>
                  <a:pt x="177" y="95"/>
                </a:lnTo>
                <a:lnTo>
                  <a:pt x="163" y="93"/>
                </a:lnTo>
                <a:lnTo>
                  <a:pt x="156" y="95"/>
                </a:lnTo>
                <a:lnTo>
                  <a:pt x="153" y="92"/>
                </a:lnTo>
                <a:lnTo>
                  <a:pt x="143" y="93"/>
                </a:lnTo>
                <a:lnTo>
                  <a:pt x="138" y="90"/>
                </a:lnTo>
                <a:lnTo>
                  <a:pt x="115" y="93"/>
                </a:lnTo>
                <a:lnTo>
                  <a:pt x="98" y="93"/>
                </a:lnTo>
                <a:lnTo>
                  <a:pt x="87" y="99"/>
                </a:lnTo>
                <a:lnTo>
                  <a:pt x="66" y="103"/>
                </a:lnTo>
                <a:lnTo>
                  <a:pt x="62" y="113"/>
                </a:lnTo>
                <a:lnTo>
                  <a:pt x="54" y="123"/>
                </a:lnTo>
                <a:lnTo>
                  <a:pt x="49" y="125"/>
                </a:lnTo>
                <a:lnTo>
                  <a:pt x="47" y="121"/>
                </a:lnTo>
                <a:lnTo>
                  <a:pt x="36" y="123"/>
                </a:lnTo>
                <a:lnTo>
                  <a:pt x="34" y="125"/>
                </a:lnTo>
                <a:lnTo>
                  <a:pt x="36" y="131"/>
                </a:lnTo>
                <a:lnTo>
                  <a:pt x="35" y="130"/>
                </a:lnTo>
                <a:lnTo>
                  <a:pt x="41" y="138"/>
                </a:lnTo>
                <a:lnTo>
                  <a:pt x="39" y="144"/>
                </a:lnTo>
                <a:lnTo>
                  <a:pt x="50" y="153"/>
                </a:lnTo>
                <a:lnTo>
                  <a:pt x="55" y="163"/>
                </a:lnTo>
                <a:lnTo>
                  <a:pt x="66" y="171"/>
                </a:lnTo>
                <a:lnTo>
                  <a:pt x="58" y="174"/>
                </a:lnTo>
                <a:lnTo>
                  <a:pt x="58" y="176"/>
                </a:lnTo>
                <a:lnTo>
                  <a:pt x="67" y="186"/>
                </a:lnTo>
                <a:lnTo>
                  <a:pt x="69" y="191"/>
                </a:lnTo>
                <a:lnTo>
                  <a:pt x="65" y="194"/>
                </a:lnTo>
                <a:lnTo>
                  <a:pt x="65" y="200"/>
                </a:lnTo>
                <a:lnTo>
                  <a:pt x="53" y="203"/>
                </a:lnTo>
                <a:lnTo>
                  <a:pt x="45" y="214"/>
                </a:lnTo>
                <a:lnTo>
                  <a:pt x="30" y="233"/>
                </a:lnTo>
                <a:lnTo>
                  <a:pt x="14" y="261"/>
                </a:lnTo>
                <a:lnTo>
                  <a:pt x="13" y="265"/>
                </a:lnTo>
                <a:lnTo>
                  <a:pt x="20" y="279"/>
                </a:lnTo>
                <a:lnTo>
                  <a:pt x="18" y="288"/>
                </a:lnTo>
                <a:lnTo>
                  <a:pt x="27" y="292"/>
                </a:lnTo>
                <a:lnTo>
                  <a:pt x="28" y="297"/>
                </a:lnTo>
                <a:lnTo>
                  <a:pt x="13" y="294"/>
                </a:lnTo>
                <a:lnTo>
                  <a:pt x="13" y="300"/>
                </a:lnTo>
                <a:lnTo>
                  <a:pt x="9" y="301"/>
                </a:lnTo>
                <a:lnTo>
                  <a:pt x="6" y="310"/>
                </a:lnTo>
                <a:lnTo>
                  <a:pt x="6" y="321"/>
                </a:lnTo>
                <a:lnTo>
                  <a:pt x="0" y="328"/>
                </a:lnTo>
                <a:lnTo>
                  <a:pt x="1" y="340"/>
                </a:lnTo>
                <a:lnTo>
                  <a:pt x="6" y="339"/>
                </a:lnTo>
                <a:lnTo>
                  <a:pt x="5" y="342"/>
                </a:lnTo>
                <a:lnTo>
                  <a:pt x="8" y="342"/>
                </a:lnTo>
                <a:lnTo>
                  <a:pt x="13" y="349"/>
                </a:lnTo>
                <a:lnTo>
                  <a:pt x="18" y="348"/>
                </a:lnTo>
                <a:lnTo>
                  <a:pt x="26" y="357"/>
                </a:lnTo>
                <a:lnTo>
                  <a:pt x="33" y="355"/>
                </a:lnTo>
                <a:lnTo>
                  <a:pt x="37" y="360"/>
                </a:lnTo>
                <a:lnTo>
                  <a:pt x="36" y="364"/>
                </a:lnTo>
                <a:lnTo>
                  <a:pt x="39" y="365"/>
                </a:lnTo>
                <a:lnTo>
                  <a:pt x="41" y="361"/>
                </a:lnTo>
                <a:lnTo>
                  <a:pt x="47" y="360"/>
                </a:lnTo>
                <a:lnTo>
                  <a:pt x="50" y="354"/>
                </a:lnTo>
                <a:lnTo>
                  <a:pt x="55" y="355"/>
                </a:lnTo>
                <a:lnTo>
                  <a:pt x="61" y="360"/>
                </a:lnTo>
                <a:lnTo>
                  <a:pt x="68" y="360"/>
                </a:lnTo>
                <a:lnTo>
                  <a:pt x="80" y="359"/>
                </a:lnTo>
                <a:lnTo>
                  <a:pt x="85" y="362"/>
                </a:lnTo>
                <a:lnTo>
                  <a:pt x="92" y="359"/>
                </a:lnTo>
                <a:lnTo>
                  <a:pt x="101" y="361"/>
                </a:lnTo>
                <a:lnTo>
                  <a:pt x="110" y="356"/>
                </a:lnTo>
                <a:lnTo>
                  <a:pt x="118" y="356"/>
                </a:lnTo>
                <a:lnTo>
                  <a:pt x="139" y="368"/>
                </a:lnTo>
                <a:lnTo>
                  <a:pt x="145" y="365"/>
                </a:lnTo>
                <a:lnTo>
                  <a:pt x="149" y="356"/>
                </a:lnTo>
                <a:lnTo>
                  <a:pt x="153" y="353"/>
                </a:lnTo>
                <a:lnTo>
                  <a:pt x="188" y="344"/>
                </a:lnTo>
                <a:lnTo>
                  <a:pt x="192" y="342"/>
                </a:lnTo>
                <a:lnTo>
                  <a:pt x="196" y="330"/>
                </a:lnTo>
                <a:lnTo>
                  <a:pt x="205" y="327"/>
                </a:lnTo>
                <a:lnTo>
                  <a:pt x="209" y="322"/>
                </a:lnTo>
                <a:lnTo>
                  <a:pt x="217" y="312"/>
                </a:lnTo>
                <a:lnTo>
                  <a:pt x="236" y="311"/>
                </a:lnTo>
                <a:lnTo>
                  <a:pt x="239" y="305"/>
                </a:lnTo>
                <a:lnTo>
                  <a:pt x="243" y="307"/>
                </a:lnTo>
                <a:lnTo>
                  <a:pt x="248" y="303"/>
                </a:lnTo>
                <a:lnTo>
                  <a:pt x="251" y="301"/>
                </a:lnTo>
                <a:lnTo>
                  <a:pt x="276" y="309"/>
                </a:lnTo>
                <a:lnTo>
                  <a:pt x="283" y="314"/>
                </a:lnTo>
                <a:lnTo>
                  <a:pt x="289" y="311"/>
                </a:lnTo>
                <a:lnTo>
                  <a:pt x="296" y="321"/>
                </a:lnTo>
                <a:lnTo>
                  <a:pt x="300" y="314"/>
                </a:lnTo>
                <a:lnTo>
                  <a:pt x="310" y="315"/>
                </a:lnTo>
                <a:lnTo>
                  <a:pt x="317" y="321"/>
                </a:lnTo>
                <a:lnTo>
                  <a:pt x="323" y="325"/>
                </a:lnTo>
                <a:lnTo>
                  <a:pt x="329" y="321"/>
                </a:lnTo>
                <a:lnTo>
                  <a:pt x="335" y="327"/>
                </a:lnTo>
                <a:lnTo>
                  <a:pt x="334" y="332"/>
                </a:lnTo>
                <a:lnTo>
                  <a:pt x="338" y="334"/>
                </a:lnTo>
                <a:lnTo>
                  <a:pt x="334" y="349"/>
                </a:lnTo>
                <a:lnTo>
                  <a:pt x="339" y="355"/>
                </a:lnTo>
                <a:lnTo>
                  <a:pt x="352" y="363"/>
                </a:lnTo>
                <a:lnTo>
                  <a:pt x="355" y="363"/>
                </a:lnTo>
                <a:lnTo>
                  <a:pt x="355" y="359"/>
                </a:lnTo>
                <a:lnTo>
                  <a:pt x="359" y="359"/>
                </a:lnTo>
                <a:lnTo>
                  <a:pt x="365" y="375"/>
                </a:lnTo>
                <a:lnTo>
                  <a:pt x="365" y="383"/>
                </a:lnTo>
                <a:lnTo>
                  <a:pt x="385" y="388"/>
                </a:lnTo>
                <a:lnTo>
                  <a:pt x="387" y="398"/>
                </a:lnTo>
                <a:lnTo>
                  <a:pt x="390" y="404"/>
                </a:lnTo>
                <a:lnTo>
                  <a:pt x="399" y="412"/>
                </a:lnTo>
                <a:lnTo>
                  <a:pt x="387" y="420"/>
                </a:lnTo>
                <a:lnTo>
                  <a:pt x="380" y="412"/>
                </a:lnTo>
                <a:lnTo>
                  <a:pt x="377" y="420"/>
                </a:lnTo>
                <a:lnTo>
                  <a:pt x="368" y="413"/>
                </a:lnTo>
                <a:lnTo>
                  <a:pt x="360" y="416"/>
                </a:lnTo>
                <a:lnTo>
                  <a:pt x="361" y="420"/>
                </a:lnTo>
                <a:lnTo>
                  <a:pt x="357" y="424"/>
                </a:lnTo>
                <a:lnTo>
                  <a:pt x="354" y="413"/>
                </a:lnTo>
                <a:lnTo>
                  <a:pt x="343" y="423"/>
                </a:lnTo>
                <a:lnTo>
                  <a:pt x="345" y="432"/>
                </a:lnTo>
                <a:lnTo>
                  <a:pt x="352" y="436"/>
                </a:lnTo>
                <a:lnTo>
                  <a:pt x="352" y="449"/>
                </a:lnTo>
                <a:lnTo>
                  <a:pt x="341" y="454"/>
                </a:lnTo>
                <a:lnTo>
                  <a:pt x="343" y="461"/>
                </a:lnTo>
                <a:lnTo>
                  <a:pt x="333" y="475"/>
                </a:lnTo>
                <a:lnTo>
                  <a:pt x="338" y="479"/>
                </a:lnTo>
                <a:lnTo>
                  <a:pt x="336" y="484"/>
                </a:lnTo>
                <a:lnTo>
                  <a:pt x="325" y="486"/>
                </a:lnTo>
                <a:lnTo>
                  <a:pt x="322" y="491"/>
                </a:lnTo>
                <a:lnTo>
                  <a:pt x="326" y="491"/>
                </a:lnTo>
                <a:lnTo>
                  <a:pt x="331" y="499"/>
                </a:lnTo>
                <a:lnTo>
                  <a:pt x="351" y="501"/>
                </a:lnTo>
                <a:lnTo>
                  <a:pt x="375" y="483"/>
                </a:lnTo>
                <a:lnTo>
                  <a:pt x="385" y="483"/>
                </a:lnTo>
                <a:lnTo>
                  <a:pt x="395" y="488"/>
                </a:lnTo>
                <a:lnTo>
                  <a:pt x="399" y="494"/>
                </a:lnTo>
                <a:lnTo>
                  <a:pt x="393" y="469"/>
                </a:lnTo>
                <a:lnTo>
                  <a:pt x="415" y="446"/>
                </a:lnTo>
                <a:lnTo>
                  <a:pt x="430" y="409"/>
                </a:lnTo>
                <a:lnTo>
                  <a:pt x="429" y="398"/>
                </a:lnTo>
                <a:lnTo>
                  <a:pt x="447" y="390"/>
                </a:lnTo>
                <a:lnTo>
                  <a:pt x="464" y="387"/>
                </a:lnTo>
                <a:lnTo>
                  <a:pt x="468" y="383"/>
                </a:lnTo>
                <a:lnTo>
                  <a:pt x="475" y="384"/>
                </a:lnTo>
                <a:lnTo>
                  <a:pt x="480" y="381"/>
                </a:lnTo>
                <a:lnTo>
                  <a:pt x="470" y="353"/>
                </a:lnTo>
                <a:lnTo>
                  <a:pt x="482" y="375"/>
                </a:lnTo>
                <a:lnTo>
                  <a:pt x="485" y="380"/>
                </a:lnTo>
                <a:lnTo>
                  <a:pt x="491" y="384"/>
                </a:lnTo>
                <a:lnTo>
                  <a:pt x="496" y="380"/>
                </a:lnTo>
                <a:lnTo>
                  <a:pt x="506" y="383"/>
                </a:lnTo>
                <a:lnTo>
                  <a:pt x="504" y="388"/>
                </a:lnTo>
                <a:lnTo>
                  <a:pt x="480" y="390"/>
                </a:lnTo>
                <a:lnTo>
                  <a:pt x="462" y="389"/>
                </a:lnTo>
                <a:lnTo>
                  <a:pt x="473" y="397"/>
                </a:lnTo>
                <a:lnTo>
                  <a:pt x="473" y="393"/>
                </a:lnTo>
                <a:lnTo>
                  <a:pt x="478" y="393"/>
                </a:lnTo>
                <a:lnTo>
                  <a:pt x="488" y="393"/>
                </a:lnTo>
                <a:lnTo>
                  <a:pt x="491" y="396"/>
                </a:lnTo>
                <a:lnTo>
                  <a:pt x="478" y="404"/>
                </a:lnTo>
                <a:lnTo>
                  <a:pt x="485" y="405"/>
                </a:lnTo>
                <a:lnTo>
                  <a:pt x="485" y="403"/>
                </a:lnTo>
                <a:lnTo>
                  <a:pt x="501" y="408"/>
                </a:lnTo>
                <a:lnTo>
                  <a:pt x="504" y="406"/>
                </a:lnTo>
                <a:lnTo>
                  <a:pt x="506" y="410"/>
                </a:lnTo>
                <a:lnTo>
                  <a:pt x="519" y="411"/>
                </a:lnTo>
                <a:lnTo>
                  <a:pt x="529" y="405"/>
                </a:lnTo>
                <a:lnTo>
                  <a:pt x="541" y="403"/>
                </a:lnTo>
                <a:lnTo>
                  <a:pt x="541" y="400"/>
                </a:lnTo>
                <a:lnTo>
                  <a:pt x="566" y="403"/>
                </a:lnTo>
                <a:lnTo>
                  <a:pt x="567" y="395"/>
                </a:lnTo>
                <a:lnTo>
                  <a:pt x="571" y="396"/>
                </a:lnTo>
                <a:lnTo>
                  <a:pt x="574" y="408"/>
                </a:lnTo>
                <a:lnTo>
                  <a:pt x="580" y="408"/>
                </a:lnTo>
                <a:lnTo>
                  <a:pt x="577" y="409"/>
                </a:lnTo>
                <a:lnTo>
                  <a:pt x="578" y="413"/>
                </a:lnTo>
                <a:lnTo>
                  <a:pt x="568" y="415"/>
                </a:lnTo>
                <a:lnTo>
                  <a:pt x="560" y="425"/>
                </a:lnTo>
                <a:lnTo>
                  <a:pt x="555" y="423"/>
                </a:lnTo>
                <a:lnTo>
                  <a:pt x="556" y="426"/>
                </a:lnTo>
                <a:lnTo>
                  <a:pt x="545" y="435"/>
                </a:lnTo>
                <a:lnTo>
                  <a:pt x="543" y="441"/>
                </a:lnTo>
                <a:lnTo>
                  <a:pt x="539" y="441"/>
                </a:lnTo>
                <a:lnTo>
                  <a:pt x="530" y="450"/>
                </a:lnTo>
                <a:lnTo>
                  <a:pt x="529" y="455"/>
                </a:lnTo>
                <a:lnTo>
                  <a:pt x="539" y="458"/>
                </a:lnTo>
                <a:lnTo>
                  <a:pt x="542" y="455"/>
                </a:lnTo>
                <a:lnTo>
                  <a:pt x="552" y="453"/>
                </a:lnTo>
                <a:lnTo>
                  <a:pt x="571" y="461"/>
                </a:lnTo>
                <a:lnTo>
                  <a:pt x="577" y="458"/>
                </a:lnTo>
                <a:lnTo>
                  <a:pt x="586" y="461"/>
                </a:lnTo>
                <a:lnTo>
                  <a:pt x="593" y="473"/>
                </a:lnTo>
                <a:lnTo>
                  <a:pt x="591" y="482"/>
                </a:lnTo>
                <a:lnTo>
                  <a:pt x="593" y="491"/>
                </a:lnTo>
                <a:lnTo>
                  <a:pt x="597" y="493"/>
                </a:lnTo>
                <a:lnTo>
                  <a:pt x="588" y="497"/>
                </a:lnTo>
                <a:lnTo>
                  <a:pt x="608" y="505"/>
                </a:lnTo>
                <a:lnTo>
                  <a:pt x="621" y="501"/>
                </a:lnTo>
                <a:lnTo>
                  <a:pt x="636" y="488"/>
                </a:lnTo>
                <a:lnTo>
                  <a:pt x="638" y="476"/>
                </a:lnTo>
                <a:lnTo>
                  <a:pt x="659" y="462"/>
                </a:lnTo>
                <a:lnTo>
                  <a:pt x="666" y="464"/>
                </a:lnTo>
                <a:lnTo>
                  <a:pt x="671" y="451"/>
                </a:lnTo>
                <a:lnTo>
                  <a:pt x="677" y="451"/>
                </a:lnTo>
                <a:lnTo>
                  <a:pt x="679" y="446"/>
                </a:lnTo>
                <a:lnTo>
                  <a:pt x="677" y="443"/>
                </a:lnTo>
                <a:lnTo>
                  <a:pt x="681" y="438"/>
                </a:lnTo>
                <a:lnTo>
                  <a:pt x="691" y="438"/>
                </a:lnTo>
                <a:lnTo>
                  <a:pt x="699" y="443"/>
                </a:lnTo>
                <a:lnTo>
                  <a:pt x="705" y="441"/>
                </a:lnTo>
                <a:lnTo>
                  <a:pt x="707" y="437"/>
                </a:lnTo>
                <a:lnTo>
                  <a:pt x="717" y="436"/>
                </a:lnTo>
                <a:lnTo>
                  <a:pt x="725" y="430"/>
                </a:lnTo>
                <a:lnTo>
                  <a:pt x="721" y="426"/>
                </a:lnTo>
                <a:lnTo>
                  <a:pt x="721" y="417"/>
                </a:lnTo>
                <a:lnTo>
                  <a:pt x="723" y="415"/>
                </a:lnTo>
                <a:lnTo>
                  <a:pt x="722" y="413"/>
                </a:lnTo>
                <a:lnTo>
                  <a:pt x="728" y="411"/>
                </a:lnTo>
                <a:lnTo>
                  <a:pt x="724" y="406"/>
                </a:lnTo>
                <a:lnTo>
                  <a:pt x="710" y="409"/>
                </a:lnTo>
                <a:lnTo>
                  <a:pt x="710" y="407"/>
                </a:lnTo>
                <a:lnTo>
                  <a:pt x="703" y="409"/>
                </a:lnTo>
                <a:lnTo>
                  <a:pt x="697" y="418"/>
                </a:lnTo>
                <a:lnTo>
                  <a:pt x="690" y="416"/>
                </a:lnTo>
                <a:lnTo>
                  <a:pt x="688" y="413"/>
                </a:lnTo>
                <a:lnTo>
                  <a:pt x="685" y="422"/>
                </a:lnTo>
                <a:lnTo>
                  <a:pt x="676" y="428"/>
                </a:lnTo>
                <a:lnTo>
                  <a:pt x="665" y="424"/>
                </a:lnTo>
                <a:lnTo>
                  <a:pt x="644" y="407"/>
                </a:lnTo>
                <a:lnTo>
                  <a:pt x="642" y="405"/>
                </a:lnTo>
                <a:lnTo>
                  <a:pt x="625" y="380"/>
                </a:lnTo>
                <a:lnTo>
                  <a:pt x="628" y="374"/>
                </a:lnTo>
                <a:lnTo>
                  <a:pt x="630" y="375"/>
                </a:lnTo>
                <a:lnTo>
                  <a:pt x="637" y="369"/>
                </a:lnTo>
                <a:lnTo>
                  <a:pt x="639" y="361"/>
                </a:lnTo>
                <a:lnTo>
                  <a:pt x="636" y="355"/>
                </a:lnTo>
                <a:lnTo>
                  <a:pt x="642" y="358"/>
                </a:lnTo>
                <a:lnTo>
                  <a:pt x="643" y="364"/>
                </a:lnTo>
                <a:lnTo>
                  <a:pt x="646" y="363"/>
                </a:lnTo>
                <a:lnTo>
                  <a:pt x="645" y="370"/>
                </a:lnTo>
                <a:lnTo>
                  <a:pt x="651" y="355"/>
                </a:lnTo>
                <a:lnTo>
                  <a:pt x="663" y="340"/>
                </a:lnTo>
                <a:lnTo>
                  <a:pt x="679" y="333"/>
                </a:lnTo>
                <a:lnTo>
                  <a:pt x="684" y="336"/>
                </a:lnTo>
                <a:lnTo>
                  <a:pt x="686" y="328"/>
                </a:lnTo>
                <a:lnTo>
                  <a:pt x="696" y="321"/>
                </a:lnTo>
                <a:lnTo>
                  <a:pt x="706" y="322"/>
                </a:lnTo>
                <a:lnTo>
                  <a:pt x="707" y="328"/>
                </a:lnTo>
                <a:lnTo>
                  <a:pt x="709" y="316"/>
                </a:lnTo>
                <a:lnTo>
                  <a:pt x="714" y="310"/>
                </a:lnTo>
                <a:lnTo>
                  <a:pt x="571" y="390"/>
                </a:lnTo>
                <a:lnTo>
                  <a:pt x="580" y="387"/>
                </a:lnTo>
                <a:lnTo>
                  <a:pt x="589" y="391"/>
                </a:lnTo>
                <a:lnTo>
                  <a:pt x="593" y="385"/>
                </a:lnTo>
                <a:lnTo>
                  <a:pt x="594" y="389"/>
                </a:lnTo>
                <a:lnTo>
                  <a:pt x="601" y="387"/>
                </a:lnTo>
                <a:lnTo>
                  <a:pt x="601" y="383"/>
                </a:lnTo>
                <a:lnTo>
                  <a:pt x="610" y="386"/>
                </a:lnTo>
                <a:lnTo>
                  <a:pt x="613" y="383"/>
                </a:lnTo>
                <a:lnTo>
                  <a:pt x="615" y="388"/>
                </a:lnTo>
                <a:lnTo>
                  <a:pt x="611" y="387"/>
                </a:lnTo>
                <a:lnTo>
                  <a:pt x="612" y="393"/>
                </a:lnTo>
                <a:lnTo>
                  <a:pt x="608" y="395"/>
                </a:lnTo>
                <a:lnTo>
                  <a:pt x="612" y="395"/>
                </a:lnTo>
                <a:lnTo>
                  <a:pt x="613" y="398"/>
                </a:lnTo>
                <a:lnTo>
                  <a:pt x="618" y="395"/>
                </a:lnTo>
                <a:lnTo>
                  <a:pt x="616" y="383"/>
                </a:lnTo>
                <a:lnTo>
                  <a:pt x="621" y="382"/>
                </a:lnTo>
                <a:lnTo>
                  <a:pt x="626" y="385"/>
                </a:lnTo>
                <a:lnTo>
                  <a:pt x="619" y="388"/>
                </a:lnTo>
                <a:lnTo>
                  <a:pt x="628" y="390"/>
                </a:lnTo>
                <a:lnTo>
                  <a:pt x="632" y="403"/>
                </a:lnTo>
                <a:lnTo>
                  <a:pt x="636" y="400"/>
                </a:lnTo>
                <a:lnTo>
                  <a:pt x="643" y="408"/>
                </a:lnTo>
                <a:lnTo>
                  <a:pt x="663" y="424"/>
                </a:lnTo>
                <a:lnTo>
                  <a:pt x="673" y="428"/>
                </a:lnTo>
                <a:lnTo>
                  <a:pt x="672" y="431"/>
                </a:lnTo>
                <a:lnTo>
                  <a:pt x="653" y="428"/>
                </a:lnTo>
                <a:lnTo>
                  <a:pt x="650" y="425"/>
                </a:lnTo>
                <a:lnTo>
                  <a:pt x="653" y="421"/>
                </a:lnTo>
                <a:lnTo>
                  <a:pt x="647" y="413"/>
                </a:lnTo>
                <a:lnTo>
                  <a:pt x="636" y="410"/>
                </a:lnTo>
                <a:lnTo>
                  <a:pt x="637" y="407"/>
                </a:lnTo>
                <a:lnTo>
                  <a:pt x="629" y="410"/>
                </a:lnTo>
                <a:lnTo>
                  <a:pt x="631" y="406"/>
                </a:lnTo>
                <a:lnTo>
                  <a:pt x="628" y="398"/>
                </a:lnTo>
                <a:lnTo>
                  <a:pt x="616" y="410"/>
                </a:lnTo>
                <a:lnTo>
                  <a:pt x="618" y="405"/>
                </a:lnTo>
                <a:lnTo>
                  <a:pt x="607" y="395"/>
                </a:lnTo>
                <a:lnTo>
                  <a:pt x="604" y="397"/>
                </a:lnTo>
                <a:lnTo>
                  <a:pt x="602" y="394"/>
                </a:lnTo>
                <a:lnTo>
                  <a:pt x="594" y="395"/>
                </a:lnTo>
                <a:lnTo>
                  <a:pt x="601" y="401"/>
                </a:lnTo>
                <a:lnTo>
                  <a:pt x="599" y="403"/>
                </a:lnTo>
                <a:lnTo>
                  <a:pt x="589" y="394"/>
                </a:lnTo>
                <a:lnTo>
                  <a:pt x="586" y="395"/>
                </a:lnTo>
                <a:lnTo>
                  <a:pt x="589" y="395"/>
                </a:lnTo>
                <a:lnTo>
                  <a:pt x="589" y="399"/>
                </a:lnTo>
                <a:lnTo>
                  <a:pt x="585" y="398"/>
                </a:lnTo>
                <a:lnTo>
                  <a:pt x="584" y="400"/>
                </a:lnTo>
                <a:lnTo>
                  <a:pt x="580" y="392"/>
                </a:lnTo>
                <a:lnTo>
                  <a:pt x="577" y="391"/>
                </a:lnTo>
                <a:lnTo>
                  <a:pt x="577" y="395"/>
                </a:lnTo>
                <a:lnTo>
                  <a:pt x="571" y="390"/>
                </a:lnTo>
                <a:lnTo>
                  <a:pt x="714" y="310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3" name="Freeform 44"/>
          <p:cNvSpPr>
            <a:spLocks/>
          </p:cNvSpPr>
          <p:nvPr/>
        </p:nvSpPr>
        <p:spPr bwMode="auto">
          <a:xfrm>
            <a:off x="5235047" y="3683001"/>
            <a:ext cx="1298443" cy="803275"/>
          </a:xfrm>
          <a:custGeom>
            <a:avLst/>
            <a:gdLst>
              <a:gd name="T0" fmla="*/ 2147483647 w 818"/>
              <a:gd name="T1" fmla="*/ 2147483647 h 506"/>
              <a:gd name="T2" fmla="*/ 2147483647 w 818"/>
              <a:gd name="T3" fmla="*/ 2147483647 h 506"/>
              <a:gd name="T4" fmla="*/ 2147483647 w 818"/>
              <a:gd name="T5" fmla="*/ 2147483647 h 506"/>
              <a:gd name="T6" fmla="*/ 2147483647 w 818"/>
              <a:gd name="T7" fmla="*/ 2147483647 h 506"/>
              <a:gd name="T8" fmla="*/ 2147483647 w 818"/>
              <a:gd name="T9" fmla="*/ 2147483647 h 506"/>
              <a:gd name="T10" fmla="*/ 2147483647 w 818"/>
              <a:gd name="T11" fmla="*/ 2147483647 h 506"/>
              <a:gd name="T12" fmla="*/ 2147483647 w 818"/>
              <a:gd name="T13" fmla="*/ 2147483647 h 506"/>
              <a:gd name="T14" fmla="*/ 2147483647 w 818"/>
              <a:gd name="T15" fmla="*/ 2147483647 h 506"/>
              <a:gd name="T16" fmla="*/ 2147483647 w 818"/>
              <a:gd name="T17" fmla="*/ 2147483647 h 506"/>
              <a:gd name="T18" fmla="*/ 2147483647 w 818"/>
              <a:gd name="T19" fmla="*/ 2147483647 h 506"/>
              <a:gd name="T20" fmla="*/ 2147483647 w 818"/>
              <a:gd name="T21" fmla="*/ 2147483647 h 506"/>
              <a:gd name="T22" fmla="*/ 2147483647 w 818"/>
              <a:gd name="T23" fmla="*/ 2147483647 h 506"/>
              <a:gd name="T24" fmla="*/ 2147483647 w 818"/>
              <a:gd name="T25" fmla="*/ 2147483647 h 506"/>
              <a:gd name="T26" fmla="*/ 2147483647 w 818"/>
              <a:gd name="T27" fmla="*/ 2147483647 h 506"/>
              <a:gd name="T28" fmla="*/ 2147483647 w 818"/>
              <a:gd name="T29" fmla="*/ 2147483647 h 506"/>
              <a:gd name="T30" fmla="*/ 2147483647 w 818"/>
              <a:gd name="T31" fmla="*/ 2147483647 h 506"/>
              <a:gd name="T32" fmla="*/ 2147483647 w 818"/>
              <a:gd name="T33" fmla="*/ 2147483647 h 506"/>
              <a:gd name="T34" fmla="*/ 2147483647 w 818"/>
              <a:gd name="T35" fmla="*/ 2147483647 h 506"/>
              <a:gd name="T36" fmla="*/ 2147483647 w 818"/>
              <a:gd name="T37" fmla="*/ 2147483647 h 506"/>
              <a:gd name="T38" fmla="*/ 2147483647 w 818"/>
              <a:gd name="T39" fmla="*/ 2147483647 h 506"/>
              <a:gd name="T40" fmla="*/ 2147483647 w 818"/>
              <a:gd name="T41" fmla="*/ 2147483647 h 506"/>
              <a:gd name="T42" fmla="*/ 2147483647 w 818"/>
              <a:gd name="T43" fmla="*/ 2147483647 h 506"/>
              <a:gd name="T44" fmla="*/ 2147483647 w 818"/>
              <a:gd name="T45" fmla="*/ 2147483647 h 506"/>
              <a:gd name="T46" fmla="*/ 2147483647 w 818"/>
              <a:gd name="T47" fmla="*/ 2147483647 h 506"/>
              <a:gd name="T48" fmla="*/ 2147483647 w 818"/>
              <a:gd name="T49" fmla="*/ 2147483647 h 506"/>
              <a:gd name="T50" fmla="*/ 2147483647 w 818"/>
              <a:gd name="T51" fmla="*/ 2147483647 h 506"/>
              <a:gd name="T52" fmla="*/ 2147483647 w 818"/>
              <a:gd name="T53" fmla="*/ 2147483647 h 506"/>
              <a:gd name="T54" fmla="*/ 2147483647 w 818"/>
              <a:gd name="T55" fmla="*/ 2147483647 h 506"/>
              <a:gd name="T56" fmla="*/ 2147483647 w 818"/>
              <a:gd name="T57" fmla="*/ 2147483647 h 506"/>
              <a:gd name="T58" fmla="*/ 2147483647 w 818"/>
              <a:gd name="T59" fmla="*/ 2147483647 h 506"/>
              <a:gd name="T60" fmla="*/ 2147483647 w 818"/>
              <a:gd name="T61" fmla="*/ 2147483647 h 506"/>
              <a:gd name="T62" fmla="*/ 2147483647 w 818"/>
              <a:gd name="T63" fmla="*/ 2147483647 h 506"/>
              <a:gd name="T64" fmla="*/ 2147483647 w 818"/>
              <a:gd name="T65" fmla="*/ 2147483647 h 506"/>
              <a:gd name="T66" fmla="*/ 2147483647 w 818"/>
              <a:gd name="T67" fmla="*/ 2147483647 h 506"/>
              <a:gd name="T68" fmla="*/ 2147483647 w 818"/>
              <a:gd name="T69" fmla="*/ 2147483647 h 506"/>
              <a:gd name="T70" fmla="*/ 2147483647 w 818"/>
              <a:gd name="T71" fmla="*/ 2147483647 h 506"/>
              <a:gd name="T72" fmla="*/ 2147483647 w 818"/>
              <a:gd name="T73" fmla="*/ 2147483647 h 506"/>
              <a:gd name="T74" fmla="*/ 2147483647 w 818"/>
              <a:gd name="T75" fmla="*/ 2147483647 h 506"/>
              <a:gd name="T76" fmla="*/ 2147483647 w 818"/>
              <a:gd name="T77" fmla="*/ 2147483647 h 506"/>
              <a:gd name="T78" fmla="*/ 2147483647 w 818"/>
              <a:gd name="T79" fmla="*/ 2147483647 h 506"/>
              <a:gd name="T80" fmla="*/ 2147483647 w 818"/>
              <a:gd name="T81" fmla="*/ 2147483647 h 506"/>
              <a:gd name="T82" fmla="*/ 2147483647 w 818"/>
              <a:gd name="T83" fmla="*/ 2147483647 h 506"/>
              <a:gd name="T84" fmla="*/ 2147483647 w 818"/>
              <a:gd name="T85" fmla="*/ 2147483647 h 506"/>
              <a:gd name="T86" fmla="*/ 2147483647 w 818"/>
              <a:gd name="T87" fmla="*/ 2147483647 h 506"/>
              <a:gd name="T88" fmla="*/ 2147483647 w 818"/>
              <a:gd name="T89" fmla="*/ 2147483647 h 506"/>
              <a:gd name="T90" fmla="*/ 2147483647 w 818"/>
              <a:gd name="T91" fmla="*/ 2147483647 h 506"/>
              <a:gd name="T92" fmla="*/ 2147483647 w 818"/>
              <a:gd name="T93" fmla="*/ 2147483647 h 506"/>
              <a:gd name="T94" fmla="*/ 2147483647 w 818"/>
              <a:gd name="T95" fmla="*/ 2147483647 h 506"/>
              <a:gd name="T96" fmla="*/ 2147483647 w 818"/>
              <a:gd name="T97" fmla="*/ 2147483647 h 506"/>
              <a:gd name="T98" fmla="*/ 2147483647 w 818"/>
              <a:gd name="T99" fmla="*/ 2147483647 h 506"/>
              <a:gd name="T100" fmla="*/ 2147483647 w 818"/>
              <a:gd name="T101" fmla="*/ 2147483647 h 506"/>
              <a:gd name="T102" fmla="*/ 2147483647 w 818"/>
              <a:gd name="T103" fmla="*/ 2147483647 h 506"/>
              <a:gd name="T104" fmla="*/ 2147483647 w 818"/>
              <a:gd name="T105" fmla="*/ 2147483647 h 506"/>
              <a:gd name="T106" fmla="*/ 2147483647 w 818"/>
              <a:gd name="T107" fmla="*/ 2147483647 h 506"/>
              <a:gd name="T108" fmla="*/ 2147483647 w 818"/>
              <a:gd name="T109" fmla="*/ 2147483647 h 506"/>
              <a:gd name="T110" fmla="*/ 2147483647 w 818"/>
              <a:gd name="T111" fmla="*/ 2147483647 h 506"/>
              <a:gd name="T112" fmla="*/ 2147483647 w 818"/>
              <a:gd name="T113" fmla="*/ 2147483647 h 506"/>
              <a:gd name="T114" fmla="*/ 2147483647 w 818"/>
              <a:gd name="T115" fmla="*/ 2147483647 h 506"/>
              <a:gd name="T116" fmla="*/ 2147483647 w 818"/>
              <a:gd name="T117" fmla="*/ 2147483647 h 506"/>
              <a:gd name="T118" fmla="*/ 2147483647 w 818"/>
              <a:gd name="T119" fmla="*/ 2147483647 h 506"/>
              <a:gd name="T120" fmla="*/ 2147483647 w 818"/>
              <a:gd name="T121" fmla="*/ 2147483647 h 506"/>
              <a:gd name="T122" fmla="*/ 2147483647 w 818"/>
              <a:gd name="T123" fmla="*/ 2147483647 h 506"/>
              <a:gd name="T124" fmla="*/ 2147483647 w 818"/>
              <a:gd name="T125" fmla="*/ 2147483647 h 5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18" h="506">
                <a:moveTo>
                  <a:pt x="714" y="310"/>
                </a:moveTo>
                <a:lnTo>
                  <a:pt x="721" y="304"/>
                </a:lnTo>
                <a:lnTo>
                  <a:pt x="728" y="307"/>
                </a:lnTo>
                <a:lnTo>
                  <a:pt x="733" y="289"/>
                </a:lnTo>
                <a:lnTo>
                  <a:pt x="763" y="280"/>
                </a:lnTo>
                <a:lnTo>
                  <a:pt x="760" y="275"/>
                </a:lnTo>
                <a:lnTo>
                  <a:pt x="763" y="269"/>
                </a:lnTo>
                <a:lnTo>
                  <a:pt x="757" y="267"/>
                </a:lnTo>
                <a:lnTo>
                  <a:pt x="757" y="248"/>
                </a:lnTo>
                <a:lnTo>
                  <a:pt x="773" y="238"/>
                </a:lnTo>
                <a:lnTo>
                  <a:pt x="773" y="226"/>
                </a:lnTo>
                <a:lnTo>
                  <a:pt x="782" y="223"/>
                </a:lnTo>
                <a:lnTo>
                  <a:pt x="813" y="216"/>
                </a:lnTo>
                <a:lnTo>
                  <a:pt x="817" y="213"/>
                </a:lnTo>
                <a:lnTo>
                  <a:pt x="811" y="203"/>
                </a:lnTo>
                <a:lnTo>
                  <a:pt x="814" y="201"/>
                </a:lnTo>
                <a:lnTo>
                  <a:pt x="812" y="196"/>
                </a:lnTo>
                <a:lnTo>
                  <a:pt x="815" y="184"/>
                </a:lnTo>
                <a:lnTo>
                  <a:pt x="807" y="184"/>
                </a:lnTo>
                <a:lnTo>
                  <a:pt x="809" y="180"/>
                </a:lnTo>
                <a:lnTo>
                  <a:pt x="801" y="169"/>
                </a:lnTo>
                <a:lnTo>
                  <a:pt x="793" y="169"/>
                </a:lnTo>
                <a:lnTo>
                  <a:pt x="790" y="158"/>
                </a:lnTo>
                <a:lnTo>
                  <a:pt x="793" y="153"/>
                </a:lnTo>
                <a:lnTo>
                  <a:pt x="800" y="153"/>
                </a:lnTo>
                <a:lnTo>
                  <a:pt x="803" y="148"/>
                </a:lnTo>
                <a:lnTo>
                  <a:pt x="801" y="146"/>
                </a:lnTo>
                <a:lnTo>
                  <a:pt x="799" y="148"/>
                </a:lnTo>
                <a:lnTo>
                  <a:pt x="789" y="149"/>
                </a:lnTo>
                <a:lnTo>
                  <a:pt x="784" y="145"/>
                </a:lnTo>
                <a:lnTo>
                  <a:pt x="783" y="141"/>
                </a:lnTo>
                <a:lnTo>
                  <a:pt x="793" y="137"/>
                </a:lnTo>
                <a:lnTo>
                  <a:pt x="793" y="132"/>
                </a:lnTo>
                <a:lnTo>
                  <a:pt x="798" y="122"/>
                </a:lnTo>
                <a:lnTo>
                  <a:pt x="796" y="116"/>
                </a:lnTo>
                <a:lnTo>
                  <a:pt x="787" y="110"/>
                </a:lnTo>
                <a:lnTo>
                  <a:pt x="788" y="100"/>
                </a:lnTo>
                <a:lnTo>
                  <a:pt x="782" y="102"/>
                </a:lnTo>
                <a:lnTo>
                  <a:pt x="774" y="108"/>
                </a:lnTo>
                <a:lnTo>
                  <a:pt x="766" y="106"/>
                </a:lnTo>
                <a:lnTo>
                  <a:pt x="761" y="100"/>
                </a:lnTo>
                <a:lnTo>
                  <a:pt x="747" y="103"/>
                </a:lnTo>
                <a:lnTo>
                  <a:pt x="741" y="95"/>
                </a:lnTo>
                <a:lnTo>
                  <a:pt x="731" y="103"/>
                </a:lnTo>
                <a:lnTo>
                  <a:pt x="718" y="99"/>
                </a:lnTo>
                <a:lnTo>
                  <a:pt x="717" y="95"/>
                </a:lnTo>
                <a:lnTo>
                  <a:pt x="709" y="100"/>
                </a:lnTo>
                <a:lnTo>
                  <a:pt x="703" y="99"/>
                </a:lnTo>
                <a:lnTo>
                  <a:pt x="697" y="95"/>
                </a:lnTo>
                <a:lnTo>
                  <a:pt x="693" y="97"/>
                </a:lnTo>
                <a:lnTo>
                  <a:pt x="695" y="103"/>
                </a:lnTo>
                <a:lnTo>
                  <a:pt x="690" y="108"/>
                </a:lnTo>
                <a:lnTo>
                  <a:pt x="683" y="102"/>
                </a:lnTo>
                <a:lnTo>
                  <a:pt x="673" y="100"/>
                </a:lnTo>
                <a:lnTo>
                  <a:pt x="664" y="94"/>
                </a:lnTo>
                <a:lnTo>
                  <a:pt x="663" y="88"/>
                </a:lnTo>
                <a:lnTo>
                  <a:pt x="656" y="87"/>
                </a:lnTo>
                <a:lnTo>
                  <a:pt x="653" y="82"/>
                </a:lnTo>
                <a:lnTo>
                  <a:pt x="627" y="98"/>
                </a:lnTo>
                <a:lnTo>
                  <a:pt x="620" y="106"/>
                </a:lnTo>
                <a:lnTo>
                  <a:pt x="618" y="103"/>
                </a:lnTo>
                <a:lnTo>
                  <a:pt x="611" y="101"/>
                </a:lnTo>
                <a:lnTo>
                  <a:pt x="606" y="105"/>
                </a:lnTo>
                <a:lnTo>
                  <a:pt x="598" y="98"/>
                </a:lnTo>
                <a:lnTo>
                  <a:pt x="591" y="98"/>
                </a:lnTo>
                <a:lnTo>
                  <a:pt x="584" y="101"/>
                </a:lnTo>
                <a:lnTo>
                  <a:pt x="579" y="108"/>
                </a:lnTo>
                <a:lnTo>
                  <a:pt x="564" y="100"/>
                </a:lnTo>
                <a:lnTo>
                  <a:pt x="560" y="93"/>
                </a:lnTo>
                <a:lnTo>
                  <a:pt x="564" y="89"/>
                </a:lnTo>
                <a:lnTo>
                  <a:pt x="550" y="73"/>
                </a:lnTo>
                <a:lnTo>
                  <a:pt x="550" y="68"/>
                </a:lnTo>
                <a:lnTo>
                  <a:pt x="542" y="69"/>
                </a:lnTo>
                <a:lnTo>
                  <a:pt x="536" y="60"/>
                </a:lnTo>
                <a:lnTo>
                  <a:pt x="532" y="60"/>
                </a:lnTo>
                <a:lnTo>
                  <a:pt x="521" y="66"/>
                </a:lnTo>
                <a:lnTo>
                  <a:pt x="515" y="63"/>
                </a:lnTo>
                <a:lnTo>
                  <a:pt x="497" y="66"/>
                </a:lnTo>
                <a:lnTo>
                  <a:pt x="499" y="59"/>
                </a:lnTo>
                <a:lnTo>
                  <a:pt x="494" y="57"/>
                </a:lnTo>
                <a:lnTo>
                  <a:pt x="491" y="48"/>
                </a:lnTo>
                <a:lnTo>
                  <a:pt x="484" y="41"/>
                </a:lnTo>
                <a:lnTo>
                  <a:pt x="497" y="34"/>
                </a:lnTo>
                <a:lnTo>
                  <a:pt x="493" y="27"/>
                </a:lnTo>
                <a:lnTo>
                  <a:pt x="478" y="22"/>
                </a:lnTo>
                <a:lnTo>
                  <a:pt x="474" y="11"/>
                </a:lnTo>
                <a:lnTo>
                  <a:pt x="460" y="0"/>
                </a:lnTo>
                <a:lnTo>
                  <a:pt x="454" y="2"/>
                </a:lnTo>
                <a:lnTo>
                  <a:pt x="448" y="7"/>
                </a:lnTo>
                <a:lnTo>
                  <a:pt x="445" y="3"/>
                </a:lnTo>
                <a:lnTo>
                  <a:pt x="442" y="5"/>
                </a:lnTo>
                <a:lnTo>
                  <a:pt x="433" y="5"/>
                </a:lnTo>
                <a:lnTo>
                  <a:pt x="423" y="16"/>
                </a:lnTo>
                <a:lnTo>
                  <a:pt x="399" y="15"/>
                </a:lnTo>
                <a:lnTo>
                  <a:pt x="400" y="27"/>
                </a:lnTo>
                <a:lnTo>
                  <a:pt x="397" y="33"/>
                </a:lnTo>
                <a:lnTo>
                  <a:pt x="385" y="38"/>
                </a:lnTo>
                <a:lnTo>
                  <a:pt x="383" y="35"/>
                </a:lnTo>
                <a:lnTo>
                  <a:pt x="378" y="35"/>
                </a:lnTo>
                <a:lnTo>
                  <a:pt x="360" y="38"/>
                </a:lnTo>
                <a:lnTo>
                  <a:pt x="356" y="44"/>
                </a:lnTo>
                <a:lnTo>
                  <a:pt x="344" y="44"/>
                </a:lnTo>
                <a:lnTo>
                  <a:pt x="345" y="49"/>
                </a:lnTo>
                <a:lnTo>
                  <a:pt x="339" y="54"/>
                </a:lnTo>
                <a:lnTo>
                  <a:pt x="333" y="78"/>
                </a:lnTo>
                <a:lnTo>
                  <a:pt x="342" y="92"/>
                </a:lnTo>
                <a:lnTo>
                  <a:pt x="340" y="100"/>
                </a:lnTo>
                <a:lnTo>
                  <a:pt x="331" y="98"/>
                </a:lnTo>
                <a:lnTo>
                  <a:pt x="329" y="92"/>
                </a:lnTo>
                <a:lnTo>
                  <a:pt x="320" y="88"/>
                </a:lnTo>
                <a:lnTo>
                  <a:pt x="307" y="94"/>
                </a:lnTo>
                <a:lnTo>
                  <a:pt x="297" y="92"/>
                </a:lnTo>
                <a:lnTo>
                  <a:pt x="293" y="95"/>
                </a:lnTo>
                <a:lnTo>
                  <a:pt x="292" y="100"/>
                </a:lnTo>
                <a:lnTo>
                  <a:pt x="287" y="102"/>
                </a:lnTo>
                <a:lnTo>
                  <a:pt x="280" y="97"/>
                </a:lnTo>
                <a:lnTo>
                  <a:pt x="276" y="88"/>
                </a:lnTo>
                <a:lnTo>
                  <a:pt x="270" y="88"/>
                </a:lnTo>
                <a:lnTo>
                  <a:pt x="268" y="92"/>
                </a:lnTo>
                <a:lnTo>
                  <a:pt x="262" y="95"/>
                </a:lnTo>
                <a:lnTo>
                  <a:pt x="260" y="105"/>
                </a:lnTo>
                <a:lnTo>
                  <a:pt x="255" y="103"/>
                </a:lnTo>
                <a:lnTo>
                  <a:pt x="252" y="95"/>
                </a:lnTo>
                <a:lnTo>
                  <a:pt x="245" y="95"/>
                </a:lnTo>
                <a:lnTo>
                  <a:pt x="241" y="100"/>
                </a:lnTo>
                <a:lnTo>
                  <a:pt x="236" y="92"/>
                </a:lnTo>
                <a:lnTo>
                  <a:pt x="228" y="100"/>
                </a:lnTo>
                <a:lnTo>
                  <a:pt x="218" y="98"/>
                </a:lnTo>
                <a:lnTo>
                  <a:pt x="215" y="108"/>
                </a:lnTo>
                <a:lnTo>
                  <a:pt x="212" y="107"/>
                </a:lnTo>
                <a:lnTo>
                  <a:pt x="213" y="103"/>
                </a:lnTo>
                <a:lnTo>
                  <a:pt x="212" y="100"/>
                </a:lnTo>
                <a:lnTo>
                  <a:pt x="203" y="100"/>
                </a:lnTo>
                <a:lnTo>
                  <a:pt x="193" y="103"/>
                </a:lnTo>
                <a:lnTo>
                  <a:pt x="193" y="99"/>
                </a:lnTo>
                <a:lnTo>
                  <a:pt x="189" y="99"/>
                </a:lnTo>
                <a:lnTo>
                  <a:pt x="187" y="93"/>
                </a:lnTo>
                <a:lnTo>
                  <a:pt x="177" y="95"/>
                </a:lnTo>
                <a:lnTo>
                  <a:pt x="163" y="93"/>
                </a:lnTo>
                <a:lnTo>
                  <a:pt x="156" y="95"/>
                </a:lnTo>
                <a:lnTo>
                  <a:pt x="153" y="92"/>
                </a:lnTo>
                <a:lnTo>
                  <a:pt x="143" y="93"/>
                </a:lnTo>
                <a:lnTo>
                  <a:pt x="138" y="90"/>
                </a:lnTo>
                <a:lnTo>
                  <a:pt x="115" y="93"/>
                </a:lnTo>
                <a:lnTo>
                  <a:pt x="98" y="93"/>
                </a:lnTo>
                <a:lnTo>
                  <a:pt x="87" y="99"/>
                </a:lnTo>
                <a:lnTo>
                  <a:pt x="66" y="103"/>
                </a:lnTo>
                <a:lnTo>
                  <a:pt x="62" y="113"/>
                </a:lnTo>
                <a:lnTo>
                  <a:pt x="54" y="123"/>
                </a:lnTo>
                <a:lnTo>
                  <a:pt x="49" y="125"/>
                </a:lnTo>
                <a:lnTo>
                  <a:pt x="47" y="121"/>
                </a:lnTo>
                <a:lnTo>
                  <a:pt x="36" y="123"/>
                </a:lnTo>
                <a:lnTo>
                  <a:pt x="34" y="125"/>
                </a:lnTo>
                <a:lnTo>
                  <a:pt x="36" y="131"/>
                </a:lnTo>
                <a:lnTo>
                  <a:pt x="35" y="130"/>
                </a:lnTo>
                <a:lnTo>
                  <a:pt x="41" y="138"/>
                </a:lnTo>
                <a:lnTo>
                  <a:pt x="39" y="144"/>
                </a:lnTo>
                <a:lnTo>
                  <a:pt x="50" y="153"/>
                </a:lnTo>
                <a:lnTo>
                  <a:pt x="55" y="163"/>
                </a:lnTo>
                <a:lnTo>
                  <a:pt x="66" y="171"/>
                </a:lnTo>
                <a:lnTo>
                  <a:pt x="58" y="174"/>
                </a:lnTo>
                <a:lnTo>
                  <a:pt x="58" y="176"/>
                </a:lnTo>
                <a:lnTo>
                  <a:pt x="67" y="186"/>
                </a:lnTo>
                <a:lnTo>
                  <a:pt x="69" y="191"/>
                </a:lnTo>
                <a:lnTo>
                  <a:pt x="65" y="194"/>
                </a:lnTo>
                <a:lnTo>
                  <a:pt x="65" y="200"/>
                </a:lnTo>
                <a:lnTo>
                  <a:pt x="53" y="203"/>
                </a:lnTo>
                <a:lnTo>
                  <a:pt x="45" y="214"/>
                </a:lnTo>
                <a:lnTo>
                  <a:pt x="30" y="233"/>
                </a:lnTo>
                <a:lnTo>
                  <a:pt x="14" y="261"/>
                </a:lnTo>
                <a:lnTo>
                  <a:pt x="13" y="265"/>
                </a:lnTo>
                <a:lnTo>
                  <a:pt x="20" y="279"/>
                </a:lnTo>
                <a:lnTo>
                  <a:pt x="18" y="288"/>
                </a:lnTo>
                <a:lnTo>
                  <a:pt x="27" y="292"/>
                </a:lnTo>
                <a:lnTo>
                  <a:pt x="28" y="297"/>
                </a:lnTo>
                <a:lnTo>
                  <a:pt x="13" y="294"/>
                </a:lnTo>
                <a:lnTo>
                  <a:pt x="13" y="300"/>
                </a:lnTo>
                <a:lnTo>
                  <a:pt x="9" y="301"/>
                </a:lnTo>
                <a:lnTo>
                  <a:pt x="6" y="310"/>
                </a:lnTo>
                <a:lnTo>
                  <a:pt x="6" y="321"/>
                </a:lnTo>
                <a:lnTo>
                  <a:pt x="0" y="328"/>
                </a:lnTo>
                <a:lnTo>
                  <a:pt x="1" y="340"/>
                </a:lnTo>
                <a:lnTo>
                  <a:pt x="6" y="339"/>
                </a:lnTo>
                <a:lnTo>
                  <a:pt x="5" y="342"/>
                </a:lnTo>
                <a:lnTo>
                  <a:pt x="8" y="342"/>
                </a:lnTo>
                <a:lnTo>
                  <a:pt x="13" y="349"/>
                </a:lnTo>
                <a:lnTo>
                  <a:pt x="18" y="348"/>
                </a:lnTo>
                <a:lnTo>
                  <a:pt x="26" y="357"/>
                </a:lnTo>
                <a:lnTo>
                  <a:pt x="33" y="355"/>
                </a:lnTo>
                <a:lnTo>
                  <a:pt x="37" y="360"/>
                </a:lnTo>
                <a:lnTo>
                  <a:pt x="36" y="364"/>
                </a:lnTo>
                <a:lnTo>
                  <a:pt x="39" y="365"/>
                </a:lnTo>
                <a:lnTo>
                  <a:pt x="41" y="361"/>
                </a:lnTo>
                <a:lnTo>
                  <a:pt x="47" y="360"/>
                </a:lnTo>
                <a:lnTo>
                  <a:pt x="50" y="354"/>
                </a:lnTo>
                <a:lnTo>
                  <a:pt x="55" y="355"/>
                </a:lnTo>
                <a:lnTo>
                  <a:pt x="61" y="360"/>
                </a:lnTo>
                <a:lnTo>
                  <a:pt x="68" y="360"/>
                </a:lnTo>
                <a:lnTo>
                  <a:pt x="80" y="359"/>
                </a:lnTo>
                <a:lnTo>
                  <a:pt x="85" y="362"/>
                </a:lnTo>
                <a:lnTo>
                  <a:pt x="92" y="359"/>
                </a:lnTo>
                <a:lnTo>
                  <a:pt x="101" y="361"/>
                </a:lnTo>
                <a:lnTo>
                  <a:pt x="110" y="356"/>
                </a:lnTo>
                <a:lnTo>
                  <a:pt x="118" y="356"/>
                </a:lnTo>
                <a:lnTo>
                  <a:pt x="139" y="368"/>
                </a:lnTo>
                <a:lnTo>
                  <a:pt x="145" y="365"/>
                </a:lnTo>
                <a:lnTo>
                  <a:pt x="149" y="356"/>
                </a:lnTo>
                <a:lnTo>
                  <a:pt x="153" y="353"/>
                </a:lnTo>
                <a:lnTo>
                  <a:pt x="188" y="344"/>
                </a:lnTo>
                <a:lnTo>
                  <a:pt x="192" y="342"/>
                </a:lnTo>
                <a:lnTo>
                  <a:pt x="196" y="330"/>
                </a:lnTo>
                <a:lnTo>
                  <a:pt x="205" y="327"/>
                </a:lnTo>
                <a:lnTo>
                  <a:pt x="209" y="322"/>
                </a:lnTo>
                <a:lnTo>
                  <a:pt x="217" y="312"/>
                </a:lnTo>
                <a:lnTo>
                  <a:pt x="236" y="311"/>
                </a:lnTo>
                <a:lnTo>
                  <a:pt x="239" y="305"/>
                </a:lnTo>
                <a:lnTo>
                  <a:pt x="243" y="307"/>
                </a:lnTo>
                <a:lnTo>
                  <a:pt x="248" y="303"/>
                </a:lnTo>
                <a:lnTo>
                  <a:pt x="251" y="301"/>
                </a:lnTo>
                <a:lnTo>
                  <a:pt x="276" y="309"/>
                </a:lnTo>
                <a:lnTo>
                  <a:pt x="283" y="314"/>
                </a:lnTo>
                <a:lnTo>
                  <a:pt x="289" y="311"/>
                </a:lnTo>
                <a:lnTo>
                  <a:pt x="296" y="321"/>
                </a:lnTo>
                <a:lnTo>
                  <a:pt x="300" y="314"/>
                </a:lnTo>
                <a:lnTo>
                  <a:pt x="310" y="315"/>
                </a:lnTo>
                <a:lnTo>
                  <a:pt x="317" y="321"/>
                </a:lnTo>
                <a:lnTo>
                  <a:pt x="323" y="325"/>
                </a:lnTo>
                <a:lnTo>
                  <a:pt x="329" y="321"/>
                </a:lnTo>
                <a:lnTo>
                  <a:pt x="335" y="327"/>
                </a:lnTo>
                <a:lnTo>
                  <a:pt x="334" y="332"/>
                </a:lnTo>
                <a:lnTo>
                  <a:pt x="338" y="334"/>
                </a:lnTo>
                <a:lnTo>
                  <a:pt x="334" y="349"/>
                </a:lnTo>
                <a:lnTo>
                  <a:pt x="339" y="355"/>
                </a:lnTo>
                <a:lnTo>
                  <a:pt x="352" y="363"/>
                </a:lnTo>
                <a:lnTo>
                  <a:pt x="355" y="363"/>
                </a:lnTo>
                <a:lnTo>
                  <a:pt x="355" y="359"/>
                </a:lnTo>
                <a:lnTo>
                  <a:pt x="359" y="359"/>
                </a:lnTo>
                <a:lnTo>
                  <a:pt x="365" y="375"/>
                </a:lnTo>
                <a:lnTo>
                  <a:pt x="365" y="383"/>
                </a:lnTo>
                <a:lnTo>
                  <a:pt x="385" y="388"/>
                </a:lnTo>
                <a:lnTo>
                  <a:pt x="387" y="398"/>
                </a:lnTo>
                <a:lnTo>
                  <a:pt x="390" y="404"/>
                </a:lnTo>
                <a:lnTo>
                  <a:pt x="399" y="412"/>
                </a:lnTo>
                <a:lnTo>
                  <a:pt x="387" y="420"/>
                </a:lnTo>
                <a:lnTo>
                  <a:pt x="380" y="412"/>
                </a:lnTo>
                <a:lnTo>
                  <a:pt x="377" y="420"/>
                </a:lnTo>
                <a:lnTo>
                  <a:pt x="368" y="413"/>
                </a:lnTo>
                <a:lnTo>
                  <a:pt x="360" y="416"/>
                </a:lnTo>
                <a:lnTo>
                  <a:pt x="361" y="420"/>
                </a:lnTo>
                <a:lnTo>
                  <a:pt x="357" y="424"/>
                </a:lnTo>
                <a:lnTo>
                  <a:pt x="354" y="413"/>
                </a:lnTo>
                <a:lnTo>
                  <a:pt x="343" y="423"/>
                </a:lnTo>
                <a:lnTo>
                  <a:pt x="345" y="432"/>
                </a:lnTo>
                <a:lnTo>
                  <a:pt x="352" y="436"/>
                </a:lnTo>
                <a:lnTo>
                  <a:pt x="352" y="449"/>
                </a:lnTo>
                <a:lnTo>
                  <a:pt x="341" y="454"/>
                </a:lnTo>
                <a:lnTo>
                  <a:pt x="343" y="461"/>
                </a:lnTo>
                <a:lnTo>
                  <a:pt x="333" y="475"/>
                </a:lnTo>
                <a:lnTo>
                  <a:pt x="338" y="479"/>
                </a:lnTo>
                <a:lnTo>
                  <a:pt x="336" y="484"/>
                </a:lnTo>
                <a:lnTo>
                  <a:pt x="325" y="486"/>
                </a:lnTo>
                <a:lnTo>
                  <a:pt x="322" y="491"/>
                </a:lnTo>
                <a:lnTo>
                  <a:pt x="326" y="491"/>
                </a:lnTo>
                <a:lnTo>
                  <a:pt x="331" y="499"/>
                </a:lnTo>
                <a:lnTo>
                  <a:pt x="351" y="501"/>
                </a:lnTo>
                <a:lnTo>
                  <a:pt x="375" y="483"/>
                </a:lnTo>
                <a:lnTo>
                  <a:pt x="385" y="483"/>
                </a:lnTo>
                <a:lnTo>
                  <a:pt x="395" y="488"/>
                </a:lnTo>
                <a:lnTo>
                  <a:pt x="399" y="494"/>
                </a:lnTo>
                <a:lnTo>
                  <a:pt x="393" y="469"/>
                </a:lnTo>
                <a:lnTo>
                  <a:pt x="415" y="446"/>
                </a:lnTo>
                <a:lnTo>
                  <a:pt x="430" y="409"/>
                </a:lnTo>
                <a:lnTo>
                  <a:pt x="429" y="398"/>
                </a:lnTo>
                <a:lnTo>
                  <a:pt x="447" y="390"/>
                </a:lnTo>
                <a:lnTo>
                  <a:pt x="464" y="387"/>
                </a:lnTo>
                <a:lnTo>
                  <a:pt x="468" y="383"/>
                </a:lnTo>
                <a:lnTo>
                  <a:pt x="475" y="384"/>
                </a:lnTo>
                <a:lnTo>
                  <a:pt x="480" y="381"/>
                </a:lnTo>
                <a:lnTo>
                  <a:pt x="470" y="353"/>
                </a:lnTo>
                <a:lnTo>
                  <a:pt x="482" y="375"/>
                </a:lnTo>
                <a:lnTo>
                  <a:pt x="485" y="380"/>
                </a:lnTo>
                <a:lnTo>
                  <a:pt x="491" y="384"/>
                </a:lnTo>
                <a:lnTo>
                  <a:pt x="496" y="380"/>
                </a:lnTo>
                <a:lnTo>
                  <a:pt x="506" y="383"/>
                </a:lnTo>
                <a:lnTo>
                  <a:pt x="504" y="388"/>
                </a:lnTo>
                <a:lnTo>
                  <a:pt x="480" y="390"/>
                </a:lnTo>
                <a:lnTo>
                  <a:pt x="462" y="389"/>
                </a:lnTo>
                <a:lnTo>
                  <a:pt x="473" y="397"/>
                </a:lnTo>
                <a:lnTo>
                  <a:pt x="473" y="393"/>
                </a:lnTo>
                <a:lnTo>
                  <a:pt x="478" y="393"/>
                </a:lnTo>
                <a:lnTo>
                  <a:pt x="488" y="393"/>
                </a:lnTo>
                <a:lnTo>
                  <a:pt x="491" y="396"/>
                </a:lnTo>
                <a:lnTo>
                  <a:pt x="478" y="404"/>
                </a:lnTo>
                <a:lnTo>
                  <a:pt x="485" y="405"/>
                </a:lnTo>
                <a:lnTo>
                  <a:pt x="485" y="403"/>
                </a:lnTo>
                <a:lnTo>
                  <a:pt x="501" y="408"/>
                </a:lnTo>
                <a:lnTo>
                  <a:pt x="504" y="406"/>
                </a:lnTo>
                <a:lnTo>
                  <a:pt x="506" y="410"/>
                </a:lnTo>
                <a:lnTo>
                  <a:pt x="519" y="411"/>
                </a:lnTo>
                <a:lnTo>
                  <a:pt x="529" y="405"/>
                </a:lnTo>
                <a:lnTo>
                  <a:pt x="541" y="403"/>
                </a:lnTo>
                <a:lnTo>
                  <a:pt x="541" y="400"/>
                </a:lnTo>
                <a:lnTo>
                  <a:pt x="566" y="403"/>
                </a:lnTo>
                <a:lnTo>
                  <a:pt x="567" y="395"/>
                </a:lnTo>
                <a:lnTo>
                  <a:pt x="571" y="396"/>
                </a:lnTo>
                <a:lnTo>
                  <a:pt x="574" y="408"/>
                </a:lnTo>
                <a:lnTo>
                  <a:pt x="580" y="408"/>
                </a:lnTo>
                <a:lnTo>
                  <a:pt x="577" y="409"/>
                </a:lnTo>
                <a:lnTo>
                  <a:pt x="578" y="413"/>
                </a:lnTo>
                <a:lnTo>
                  <a:pt x="568" y="415"/>
                </a:lnTo>
                <a:lnTo>
                  <a:pt x="560" y="425"/>
                </a:lnTo>
                <a:lnTo>
                  <a:pt x="555" y="423"/>
                </a:lnTo>
                <a:lnTo>
                  <a:pt x="556" y="426"/>
                </a:lnTo>
                <a:lnTo>
                  <a:pt x="545" y="435"/>
                </a:lnTo>
                <a:lnTo>
                  <a:pt x="543" y="441"/>
                </a:lnTo>
                <a:lnTo>
                  <a:pt x="539" y="441"/>
                </a:lnTo>
                <a:lnTo>
                  <a:pt x="530" y="450"/>
                </a:lnTo>
                <a:lnTo>
                  <a:pt x="529" y="455"/>
                </a:lnTo>
                <a:lnTo>
                  <a:pt x="539" y="458"/>
                </a:lnTo>
                <a:lnTo>
                  <a:pt x="542" y="455"/>
                </a:lnTo>
                <a:lnTo>
                  <a:pt x="552" y="453"/>
                </a:lnTo>
                <a:lnTo>
                  <a:pt x="571" y="461"/>
                </a:lnTo>
                <a:lnTo>
                  <a:pt x="577" y="458"/>
                </a:lnTo>
                <a:lnTo>
                  <a:pt x="586" y="461"/>
                </a:lnTo>
                <a:lnTo>
                  <a:pt x="593" y="473"/>
                </a:lnTo>
                <a:lnTo>
                  <a:pt x="591" y="482"/>
                </a:lnTo>
                <a:lnTo>
                  <a:pt x="593" y="491"/>
                </a:lnTo>
                <a:lnTo>
                  <a:pt x="597" y="493"/>
                </a:lnTo>
                <a:lnTo>
                  <a:pt x="588" y="497"/>
                </a:lnTo>
                <a:lnTo>
                  <a:pt x="608" y="505"/>
                </a:lnTo>
                <a:lnTo>
                  <a:pt x="621" y="501"/>
                </a:lnTo>
                <a:lnTo>
                  <a:pt x="636" y="488"/>
                </a:lnTo>
                <a:lnTo>
                  <a:pt x="638" y="476"/>
                </a:lnTo>
                <a:lnTo>
                  <a:pt x="659" y="462"/>
                </a:lnTo>
                <a:lnTo>
                  <a:pt x="666" y="464"/>
                </a:lnTo>
                <a:lnTo>
                  <a:pt x="671" y="451"/>
                </a:lnTo>
                <a:lnTo>
                  <a:pt x="677" y="451"/>
                </a:lnTo>
                <a:lnTo>
                  <a:pt x="679" y="446"/>
                </a:lnTo>
                <a:lnTo>
                  <a:pt x="677" y="443"/>
                </a:lnTo>
                <a:lnTo>
                  <a:pt x="681" y="438"/>
                </a:lnTo>
                <a:lnTo>
                  <a:pt x="691" y="438"/>
                </a:lnTo>
                <a:lnTo>
                  <a:pt x="699" y="443"/>
                </a:lnTo>
                <a:lnTo>
                  <a:pt x="705" y="441"/>
                </a:lnTo>
                <a:lnTo>
                  <a:pt x="707" y="437"/>
                </a:lnTo>
                <a:lnTo>
                  <a:pt x="717" y="436"/>
                </a:lnTo>
                <a:lnTo>
                  <a:pt x="725" y="430"/>
                </a:lnTo>
                <a:lnTo>
                  <a:pt x="721" y="426"/>
                </a:lnTo>
                <a:lnTo>
                  <a:pt x="721" y="417"/>
                </a:lnTo>
                <a:lnTo>
                  <a:pt x="723" y="415"/>
                </a:lnTo>
                <a:lnTo>
                  <a:pt x="722" y="413"/>
                </a:lnTo>
                <a:lnTo>
                  <a:pt x="728" y="411"/>
                </a:lnTo>
                <a:lnTo>
                  <a:pt x="724" y="406"/>
                </a:lnTo>
                <a:lnTo>
                  <a:pt x="710" y="409"/>
                </a:lnTo>
                <a:lnTo>
                  <a:pt x="710" y="407"/>
                </a:lnTo>
                <a:lnTo>
                  <a:pt x="703" y="409"/>
                </a:lnTo>
                <a:lnTo>
                  <a:pt x="697" y="418"/>
                </a:lnTo>
                <a:lnTo>
                  <a:pt x="690" y="416"/>
                </a:lnTo>
                <a:lnTo>
                  <a:pt x="688" y="413"/>
                </a:lnTo>
                <a:lnTo>
                  <a:pt x="685" y="422"/>
                </a:lnTo>
                <a:lnTo>
                  <a:pt x="676" y="428"/>
                </a:lnTo>
                <a:lnTo>
                  <a:pt x="665" y="424"/>
                </a:lnTo>
                <a:lnTo>
                  <a:pt x="644" y="407"/>
                </a:lnTo>
                <a:lnTo>
                  <a:pt x="642" y="405"/>
                </a:lnTo>
                <a:lnTo>
                  <a:pt x="625" y="380"/>
                </a:lnTo>
                <a:lnTo>
                  <a:pt x="628" y="374"/>
                </a:lnTo>
                <a:lnTo>
                  <a:pt x="630" y="375"/>
                </a:lnTo>
                <a:lnTo>
                  <a:pt x="637" y="369"/>
                </a:lnTo>
                <a:lnTo>
                  <a:pt x="639" y="361"/>
                </a:lnTo>
                <a:lnTo>
                  <a:pt x="636" y="355"/>
                </a:lnTo>
                <a:lnTo>
                  <a:pt x="642" y="358"/>
                </a:lnTo>
                <a:lnTo>
                  <a:pt x="643" y="364"/>
                </a:lnTo>
                <a:lnTo>
                  <a:pt x="646" y="363"/>
                </a:lnTo>
                <a:lnTo>
                  <a:pt x="645" y="370"/>
                </a:lnTo>
                <a:lnTo>
                  <a:pt x="651" y="355"/>
                </a:lnTo>
                <a:lnTo>
                  <a:pt x="663" y="340"/>
                </a:lnTo>
                <a:lnTo>
                  <a:pt x="679" y="333"/>
                </a:lnTo>
                <a:lnTo>
                  <a:pt x="684" y="336"/>
                </a:lnTo>
                <a:lnTo>
                  <a:pt x="686" y="328"/>
                </a:lnTo>
                <a:lnTo>
                  <a:pt x="696" y="321"/>
                </a:lnTo>
                <a:lnTo>
                  <a:pt x="706" y="322"/>
                </a:lnTo>
                <a:lnTo>
                  <a:pt x="707" y="328"/>
                </a:lnTo>
                <a:lnTo>
                  <a:pt x="709" y="316"/>
                </a:lnTo>
                <a:lnTo>
                  <a:pt x="714" y="3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4" name="Freeform 45"/>
          <p:cNvSpPr>
            <a:spLocks/>
          </p:cNvSpPr>
          <p:nvPr/>
        </p:nvSpPr>
        <p:spPr bwMode="auto">
          <a:xfrm>
            <a:off x="6141376" y="4289426"/>
            <a:ext cx="163380" cy="79375"/>
          </a:xfrm>
          <a:custGeom>
            <a:avLst/>
            <a:gdLst>
              <a:gd name="T0" fmla="*/ 0 w 103"/>
              <a:gd name="T1" fmla="*/ 2147483647 h 50"/>
              <a:gd name="T2" fmla="*/ 2147483647 w 103"/>
              <a:gd name="T3" fmla="*/ 2147483647 h 50"/>
              <a:gd name="T4" fmla="*/ 2147483647 w 103"/>
              <a:gd name="T5" fmla="*/ 2147483647 h 50"/>
              <a:gd name="T6" fmla="*/ 2147483647 w 103"/>
              <a:gd name="T7" fmla="*/ 2147483647 h 50"/>
              <a:gd name="T8" fmla="*/ 2147483647 w 103"/>
              <a:gd name="T9" fmla="*/ 2147483647 h 50"/>
              <a:gd name="T10" fmla="*/ 2147483647 w 103"/>
              <a:gd name="T11" fmla="*/ 2147483647 h 50"/>
              <a:gd name="T12" fmla="*/ 2147483647 w 103"/>
              <a:gd name="T13" fmla="*/ 2147483647 h 50"/>
              <a:gd name="T14" fmla="*/ 2147483647 w 103"/>
              <a:gd name="T15" fmla="*/ 2147483647 h 50"/>
              <a:gd name="T16" fmla="*/ 2147483647 w 103"/>
              <a:gd name="T17" fmla="*/ 2147483647 h 50"/>
              <a:gd name="T18" fmla="*/ 2147483647 w 103"/>
              <a:gd name="T19" fmla="*/ 2147483647 h 50"/>
              <a:gd name="T20" fmla="*/ 2147483647 w 103"/>
              <a:gd name="T21" fmla="*/ 2147483647 h 50"/>
              <a:gd name="T22" fmla="*/ 2147483647 w 103"/>
              <a:gd name="T23" fmla="*/ 2147483647 h 50"/>
              <a:gd name="T24" fmla="*/ 2147483647 w 103"/>
              <a:gd name="T25" fmla="*/ 2147483647 h 50"/>
              <a:gd name="T26" fmla="*/ 2147483647 w 103"/>
              <a:gd name="T27" fmla="*/ 2147483647 h 50"/>
              <a:gd name="T28" fmla="*/ 2147483647 w 103"/>
              <a:gd name="T29" fmla="*/ 2147483647 h 50"/>
              <a:gd name="T30" fmla="*/ 2147483647 w 103"/>
              <a:gd name="T31" fmla="*/ 2147483647 h 50"/>
              <a:gd name="T32" fmla="*/ 2147483647 w 103"/>
              <a:gd name="T33" fmla="*/ 2147483647 h 50"/>
              <a:gd name="T34" fmla="*/ 2147483647 w 103"/>
              <a:gd name="T35" fmla="*/ 0 h 50"/>
              <a:gd name="T36" fmla="*/ 2147483647 w 103"/>
              <a:gd name="T37" fmla="*/ 2147483647 h 50"/>
              <a:gd name="T38" fmla="*/ 2147483647 w 103"/>
              <a:gd name="T39" fmla="*/ 2147483647 h 50"/>
              <a:gd name="T40" fmla="*/ 2147483647 w 103"/>
              <a:gd name="T41" fmla="*/ 2147483647 h 50"/>
              <a:gd name="T42" fmla="*/ 2147483647 w 103"/>
              <a:gd name="T43" fmla="*/ 2147483647 h 50"/>
              <a:gd name="T44" fmla="*/ 2147483647 w 103"/>
              <a:gd name="T45" fmla="*/ 2147483647 h 50"/>
              <a:gd name="T46" fmla="*/ 2147483647 w 103"/>
              <a:gd name="T47" fmla="*/ 2147483647 h 50"/>
              <a:gd name="T48" fmla="*/ 2147483647 w 103"/>
              <a:gd name="T49" fmla="*/ 2147483647 h 50"/>
              <a:gd name="T50" fmla="*/ 2147483647 w 103"/>
              <a:gd name="T51" fmla="*/ 2147483647 h 50"/>
              <a:gd name="T52" fmla="*/ 2147483647 w 103"/>
              <a:gd name="T53" fmla="*/ 2147483647 h 50"/>
              <a:gd name="T54" fmla="*/ 2147483647 w 103"/>
              <a:gd name="T55" fmla="*/ 2147483647 h 50"/>
              <a:gd name="T56" fmla="*/ 2147483647 w 103"/>
              <a:gd name="T57" fmla="*/ 2147483647 h 50"/>
              <a:gd name="T58" fmla="*/ 2147483647 w 103"/>
              <a:gd name="T59" fmla="*/ 2147483647 h 50"/>
              <a:gd name="T60" fmla="*/ 2147483647 w 103"/>
              <a:gd name="T61" fmla="*/ 2147483647 h 50"/>
              <a:gd name="T62" fmla="*/ 2147483647 w 103"/>
              <a:gd name="T63" fmla="*/ 2147483647 h 50"/>
              <a:gd name="T64" fmla="*/ 2147483647 w 103"/>
              <a:gd name="T65" fmla="*/ 2147483647 h 50"/>
              <a:gd name="T66" fmla="*/ 2147483647 w 103"/>
              <a:gd name="T67" fmla="*/ 2147483647 h 50"/>
              <a:gd name="T68" fmla="*/ 2147483647 w 103"/>
              <a:gd name="T69" fmla="*/ 2147483647 h 50"/>
              <a:gd name="T70" fmla="*/ 2147483647 w 103"/>
              <a:gd name="T71" fmla="*/ 2147483647 h 50"/>
              <a:gd name="T72" fmla="*/ 2147483647 w 103"/>
              <a:gd name="T73" fmla="*/ 2147483647 h 50"/>
              <a:gd name="T74" fmla="*/ 2147483647 w 103"/>
              <a:gd name="T75" fmla="*/ 2147483647 h 50"/>
              <a:gd name="T76" fmla="*/ 2147483647 w 103"/>
              <a:gd name="T77" fmla="*/ 2147483647 h 50"/>
              <a:gd name="T78" fmla="*/ 2147483647 w 103"/>
              <a:gd name="T79" fmla="*/ 2147483647 h 50"/>
              <a:gd name="T80" fmla="*/ 2147483647 w 103"/>
              <a:gd name="T81" fmla="*/ 2147483647 h 50"/>
              <a:gd name="T82" fmla="*/ 2147483647 w 103"/>
              <a:gd name="T83" fmla="*/ 2147483647 h 50"/>
              <a:gd name="T84" fmla="*/ 2147483647 w 103"/>
              <a:gd name="T85" fmla="*/ 2147483647 h 50"/>
              <a:gd name="T86" fmla="*/ 2147483647 w 103"/>
              <a:gd name="T87" fmla="*/ 2147483647 h 50"/>
              <a:gd name="T88" fmla="*/ 2147483647 w 103"/>
              <a:gd name="T89" fmla="*/ 2147483647 h 50"/>
              <a:gd name="T90" fmla="*/ 2147483647 w 103"/>
              <a:gd name="T91" fmla="*/ 2147483647 h 50"/>
              <a:gd name="T92" fmla="*/ 2147483647 w 103"/>
              <a:gd name="T93" fmla="*/ 2147483647 h 50"/>
              <a:gd name="T94" fmla="*/ 2147483647 w 103"/>
              <a:gd name="T95" fmla="*/ 2147483647 h 50"/>
              <a:gd name="T96" fmla="*/ 2147483647 w 103"/>
              <a:gd name="T97" fmla="*/ 2147483647 h 50"/>
              <a:gd name="T98" fmla="*/ 2147483647 w 103"/>
              <a:gd name="T99" fmla="*/ 2147483647 h 50"/>
              <a:gd name="T100" fmla="*/ 2147483647 w 103"/>
              <a:gd name="T101" fmla="*/ 2147483647 h 50"/>
              <a:gd name="T102" fmla="*/ 2147483647 w 103"/>
              <a:gd name="T103" fmla="*/ 2147483647 h 50"/>
              <a:gd name="T104" fmla="*/ 2147483647 w 103"/>
              <a:gd name="T105" fmla="*/ 2147483647 h 50"/>
              <a:gd name="T106" fmla="*/ 0 w 103"/>
              <a:gd name="T107" fmla="*/ 2147483647 h 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3" h="50">
                <a:moveTo>
                  <a:pt x="0" y="8"/>
                </a:moveTo>
                <a:lnTo>
                  <a:pt x="9" y="5"/>
                </a:lnTo>
                <a:lnTo>
                  <a:pt x="18" y="9"/>
                </a:lnTo>
                <a:lnTo>
                  <a:pt x="22" y="3"/>
                </a:lnTo>
                <a:lnTo>
                  <a:pt x="23" y="7"/>
                </a:lnTo>
                <a:lnTo>
                  <a:pt x="30" y="5"/>
                </a:lnTo>
                <a:lnTo>
                  <a:pt x="30" y="1"/>
                </a:lnTo>
                <a:lnTo>
                  <a:pt x="38" y="4"/>
                </a:lnTo>
                <a:lnTo>
                  <a:pt x="41" y="1"/>
                </a:lnTo>
                <a:lnTo>
                  <a:pt x="44" y="6"/>
                </a:lnTo>
                <a:lnTo>
                  <a:pt x="39" y="5"/>
                </a:lnTo>
                <a:lnTo>
                  <a:pt x="40" y="11"/>
                </a:lnTo>
                <a:lnTo>
                  <a:pt x="37" y="13"/>
                </a:lnTo>
                <a:lnTo>
                  <a:pt x="40" y="13"/>
                </a:lnTo>
                <a:lnTo>
                  <a:pt x="41" y="16"/>
                </a:lnTo>
                <a:lnTo>
                  <a:pt x="47" y="13"/>
                </a:lnTo>
                <a:lnTo>
                  <a:pt x="45" y="1"/>
                </a:lnTo>
                <a:lnTo>
                  <a:pt x="50" y="0"/>
                </a:lnTo>
                <a:lnTo>
                  <a:pt x="54" y="3"/>
                </a:lnTo>
                <a:lnTo>
                  <a:pt x="48" y="6"/>
                </a:lnTo>
                <a:lnTo>
                  <a:pt x="56" y="8"/>
                </a:lnTo>
                <a:lnTo>
                  <a:pt x="61" y="21"/>
                </a:lnTo>
                <a:lnTo>
                  <a:pt x="64" y="18"/>
                </a:lnTo>
                <a:lnTo>
                  <a:pt x="71" y="26"/>
                </a:lnTo>
                <a:lnTo>
                  <a:pt x="91" y="42"/>
                </a:lnTo>
                <a:lnTo>
                  <a:pt x="102" y="46"/>
                </a:lnTo>
                <a:lnTo>
                  <a:pt x="100" y="49"/>
                </a:lnTo>
                <a:lnTo>
                  <a:pt x="81" y="46"/>
                </a:lnTo>
                <a:lnTo>
                  <a:pt x="78" y="43"/>
                </a:lnTo>
                <a:lnTo>
                  <a:pt x="81" y="39"/>
                </a:lnTo>
                <a:lnTo>
                  <a:pt x="76" y="31"/>
                </a:lnTo>
                <a:lnTo>
                  <a:pt x="64" y="28"/>
                </a:lnTo>
                <a:lnTo>
                  <a:pt x="65" y="25"/>
                </a:lnTo>
                <a:lnTo>
                  <a:pt x="57" y="28"/>
                </a:lnTo>
                <a:lnTo>
                  <a:pt x="60" y="24"/>
                </a:lnTo>
                <a:lnTo>
                  <a:pt x="56" y="16"/>
                </a:lnTo>
                <a:lnTo>
                  <a:pt x="45" y="28"/>
                </a:lnTo>
                <a:lnTo>
                  <a:pt x="47" y="23"/>
                </a:lnTo>
                <a:lnTo>
                  <a:pt x="36" y="13"/>
                </a:lnTo>
                <a:lnTo>
                  <a:pt x="33" y="15"/>
                </a:lnTo>
                <a:lnTo>
                  <a:pt x="31" y="12"/>
                </a:lnTo>
                <a:lnTo>
                  <a:pt x="23" y="13"/>
                </a:lnTo>
                <a:lnTo>
                  <a:pt x="30" y="19"/>
                </a:lnTo>
                <a:lnTo>
                  <a:pt x="27" y="21"/>
                </a:lnTo>
                <a:lnTo>
                  <a:pt x="18" y="12"/>
                </a:lnTo>
                <a:lnTo>
                  <a:pt x="15" y="13"/>
                </a:lnTo>
                <a:lnTo>
                  <a:pt x="18" y="13"/>
                </a:lnTo>
                <a:lnTo>
                  <a:pt x="18" y="17"/>
                </a:lnTo>
                <a:lnTo>
                  <a:pt x="13" y="16"/>
                </a:lnTo>
                <a:lnTo>
                  <a:pt x="12" y="18"/>
                </a:lnTo>
                <a:lnTo>
                  <a:pt x="9" y="10"/>
                </a:lnTo>
                <a:lnTo>
                  <a:pt x="6" y="9"/>
                </a:lnTo>
                <a:lnTo>
                  <a:pt x="6" y="13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5" name="Freeform 46"/>
          <p:cNvSpPr>
            <a:spLocks/>
          </p:cNvSpPr>
          <p:nvPr/>
        </p:nvSpPr>
        <p:spPr bwMode="auto">
          <a:xfrm>
            <a:off x="6242844" y="4270375"/>
            <a:ext cx="30956" cy="26988"/>
          </a:xfrm>
          <a:custGeom>
            <a:avLst/>
            <a:gdLst>
              <a:gd name="T0" fmla="*/ 2147483647 w 19"/>
              <a:gd name="T1" fmla="*/ 0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18" y="0"/>
                </a:moveTo>
                <a:lnTo>
                  <a:pt x="0" y="16"/>
                </a:lnTo>
                <a:lnTo>
                  <a:pt x="12" y="9"/>
                </a:lnTo>
                <a:lnTo>
                  <a:pt x="18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72" name="Freeform 47"/>
          <p:cNvSpPr>
            <a:spLocks/>
          </p:cNvSpPr>
          <p:nvPr/>
        </p:nvSpPr>
        <p:spPr bwMode="auto">
          <a:xfrm>
            <a:off x="5245365" y="3375026"/>
            <a:ext cx="620845" cy="517525"/>
          </a:xfrm>
          <a:custGeom>
            <a:avLst/>
            <a:gdLst>
              <a:gd name="T0" fmla="*/ 740995456 w 391"/>
              <a:gd name="T1" fmla="*/ 403225000 h 326"/>
              <a:gd name="T2" fmla="*/ 773212968 w 391"/>
              <a:gd name="T3" fmla="*/ 418345938 h 326"/>
              <a:gd name="T4" fmla="*/ 814020937 w 391"/>
              <a:gd name="T5" fmla="*/ 370463763 h 326"/>
              <a:gd name="T6" fmla="*/ 798987271 w 391"/>
              <a:gd name="T7" fmla="*/ 330141263 h 326"/>
              <a:gd name="T8" fmla="*/ 796838557 w 391"/>
              <a:gd name="T9" fmla="*/ 304939700 h 326"/>
              <a:gd name="T10" fmla="*/ 734552246 w 391"/>
              <a:gd name="T11" fmla="*/ 307459063 h 326"/>
              <a:gd name="T12" fmla="*/ 678709144 w 391"/>
              <a:gd name="T13" fmla="*/ 246975313 h 326"/>
              <a:gd name="T14" fmla="*/ 652934841 w 391"/>
              <a:gd name="T15" fmla="*/ 186491563 h 326"/>
              <a:gd name="T16" fmla="*/ 609979624 w 391"/>
              <a:gd name="T17" fmla="*/ 171370625 h 326"/>
              <a:gd name="T18" fmla="*/ 616422833 w 391"/>
              <a:gd name="T19" fmla="*/ 128528763 h 326"/>
              <a:gd name="T20" fmla="*/ 594944492 w 391"/>
              <a:gd name="T21" fmla="*/ 88206263 h 326"/>
              <a:gd name="T22" fmla="*/ 577762112 w 391"/>
              <a:gd name="T23" fmla="*/ 42843450 h 326"/>
              <a:gd name="T24" fmla="*/ 513327087 w 391"/>
              <a:gd name="T25" fmla="*/ 17641888 h 326"/>
              <a:gd name="T26" fmla="*/ 485405536 w 391"/>
              <a:gd name="T27" fmla="*/ 32762825 h 326"/>
              <a:gd name="T28" fmla="*/ 461779947 w 391"/>
              <a:gd name="T29" fmla="*/ 17641888 h 326"/>
              <a:gd name="T30" fmla="*/ 408084093 w 391"/>
              <a:gd name="T31" fmla="*/ 22682200 h 326"/>
              <a:gd name="T32" fmla="*/ 365128875 w 391"/>
              <a:gd name="T33" fmla="*/ 5040313 h 326"/>
              <a:gd name="T34" fmla="*/ 339354572 w 391"/>
              <a:gd name="T35" fmla="*/ 0 h 326"/>
              <a:gd name="T36" fmla="*/ 309285773 w 391"/>
              <a:gd name="T37" fmla="*/ 68045013 h 326"/>
              <a:gd name="T38" fmla="*/ 268476338 w 391"/>
              <a:gd name="T39" fmla="*/ 68045013 h 326"/>
              <a:gd name="T40" fmla="*/ 229815616 w 391"/>
              <a:gd name="T41" fmla="*/ 95765938 h 326"/>
              <a:gd name="T42" fmla="*/ 223372407 w 391"/>
              <a:gd name="T43" fmla="*/ 158770638 h 326"/>
              <a:gd name="T44" fmla="*/ 242703501 w 391"/>
              <a:gd name="T45" fmla="*/ 176410938 h 326"/>
              <a:gd name="T46" fmla="*/ 206190027 w 391"/>
              <a:gd name="T47" fmla="*/ 221773750 h 326"/>
              <a:gd name="T48" fmla="*/ 180415724 w 391"/>
              <a:gd name="T49" fmla="*/ 252015625 h 326"/>
              <a:gd name="T50" fmla="*/ 176121228 w 391"/>
              <a:gd name="T51" fmla="*/ 304939700 h 326"/>
              <a:gd name="T52" fmla="*/ 195450856 w 391"/>
              <a:gd name="T53" fmla="*/ 345262200 h 326"/>
              <a:gd name="T54" fmla="*/ 169678019 w 391"/>
              <a:gd name="T55" fmla="*/ 352821875 h 326"/>
              <a:gd name="T56" fmla="*/ 158938848 w 391"/>
              <a:gd name="T57" fmla="*/ 347781563 h 326"/>
              <a:gd name="T58" fmla="*/ 131017297 w 391"/>
              <a:gd name="T59" fmla="*/ 372983125 h 326"/>
              <a:gd name="T60" fmla="*/ 115982165 w 391"/>
              <a:gd name="T61" fmla="*/ 403225000 h 326"/>
              <a:gd name="T62" fmla="*/ 68729520 w 391"/>
              <a:gd name="T63" fmla="*/ 423386250 h 326"/>
              <a:gd name="T64" fmla="*/ 0 w 391"/>
              <a:gd name="T65" fmla="*/ 423386250 h 326"/>
              <a:gd name="T66" fmla="*/ 51547140 w 391"/>
              <a:gd name="T67" fmla="*/ 544353750 h 326"/>
              <a:gd name="T68" fmla="*/ 64435025 w 391"/>
              <a:gd name="T69" fmla="*/ 609877813 h 326"/>
              <a:gd name="T70" fmla="*/ 36513474 w 391"/>
              <a:gd name="T71" fmla="*/ 642640638 h 326"/>
              <a:gd name="T72" fmla="*/ 8591923 w 391"/>
              <a:gd name="T73" fmla="*/ 708164700 h 326"/>
              <a:gd name="T74" fmla="*/ 57990350 w 391"/>
              <a:gd name="T75" fmla="*/ 771167813 h 326"/>
              <a:gd name="T76" fmla="*/ 62286311 w 391"/>
              <a:gd name="T77" fmla="*/ 816530625 h 326"/>
              <a:gd name="T78" fmla="*/ 64435025 w 391"/>
              <a:gd name="T79" fmla="*/ 798890325 h 326"/>
              <a:gd name="T80" fmla="*/ 100947033 w 391"/>
              <a:gd name="T81" fmla="*/ 798890325 h 326"/>
              <a:gd name="T82" fmla="*/ 173972515 w 391"/>
              <a:gd name="T83" fmla="*/ 738406575 h 326"/>
              <a:gd name="T84" fmla="*/ 283511470 w 391"/>
              <a:gd name="T85" fmla="*/ 715724375 h 326"/>
              <a:gd name="T86" fmla="*/ 320024944 w 391"/>
              <a:gd name="T87" fmla="*/ 728325950 h 326"/>
              <a:gd name="T88" fmla="*/ 386607217 w 391"/>
              <a:gd name="T89" fmla="*/ 723285638 h 326"/>
              <a:gd name="T90" fmla="*/ 401640883 w 391"/>
              <a:gd name="T91" fmla="*/ 748487200 h 326"/>
              <a:gd name="T92" fmla="*/ 442450319 w 391"/>
              <a:gd name="T93" fmla="*/ 748487200 h 326"/>
              <a:gd name="T94" fmla="*/ 455336737 w 391"/>
              <a:gd name="T95" fmla="*/ 735885625 h 326"/>
              <a:gd name="T96" fmla="*/ 504736630 w 391"/>
              <a:gd name="T97" fmla="*/ 740925938 h 326"/>
              <a:gd name="T98" fmla="*/ 534805428 w 391"/>
              <a:gd name="T99" fmla="*/ 748487200 h 326"/>
              <a:gd name="T100" fmla="*/ 562726979 w 391"/>
              <a:gd name="T101" fmla="*/ 720764688 h 326"/>
              <a:gd name="T102" fmla="*/ 588501282 w 391"/>
              <a:gd name="T103" fmla="*/ 733366263 h 326"/>
              <a:gd name="T104" fmla="*/ 616422833 w 391"/>
              <a:gd name="T105" fmla="*/ 728325950 h 326"/>
              <a:gd name="T106" fmla="*/ 674413183 w 391"/>
              <a:gd name="T107" fmla="*/ 710684063 h 326"/>
              <a:gd name="T108" fmla="*/ 715222618 w 391"/>
              <a:gd name="T109" fmla="*/ 740925938 h 326"/>
              <a:gd name="T110" fmla="*/ 713073905 w 391"/>
              <a:gd name="T111" fmla="*/ 624998750 h 326"/>
              <a:gd name="T112" fmla="*/ 749587378 w 391"/>
              <a:gd name="T113" fmla="*/ 599797188 h 326"/>
              <a:gd name="T114" fmla="*/ 786099387 w 391"/>
              <a:gd name="T115" fmla="*/ 554434375 h 326"/>
              <a:gd name="T116" fmla="*/ 762473797 w 391"/>
              <a:gd name="T117" fmla="*/ 516632825 h 326"/>
              <a:gd name="T118" fmla="*/ 756030588 w 391"/>
              <a:gd name="T119" fmla="*/ 481350638 h 326"/>
              <a:gd name="T120" fmla="*/ 721665828 w 391"/>
              <a:gd name="T121" fmla="*/ 423386250 h 3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1" h="326">
                <a:moveTo>
                  <a:pt x="336" y="168"/>
                </a:moveTo>
                <a:lnTo>
                  <a:pt x="338" y="163"/>
                </a:lnTo>
                <a:lnTo>
                  <a:pt x="345" y="160"/>
                </a:lnTo>
                <a:lnTo>
                  <a:pt x="352" y="161"/>
                </a:lnTo>
                <a:lnTo>
                  <a:pt x="355" y="164"/>
                </a:lnTo>
                <a:lnTo>
                  <a:pt x="360" y="166"/>
                </a:lnTo>
                <a:lnTo>
                  <a:pt x="372" y="162"/>
                </a:lnTo>
                <a:lnTo>
                  <a:pt x="379" y="153"/>
                </a:lnTo>
                <a:lnTo>
                  <a:pt x="379" y="147"/>
                </a:lnTo>
                <a:lnTo>
                  <a:pt x="390" y="143"/>
                </a:lnTo>
                <a:lnTo>
                  <a:pt x="387" y="136"/>
                </a:lnTo>
                <a:lnTo>
                  <a:pt x="372" y="131"/>
                </a:lnTo>
                <a:lnTo>
                  <a:pt x="370" y="126"/>
                </a:lnTo>
                <a:lnTo>
                  <a:pt x="373" y="123"/>
                </a:lnTo>
                <a:lnTo>
                  <a:pt x="371" y="121"/>
                </a:lnTo>
                <a:lnTo>
                  <a:pt x="355" y="118"/>
                </a:lnTo>
                <a:lnTo>
                  <a:pt x="347" y="123"/>
                </a:lnTo>
                <a:lnTo>
                  <a:pt x="342" y="122"/>
                </a:lnTo>
                <a:lnTo>
                  <a:pt x="342" y="108"/>
                </a:lnTo>
                <a:lnTo>
                  <a:pt x="335" y="103"/>
                </a:lnTo>
                <a:lnTo>
                  <a:pt x="316" y="98"/>
                </a:lnTo>
                <a:lnTo>
                  <a:pt x="307" y="85"/>
                </a:lnTo>
                <a:lnTo>
                  <a:pt x="301" y="83"/>
                </a:lnTo>
                <a:lnTo>
                  <a:pt x="304" y="74"/>
                </a:lnTo>
                <a:lnTo>
                  <a:pt x="297" y="75"/>
                </a:lnTo>
                <a:lnTo>
                  <a:pt x="294" y="71"/>
                </a:lnTo>
                <a:lnTo>
                  <a:pt x="284" y="68"/>
                </a:lnTo>
                <a:lnTo>
                  <a:pt x="283" y="58"/>
                </a:lnTo>
                <a:lnTo>
                  <a:pt x="288" y="55"/>
                </a:lnTo>
                <a:lnTo>
                  <a:pt x="287" y="51"/>
                </a:lnTo>
                <a:lnTo>
                  <a:pt x="290" y="50"/>
                </a:lnTo>
                <a:lnTo>
                  <a:pt x="288" y="44"/>
                </a:lnTo>
                <a:lnTo>
                  <a:pt x="277" y="35"/>
                </a:lnTo>
                <a:lnTo>
                  <a:pt x="280" y="28"/>
                </a:lnTo>
                <a:lnTo>
                  <a:pt x="277" y="15"/>
                </a:lnTo>
                <a:lnTo>
                  <a:pt x="269" y="17"/>
                </a:lnTo>
                <a:lnTo>
                  <a:pt x="256" y="6"/>
                </a:lnTo>
                <a:lnTo>
                  <a:pt x="245" y="4"/>
                </a:lnTo>
                <a:lnTo>
                  <a:pt x="239" y="7"/>
                </a:lnTo>
                <a:lnTo>
                  <a:pt x="234" y="7"/>
                </a:lnTo>
                <a:lnTo>
                  <a:pt x="230" y="12"/>
                </a:lnTo>
                <a:lnTo>
                  <a:pt x="226" y="13"/>
                </a:lnTo>
                <a:lnTo>
                  <a:pt x="218" y="20"/>
                </a:lnTo>
                <a:lnTo>
                  <a:pt x="212" y="15"/>
                </a:lnTo>
                <a:lnTo>
                  <a:pt x="215" y="7"/>
                </a:lnTo>
                <a:lnTo>
                  <a:pt x="212" y="5"/>
                </a:lnTo>
                <a:lnTo>
                  <a:pt x="197" y="2"/>
                </a:lnTo>
                <a:lnTo>
                  <a:pt x="190" y="9"/>
                </a:lnTo>
                <a:lnTo>
                  <a:pt x="186" y="9"/>
                </a:lnTo>
                <a:lnTo>
                  <a:pt x="179" y="1"/>
                </a:lnTo>
                <a:lnTo>
                  <a:pt x="170" y="2"/>
                </a:lnTo>
                <a:lnTo>
                  <a:pt x="167" y="7"/>
                </a:lnTo>
                <a:lnTo>
                  <a:pt x="160" y="1"/>
                </a:lnTo>
                <a:lnTo>
                  <a:pt x="158" y="0"/>
                </a:lnTo>
                <a:lnTo>
                  <a:pt x="151" y="5"/>
                </a:lnTo>
                <a:lnTo>
                  <a:pt x="144" y="18"/>
                </a:lnTo>
                <a:lnTo>
                  <a:pt x="144" y="27"/>
                </a:lnTo>
                <a:lnTo>
                  <a:pt x="133" y="27"/>
                </a:lnTo>
                <a:lnTo>
                  <a:pt x="131" y="30"/>
                </a:lnTo>
                <a:lnTo>
                  <a:pt x="125" y="27"/>
                </a:lnTo>
                <a:lnTo>
                  <a:pt x="119" y="28"/>
                </a:lnTo>
                <a:lnTo>
                  <a:pt x="114" y="37"/>
                </a:lnTo>
                <a:lnTo>
                  <a:pt x="107" y="38"/>
                </a:lnTo>
                <a:lnTo>
                  <a:pt x="106" y="41"/>
                </a:lnTo>
                <a:lnTo>
                  <a:pt x="106" y="54"/>
                </a:lnTo>
                <a:lnTo>
                  <a:pt x="104" y="63"/>
                </a:lnTo>
                <a:lnTo>
                  <a:pt x="115" y="63"/>
                </a:lnTo>
                <a:lnTo>
                  <a:pt x="119" y="65"/>
                </a:lnTo>
                <a:lnTo>
                  <a:pt x="113" y="70"/>
                </a:lnTo>
                <a:lnTo>
                  <a:pt x="112" y="75"/>
                </a:lnTo>
                <a:lnTo>
                  <a:pt x="99" y="76"/>
                </a:lnTo>
                <a:lnTo>
                  <a:pt x="96" y="88"/>
                </a:lnTo>
                <a:lnTo>
                  <a:pt x="85" y="92"/>
                </a:lnTo>
                <a:lnTo>
                  <a:pt x="82" y="97"/>
                </a:lnTo>
                <a:lnTo>
                  <a:pt x="84" y="100"/>
                </a:lnTo>
                <a:lnTo>
                  <a:pt x="82" y="103"/>
                </a:lnTo>
                <a:lnTo>
                  <a:pt x="85" y="116"/>
                </a:lnTo>
                <a:lnTo>
                  <a:pt x="82" y="121"/>
                </a:lnTo>
                <a:lnTo>
                  <a:pt x="79" y="133"/>
                </a:lnTo>
                <a:lnTo>
                  <a:pt x="86" y="132"/>
                </a:lnTo>
                <a:lnTo>
                  <a:pt x="91" y="137"/>
                </a:lnTo>
                <a:lnTo>
                  <a:pt x="92" y="143"/>
                </a:lnTo>
                <a:lnTo>
                  <a:pt x="81" y="145"/>
                </a:lnTo>
                <a:lnTo>
                  <a:pt x="79" y="140"/>
                </a:lnTo>
                <a:lnTo>
                  <a:pt x="82" y="138"/>
                </a:lnTo>
                <a:lnTo>
                  <a:pt x="78" y="135"/>
                </a:lnTo>
                <a:lnTo>
                  <a:pt x="74" y="138"/>
                </a:lnTo>
                <a:lnTo>
                  <a:pt x="67" y="139"/>
                </a:lnTo>
                <a:lnTo>
                  <a:pt x="67" y="141"/>
                </a:lnTo>
                <a:lnTo>
                  <a:pt x="61" y="148"/>
                </a:lnTo>
                <a:lnTo>
                  <a:pt x="53" y="149"/>
                </a:lnTo>
                <a:lnTo>
                  <a:pt x="50" y="152"/>
                </a:lnTo>
                <a:lnTo>
                  <a:pt x="54" y="160"/>
                </a:lnTo>
                <a:lnTo>
                  <a:pt x="44" y="160"/>
                </a:lnTo>
                <a:lnTo>
                  <a:pt x="36" y="168"/>
                </a:lnTo>
                <a:lnTo>
                  <a:pt x="32" y="168"/>
                </a:lnTo>
                <a:lnTo>
                  <a:pt x="27" y="163"/>
                </a:lnTo>
                <a:lnTo>
                  <a:pt x="6" y="171"/>
                </a:lnTo>
                <a:lnTo>
                  <a:pt x="0" y="168"/>
                </a:lnTo>
                <a:lnTo>
                  <a:pt x="6" y="184"/>
                </a:lnTo>
                <a:lnTo>
                  <a:pt x="20" y="211"/>
                </a:lnTo>
                <a:lnTo>
                  <a:pt x="24" y="216"/>
                </a:lnTo>
                <a:lnTo>
                  <a:pt x="23" y="224"/>
                </a:lnTo>
                <a:lnTo>
                  <a:pt x="27" y="226"/>
                </a:lnTo>
                <a:lnTo>
                  <a:pt x="30" y="242"/>
                </a:lnTo>
                <a:lnTo>
                  <a:pt x="30" y="246"/>
                </a:lnTo>
                <a:lnTo>
                  <a:pt x="23" y="253"/>
                </a:lnTo>
                <a:lnTo>
                  <a:pt x="17" y="255"/>
                </a:lnTo>
                <a:lnTo>
                  <a:pt x="9" y="262"/>
                </a:lnTo>
                <a:lnTo>
                  <a:pt x="2" y="277"/>
                </a:lnTo>
                <a:lnTo>
                  <a:pt x="4" y="281"/>
                </a:lnTo>
                <a:lnTo>
                  <a:pt x="17" y="283"/>
                </a:lnTo>
                <a:lnTo>
                  <a:pt x="24" y="289"/>
                </a:lnTo>
                <a:lnTo>
                  <a:pt x="27" y="306"/>
                </a:lnTo>
                <a:lnTo>
                  <a:pt x="23" y="310"/>
                </a:lnTo>
                <a:lnTo>
                  <a:pt x="23" y="317"/>
                </a:lnTo>
                <a:lnTo>
                  <a:pt x="29" y="324"/>
                </a:lnTo>
                <a:lnTo>
                  <a:pt x="30" y="325"/>
                </a:lnTo>
                <a:lnTo>
                  <a:pt x="28" y="319"/>
                </a:lnTo>
                <a:lnTo>
                  <a:pt x="30" y="317"/>
                </a:lnTo>
                <a:lnTo>
                  <a:pt x="41" y="315"/>
                </a:lnTo>
                <a:lnTo>
                  <a:pt x="43" y="319"/>
                </a:lnTo>
                <a:lnTo>
                  <a:pt x="47" y="317"/>
                </a:lnTo>
                <a:lnTo>
                  <a:pt x="56" y="307"/>
                </a:lnTo>
                <a:lnTo>
                  <a:pt x="59" y="297"/>
                </a:lnTo>
                <a:lnTo>
                  <a:pt x="81" y="293"/>
                </a:lnTo>
                <a:lnTo>
                  <a:pt x="92" y="287"/>
                </a:lnTo>
                <a:lnTo>
                  <a:pt x="109" y="287"/>
                </a:lnTo>
                <a:lnTo>
                  <a:pt x="132" y="284"/>
                </a:lnTo>
                <a:lnTo>
                  <a:pt x="136" y="287"/>
                </a:lnTo>
                <a:lnTo>
                  <a:pt x="147" y="286"/>
                </a:lnTo>
                <a:lnTo>
                  <a:pt x="149" y="289"/>
                </a:lnTo>
                <a:lnTo>
                  <a:pt x="157" y="287"/>
                </a:lnTo>
                <a:lnTo>
                  <a:pt x="171" y="289"/>
                </a:lnTo>
                <a:lnTo>
                  <a:pt x="180" y="287"/>
                </a:lnTo>
                <a:lnTo>
                  <a:pt x="183" y="293"/>
                </a:lnTo>
                <a:lnTo>
                  <a:pt x="187" y="293"/>
                </a:lnTo>
                <a:lnTo>
                  <a:pt x="187" y="297"/>
                </a:lnTo>
                <a:lnTo>
                  <a:pt x="197" y="294"/>
                </a:lnTo>
                <a:lnTo>
                  <a:pt x="205" y="294"/>
                </a:lnTo>
                <a:lnTo>
                  <a:pt x="206" y="297"/>
                </a:lnTo>
                <a:lnTo>
                  <a:pt x="205" y="301"/>
                </a:lnTo>
                <a:lnTo>
                  <a:pt x="209" y="302"/>
                </a:lnTo>
                <a:lnTo>
                  <a:pt x="212" y="292"/>
                </a:lnTo>
                <a:lnTo>
                  <a:pt x="222" y="294"/>
                </a:lnTo>
                <a:lnTo>
                  <a:pt x="229" y="286"/>
                </a:lnTo>
                <a:lnTo>
                  <a:pt x="235" y="294"/>
                </a:lnTo>
                <a:lnTo>
                  <a:pt x="239" y="289"/>
                </a:lnTo>
                <a:lnTo>
                  <a:pt x="245" y="289"/>
                </a:lnTo>
                <a:lnTo>
                  <a:pt x="249" y="297"/>
                </a:lnTo>
                <a:lnTo>
                  <a:pt x="253" y="299"/>
                </a:lnTo>
                <a:lnTo>
                  <a:pt x="255" y="289"/>
                </a:lnTo>
                <a:lnTo>
                  <a:pt x="262" y="286"/>
                </a:lnTo>
                <a:lnTo>
                  <a:pt x="264" y="282"/>
                </a:lnTo>
                <a:lnTo>
                  <a:pt x="269" y="282"/>
                </a:lnTo>
                <a:lnTo>
                  <a:pt x="274" y="291"/>
                </a:lnTo>
                <a:lnTo>
                  <a:pt x="280" y="296"/>
                </a:lnTo>
                <a:lnTo>
                  <a:pt x="286" y="294"/>
                </a:lnTo>
                <a:lnTo>
                  <a:pt x="287" y="289"/>
                </a:lnTo>
                <a:lnTo>
                  <a:pt x="291" y="286"/>
                </a:lnTo>
                <a:lnTo>
                  <a:pt x="301" y="288"/>
                </a:lnTo>
                <a:lnTo>
                  <a:pt x="314" y="282"/>
                </a:lnTo>
                <a:lnTo>
                  <a:pt x="322" y="286"/>
                </a:lnTo>
                <a:lnTo>
                  <a:pt x="325" y="292"/>
                </a:lnTo>
                <a:lnTo>
                  <a:pt x="333" y="294"/>
                </a:lnTo>
                <a:lnTo>
                  <a:pt x="335" y="286"/>
                </a:lnTo>
                <a:lnTo>
                  <a:pt x="327" y="272"/>
                </a:lnTo>
                <a:lnTo>
                  <a:pt x="332" y="248"/>
                </a:lnTo>
                <a:lnTo>
                  <a:pt x="339" y="243"/>
                </a:lnTo>
                <a:lnTo>
                  <a:pt x="338" y="238"/>
                </a:lnTo>
                <a:lnTo>
                  <a:pt x="349" y="238"/>
                </a:lnTo>
                <a:lnTo>
                  <a:pt x="354" y="232"/>
                </a:lnTo>
                <a:lnTo>
                  <a:pt x="371" y="229"/>
                </a:lnTo>
                <a:lnTo>
                  <a:pt x="366" y="220"/>
                </a:lnTo>
                <a:lnTo>
                  <a:pt x="359" y="217"/>
                </a:lnTo>
                <a:lnTo>
                  <a:pt x="360" y="214"/>
                </a:lnTo>
                <a:lnTo>
                  <a:pt x="355" y="205"/>
                </a:lnTo>
                <a:lnTo>
                  <a:pt x="358" y="202"/>
                </a:lnTo>
                <a:lnTo>
                  <a:pt x="349" y="195"/>
                </a:lnTo>
                <a:lnTo>
                  <a:pt x="352" y="191"/>
                </a:lnTo>
                <a:lnTo>
                  <a:pt x="351" y="187"/>
                </a:lnTo>
                <a:lnTo>
                  <a:pt x="334" y="176"/>
                </a:lnTo>
                <a:lnTo>
                  <a:pt x="336" y="16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697" name="Freeform 48"/>
          <p:cNvSpPr>
            <a:spLocks/>
          </p:cNvSpPr>
          <p:nvPr/>
        </p:nvSpPr>
        <p:spPr bwMode="auto">
          <a:xfrm>
            <a:off x="5236766" y="1531938"/>
            <a:ext cx="2550451" cy="2932112"/>
          </a:xfrm>
          <a:custGeom>
            <a:avLst/>
            <a:gdLst>
              <a:gd name="T0" fmla="*/ 2147483647 w 1606"/>
              <a:gd name="T1" fmla="*/ 2147483647 h 1847"/>
              <a:gd name="T2" fmla="*/ 2147483647 w 1606"/>
              <a:gd name="T3" fmla="*/ 2147483647 h 1847"/>
              <a:gd name="T4" fmla="*/ 2147483647 w 1606"/>
              <a:gd name="T5" fmla="*/ 2147483647 h 1847"/>
              <a:gd name="T6" fmla="*/ 2147483647 w 1606"/>
              <a:gd name="T7" fmla="*/ 2147483647 h 1847"/>
              <a:gd name="T8" fmla="*/ 2147483647 w 1606"/>
              <a:gd name="T9" fmla="*/ 2147483647 h 1847"/>
              <a:gd name="T10" fmla="*/ 2147483647 w 1606"/>
              <a:gd name="T11" fmla="*/ 2147483647 h 1847"/>
              <a:gd name="T12" fmla="*/ 2147483647 w 1606"/>
              <a:gd name="T13" fmla="*/ 2147483647 h 1847"/>
              <a:gd name="T14" fmla="*/ 2147483647 w 1606"/>
              <a:gd name="T15" fmla="*/ 2147483647 h 1847"/>
              <a:gd name="T16" fmla="*/ 2147483647 w 1606"/>
              <a:gd name="T17" fmla="*/ 2147483647 h 1847"/>
              <a:gd name="T18" fmla="*/ 2147483647 w 1606"/>
              <a:gd name="T19" fmla="*/ 2147483647 h 1847"/>
              <a:gd name="T20" fmla="*/ 2147483647 w 1606"/>
              <a:gd name="T21" fmla="*/ 2147483647 h 1847"/>
              <a:gd name="T22" fmla="*/ 2147483647 w 1606"/>
              <a:gd name="T23" fmla="*/ 2147483647 h 1847"/>
              <a:gd name="T24" fmla="*/ 2147483647 w 1606"/>
              <a:gd name="T25" fmla="*/ 2147483647 h 1847"/>
              <a:gd name="T26" fmla="*/ 2147483647 w 1606"/>
              <a:gd name="T27" fmla="*/ 2147483647 h 1847"/>
              <a:gd name="T28" fmla="*/ 2147483647 w 1606"/>
              <a:gd name="T29" fmla="*/ 2147483647 h 1847"/>
              <a:gd name="T30" fmla="*/ 2147483647 w 1606"/>
              <a:gd name="T31" fmla="*/ 2147483647 h 1847"/>
              <a:gd name="T32" fmla="*/ 2147483647 w 1606"/>
              <a:gd name="T33" fmla="*/ 2147483647 h 1847"/>
              <a:gd name="T34" fmla="*/ 2147483647 w 1606"/>
              <a:gd name="T35" fmla="*/ 2147483647 h 1847"/>
              <a:gd name="T36" fmla="*/ 2147483647 w 1606"/>
              <a:gd name="T37" fmla="*/ 2147483647 h 1847"/>
              <a:gd name="T38" fmla="*/ 2147483647 w 1606"/>
              <a:gd name="T39" fmla="*/ 2147483647 h 1847"/>
              <a:gd name="T40" fmla="*/ 2147483647 w 1606"/>
              <a:gd name="T41" fmla="*/ 2147483647 h 1847"/>
              <a:gd name="T42" fmla="*/ 2147483647 w 1606"/>
              <a:gd name="T43" fmla="*/ 2147483647 h 1847"/>
              <a:gd name="T44" fmla="*/ 2147483647 w 1606"/>
              <a:gd name="T45" fmla="*/ 2147483647 h 1847"/>
              <a:gd name="T46" fmla="*/ 2147483647 w 1606"/>
              <a:gd name="T47" fmla="*/ 2147483647 h 1847"/>
              <a:gd name="T48" fmla="*/ 2147483647 w 1606"/>
              <a:gd name="T49" fmla="*/ 2147483647 h 1847"/>
              <a:gd name="T50" fmla="*/ 2147483647 w 1606"/>
              <a:gd name="T51" fmla="*/ 2147483647 h 1847"/>
              <a:gd name="T52" fmla="*/ 2147483647 w 1606"/>
              <a:gd name="T53" fmla="*/ 2147483647 h 1847"/>
              <a:gd name="T54" fmla="*/ 2147483647 w 1606"/>
              <a:gd name="T55" fmla="*/ 2147483647 h 1847"/>
              <a:gd name="T56" fmla="*/ 2147483647 w 1606"/>
              <a:gd name="T57" fmla="*/ 2147483647 h 1847"/>
              <a:gd name="T58" fmla="*/ 2147483647 w 1606"/>
              <a:gd name="T59" fmla="*/ 2147483647 h 1847"/>
              <a:gd name="T60" fmla="*/ 2147483647 w 1606"/>
              <a:gd name="T61" fmla="*/ 2147483647 h 1847"/>
              <a:gd name="T62" fmla="*/ 2147483647 w 1606"/>
              <a:gd name="T63" fmla="*/ 2147483647 h 1847"/>
              <a:gd name="T64" fmla="*/ 2147483647 w 1606"/>
              <a:gd name="T65" fmla="*/ 2147483647 h 1847"/>
              <a:gd name="T66" fmla="*/ 2147483647 w 1606"/>
              <a:gd name="T67" fmla="*/ 2147483647 h 1847"/>
              <a:gd name="T68" fmla="*/ 2147483647 w 1606"/>
              <a:gd name="T69" fmla="*/ 2147483647 h 1847"/>
              <a:gd name="T70" fmla="*/ 2147483647 w 1606"/>
              <a:gd name="T71" fmla="*/ 2147483647 h 1847"/>
              <a:gd name="T72" fmla="*/ 2147483647 w 1606"/>
              <a:gd name="T73" fmla="*/ 2147483647 h 1847"/>
              <a:gd name="T74" fmla="*/ 2147483647 w 1606"/>
              <a:gd name="T75" fmla="*/ 2147483647 h 1847"/>
              <a:gd name="T76" fmla="*/ 2147483647 w 1606"/>
              <a:gd name="T77" fmla="*/ 2147483647 h 1847"/>
              <a:gd name="T78" fmla="*/ 2147483647 w 1606"/>
              <a:gd name="T79" fmla="*/ 2147483647 h 1847"/>
              <a:gd name="T80" fmla="*/ 2147483647 w 1606"/>
              <a:gd name="T81" fmla="*/ 2147483647 h 1847"/>
              <a:gd name="T82" fmla="*/ 2147483647 w 1606"/>
              <a:gd name="T83" fmla="*/ 2147483647 h 1847"/>
              <a:gd name="T84" fmla="*/ 2147483647 w 1606"/>
              <a:gd name="T85" fmla="*/ 2147483647 h 1847"/>
              <a:gd name="T86" fmla="*/ 2147483647 w 1606"/>
              <a:gd name="T87" fmla="*/ 2147483647 h 1847"/>
              <a:gd name="T88" fmla="*/ 2147483647 w 1606"/>
              <a:gd name="T89" fmla="*/ 2147483647 h 1847"/>
              <a:gd name="T90" fmla="*/ 2147483647 w 1606"/>
              <a:gd name="T91" fmla="*/ 2147483647 h 1847"/>
              <a:gd name="T92" fmla="*/ 2147483647 w 1606"/>
              <a:gd name="T93" fmla="*/ 2147483647 h 1847"/>
              <a:gd name="T94" fmla="*/ 2147483647 w 1606"/>
              <a:gd name="T95" fmla="*/ 2147483647 h 1847"/>
              <a:gd name="T96" fmla="*/ 2147483647 w 1606"/>
              <a:gd name="T97" fmla="*/ 2147483647 h 1847"/>
              <a:gd name="T98" fmla="*/ 2147483647 w 1606"/>
              <a:gd name="T99" fmla="*/ 2147483647 h 1847"/>
              <a:gd name="T100" fmla="*/ 2147483647 w 1606"/>
              <a:gd name="T101" fmla="*/ 2147483647 h 1847"/>
              <a:gd name="T102" fmla="*/ 2147483647 w 1606"/>
              <a:gd name="T103" fmla="*/ 2147483647 h 1847"/>
              <a:gd name="T104" fmla="*/ 2147483647 w 1606"/>
              <a:gd name="T105" fmla="*/ 2147483647 h 1847"/>
              <a:gd name="T106" fmla="*/ 2147483647 w 1606"/>
              <a:gd name="T107" fmla="*/ 2147483647 h 1847"/>
              <a:gd name="T108" fmla="*/ 2147483647 w 1606"/>
              <a:gd name="T109" fmla="*/ 2147483647 h 1847"/>
              <a:gd name="T110" fmla="*/ 2147483647 w 1606"/>
              <a:gd name="T111" fmla="*/ 2147483647 h 1847"/>
              <a:gd name="T112" fmla="*/ 2147483647 w 1606"/>
              <a:gd name="T113" fmla="*/ 2147483647 h 1847"/>
              <a:gd name="T114" fmla="*/ 2147483647 w 1606"/>
              <a:gd name="T115" fmla="*/ 2147483647 h 1847"/>
              <a:gd name="T116" fmla="*/ 2147483647 w 1606"/>
              <a:gd name="T117" fmla="*/ 2147483647 h 1847"/>
              <a:gd name="T118" fmla="*/ 2147483647 w 1606"/>
              <a:gd name="T119" fmla="*/ 2147483647 h 1847"/>
              <a:gd name="T120" fmla="*/ 2147483647 w 1606"/>
              <a:gd name="T121" fmla="*/ 2147483647 h 1847"/>
              <a:gd name="T122" fmla="*/ 2147483647 w 1606"/>
              <a:gd name="T123" fmla="*/ 2147483647 h 1847"/>
              <a:gd name="T124" fmla="*/ 2147483647 w 1606"/>
              <a:gd name="T125" fmla="*/ 2147483647 h 18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6" h="1847">
                <a:moveTo>
                  <a:pt x="56" y="513"/>
                </a:moveTo>
                <a:lnTo>
                  <a:pt x="59" y="515"/>
                </a:lnTo>
                <a:lnTo>
                  <a:pt x="63" y="518"/>
                </a:lnTo>
                <a:lnTo>
                  <a:pt x="66" y="523"/>
                </a:lnTo>
                <a:lnTo>
                  <a:pt x="67" y="523"/>
                </a:lnTo>
                <a:lnTo>
                  <a:pt x="68" y="523"/>
                </a:lnTo>
                <a:lnTo>
                  <a:pt x="70" y="526"/>
                </a:lnTo>
                <a:lnTo>
                  <a:pt x="71" y="529"/>
                </a:lnTo>
                <a:lnTo>
                  <a:pt x="72" y="531"/>
                </a:lnTo>
                <a:lnTo>
                  <a:pt x="76" y="534"/>
                </a:lnTo>
                <a:lnTo>
                  <a:pt x="80" y="536"/>
                </a:lnTo>
                <a:lnTo>
                  <a:pt x="82" y="540"/>
                </a:lnTo>
                <a:lnTo>
                  <a:pt x="84" y="543"/>
                </a:lnTo>
                <a:lnTo>
                  <a:pt x="87" y="546"/>
                </a:lnTo>
                <a:lnTo>
                  <a:pt x="89" y="551"/>
                </a:lnTo>
                <a:lnTo>
                  <a:pt x="90" y="555"/>
                </a:lnTo>
                <a:lnTo>
                  <a:pt x="94" y="561"/>
                </a:lnTo>
                <a:lnTo>
                  <a:pt x="94" y="563"/>
                </a:lnTo>
                <a:lnTo>
                  <a:pt x="93" y="563"/>
                </a:lnTo>
                <a:lnTo>
                  <a:pt x="90" y="563"/>
                </a:lnTo>
                <a:lnTo>
                  <a:pt x="88" y="564"/>
                </a:lnTo>
                <a:lnTo>
                  <a:pt x="85" y="566"/>
                </a:lnTo>
                <a:lnTo>
                  <a:pt x="82" y="568"/>
                </a:lnTo>
                <a:lnTo>
                  <a:pt x="83" y="570"/>
                </a:lnTo>
                <a:lnTo>
                  <a:pt x="85" y="571"/>
                </a:lnTo>
                <a:lnTo>
                  <a:pt x="87" y="573"/>
                </a:lnTo>
                <a:lnTo>
                  <a:pt x="87" y="574"/>
                </a:lnTo>
                <a:lnTo>
                  <a:pt x="86" y="576"/>
                </a:lnTo>
                <a:lnTo>
                  <a:pt x="85" y="578"/>
                </a:lnTo>
                <a:lnTo>
                  <a:pt x="84" y="579"/>
                </a:lnTo>
                <a:lnTo>
                  <a:pt x="85" y="582"/>
                </a:lnTo>
                <a:lnTo>
                  <a:pt x="86" y="584"/>
                </a:lnTo>
                <a:lnTo>
                  <a:pt x="87" y="586"/>
                </a:lnTo>
                <a:lnTo>
                  <a:pt x="86" y="588"/>
                </a:lnTo>
                <a:lnTo>
                  <a:pt x="84" y="590"/>
                </a:lnTo>
                <a:lnTo>
                  <a:pt x="84" y="592"/>
                </a:lnTo>
                <a:lnTo>
                  <a:pt x="84" y="594"/>
                </a:lnTo>
                <a:lnTo>
                  <a:pt x="86" y="594"/>
                </a:lnTo>
                <a:lnTo>
                  <a:pt x="88" y="593"/>
                </a:lnTo>
                <a:lnTo>
                  <a:pt x="90" y="593"/>
                </a:lnTo>
                <a:lnTo>
                  <a:pt x="93" y="594"/>
                </a:lnTo>
                <a:lnTo>
                  <a:pt x="93" y="596"/>
                </a:lnTo>
                <a:lnTo>
                  <a:pt x="92" y="597"/>
                </a:lnTo>
                <a:lnTo>
                  <a:pt x="93" y="599"/>
                </a:lnTo>
                <a:lnTo>
                  <a:pt x="94" y="599"/>
                </a:lnTo>
                <a:lnTo>
                  <a:pt x="92" y="600"/>
                </a:lnTo>
                <a:lnTo>
                  <a:pt x="89" y="601"/>
                </a:lnTo>
                <a:lnTo>
                  <a:pt x="87" y="603"/>
                </a:lnTo>
                <a:lnTo>
                  <a:pt x="86" y="604"/>
                </a:lnTo>
                <a:lnTo>
                  <a:pt x="86" y="605"/>
                </a:lnTo>
                <a:lnTo>
                  <a:pt x="87" y="608"/>
                </a:lnTo>
                <a:lnTo>
                  <a:pt x="87" y="609"/>
                </a:lnTo>
                <a:lnTo>
                  <a:pt x="87" y="612"/>
                </a:lnTo>
                <a:lnTo>
                  <a:pt x="90" y="615"/>
                </a:lnTo>
                <a:lnTo>
                  <a:pt x="90" y="616"/>
                </a:lnTo>
                <a:lnTo>
                  <a:pt x="93" y="618"/>
                </a:lnTo>
                <a:lnTo>
                  <a:pt x="95" y="618"/>
                </a:lnTo>
                <a:lnTo>
                  <a:pt x="98" y="618"/>
                </a:lnTo>
                <a:lnTo>
                  <a:pt x="101" y="617"/>
                </a:lnTo>
                <a:lnTo>
                  <a:pt x="102" y="617"/>
                </a:lnTo>
                <a:lnTo>
                  <a:pt x="105" y="618"/>
                </a:lnTo>
                <a:lnTo>
                  <a:pt x="105" y="619"/>
                </a:lnTo>
                <a:lnTo>
                  <a:pt x="103" y="620"/>
                </a:lnTo>
                <a:lnTo>
                  <a:pt x="105" y="622"/>
                </a:lnTo>
                <a:lnTo>
                  <a:pt x="107" y="624"/>
                </a:lnTo>
                <a:lnTo>
                  <a:pt x="108" y="626"/>
                </a:lnTo>
                <a:lnTo>
                  <a:pt x="107" y="627"/>
                </a:lnTo>
                <a:lnTo>
                  <a:pt x="105" y="629"/>
                </a:lnTo>
                <a:lnTo>
                  <a:pt x="105" y="630"/>
                </a:lnTo>
                <a:lnTo>
                  <a:pt x="106" y="631"/>
                </a:lnTo>
                <a:lnTo>
                  <a:pt x="108" y="635"/>
                </a:lnTo>
                <a:lnTo>
                  <a:pt x="108" y="637"/>
                </a:lnTo>
                <a:lnTo>
                  <a:pt x="108" y="639"/>
                </a:lnTo>
                <a:lnTo>
                  <a:pt x="110" y="641"/>
                </a:lnTo>
                <a:lnTo>
                  <a:pt x="111" y="642"/>
                </a:lnTo>
                <a:lnTo>
                  <a:pt x="114" y="642"/>
                </a:lnTo>
                <a:lnTo>
                  <a:pt x="116" y="642"/>
                </a:lnTo>
                <a:lnTo>
                  <a:pt x="119" y="643"/>
                </a:lnTo>
                <a:lnTo>
                  <a:pt x="121" y="645"/>
                </a:lnTo>
                <a:lnTo>
                  <a:pt x="121" y="646"/>
                </a:lnTo>
                <a:lnTo>
                  <a:pt x="125" y="645"/>
                </a:lnTo>
                <a:lnTo>
                  <a:pt x="125" y="646"/>
                </a:lnTo>
                <a:lnTo>
                  <a:pt x="125" y="647"/>
                </a:lnTo>
                <a:lnTo>
                  <a:pt x="125" y="648"/>
                </a:lnTo>
                <a:lnTo>
                  <a:pt x="125" y="649"/>
                </a:lnTo>
                <a:lnTo>
                  <a:pt x="128" y="651"/>
                </a:lnTo>
                <a:lnTo>
                  <a:pt x="131" y="653"/>
                </a:lnTo>
                <a:lnTo>
                  <a:pt x="131" y="657"/>
                </a:lnTo>
                <a:lnTo>
                  <a:pt x="128" y="659"/>
                </a:lnTo>
                <a:lnTo>
                  <a:pt x="128" y="662"/>
                </a:lnTo>
                <a:lnTo>
                  <a:pt x="126" y="665"/>
                </a:lnTo>
                <a:lnTo>
                  <a:pt x="125" y="667"/>
                </a:lnTo>
                <a:lnTo>
                  <a:pt x="125" y="670"/>
                </a:lnTo>
                <a:lnTo>
                  <a:pt x="125" y="672"/>
                </a:lnTo>
                <a:lnTo>
                  <a:pt x="121" y="674"/>
                </a:lnTo>
                <a:lnTo>
                  <a:pt x="120" y="675"/>
                </a:lnTo>
                <a:lnTo>
                  <a:pt x="116" y="677"/>
                </a:lnTo>
                <a:lnTo>
                  <a:pt x="132" y="689"/>
                </a:lnTo>
                <a:lnTo>
                  <a:pt x="134" y="690"/>
                </a:lnTo>
                <a:lnTo>
                  <a:pt x="138" y="694"/>
                </a:lnTo>
                <a:lnTo>
                  <a:pt x="149" y="696"/>
                </a:lnTo>
                <a:lnTo>
                  <a:pt x="151" y="697"/>
                </a:lnTo>
                <a:lnTo>
                  <a:pt x="154" y="697"/>
                </a:lnTo>
                <a:lnTo>
                  <a:pt x="157" y="700"/>
                </a:lnTo>
                <a:lnTo>
                  <a:pt x="160" y="701"/>
                </a:lnTo>
                <a:lnTo>
                  <a:pt x="162" y="702"/>
                </a:lnTo>
                <a:lnTo>
                  <a:pt x="166" y="703"/>
                </a:lnTo>
                <a:lnTo>
                  <a:pt x="170" y="710"/>
                </a:lnTo>
                <a:lnTo>
                  <a:pt x="177" y="714"/>
                </a:lnTo>
                <a:lnTo>
                  <a:pt x="178" y="715"/>
                </a:lnTo>
                <a:lnTo>
                  <a:pt x="186" y="721"/>
                </a:lnTo>
                <a:lnTo>
                  <a:pt x="179" y="742"/>
                </a:lnTo>
                <a:lnTo>
                  <a:pt x="179" y="745"/>
                </a:lnTo>
                <a:lnTo>
                  <a:pt x="176" y="747"/>
                </a:lnTo>
                <a:lnTo>
                  <a:pt x="177" y="750"/>
                </a:lnTo>
                <a:lnTo>
                  <a:pt x="173" y="755"/>
                </a:lnTo>
                <a:lnTo>
                  <a:pt x="173" y="757"/>
                </a:lnTo>
                <a:lnTo>
                  <a:pt x="171" y="759"/>
                </a:lnTo>
                <a:lnTo>
                  <a:pt x="173" y="761"/>
                </a:lnTo>
                <a:lnTo>
                  <a:pt x="167" y="765"/>
                </a:lnTo>
                <a:lnTo>
                  <a:pt x="165" y="769"/>
                </a:lnTo>
                <a:lnTo>
                  <a:pt x="162" y="773"/>
                </a:lnTo>
                <a:lnTo>
                  <a:pt x="161" y="777"/>
                </a:lnTo>
                <a:lnTo>
                  <a:pt x="159" y="780"/>
                </a:lnTo>
                <a:lnTo>
                  <a:pt x="158" y="784"/>
                </a:lnTo>
                <a:lnTo>
                  <a:pt x="155" y="788"/>
                </a:lnTo>
                <a:lnTo>
                  <a:pt x="152" y="792"/>
                </a:lnTo>
                <a:lnTo>
                  <a:pt x="152" y="793"/>
                </a:lnTo>
                <a:lnTo>
                  <a:pt x="151" y="797"/>
                </a:lnTo>
                <a:lnTo>
                  <a:pt x="151" y="798"/>
                </a:lnTo>
                <a:lnTo>
                  <a:pt x="149" y="800"/>
                </a:lnTo>
                <a:lnTo>
                  <a:pt x="148" y="803"/>
                </a:lnTo>
                <a:lnTo>
                  <a:pt x="145" y="807"/>
                </a:lnTo>
                <a:lnTo>
                  <a:pt x="144" y="810"/>
                </a:lnTo>
                <a:lnTo>
                  <a:pt x="141" y="813"/>
                </a:lnTo>
                <a:lnTo>
                  <a:pt x="141" y="815"/>
                </a:lnTo>
                <a:lnTo>
                  <a:pt x="139" y="818"/>
                </a:lnTo>
                <a:lnTo>
                  <a:pt x="136" y="819"/>
                </a:lnTo>
                <a:lnTo>
                  <a:pt x="136" y="821"/>
                </a:lnTo>
                <a:lnTo>
                  <a:pt x="135" y="825"/>
                </a:lnTo>
                <a:lnTo>
                  <a:pt x="132" y="828"/>
                </a:lnTo>
                <a:lnTo>
                  <a:pt x="132" y="831"/>
                </a:lnTo>
                <a:lnTo>
                  <a:pt x="131" y="831"/>
                </a:lnTo>
                <a:lnTo>
                  <a:pt x="131" y="832"/>
                </a:lnTo>
                <a:lnTo>
                  <a:pt x="128" y="834"/>
                </a:lnTo>
                <a:lnTo>
                  <a:pt x="127" y="836"/>
                </a:lnTo>
                <a:lnTo>
                  <a:pt x="125" y="838"/>
                </a:lnTo>
                <a:lnTo>
                  <a:pt x="123" y="841"/>
                </a:lnTo>
                <a:lnTo>
                  <a:pt x="121" y="844"/>
                </a:lnTo>
                <a:lnTo>
                  <a:pt x="118" y="846"/>
                </a:lnTo>
                <a:lnTo>
                  <a:pt x="115" y="850"/>
                </a:lnTo>
                <a:lnTo>
                  <a:pt x="114" y="852"/>
                </a:lnTo>
                <a:lnTo>
                  <a:pt x="114" y="855"/>
                </a:lnTo>
                <a:lnTo>
                  <a:pt x="113" y="856"/>
                </a:lnTo>
                <a:lnTo>
                  <a:pt x="109" y="858"/>
                </a:lnTo>
                <a:lnTo>
                  <a:pt x="107" y="861"/>
                </a:lnTo>
                <a:lnTo>
                  <a:pt x="105" y="864"/>
                </a:lnTo>
                <a:lnTo>
                  <a:pt x="102" y="868"/>
                </a:lnTo>
                <a:lnTo>
                  <a:pt x="99" y="871"/>
                </a:lnTo>
                <a:lnTo>
                  <a:pt x="97" y="875"/>
                </a:lnTo>
                <a:lnTo>
                  <a:pt x="95" y="879"/>
                </a:lnTo>
                <a:lnTo>
                  <a:pt x="90" y="886"/>
                </a:lnTo>
                <a:lnTo>
                  <a:pt x="89" y="887"/>
                </a:lnTo>
                <a:lnTo>
                  <a:pt x="88" y="887"/>
                </a:lnTo>
                <a:lnTo>
                  <a:pt x="94" y="889"/>
                </a:lnTo>
                <a:lnTo>
                  <a:pt x="106" y="886"/>
                </a:lnTo>
                <a:lnTo>
                  <a:pt x="111" y="877"/>
                </a:lnTo>
                <a:lnTo>
                  <a:pt x="116" y="875"/>
                </a:lnTo>
                <a:lnTo>
                  <a:pt x="120" y="871"/>
                </a:lnTo>
                <a:lnTo>
                  <a:pt x="121" y="874"/>
                </a:lnTo>
                <a:lnTo>
                  <a:pt x="121" y="878"/>
                </a:lnTo>
                <a:lnTo>
                  <a:pt x="116" y="878"/>
                </a:lnTo>
                <a:lnTo>
                  <a:pt x="119" y="882"/>
                </a:lnTo>
                <a:lnTo>
                  <a:pt x="121" y="881"/>
                </a:lnTo>
                <a:lnTo>
                  <a:pt x="124" y="888"/>
                </a:lnTo>
                <a:lnTo>
                  <a:pt x="113" y="883"/>
                </a:lnTo>
                <a:lnTo>
                  <a:pt x="121" y="894"/>
                </a:lnTo>
                <a:lnTo>
                  <a:pt x="128" y="896"/>
                </a:lnTo>
                <a:lnTo>
                  <a:pt x="128" y="894"/>
                </a:lnTo>
                <a:lnTo>
                  <a:pt x="139" y="903"/>
                </a:lnTo>
                <a:lnTo>
                  <a:pt x="153" y="902"/>
                </a:lnTo>
                <a:lnTo>
                  <a:pt x="158" y="899"/>
                </a:lnTo>
                <a:lnTo>
                  <a:pt x="164" y="898"/>
                </a:lnTo>
                <a:lnTo>
                  <a:pt x="171" y="900"/>
                </a:lnTo>
                <a:lnTo>
                  <a:pt x="175" y="907"/>
                </a:lnTo>
                <a:lnTo>
                  <a:pt x="186" y="908"/>
                </a:lnTo>
                <a:lnTo>
                  <a:pt x="185" y="916"/>
                </a:lnTo>
                <a:lnTo>
                  <a:pt x="148" y="913"/>
                </a:lnTo>
                <a:lnTo>
                  <a:pt x="141" y="919"/>
                </a:lnTo>
                <a:lnTo>
                  <a:pt x="145" y="922"/>
                </a:lnTo>
                <a:lnTo>
                  <a:pt x="141" y="927"/>
                </a:lnTo>
                <a:lnTo>
                  <a:pt x="135" y="930"/>
                </a:lnTo>
                <a:lnTo>
                  <a:pt x="125" y="926"/>
                </a:lnTo>
                <a:lnTo>
                  <a:pt x="123" y="929"/>
                </a:lnTo>
                <a:lnTo>
                  <a:pt x="124" y="939"/>
                </a:lnTo>
                <a:lnTo>
                  <a:pt x="118" y="939"/>
                </a:lnTo>
                <a:lnTo>
                  <a:pt x="115" y="935"/>
                </a:lnTo>
                <a:lnTo>
                  <a:pt x="111" y="934"/>
                </a:lnTo>
                <a:lnTo>
                  <a:pt x="109" y="940"/>
                </a:lnTo>
                <a:lnTo>
                  <a:pt x="114" y="946"/>
                </a:lnTo>
                <a:lnTo>
                  <a:pt x="113" y="953"/>
                </a:lnTo>
                <a:lnTo>
                  <a:pt x="119" y="964"/>
                </a:lnTo>
                <a:lnTo>
                  <a:pt x="111" y="967"/>
                </a:lnTo>
                <a:lnTo>
                  <a:pt x="109" y="985"/>
                </a:lnTo>
                <a:lnTo>
                  <a:pt x="121" y="1017"/>
                </a:lnTo>
                <a:lnTo>
                  <a:pt x="114" y="1026"/>
                </a:lnTo>
                <a:lnTo>
                  <a:pt x="115" y="1029"/>
                </a:lnTo>
                <a:lnTo>
                  <a:pt x="111" y="1029"/>
                </a:lnTo>
                <a:lnTo>
                  <a:pt x="111" y="1035"/>
                </a:lnTo>
                <a:lnTo>
                  <a:pt x="114" y="1035"/>
                </a:lnTo>
                <a:lnTo>
                  <a:pt x="116" y="1040"/>
                </a:lnTo>
                <a:lnTo>
                  <a:pt x="123" y="1035"/>
                </a:lnTo>
                <a:lnTo>
                  <a:pt x="128" y="1035"/>
                </a:lnTo>
                <a:lnTo>
                  <a:pt x="138" y="1045"/>
                </a:lnTo>
                <a:lnTo>
                  <a:pt x="141" y="1050"/>
                </a:lnTo>
                <a:lnTo>
                  <a:pt x="140" y="1055"/>
                </a:lnTo>
                <a:lnTo>
                  <a:pt x="133" y="1055"/>
                </a:lnTo>
                <a:lnTo>
                  <a:pt x="128" y="1052"/>
                </a:lnTo>
                <a:lnTo>
                  <a:pt x="129" y="1050"/>
                </a:lnTo>
                <a:lnTo>
                  <a:pt x="124" y="1046"/>
                </a:lnTo>
                <a:lnTo>
                  <a:pt x="121" y="1047"/>
                </a:lnTo>
                <a:lnTo>
                  <a:pt x="122" y="1052"/>
                </a:lnTo>
                <a:lnTo>
                  <a:pt x="128" y="1055"/>
                </a:lnTo>
                <a:lnTo>
                  <a:pt x="119" y="1060"/>
                </a:lnTo>
                <a:lnTo>
                  <a:pt x="119" y="1066"/>
                </a:lnTo>
                <a:lnTo>
                  <a:pt x="115" y="1069"/>
                </a:lnTo>
                <a:lnTo>
                  <a:pt x="114" y="1075"/>
                </a:lnTo>
                <a:lnTo>
                  <a:pt x="115" y="1079"/>
                </a:lnTo>
                <a:lnTo>
                  <a:pt x="122" y="1078"/>
                </a:lnTo>
                <a:lnTo>
                  <a:pt x="123" y="1084"/>
                </a:lnTo>
                <a:lnTo>
                  <a:pt x="138" y="1091"/>
                </a:lnTo>
                <a:lnTo>
                  <a:pt x="138" y="1100"/>
                </a:lnTo>
                <a:lnTo>
                  <a:pt x="134" y="1103"/>
                </a:lnTo>
                <a:lnTo>
                  <a:pt x="138" y="1106"/>
                </a:lnTo>
                <a:lnTo>
                  <a:pt x="135" y="1121"/>
                </a:lnTo>
                <a:lnTo>
                  <a:pt x="141" y="1118"/>
                </a:lnTo>
                <a:lnTo>
                  <a:pt x="147" y="1120"/>
                </a:lnTo>
                <a:lnTo>
                  <a:pt x="146" y="1125"/>
                </a:lnTo>
                <a:lnTo>
                  <a:pt x="152" y="1128"/>
                </a:lnTo>
                <a:lnTo>
                  <a:pt x="153" y="1133"/>
                </a:lnTo>
                <a:lnTo>
                  <a:pt x="159" y="1136"/>
                </a:lnTo>
                <a:lnTo>
                  <a:pt x="159" y="1140"/>
                </a:lnTo>
                <a:lnTo>
                  <a:pt x="166" y="1154"/>
                </a:lnTo>
                <a:lnTo>
                  <a:pt x="165" y="1162"/>
                </a:lnTo>
                <a:lnTo>
                  <a:pt x="173" y="1168"/>
                </a:lnTo>
                <a:lnTo>
                  <a:pt x="175" y="1163"/>
                </a:lnTo>
                <a:lnTo>
                  <a:pt x="185" y="1162"/>
                </a:lnTo>
                <a:lnTo>
                  <a:pt x="191" y="1170"/>
                </a:lnTo>
                <a:lnTo>
                  <a:pt x="196" y="1170"/>
                </a:lnTo>
                <a:lnTo>
                  <a:pt x="202" y="1163"/>
                </a:lnTo>
                <a:lnTo>
                  <a:pt x="217" y="1166"/>
                </a:lnTo>
                <a:lnTo>
                  <a:pt x="220" y="1168"/>
                </a:lnTo>
                <a:lnTo>
                  <a:pt x="217" y="1176"/>
                </a:lnTo>
                <a:lnTo>
                  <a:pt x="224" y="1181"/>
                </a:lnTo>
                <a:lnTo>
                  <a:pt x="231" y="1174"/>
                </a:lnTo>
                <a:lnTo>
                  <a:pt x="236" y="1173"/>
                </a:lnTo>
                <a:lnTo>
                  <a:pt x="239" y="1168"/>
                </a:lnTo>
                <a:lnTo>
                  <a:pt x="244" y="1168"/>
                </a:lnTo>
                <a:lnTo>
                  <a:pt x="251" y="1165"/>
                </a:lnTo>
                <a:lnTo>
                  <a:pt x="262" y="1167"/>
                </a:lnTo>
                <a:lnTo>
                  <a:pt x="275" y="1178"/>
                </a:lnTo>
                <a:lnTo>
                  <a:pt x="282" y="1176"/>
                </a:lnTo>
                <a:lnTo>
                  <a:pt x="285" y="1189"/>
                </a:lnTo>
                <a:lnTo>
                  <a:pt x="282" y="1196"/>
                </a:lnTo>
                <a:lnTo>
                  <a:pt x="293" y="1205"/>
                </a:lnTo>
                <a:lnTo>
                  <a:pt x="295" y="1211"/>
                </a:lnTo>
                <a:lnTo>
                  <a:pt x="292" y="1212"/>
                </a:lnTo>
                <a:lnTo>
                  <a:pt x="293" y="1216"/>
                </a:lnTo>
                <a:lnTo>
                  <a:pt x="289" y="1219"/>
                </a:lnTo>
                <a:lnTo>
                  <a:pt x="290" y="1229"/>
                </a:lnTo>
                <a:lnTo>
                  <a:pt x="299" y="1232"/>
                </a:lnTo>
                <a:lnTo>
                  <a:pt x="303" y="1236"/>
                </a:lnTo>
                <a:lnTo>
                  <a:pt x="309" y="1235"/>
                </a:lnTo>
                <a:lnTo>
                  <a:pt x="306" y="1244"/>
                </a:lnTo>
                <a:lnTo>
                  <a:pt x="312" y="1246"/>
                </a:lnTo>
                <a:lnTo>
                  <a:pt x="321" y="1259"/>
                </a:lnTo>
                <a:lnTo>
                  <a:pt x="341" y="1264"/>
                </a:lnTo>
                <a:lnTo>
                  <a:pt x="347" y="1269"/>
                </a:lnTo>
                <a:lnTo>
                  <a:pt x="347" y="1283"/>
                </a:lnTo>
                <a:lnTo>
                  <a:pt x="353" y="1284"/>
                </a:lnTo>
                <a:lnTo>
                  <a:pt x="360" y="1279"/>
                </a:lnTo>
                <a:lnTo>
                  <a:pt x="376" y="1282"/>
                </a:lnTo>
                <a:lnTo>
                  <a:pt x="379" y="1284"/>
                </a:lnTo>
                <a:lnTo>
                  <a:pt x="375" y="1287"/>
                </a:lnTo>
                <a:lnTo>
                  <a:pt x="377" y="1292"/>
                </a:lnTo>
                <a:lnTo>
                  <a:pt x="393" y="1297"/>
                </a:lnTo>
                <a:lnTo>
                  <a:pt x="395" y="1304"/>
                </a:lnTo>
                <a:lnTo>
                  <a:pt x="384" y="1308"/>
                </a:lnTo>
                <a:lnTo>
                  <a:pt x="384" y="1314"/>
                </a:lnTo>
                <a:lnTo>
                  <a:pt x="377" y="1323"/>
                </a:lnTo>
                <a:lnTo>
                  <a:pt x="366" y="1327"/>
                </a:lnTo>
                <a:lnTo>
                  <a:pt x="360" y="1325"/>
                </a:lnTo>
                <a:lnTo>
                  <a:pt x="357" y="1322"/>
                </a:lnTo>
                <a:lnTo>
                  <a:pt x="350" y="1321"/>
                </a:lnTo>
                <a:lnTo>
                  <a:pt x="343" y="1324"/>
                </a:lnTo>
                <a:lnTo>
                  <a:pt x="342" y="1329"/>
                </a:lnTo>
                <a:lnTo>
                  <a:pt x="340" y="1337"/>
                </a:lnTo>
                <a:lnTo>
                  <a:pt x="356" y="1348"/>
                </a:lnTo>
                <a:lnTo>
                  <a:pt x="357" y="1352"/>
                </a:lnTo>
                <a:lnTo>
                  <a:pt x="355" y="1356"/>
                </a:lnTo>
                <a:lnTo>
                  <a:pt x="363" y="1363"/>
                </a:lnTo>
                <a:lnTo>
                  <a:pt x="360" y="1366"/>
                </a:lnTo>
                <a:lnTo>
                  <a:pt x="366" y="1375"/>
                </a:lnTo>
                <a:lnTo>
                  <a:pt x="364" y="1378"/>
                </a:lnTo>
                <a:lnTo>
                  <a:pt x="371" y="1381"/>
                </a:lnTo>
                <a:lnTo>
                  <a:pt x="376" y="1390"/>
                </a:lnTo>
                <a:lnTo>
                  <a:pt x="382" y="1390"/>
                </a:lnTo>
                <a:lnTo>
                  <a:pt x="384" y="1393"/>
                </a:lnTo>
                <a:lnTo>
                  <a:pt x="396" y="1388"/>
                </a:lnTo>
                <a:lnTo>
                  <a:pt x="399" y="1382"/>
                </a:lnTo>
                <a:lnTo>
                  <a:pt x="398" y="1370"/>
                </a:lnTo>
                <a:lnTo>
                  <a:pt x="422" y="1371"/>
                </a:lnTo>
                <a:lnTo>
                  <a:pt x="432" y="1360"/>
                </a:lnTo>
                <a:lnTo>
                  <a:pt x="440" y="1360"/>
                </a:lnTo>
                <a:lnTo>
                  <a:pt x="444" y="1358"/>
                </a:lnTo>
                <a:lnTo>
                  <a:pt x="447" y="1362"/>
                </a:lnTo>
                <a:lnTo>
                  <a:pt x="452" y="1357"/>
                </a:lnTo>
                <a:lnTo>
                  <a:pt x="459" y="1355"/>
                </a:lnTo>
                <a:lnTo>
                  <a:pt x="473" y="1366"/>
                </a:lnTo>
                <a:lnTo>
                  <a:pt x="477" y="1377"/>
                </a:lnTo>
                <a:lnTo>
                  <a:pt x="491" y="1382"/>
                </a:lnTo>
                <a:lnTo>
                  <a:pt x="496" y="1389"/>
                </a:lnTo>
                <a:lnTo>
                  <a:pt x="483" y="1396"/>
                </a:lnTo>
                <a:lnTo>
                  <a:pt x="490" y="1403"/>
                </a:lnTo>
                <a:lnTo>
                  <a:pt x="492" y="1412"/>
                </a:lnTo>
                <a:lnTo>
                  <a:pt x="498" y="1414"/>
                </a:lnTo>
                <a:lnTo>
                  <a:pt x="496" y="1421"/>
                </a:lnTo>
                <a:lnTo>
                  <a:pt x="514" y="1418"/>
                </a:lnTo>
                <a:lnTo>
                  <a:pt x="519" y="1421"/>
                </a:lnTo>
                <a:lnTo>
                  <a:pt x="530" y="1415"/>
                </a:lnTo>
                <a:lnTo>
                  <a:pt x="535" y="1415"/>
                </a:lnTo>
                <a:lnTo>
                  <a:pt x="541" y="1424"/>
                </a:lnTo>
                <a:lnTo>
                  <a:pt x="549" y="1423"/>
                </a:lnTo>
                <a:lnTo>
                  <a:pt x="549" y="1428"/>
                </a:lnTo>
                <a:lnTo>
                  <a:pt x="563" y="1444"/>
                </a:lnTo>
                <a:lnTo>
                  <a:pt x="558" y="1448"/>
                </a:lnTo>
                <a:lnTo>
                  <a:pt x="563" y="1455"/>
                </a:lnTo>
                <a:lnTo>
                  <a:pt x="578" y="1463"/>
                </a:lnTo>
                <a:lnTo>
                  <a:pt x="582" y="1456"/>
                </a:lnTo>
                <a:lnTo>
                  <a:pt x="590" y="1453"/>
                </a:lnTo>
                <a:lnTo>
                  <a:pt x="596" y="1453"/>
                </a:lnTo>
                <a:lnTo>
                  <a:pt x="605" y="1460"/>
                </a:lnTo>
                <a:lnTo>
                  <a:pt x="609" y="1456"/>
                </a:lnTo>
                <a:lnTo>
                  <a:pt x="617" y="1458"/>
                </a:lnTo>
                <a:lnTo>
                  <a:pt x="619" y="1461"/>
                </a:lnTo>
                <a:lnTo>
                  <a:pt x="625" y="1453"/>
                </a:lnTo>
                <a:lnTo>
                  <a:pt x="651" y="1437"/>
                </a:lnTo>
                <a:lnTo>
                  <a:pt x="655" y="1442"/>
                </a:lnTo>
                <a:lnTo>
                  <a:pt x="661" y="1443"/>
                </a:lnTo>
                <a:lnTo>
                  <a:pt x="662" y="1449"/>
                </a:lnTo>
                <a:lnTo>
                  <a:pt x="672" y="1455"/>
                </a:lnTo>
                <a:lnTo>
                  <a:pt x="682" y="1457"/>
                </a:lnTo>
                <a:lnTo>
                  <a:pt x="688" y="1463"/>
                </a:lnTo>
                <a:lnTo>
                  <a:pt x="694" y="1458"/>
                </a:lnTo>
                <a:lnTo>
                  <a:pt x="692" y="1452"/>
                </a:lnTo>
                <a:lnTo>
                  <a:pt x="696" y="1450"/>
                </a:lnTo>
                <a:lnTo>
                  <a:pt x="701" y="1454"/>
                </a:lnTo>
                <a:lnTo>
                  <a:pt x="708" y="1455"/>
                </a:lnTo>
                <a:lnTo>
                  <a:pt x="715" y="1450"/>
                </a:lnTo>
                <a:lnTo>
                  <a:pt x="716" y="1454"/>
                </a:lnTo>
                <a:lnTo>
                  <a:pt x="729" y="1458"/>
                </a:lnTo>
                <a:lnTo>
                  <a:pt x="739" y="1450"/>
                </a:lnTo>
                <a:lnTo>
                  <a:pt x="746" y="1458"/>
                </a:lnTo>
                <a:lnTo>
                  <a:pt x="760" y="1455"/>
                </a:lnTo>
                <a:lnTo>
                  <a:pt x="764" y="1461"/>
                </a:lnTo>
                <a:lnTo>
                  <a:pt x="773" y="1463"/>
                </a:lnTo>
                <a:lnTo>
                  <a:pt x="780" y="1457"/>
                </a:lnTo>
                <a:lnTo>
                  <a:pt x="787" y="1455"/>
                </a:lnTo>
                <a:lnTo>
                  <a:pt x="786" y="1465"/>
                </a:lnTo>
                <a:lnTo>
                  <a:pt x="794" y="1471"/>
                </a:lnTo>
                <a:lnTo>
                  <a:pt x="797" y="1477"/>
                </a:lnTo>
                <a:lnTo>
                  <a:pt x="791" y="1487"/>
                </a:lnTo>
                <a:lnTo>
                  <a:pt x="791" y="1492"/>
                </a:lnTo>
                <a:lnTo>
                  <a:pt x="781" y="1496"/>
                </a:lnTo>
                <a:lnTo>
                  <a:pt x="783" y="1500"/>
                </a:lnTo>
                <a:lnTo>
                  <a:pt x="788" y="1504"/>
                </a:lnTo>
                <a:lnTo>
                  <a:pt x="798" y="1503"/>
                </a:lnTo>
                <a:lnTo>
                  <a:pt x="800" y="1501"/>
                </a:lnTo>
                <a:lnTo>
                  <a:pt x="802" y="1503"/>
                </a:lnTo>
                <a:lnTo>
                  <a:pt x="799" y="1508"/>
                </a:lnTo>
                <a:lnTo>
                  <a:pt x="791" y="1508"/>
                </a:lnTo>
                <a:lnTo>
                  <a:pt x="789" y="1513"/>
                </a:lnTo>
                <a:lnTo>
                  <a:pt x="791" y="1524"/>
                </a:lnTo>
                <a:lnTo>
                  <a:pt x="800" y="1524"/>
                </a:lnTo>
                <a:lnTo>
                  <a:pt x="807" y="1535"/>
                </a:lnTo>
                <a:lnTo>
                  <a:pt x="805" y="1539"/>
                </a:lnTo>
                <a:lnTo>
                  <a:pt x="814" y="1539"/>
                </a:lnTo>
                <a:lnTo>
                  <a:pt x="811" y="1551"/>
                </a:lnTo>
                <a:lnTo>
                  <a:pt x="813" y="1556"/>
                </a:lnTo>
                <a:lnTo>
                  <a:pt x="810" y="1558"/>
                </a:lnTo>
                <a:lnTo>
                  <a:pt x="815" y="1568"/>
                </a:lnTo>
                <a:lnTo>
                  <a:pt x="812" y="1571"/>
                </a:lnTo>
                <a:lnTo>
                  <a:pt x="780" y="1578"/>
                </a:lnTo>
                <a:lnTo>
                  <a:pt x="772" y="1581"/>
                </a:lnTo>
                <a:lnTo>
                  <a:pt x="772" y="1593"/>
                </a:lnTo>
                <a:lnTo>
                  <a:pt x="755" y="1603"/>
                </a:lnTo>
                <a:lnTo>
                  <a:pt x="755" y="1622"/>
                </a:lnTo>
                <a:lnTo>
                  <a:pt x="762" y="1624"/>
                </a:lnTo>
                <a:lnTo>
                  <a:pt x="759" y="1630"/>
                </a:lnTo>
                <a:lnTo>
                  <a:pt x="762" y="1635"/>
                </a:lnTo>
                <a:lnTo>
                  <a:pt x="791" y="1622"/>
                </a:lnTo>
                <a:lnTo>
                  <a:pt x="791" y="1617"/>
                </a:lnTo>
                <a:lnTo>
                  <a:pt x="805" y="1612"/>
                </a:lnTo>
                <a:lnTo>
                  <a:pt x="812" y="1628"/>
                </a:lnTo>
                <a:lnTo>
                  <a:pt x="802" y="1629"/>
                </a:lnTo>
                <a:lnTo>
                  <a:pt x="788" y="1644"/>
                </a:lnTo>
                <a:lnTo>
                  <a:pt x="778" y="1647"/>
                </a:lnTo>
                <a:lnTo>
                  <a:pt x="776" y="1655"/>
                </a:lnTo>
                <a:lnTo>
                  <a:pt x="777" y="1658"/>
                </a:lnTo>
                <a:lnTo>
                  <a:pt x="785" y="1655"/>
                </a:lnTo>
                <a:lnTo>
                  <a:pt x="788" y="1659"/>
                </a:lnTo>
                <a:lnTo>
                  <a:pt x="779" y="1662"/>
                </a:lnTo>
                <a:lnTo>
                  <a:pt x="772" y="1658"/>
                </a:lnTo>
                <a:lnTo>
                  <a:pt x="763" y="1668"/>
                </a:lnTo>
                <a:lnTo>
                  <a:pt x="749" y="1669"/>
                </a:lnTo>
                <a:lnTo>
                  <a:pt x="763" y="1683"/>
                </a:lnTo>
                <a:lnTo>
                  <a:pt x="768" y="1686"/>
                </a:lnTo>
                <a:lnTo>
                  <a:pt x="771" y="1682"/>
                </a:lnTo>
                <a:lnTo>
                  <a:pt x="785" y="1690"/>
                </a:lnTo>
                <a:lnTo>
                  <a:pt x="801" y="1694"/>
                </a:lnTo>
                <a:lnTo>
                  <a:pt x="802" y="1698"/>
                </a:lnTo>
                <a:lnTo>
                  <a:pt x="798" y="1700"/>
                </a:lnTo>
                <a:lnTo>
                  <a:pt x="786" y="1695"/>
                </a:lnTo>
                <a:lnTo>
                  <a:pt x="783" y="1697"/>
                </a:lnTo>
                <a:lnTo>
                  <a:pt x="784" y="1718"/>
                </a:lnTo>
                <a:lnTo>
                  <a:pt x="780" y="1718"/>
                </a:lnTo>
                <a:lnTo>
                  <a:pt x="780" y="1702"/>
                </a:lnTo>
                <a:lnTo>
                  <a:pt x="774" y="1705"/>
                </a:lnTo>
                <a:lnTo>
                  <a:pt x="774" y="1724"/>
                </a:lnTo>
                <a:lnTo>
                  <a:pt x="766" y="1734"/>
                </a:lnTo>
                <a:lnTo>
                  <a:pt x="771" y="1748"/>
                </a:lnTo>
                <a:lnTo>
                  <a:pt x="773" y="1738"/>
                </a:lnTo>
                <a:lnTo>
                  <a:pt x="777" y="1752"/>
                </a:lnTo>
                <a:lnTo>
                  <a:pt x="768" y="1755"/>
                </a:lnTo>
                <a:lnTo>
                  <a:pt x="768" y="1753"/>
                </a:lnTo>
                <a:lnTo>
                  <a:pt x="763" y="1758"/>
                </a:lnTo>
                <a:lnTo>
                  <a:pt x="752" y="1760"/>
                </a:lnTo>
                <a:lnTo>
                  <a:pt x="761" y="1761"/>
                </a:lnTo>
                <a:lnTo>
                  <a:pt x="752" y="1766"/>
                </a:lnTo>
                <a:lnTo>
                  <a:pt x="750" y="1766"/>
                </a:lnTo>
                <a:lnTo>
                  <a:pt x="751" y="1760"/>
                </a:lnTo>
                <a:lnTo>
                  <a:pt x="734" y="1758"/>
                </a:lnTo>
                <a:lnTo>
                  <a:pt x="729" y="1766"/>
                </a:lnTo>
                <a:lnTo>
                  <a:pt x="733" y="1763"/>
                </a:lnTo>
                <a:lnTo>
                  <a:pt x="736" y="1767"/>
                </a:lnTo>
                <a:lnTo>
                  <a:pt x="744" y="1764"/>
                </a:lnTo>
                <a:lnTo>
                  <a:pt x="739" y="1770"/>
                </a:lnTo>
                <a:lnTo>
                  <a:pt x="727" y="1775"/>
                </a:lnTo>
                <a:lnTo>
                  <a:pt x="731" y="1779"/>
                </a:lnTo>
                <a:lnTo>
                  <a:pt x="742" y="1778"/>
                </a:lnTo>
                <a:lnTo>
                  <a:pt x="762" y="1781"/>
                </a:lnTo>
                <a:lnTo>
                  <a:pt x="780" y="1796"/>
                </a:lnTo>
                <a:lnTo>
                  <a:pt x="797" y="1796"/>
                </a:lnTo>
                <a:lnTo>
                  <a:pt x="799" y="1793"/>
                </a:lnTo>
                <a:lnTo>
                  <a:pt x="794" y="1789"/>
                </a:lnTo>
                <a:lnTo>
                  <a:pt x="810" y="1798"/>
                </a:lnTo>
                <a:lnTo>
                  <a:pt x="813" y="1796"/>
                </a:lnTo>
                <a:lnTo>
                  <a:pt x="821" y="1804"/>
                </a:lnTo>
                <a:lnTo>
                  <a:pt x="852" y="1804"/>
                </a:lnTo>
                <a:lnTo>
                  <a:pt x="934" y="1842"/>
                </a:lnTo>
                <a:lnTo>
                  <a:pt x="935" y="1828"/>
                </a:lnTo>
                <a:lnTo>
                  <a:pt x="942" y="1826"/>
                </a:lnTo>
                <a:lnTo>
                  <a:pt x="957" y="1826"/>
                </a:lnTo>
                <a:lnTo>
                  <a:pt x="963" y="1821"/>
                </a:lnTo>
                <a:lnTo>
                  <a:pt x="984" y="1826"/>
                </a:lnTo>
                <a:lnTo>
                  <a:pt x="1002" y="1823"/>
                </a:lnTo>
                <a:lnTo>
                  <a:pt x="1014" y="1828"/>
                </a:lnTo>
                <a:lnTo>
                  <a:pt x="1040" y="1821"/>
                </a:lnTo>
                <a:lnTo>
                  <a:pt x="1051" y="1814"/>
                </a:lnTo>
                <a:lnTo>
                  <a:pt x="1066" y="1816"/>
                </a:lnTo>
                <a:lnTo>
                  <a:pt x="1068" y="1813"/>
                </a:lnTo>
                <a:lnTo>
                  <a:pt x="1077" y="1811"/>
                </a:lnTo>
                <a:lnTo>
                  <a:pt x="1087" y="1812"/>
                </a:lnTo>
                <a:lnTo>
                  <a:pt x="1087" y="1816"/>
                </a:lnTo>
                <a:lnTo>
                  <a:pt x="1095" y="1818"/>
                </a:lnTo>
                <a:lnTo>
                  <a:pt x="1110" y="1818"/>
                </a:lnTo>
                <a:lnTo>
                  <a:pt x="1136" y="1821"/>
                </a:lnTo>
                <a:lnTo>
                  <a:pt x="1133" y="1828"/>
                </a:lnTo>
                <a:lnTo>
                  <a:pt x="1146" y="1830"/>
                </a:lnTo>
                <a:lnTo>
                  <a:pt x="1150" y="1825"/>
                </a:lnTo>
                <a:lnTo>
                  <a:pt x="1156" y="1822"/>
                </a:lnTo>
                <a:lnTo>
                  <a:pt x="1158" y="1815"/>
                </a:lnTo>
                <a:lnTo>
                  <a:pt x="1175" y="1807"/>
                </a:lnTo>
                <a:lnTo>
                  <a:pt x="1181" y="1808"/>
                </a:lnTo>
                <a:lnTo>
                  <a:pt x="1184" y="1812"/>
                </a:lnTo>
                <a:lnTo>
                  <a:pt x="1184" y="1803"/>
                </a:lnTo>
                <a:lnTo>
                  <a:pt x="1188" y="1801"/>
                </a:lnTo>
                <a:lnTo>
                  <a:pt x="1195" y="1803"/>
                </a:lnTo>
                <a:lnTo>
                  <a:pt x="1201" y="1801"/>
                </a:lnTo>
                <a:lnTo>
                  <a:pt x="1215" y="1808"/>
                </a:lnTo>
                <a:lnTo>
                  <a:pt x="1223" y="1803"/>
                </a:lnTo>
                <a:lnTo>
                  <a:pt x="1235" y="1803"/>
                </a:lnTo>
                <a:lnTo>
                  <a:pt x="1238" y="1822"/>
                </a:lnTo>
                <a:lnTo>
                  <a:pt x="1254" y="1823"/>
                </a:lnTo>
                <a:lnTo>
                  <a:pt x="1259" y="1827"/>
                </a:lnTo>
                <a:lnTo>
                  <a:pt x="1273" y="1823"/>
                </a:lnTo>
                <a:lnTo>
                  <a:pt x="1286" y="1826"/>
                </a:lnTo>
                <a:lnTo>
                  <a:pt x="1292" y="1825"/>
                </a:lnTo>
                <a:lnTo>
                  <a:pt x="1296" y="1830"/>
                </a:lnTo>
                <a:lnTo>
                  <a:pt x="1301" y="1822"/>
                </a:lnTo>
                <a:lnTo>
                  <a:pt x="1303" y="1826"/>
                </a:lnTo>
                <a:lnTo>
                  <a:pt x="1314" y="1828"/>
                </a:lnTo>
                <a:lnTo>
                  <a:pt x="1324" y="1835"/>
                </a:lnTo>
                <a:lnTo>
                  <a:pt x="1331" y="1833"/>
                </a:lnTo>
                <a:lnTo>
                  <a:pt x="1343" y="1845"/>
                </a:lnTo>
                <a:lnTo>
                  <a:pt x="1361" y="1846"/>
                </a:lnTo>
                <a:lnTo>
                  <a:pt x="1364" y="1843"/>
                </a:lnTo>
                <a:lnTo>
                  <a:pt x="1371" y="1843"/>
                </a:lnTo>
                <a:lnTo>
                  <a:pt x="1377" y="1838"/>
                </a:lnTo>
                <a:lnTo>
                  <a:pt x="1375" y="1835"/>
                </a:lnTo>
                <a:lnTo>
                  <a:pt x="1378" y="1828"/>
                </a:lnTo>
                <a:lnTo>
                  <a:pt x="1377" y="1821"/>
                </a:lnTo>
                <a:lnTo>
                  <a:pt x="1389" y="1808"/>
                </a:lnTo>
                <a:lnTo>
                  <a:pt x="1390" y="1789"/>
                </a:lnTo>
                <a:lnTo>
                  <a:pt x="1378" y="1788"/>
                </a:lnTo>
                <a:lnTo>
                  <a:pt x="1368" y="1779"/>
                </a:lnTo>
                <a:lnTo>
                  <a:pt x="1345" y="1767"/>
                </a:lnTo>
                <a:lnTo>
                  <a:pt x="1332" y="1758"/>
                </a:lnTo>
                <a:lnTo>
                  <a:pt x="1324" y="1758"/>
                </a:lnTo>
                <a:lnTo>
                  <a:pt x="1315" y="1745"/>
                </a:lnTo>
                <a:lnTo>
                  <a:pt x="1300" y="1740"/>
                </a:lnTo>
                <a:lnTo>
                  <a:pt x="1295" y="1729"/>
                </a:lnTo>
                <a:lnTo>
                  <a:pt x="1297" y="1722"/>
                </a:lnTo>
                <a:lnTo>
                  <a:pt x="1296" y="1720"/>
                </a:lnTo>
                <a:lnTo>
                  <a:pt x="1293" y="1724"/>
                </a:lnTo>
                <a:lnTo>
                  <a:pt x="1287" y="1714"/>
                </a:lnTo>
                <a:lnTo>
                  <a:pt x="1285" y="1685"/>
                </a:lnTo>
                <a:lnTo>
                  <a:pt x="1280" y="1685"/>
                </a:lnTo>
                <a:lnTo>
                  <a:pt x="1277" y="1689"/>
                </a:lnTo>
                <a:lnTo>
                  <a:pt x="1284" y="1712"/>
                </a:lnTo>
                <a:lnTo>
                  <a:pt x="1277" y="1708"/>
                </a:lnTo>
                <a:lnTo>
                  <a:pt x="1279" y="1705"/>
                </a:lnTo>
                <a:lnTo>
                  <a:pt x="1276" y="1693"/>
                </a:lnTo>
                <a:lnTo>
                  <a:pt x="1274" y="1693"/>
                </a:lnTo>
                <a:lnTo>
                  <a:pt x="1273" y="1690"/>
                </a:lnTo>
                <a:lnTo>
                  <a:pt x="1253" y="1673"/>
                </a:lnTo>
                <a:lnTo>
                  <a:pt x="1249" y="1675"/>
                </a:lnTo>
                <a:lnTo>
                  <a:pt x="1240" y="1669"/>
                </a:lnTo>
                <a:lnTo>
                  <a:pt x="1225" y="1671"/>
                </a:lnTo>
                <a:lnTo>
                  <a:pt x="1221" y="1670"/>
                </a:lnTo>
                <a:lnTo>
                  <a:pt x="1215" y="1657"/>
                </a:lnTo>
                <a:lnTo>
                  <a:pt x="1220" y="1647"/>
                </a:lnTo>
                <a:lnTo>
                  <a:pt x="1224" y="1641"/>
                </a:lnTo>
                <a:lnTo>
                  <a:pt x="1229" y="1642"/>
                </a:lnTo>
                <a:lnTo>
                  <a:pt x="1225" y="1614"/>
                </a:lnTo>
                <a:lnTo>
                  <a:pt x="1229" y="1613"/>
                </a:lnTo>
                <a:lnTo>
                  <a:pt x="1227" y="1607"/>
                </a:lnTo>
                <a:lnTo>
                  <a:pt x="1227" y="1591"/>
                </a:lnTo>
                <a:lnTo>
                  <a:pt x="1222" y="1588"/>
                </a:lnTo>
                <a:lnTo>
                  <a:pt x="1230" y="1586"/>
                </a:lnTo>
                <a:lnTo>
                  <a:pt x="1224" y="1577"/>
                </a:lnTo>
                <a:lnTo>
                  <a:pt x="1232" y="1576"/>
                </a:lnTo>
                <a:lnTo>
                  <a:pt x="1236" y="1580"/>
                </a:lnTo>
                <a:lnTo>
                  <a:pt x="1237" y="1574"/>
                </a:lnTo>
                <a:lnTo>
                  <a:pt x="1253" y="1566"/>
                </a:lnTo>
                <a:lnTo>
                  <a:pt x="1249" y="1564"/>
                </a:lnTo>
                <a:lnTo>
                  <a:pt x="1249" y="1559"/>
                </a:lnTo>
                <a:lnTo>
                  <a:pt x="1256" y="1556"/>
                </a:lnTo>
                <a:lnTo>
                  <a:pt x="1253" y="1554"/>
                </a:lnTo>
                <a:lnTo>
                  <a:pt x="1258" y="1546"/>
                </a:lnTo>
                <a:lnTo>
                  <a:pt x="1270" y="1552"/>
                </a:lnTo>
                <a:lnTo>
                  <a:pt x="1270" y="1549"/>
                </a:lnTo>
                <a:lnTo>
                  <a:pt x="1267" y="1542"/>
                </a:lnTo>
                <a:lnTo>
                  <a:pt x="1262" y="1544"/>
                </a:lnTo>
                <a:lnTo>
                  <a:pt x="1263" y="1539"/>
                </a:lnTo>
                <a:lnTo>
                  <a:pt x="1257" y="1537"/>
                </a:lnTo>
                <a:lnTo>
                  <a:pt x="1259" y="1533"/>
                </a:lnTo>
                <a:lnTo>
                  <a:pt x="1267" y="1536"/>
                </a:lnTo>
                <a:lnTo>
                  <a:pt x="1267" y="1529"/>
                </a:lnTo>
                <a:lnTo>
                  <a:pt x="1272" y="1523"/>
                </a:lnTo>
                <a:lnTo>
                  <a:pt x="1276" y="1525"/>
                </a:lnTo>
                <a:lnTo>
                  <a:pt x="1274" y="1520"/>
                </a:lnTo>
                <a:lnTo>
                  <a:pt x="1271" y="1520"/>
                </a:lnTo>
                <a:lnTo>
                  <a:pt x="1274" y="1516"/>
                </a:lnTo>
                <a:lnTo>
                  <a:pt x="1282" y="1515"/>
                </a:lnTo>
                <a:lnTo>
                  <a:pt x="1275" y="1511"/>
                </a:lnTo>
                <a:lnTo>
                  <a:pt x="1273" y="1511"/>
                </a:lnTo>
                <a:lnTo>
                  <a:pt x="1257" y="1508"/>
                </a:lnTo>
                <a:lnTo>
                  <a:pt x="1254" y="1510"/>
                </a:lnTo>
                <a:lnTo>
                  <a:pt x="1247" y="1507"/>
                </a:lnTo>
                <a:lnTo>
                  <a:pt x="1240" y="1510"/>
                </a:lnTo>
                <a:lnTo>
                  <a:pt x="1236" y="1506"/>
                </a:lnTo>
                <a:lnTo>
                  <a:pt x="1232" y="1506"/>
                </a:lnTo>
                <a:lnTo>
                  <a:pt x="1234" y="1497"/>
                </a:lnTo>
                <a:lnTo>
                  <a:pt x="1240" y="1496"/>
                </a:lnTo>
                <a:lnTo>
                  <a:pt x="1244" y="1499"/>
                </a:lnTo>
                <a:lnTo>
                  <a:pt x="1251" y="1495"/>
                </a:lnTo>
                <a:lnTo>
                  <a:pt x="1253" y="1489"/>
                </a:lnTo>
                <a:lnTo>
                  <a:pt x="1229" y="1476"/>
                </a:lnTo>
                <a:lnTo>
                  <a:pt x="1211" y="1460"/>
                </a:lnTo>
                <a:lnTo>
                  <a:pt x="1206" y="1460"/>
                </a:lnTo>
                <a:lnTo>
                  <a:pt x="1181" y="1446"/>
                </a:lnTo>
                <a:lnTo>
                  <a:pt x="1160" y="1454"/>
                </a:lnTo>
                <a:lnTo>
                  <a:pt x="1150" y="1453"/>
                </a:lnTo>
                <a:lnTo>
                  <a:pt x="1153" y="1463"/>
                </a:lnTo>
                <a:lnTo>
                  <a:pt x="1139" y="1460"/>
                </a:lnTo>
                <a:lnTo>
                  <a:pt x="1139" y="1455"/>
                </a:lnTo>
                <a:lnTo>
                  <a:pt x="1130" y="1450"/>
                </a:lnTo>
                <a:lnTo>
                  <a:pt x="1133" y="1443"/>
                </a:lnTo>
                <a:lnTo>
                  <a:pt x="1129" y="1443"/>
                </a:lnTo>
                <a:lnTo>
                  <a:pt x="1124" y="1433"/>
                </a:lnTo>
                <a:lnTo>
                  <a:pt x="1092" y="1435"/>
                </a:lnTo>
                <a:lnTo>
                  <a:pt x="1091" y="1418"/>
                </a:lnTo>
                <a:lnTo>
                  <a:pt x="1089" y="1399"/>
                </a:lnTo>
                <a:lnTo>
                  <a:pt x="1093" y="1392"/>
                </a:lnTo>
                <a:lnTo>
                  <a:pt x="1094" y="1382"/>
                </a:lnTo>
                <a:lnTo>
                  <a:pt x="1090" y="1377"/>
                </a:lnTo>
                <a:lnTo>
                  <a:pt x="1077" y="1375"/>
                </a:lnTo>
                <a:lnTo>
                  <a:pt x="1067" y="1341"/>
                </a:lnTo>
                <a:lnTo>
                  <a:pt x="1075" y="1332"/>
                </a:lnTo>
                <a:lnTo>
                  <a:pt x="1077" y="1325"/>
                </a:lnTo>
                <a:lnTo>
                  <a:pt x="1078" y="1321"/>
                </a:lnTo>
                <a:lnTo>
                  <a:pt x="1072" y="1317"/>
                </a:lnTo>
                <a:lnTo>
                  <a:pt x="1070" y="1309"/>
                </a:lnTo>
                <a:lnTo>
                  <a:pt x="1072" y="1302"/>
                </a:lnTo>
                <a:lnTo>
                  <a:pt x="1078" y="1294"/>
                </a:lnTo>
                <a:lnTo>
                  <a:pt x="1108" y="1308"/>
                </a:lnTo>
                <a:lnTo>
                  <a:pt x="1121" y="1319"/>
                </a:lnTo>
                <a:lnTo>
                  <a:pt x="1125" y="1317"/>
                </a:lnTo>
                <a:lnTo>
                  <a:pt x="1131" y="1319"/>
                </a:lnTo>
                <a:lnTo>
                  <a:pt x="1143" y="1304"/>
                </a:lnTo>
                <a:lnTo>
                  <a:pt x="1143" y="1298"/>
                </a:lnTo>
                <a:lnTo>
                  <a:pt x="1140" y="1295"/>
                </a:lnTo>
                <a:lnTo>
                  <a:pt x="1136" y="1295"/>
                </a:lnTo>
                <a:lnTo>
                  <a:pt x="1119" y="1275"/>
                </a:lnTo>
                <a:lnTo>
                  <a:pt x="1116" y="1269"/>
                </a:lnTo>
                <a:lnTo>
                  <a:pt x="1111" y="1267"/>
                </a:lnTo>
                <a:lnTo>
                  <a:pt x="1123" y="1266"/>
                </a:lnTo>
                <a:lnTo>
                  <a:pt x="1129" y="1249"/>
                </a:lnTo>
                <a:lnTo>
                  <a:pt x="1138" y="1241"/>
                </a:lnTo>
                <a:lnTo>
                  <a:pt x="1131" y="1235"/>
                </a:lnTo>
                <a:lnTo>
                  <a:pt x="1130" y="1225"/>
                </a:lnTo>
                <a:lnTo>
                  <a:pt x="1144" y="1220"/>
                </a:lnTo>
                <a:lnTo>
                  <a:pt x="1147" y="1211"/>
                </a:lnTo>
                <a:lnTo>
                  <a:pt x="1160" y="1198"/>
                </a:lnTo>
                <a:lnTo>
                  <a:pt x="1157" y="1191"/>
                </a:lnTo>
                <a:lnTo>
                  <a:pt x="1163" y="1186"/>
                </a:lnTo>
                <a:lnTo>
                  <a:pt x="1158" y="1176"/>
                </a:lnTo>
                <a:lnTo>
                  <a:pt x="1164" y="1174"/>
                </a:lnTo>
                <a:lnTo>
                  <a:pt x="1164" y="1178"/>
                </a:lnTo>
                <a:lnTo>
                  <a:pt x="1168" y="1175"/>
                </a:lnTo>
                <a:lnTo>
                  <a:pt x="1160" y="1165"/>
                </a:lnTo>
                <a:lnTo>
                  <a:pt x="1170" y="1167"/>
                </a:lnTo>
                <a:lnTo>
                  <a:pt x="1182" y="1161"/>
                </a:lnTo>
                <a:lnTo>
                  <a:pt x="1190" y="1162"/>
                </a:lnTo>
                <a:lnTo>
                  <a:pt x="1192" y="1166"/>
                </a:lnTo>
                <a:lnTo>
                  <a:pt x="1188" y="1169"/>
                </a:lnTo>
                <a:lnTo>
                  <a:pt x="1191" y="1173"/>
                </a:lnTo>
                <a:lnTo>
                  <a:pt x="1197" y="1171"/>
                </a:lnTo>
                <a:lnTo>
                  <a:pt x="1201" y="1164"/>
                </a:lnTo>
                <a:lnTo>
                  <a:pt x="1207" y="1168"/>
                </a:lnTo>
                <a:lnTo>
                  <a:pt x="1210" y="1163"/>
                </a:lnTo>
                <a:lnTo>
                  <a:pt x="1206" y="1158"/>
                </a:lnTo>
                <a:lnTo>
                  <a:pt x="1207" y="1151"/>
                </a:lnTo>
                <a:lnTo>
                  <a:pt x="1217" y="1148"/>
                </a:lnTo>
                <a:lnTo>
                  <a:pt x="1222" y="1137"/>
                </a:lnTo>
                <a:lnTo>
                  <a:pt x="1243" y="1151"/>
                </a:lnTo>
                <a:lnTo>
                  <a:pt x="1246" y="1150"/>
                </a:lnTo>
                <a:lnTo>
                  <a:pt x="1248" y="1146"/>
                </a:lnTo>
                <a:lnTo>
                  <a:pt x="1257" y="1146"/>
                </a:lnTo>
                <a:lnTo>
                  <a:pt x="1263" y="1138"/>
                </a:lnTo>
                <a:lnTo>
                  <a:pt x="1271" y="1135"/>
                </a:lnTo>
                <a:lnTo>
                  <a:pt x="1286" y="1136"/>
                </a:lnTo>
                <a:lnTo>
                  <a:pt x="1285" y="1139"/>
                </a:lnTo>
                <a:lnTo>
                  <a:pt x="1294" y="1145"/>
                </a:lnTo>
                <a:lnTo>
                  <a:pt x="1305" y="1142"/>
                </a:lnTo>
                <a:lnTo>
                  <a:pt x="1315" y="1143"/>
                </a:lnTo>
                <a:lnTo>
                  <a:pt x="1323" y="1151"/>
                </a:lnTo>
                <a:lnTo>
                  <a:pt x="1338" y="1151"/>
                </a:lnTo>
                <a:lnTo>
                  <a:pt x="1342" y="1166"/>
                </a:lnTo>
                <a:lnTo>
                  <a:pt x="1352" y="1169"/>
                </a:lnTo>
                <a:lnTo>
                  <a:pt x="1355" y="1161"/>
                </a:lnTo>
                <a:lnTo>
                  <a:pt x="1345" y="1147"/>
                </a:lnTo>
                <a:lnTo>
                  <a:pt x="1337" y="1146"/>
                </a:lnTo>
                <a:lnTo>
                  <a:pt x="1335" y="1140"/>
                </a:lnTo>
                <a:lnTo>
                  <a:pt x="1340" y="1137"/>
                </a:lnTo>
                <a:lnTo>
                  <a:pt x="1354" y="1140"/>
                </a:lnTo>
                <a:lnTo>
                  <a:pt x="1359" y="1138"/>
                </a:lnTo>
                <a:lnTo>
                  <a:pt x="1362" y="1142"/>
                </a:lnTo>
                <a:lnTo>
                  <a:pt x="1372" y="1144"/>
                </a:lnTo>
                <a:lnTo>
                  <a:pt x="1379" y="1146"/>
                </a:lnTo>
                <a:lnTo>
                  <a:pt x="1385" y="1143"/>
                </a:lnTo>
                <a:lnTo>
                  <a:pt x="1397" y="1146"/>
                </a:lnTo>
                <a:lnTo>
                  <a:pt x="1405" y="1127"/>
                </a:lnTo>
                <a:lnTo>
                  <a:pt x="1401" y="1115"/>
                </a:lnTo>
                <a:lnTo>
                  <a:pt x="1408" y="1113"/>
                </a:lnTo>
                <a:lnTo>
                  <a:pt x="1407" y="1100"/>
                </a:lnTo>
                <a:lnTo>
                  <a:pt x="1416" y="1103"/>
                </a:lnTo>
                <a:lnTo>
                  <a:pt x="1420" y="1101"/>
                </a:lnTo>
                <a:lnTo>
                  <a:pt x="1416" y="1098"/>
                </a:lnTo>
                <a:lnTo>
                  <a:pt x="1417" y="1094"/>
                </a:lnTo>
                <a:lnTo>
                  <a:pt x="1423" y="1094"/>
                </a:lnTo>
                <a:lnTo>
                  <a:pt x="1432" y="1085"/>
                </a:lnTo>
                <a:lnTo>
                  <a:pt x="1446" y="1093"/>
                </a:lnTo>
                <a:lnTo>
                  <a:pt x="1453" y="1093"/>
                </a:lnTo>
                <a:lnTo>
                  <a:pt x="1454" y="1088"/>
                </a:lnTo>
                <a:lnTo>
                  <a:pt x="1462" y="1085"/>
                </a:lnTo>
                <a:lnTo>
                  <a:pt x="1455" y="1072"/>
                </a:lnTo>
                <a:lnTo>
                  <a:pt x="1471" y="1068"/>
                </a:lnTo>
                <a:lnTo>
                  <a:pt x="1475" y="1059"/>
                </a:lnTo>
                <a:lnTo>
                  <a:pt x="1479" y="1062"/>
                </a:lnTo>
                <a:lnTo>
                  <a:pt x="1489" y="1060"/>
                </a:lnTo>
                <a:lnTo>
                  <a:pt x="1495" y="1070"/>
                </a:lnTo>
                <a:lnTo>
                  <a:pt x="1498" y="1068"/>
                </a:lnTo>
                <a:lnTo>
                  <a:pt x="1501" y="1072"/>
                </a:lnTo>
                <a:lnTo>
                  <a:pt x="1506" y="1070"/>
                </a:lnTo>
                <a:lnTo>
                  <a:pt x="1512" y="1073"/>
                </a:lnTo>
                <a:lnTo>
                  <a:pt x="1528" y="1067"/>
                </a:lnTo>
                <a:lnTo>
                  <a:pt x="1531" y="1070"/>
                </a:lnTo>
                <a:lnTo>
                  <a:pt x="1538" y="1065"/>
                </a:lnTo>
                <a:lnTo>
                  <a:pt x="1544" y="1065"/>
                </a:lnTo>
                <a:lnTo>
                  <a:pt x="1542" y="1070"/>
                </a:lnTo>
                <a:lnTo>
                  <a:pt x="1547" y="1072"/>
                </a:lnTo>
                <a:lnTo>
                  <a:pt x="1548" y="1067"/>
                </a:lnTo>
                <a:lnTo>
                  <a:pt x="1554" y="1062"/>
                </a:lnTo>
                <a:lnTo>
                  <a:pt x="1549" y="1041"/>
                </a:lnTo>
                <a:lnTo>
                  <a:pt x="1555" y="1039"/>
                </a:lnTo>
                <a:lnTo>
                  <a:pt x="1558" y="1042"/>
                </a:lnTo>
                <a:lnTo>
                  <a:pt x="1568" y="1044"/>
                </a:lnTo>
                <a:lnTo>
                  <a:pt x="1585" y="1036"/>
                </a:lnTo>
                <a:lnTo>
                  <a:pt x="1605" y="1015"/>
                </a:lnTo>
                <a:lnTo>
                  <a:pt x="1598" y="1001"/>
                </a:lnTo>
                <a:lnTo>
                  <a:pt x="1592" y="989"/>
                </a:lnTo>
                <a:lnTo>
                  <a:pt x="1595" y="983"/>
                </a:lnTo>
                <a:lnTo>
                  <a:pt x="1588" y="984"/>
                </a:lnTo>
                <a:lnTo>
                  <a:pt x="1581" y="979"/>
                </a:lnTo>
                <a:lnTo>
                  <a:pt x="1560" y="986"/>
                </a:lnTo>
                <a:lnTo>
                  <a:pt x="1553" y="980"/>
                </a:lnTo>
                <a:lnTo>
                  <a:pt x="1536" y="988"/>
                </a:lnTo>
                <a:lnTo>
                  <a:pt x="1530" y="989"/>
                </a:lnTo>
                <a:lnTo>
                  <a:pt x="1529" y="979"/>
                </a:lnTo>
                <a:lnTo>
                  <a:pt x="1520" y="980"/>
                </a:lnTo>
                <a:lnTo>
                  <a:pt x="1517" y="980"/>
                </a:lnTo>
                <a:lnTo>
                  <a:pt x="1510" y="978"/>
                </a:lnTo>
                <a:lnTo>
                  <a:pt x="1509" y="975"/>
                </a:lnTo>
                <a:lnTo>
                  <a:pt x="1493" y="954"/>
                </a:lnTo>
                <a:lnTo>
                  <a:pt x="1492" y="955"/>
                </a:lnTo>
                <a:lnTo>
                  <a:pt x="1490" y="952"/>
                </a:lnTo>
                <a:lnTo>
                  <a:pt x="1482" y="957"/>
                </a:lnTo>
                <a:lnTo>
                  <a:pt x="1475" y="955"/>
                </a:lnTo>
                <a:lnTo>
                  <a:pt x="1473" y="962"/>
                </a:lnTo>
                <a:lnTo>
                  <a:pt x="1471" y="961"/>
                </a:lnTo>
                <a:lnTo>
                  <a:pt x="1467" y="965"/>
                </a:lnTo>
                <a:lnTo>
                  <a:pt x="1460" y="964"/>
                </a:lnTo>
                <a:lnTo>
                  <a:pt x="1454" y="967"/>
                </a:lnTo>
                <a:lnTo>
                  <a:pt x="1462" y="980"/>
                </a:lnTo>
                <a:lnTo>
                  <a:pt x="1451" y="979"/>
                </a:lnTo>
                <a:lnTo>
                  <a:pt x="1447" y="976"/>
                </a:lnTo>
                <a:lnTo>
                  <a:pt x="1442" y="979"/>
                </a:lnTo>
                <a:lnTo>
                  <a:pt x="1437" y="975"/>
                </a:lnTo>
                <a:lnTo>
                  <a:pt x="1438" y="972"/>
                </a:lnTo>
                <a:lnTo>
                  <a:pt x="1430" y="969"/>
                </a:lnTo>
                <a:lnTo>
                  <a:pt x="1429" y="963"/>
                </a:lnTo>
                <a:lnTo>
                  <a:pt x="1423" y="957"/>
                </a:lnTo>
                <a:lnTo>
                  <a:pt x="1419" y="946"/>
                </a:lnTo>
                <a:lnTo>
                  <a:pt x="1426" y="942"/>
                </a:lnTo>
                <a:lnTo>
                  <a:pt x="1424" y="941"/>
                </a:lnTo>
                <a:lnTo>
                  <a:pt x="1420" y="943"/>
                </a:lnTo>
                <a:lnTo>
                  <a:pt x="1414" y="935"/>
                </a:lnTo>
                <a:lnTo>
                  <a:pt x="1411" y="936"/>
                </a:lnTo>
                <a:lnTo>
                  <a:pt x="1400" y="916"/>
                </a:lnTo>
                <a:lnTo>
                  <a:pt x="1397" y="916"/>
                </a:lnTo>
                <a:lnTo>
                  <a:pt x="1395" y="914"/>
                </a:lnTo>
                <a:lnTo>
                  <a:pt x="1397" y="909"/>
                </a:lnTo>
                <a:lnTo>
                  <a:pt x="1391" y="905"/>
                </a:lnTo>
                <a:lnTo>
                  <a:pt x="1388" y="895"/>
                </a:lnTo>
                <a:lnTo>
                  <a:pt x="1386" y="894"/>
                </a:lnTo>
                <a:lnTo>
                  <a:pt x="1386" y="891"/>
                </a:lnTo>
                <a:lnTo>
                  <a:pt x="1392" y="887"/>
                </a:lnTo>
                <a:lnTo>
                  <a:pt x="1390" y="872"/>
                </a:lnTo>
                <a:lnTo>
                  <a:pt x="1397" y="868"/>
                </a:lnTo>
                <a:lnTo>
                  <a:pt x="1404" y="868"/>
                </a:lnTo>
                <a:lnTo>
                  <a:pt x="1406" y="867"/>
                </a:lnTo>
                <a:lnTo>
                  <a:pt x="1403" y="864"/>
                </a:lnTo>
                <a:lnTo>
                  <a:pt x="1404" y="860"/>
                </a:lnTo>
                <a:lnTo>
                  <a:pt x="1402" y="857"/>
                </a:lnTo>
                <a:lnTo>
                  <a:pt x="1397" y="858"/>
                </a:lnTo>
                <a:lnTo>
                  <a:pt x="1394" y="849"/>
                </a:lnTo>
                <a:lnTo>
                  <a:pt x="1389" y="847"/>
                </a:lnTo>
                <a:lnTo>
                  <a:pt x="1392" y="838"/>
                </a:lnTo>
                <a:lnTo>
                  <a:pt x="1389" y="826"/>
                </a:lnTo>
                <a:lnTo>
                  <a:pt x="1384" y="823"/>
                </a:lnTo>
                <a:lnTo>
                  <a:pt x="1381" y="827"/>
                </a:lnTo>
                <a:lnTo>
                  <a:pt x="1373" y="826"/>
                </a:lnTo>
                <a:lnTo>
                  <a:pt x="1371" y="851"/>
                </a:lnTo>
                <a:lnTo>
                  <a:pt x="1363" y="853"/>
                </a:lnTo>
                <a:lnTo>
                  <a:pt x="1355" y="863"/>
                </a:lnTo>
                <a:lnTo>
                  <a:pt x="1354" y="870"/>
                </a:lnTo>
                <a:lnTo>
                  <a:pt x="1341" y="871"/>
                </a:lnTo>
                <a:lnTo>
                  <a:pt x="1338" y="876"/>
                </a:lnTo>
                <a:lnTo>
                  <a:pt x="1335" y="886"/>
                </a:lnTo>
                <a:lnTo>
                  <a:pt x="1332" y="887"/>
                </a:lnTo>
                <a:lnTo>
                  <a:pt x="1322" y="885"/>
                </a:lnTo>
                <a:lnTo>
                  <a:pt x="1319" y="881"/>
                </a:lnTo>
                <a:lnTo>
                  <a:pt x="1311" y="881"/>
                </a:lnTo>
                <a:lnTo>
                  <a:pt x="1310" y="878"/>
                </a:lnTo>
                <a:lnTo>
                  <a:pt x="1308" y="880"/>
                </a:lnTo>
                <a:lnTo>
                  <a:pt x="1307" y="878"/>
                </a:lnTo>
                <a:lnTo>
                  <a:pt x="1289" y="878"/>
                </a:lnTo>
                <a:lnTo>
                  <a:pt x="1287" y="869"/>
                </a:lnTo>
                <a:lnTo>
                  <a:pt x="1279" y="864"/>
                </a:lnTo>
                <a:lnTo>
                  <a:pt x="1280" y="858"/>
                </a:lnTo>
                <a:lnTo>
                  <a:pt x="1275" y="854"/>
                </a:lnTo>
                <a:lnTo>
                  <a:pt x="1276" y="855"/>
                </a:lnTo>
                <a:lnTo>
                  <a:pt x="1276" y="852"/>
                </a:lnTo>
                <a:lnTo>
                  <a:pt x="1277" y="851"/>
                </a:lnTo>
                <a:lnTo>
                  <a:pt x="1280" y="845"/>
                </a:lnTo>
                <a:lnTo>
                  <a:pt x="1301" y="837"/>
                </a:lnTo>
                <a:lnTo>
                  <a:pt x="1309" y="838"/>
                </a:lnTo>
                <a:lnTo>
                  <a:pt x="1303" y="844"/>
                </a:lnTo>
                <a:lnTo>
                  <a:pt x="1310" y="848"/>
                </a:lnTo>
                <a:lnTo>
                  <a:pt x="1312" y="856"/>
                </a:lnTo>
                <a:lnTo>
                  <a:pt x="1314" y="857"/>
                </a:lnTo>
                <a:lnTo>
                  <a:pt x="1318" y="853"/>
                </a:lnTo>
                <a:lnTo>
                  <a:pt x="1314" y="850"/>
                </a:lnTo>
                <a:lnTo>
                  <a:pt x="1315" y="844"/>
                </a:lnTo>
                <a:lnTo>
                  <a:pt x="1312" y="843"/>
                </a:lnTo>
                <a:lnTo>
                  <a:pt x="1315" y="837"/>
                </a:lnTo>
                <a:lnTo>
                  <a:pt x="1319" y="837"/>
                </a:lnTo>
                <a:lnTo>
                  <a:pt x="1321" y="841"/>
                </a:lnTo>
                <a:lnTo>
                  <a:pt x="1324" y="841"/>
                </a:lnTo>
                <a:lnTo>
                  <a:pt x="1324" y="846"/>
                </a:lnTo>
                <a:lnTo>
                  <a:pt x="1328" y="841"/>
                </a:lnTo>
                <a:lnTo>
                  <a:pt x="1332" y="845"/>
                </a:lnTo>
                <a:lnTo>
                  <a:pt x="1335" y="843"/>
                </a:lnTo>
                <a:lnTo>
                  <a:pt x="1339" y="836"/>
                </a:lnTo>
                <a:lnTo>
                  <a:pt x="1338" y="835"/>
                </a:lnTo>
                <a:lnTo>
                  <a:pt x="1333" y="832"/>
                </a:lnTo>
                <a:lnTo>
                  <a:pt x="1326" y="834"/>
                </a:lnTo>
                <a:lnTo>
                  <a:pt x="1327" y="830"/>
                </a:lnTo>
                <a:lnTo>
                  <a:pt x="1331" y="831"/>
                </a:lnTo>
                <a:lnTo>
                  <a:pt x="1332" y="829"/>
                </a:lnTo>
                <a:lnTo>
                  <a:pt x="1332" y="825"/>
                </a:lnTo>
                <a:lnTo>
                  <a:pt x="1327" y="826"/>
                </a:lnTo>
                <a:lnTo>
                  <a:pt x="1326" y="824"/>
                </a:lnTo>
                <a:lnTo>
                  <a:pt x="1333" y="821"/>
                </a:lnTo>
                <a:lnTo>
                  <a:pt x="1332" y="820"/>
                </a:lnTo>
                <a:lnTo>
                  <a:pt x="1328" y="820"/>
                </a:lnTo>
                <a:lnTo>
                  <a:pt x="1332" y="817"/>
                </a:lnTo>
                <a:lnTo>
                  <a:pt x="1336" y="821"/>
                </a:lnTo>
                <a:lnTo>
                  <a:pt x="1338" y="813"/>
                </a:lnTo>
                <a:lnTo>
                  <a:pt x="1335" y="805"/>
                </a:lnTo>
                <a:lnTo>
                  <a:pt x="1341" y="800"/>
                </a:lnTo>
                <a:lnTo>
                  <a:pt x="1345" y="800"/>
                </a:lnTo>
                <a:lnTo>
                  <a:pt x="1346" y="791"/>
                </a:lnTo>
                <a:lnTo>
                  <a:pt x="1345" y="790"/>
                </a:lnTo>
                <a:lnTo>
                  <a:pt x="1340" y="793"/>
                </a:lnTo>
                <a:lnTo>
                  <a:pt x="1336" y="790"/>
                </a:lnTo>
                <a:lnTo>
                  <a:pt x="1332" y="798"/>
                </a:lnTo>
                <a:lnTo>
                  <a:pt x="1333" y="792"/>
                </a:lnTo>
                <a:lnTo>
                  <a:pt x="1328" y="790"/>
                </a:lnTo>
                <a:lnTo>
                  <a:pt x="1326" y="785"/>
                </a:lnTo>
                <a:lnTo>
                  <a:pt x="1321" y="788"/>
                </a:lnTo>
                <a:lnTo>
                  <a:pt x="1319" y="780"/>
                </a:lnTo>
                <a:lnTo>
                  <a:pt x="1312" y="775"/>
                </a:lnTo>
                <a:lnTo>
                  <a:pt x="1314" y="771"/>
                </a:lnTo>
                <a:lnTo>
                  <a:pt x="1311" y="766"/>
                </a:lnTo>
                <a:lnTo>
                  <a:pt x="1308" y="769"/>
                </a:lnTo>
                <a:lnTo>
                  <a:pt x="1303" y="769"/>
                </a:lnTo>
                <a:lnTo>
                  <a:pt x="1300" y="769"/>
                </a:lnTo>
                <a:lnTo>
                  <a:pt x="1302" y="777"/>
                </a:lnTo>
                <a:lnTo>
                  <a:pt x="1298" y="780"/>
                </a:lnTo>
                <a:lnTo>
                  <a:pt x="1296" y="780"/>
                </a:lnTo>
                <a:lnTo>
                  <a:pt x="1286" y="778"/>
                </a:lnTo>
                <a:lnTo>
                  <a:pt x="1283" y="780"/>
                </a:lnTo>
                <a:lnTo>
                  <a:pt x="1283" y="788"/>
                </a:lnTo>
                <a:lnTo>
                  <a:pt x="1277" y="785"/>
                </a:lnTo>
                <a:lnTo>
                  <a:pt x="1276" y="788"/>
                </a:lnTo>
                <a:lnTo>
                  <a:pt x="1270" y="788"/>
                </a:lnTo>
                <a:lnTo>
                  <a:pt x="1267" y="792"/>
                </a:lnTo>
                <a:lnTo>
                  <a:pt x="1260" y="793"/>
                </a:lnTo>
                <a:lnTo>
                  <a:pt x="1254" y="800"/>
                </a:lnTo>
                <a:lnTo>
                  <a:pt x="1249" y="800"/>
                </a:lnTo>
                <a:lnTo>
                  <a:pt x="1249" y="797"/>
                </a:lnTo>
                <a:lnTo>
                  <a:pt x="1243" y="795"/>
                </a:lnTo>
                <a:lnTo>
                  <a:pt x="1240" y="790"/>
                </a:lnTo>
                <a:lnTo>
                  <a:pt x="1235" y="789"/>
                </a:lnTo>
                <a:lnTo>
                  <a:pt x="1228" y="775"/>
                </a:lnTo>
                <a:lnTo>
                  <a:pt x="1229" y="771"/>
                </a:lnTo>
                <a:lnTo>
                  <a:pt x="1222" y="770"/>
                </a:lnTo>
                <a:lnTo>
                  <a:pt x="1214" y="764"/>
                </a:lnTo>
                <a:lnTo>
                  <a:pt x="1218" y="755"/>
                </a:lnTo>
                <a:lnTo>
                  <a:pt x="1220" y="757"/>
                </a:lnTo>
                <a:lnTo>
                  <a:pt x="1224" y="756"/>
                </a:lnTo>
                <a:lnTo>
                  <a:pt x="1225" y="751"/>
                </a:lnTo>
                <a:lnTo>
                  <a:pt x="1229" y="750"/>
                </a:lnTo>
                <a:lnTo>
                  <a:pt x="1228" y="741"/>
                </a:lnTo>
                <a:lnTo>
                  <a:pt x="1230" y="737"/>
                </a:lnTo>
                <a:lnTo>
                  <a:pt x="1232" y="740"/>
                </a:lnTo>
                <a:lnTo>
                  <a:pt x="1235" y="739"/>
                </a:lnTo>
                <a:lnTo>
                  <a:pt x="1230" y="735"/>
                </a:lnTo>
                <a:lnTo>
                  <a:pt x="1233" y="733"/>
                </a:lnTo>
                <a:lnTo>
                  <a:pt x="1230" y="734"/>
                </a:lnTo>
                <a:lnTo>
                  <a:pt x="1225" y="731"/>
                </a:lnTo>
                <a:lnTo>
                  <a:pt x="1227" y="729"/>
                </a:lnTo>
                <a:lnTo>
                  <a:pt x="1219" y="725"/>
                </a:lnTo>
                <a:lnTo>
                  <a:pt x="1212" y="713"/>
                </a:lnTo>
                <a:lnTo>
                  <a:pt x="1211" y="708"/>
                </a:lnTo>
                <a:lnTo>
                  <a:pt x="1217" y="710"/>
                </a:lnTo>
                <a:lnTo>
                  <a:pt x="1212" y="702"/>
                </a:lnTo>
                <a:lnTo>
                  <a:pt x="1219" y="699"/>
                </a:lnTo>
                <a:lnTo>
                  <a:pt x="1223" y="697"/>
                </a:lnTo>
                <a:lnTo>
                  <a:pt x="1227" y="702"/>
                </a:lnTo>
                <a:lnTo>
                  <a:pt x="1230" y="702"/>
                </a:lnTo>
                <a:lnTo>
                  <a:pt x="1234" y="687"/>
                </a:lnTo>
                <a:lnTo>
                  <a:pt x="1230" y="682"/>
                </a:lnTo>
                <a:lnTo>
                  <a:pt x="1227" y="683"/>
                </a:lnTo>
                <a:lnTo>
                  <a:pt x="1216" y="677"/>
                </a:lnTo>
                <a:lnTo>
                  <a:pt x="1214" y="671"/>
                </a:lnTo>
                <a:lnTo>
                  <a:pt x="1215" y="662"/>
                </a:lnTo>
                <a:lnTo>
                  <a:pt x="1220" y="659"/>
                </a:lnTo>
                <a:lnTo>
                  <a:pt x="1222" y="651"/>
                </a:lnTo>
                <a:lnTo>
                  <a:pt x="1221" y="643"/>
                </a:lnTo>
                <a:lnTo>
                  <a:pt x="1223" y="635"/>
                </a:lnTo>
                <a:lnTo>
                  <a:pt x="1217" y="631"/>
                </a:lnTo>
                <a:lnTo>
                  <a:pt x="1215" y="626"/>
                </a:lnTo>
                <a:lnTo>
                  <a:pt x="1212" y="625"/>
                </a:lnTo>
                <a:lnTo>
                  <a:pt x="1207" y="629"/>
                </a:lnTo>
                <a:lnTo>
                  <a:pt x="1205" y="626"/>
                </a:lnTo>
                <a:lnTo>
                  <a:pt x="1202" y="627"/>
                </a:lnTo>
                <a:lnTo>
                  <a:pt x="1195" y="620"/>
                </a:lnTo>
                <a:lnTo>
                  <a:pt x="1198" y="619"/>
                </a:lnTo>
                <a:lnTo>
                  <a:pt x="1197" y="615"/>
                </a:lnTo>
                <a:lnTo>
                  <a:pt x="1191" y="614"/>
                </a:lnTo>
                <a:lnTo>
                  <a:pt x="1189" y="604"/>
                </a:lnTo>
                <a:lnTo>
                  <a:pt x="1167" y="606"/>
                </a:lnTo>
                <a:lnTo>
                  <a:pt x="1157" y="601"/>
                </a:lnTo>
                <a:lnTo>
                  <a:pt x="1150" y="603"/>
                </a:lnTo>
                <a:lnTo>
                  <a:pt x="1144" y="587"/>
                </a:lnTo>
                <a:lnTo>
                  <a:pt x="1149" y="584"/>
                </a:lnTo>
                <a:lnTo>
                  <a:pt x="1146" y="575"/>
                </a:lnTo>
                <a:lnTo>
                  <a:pt x="1150" y="574"/>
                </a:lnTo>
                <a:lnTo>
                  <a:pt x="1149" y="568"/>
                </a:lnTo>
                <a:lnTo>
                  <a:pt x="1154" y="566"/>
                </a:lnTo>
                <a:lnTo>
                  <a:pt x="1149" y="563"/>
                </a:lnTo>
                <a:lnTo>
                  <a:pt x="1150" y="559"/>
                </a:lnTo>
                <a:lnTo>
                  <a:pt x="1147" y="555"/>
                </a:lnTo>
                <a:lnTo>
                  <a:pt x="1146" y="545"/>
                </a:lnTo>
                <a:lnTo>
                  <a:pt x="1141" y="540"/>
                </a:lnTo>
                <a:lnTo>
                  <a:pt x="1140" y="525"/>
                </a:lnTo>
                <a:lnTo>
                  <a:pt x="1128" y="504"/>
                </a:lnTo>
                <a:lnTo>
                  <a:pt x="1124" y="504"/>
                </a:lnTo>
                <a:lnTo>
                  <a:pt x="1117" y="495"/>
                </a:lnTo>
                <a:lnTo>
                  <a:pt x="1111" y="493"/>
                </a:lnTo>
                <a:lnTo>
                  <a:pt x="1106" y="484"/>
                </a:lnTo>
                <a:lnTo>
                  <a:pt x="1108" y="479"/>
                </a:lnTo>
                <a:lnTo>
                  <a:pt x="1095" y="467"/>
                </a:lnTo>
                <a:lnTo>
                  <a:pt x="1094" y="462"/>
                </a:lnTo>
                <a:lnTo>
                  <a:pt x="1089" y="458"/>
                </a:lnTo>
                <a:lnTo>
                  <a:pt x="1089" y="454"/>
                </a:lnTo>
                <a:lnTo>
                  <a:pt x="1088" y="448"/>
                </a:lnTo>
                <a:lnTo>
                  <a:pt x="1080" y="442"/>
                </a:lnTo>
                <a:lnTo>
                  <a:pt x="1073" y="418"/>
                </a:lnTo>
                <a:lnTo>
                  <a:pt x="1068" y="419"/>
                </a:lnTo>
                <a:lnTo>
                  <a:pt x="1058" y="411"/>
                </a:lnTo>
                <a:lnTo>
                  <a:pt x="1053" y="400"/>
                </a:lnTo>
                <a:lnTo>
                  <a:pt x="1045" y="400"/>
                </a:lnTo>
                <a:lnTo>
                  <a:pt x="1039" y="395"/>
                </a:lnTo>
                <a:lnTo>
                  <a:pt x="1039" y="392"/>
                </a:lnTo>
                <a:lnTo>
                  <a:pt x="1035" y="388"/>
                </a:lnTo>
                <a:lnTo>
                  <a:pt x="1034" y="382"/>
                </a:lnTo>
                <a:lnTo>
                  <a:pt x="1031" y="381"/>
                </a:lnTo>
                <a:lnTo>
                  <a:pt x="1027" y="366"/>
                </a:lnTo>
                <a:lnTo>
                  <a:pt x="1016" y="346"/>
                </a:lnTo>
                <a:lnTo>
                  <a:pt x="1020" y="339"/>
                </a:lnTo>
                <a:lnTo>
                  <a:pt x="1019" y="334"/>
                </a:lnTo>
                <a:lnTo>
                  <a:pt x="1016" y="329"/>
                </a:lnTo>
                <a:lnTo>
                  <a:pt x="1013" y="332"/>
                </a:lnTo>
                <a:lnTo>
                  <a:pt x="1005" y="329"/>
                </a:lnTo>
                <a:lnTo>
                  <a:pt x="1002" y="323"/>
                </a:lnTo>
                <a:lnTo>
                  <a:pt x="997" y="317"/>
                </a:lnTo>
                <a:lnTo>
                  <a:pt x="993" y="318"/>
                </a:lnTo>
                <a:lnTo>
                  <a:pt x="993" y="306"/>
                </a:lnTo>
                <a:lnTo>
                  <a:pt x="988" y="303"/>
                </a:lnTo>
                <a:lnTo>
                  <a:pt x="986" y="296"/>
                </a:lnTo>
                <a:lnTo>
                  <a:pt x="989" y="280"/>
                </a:lnTo>
                <a:lnTo>
                  <a:pt x="992" y="276"/>
                </a:lnTo>
                <a:lnTo>
                  <a:pt x="997" y="275"/>
                </a:lnTo>
                <a:lnTo>
                  <a:pt x="1010" y="280"/>
                </a:lnTo>
                <a:lnTo>
                  <a:pt x="1008" y="269"/>
                </a:lnTo>
                <a:lnTo>
                  <a:pt x="1012" y="267"/>
                </a:lnTo>
                <a:lnTo>
                  <a:pt x="1011" y="259"/>
                </a:lnTo>
                <a:lnTo>
                  <a:pt x="1014" y="256"/>
                </a:lnTo>
                <a:lnTo>
                  <a:pt x="1013" y="249"/>
                </a:lnTo>
                <a:lnTo>
                  <a:pt x="1010" y="248"/>
                </a:lnTo>
                <a:lnTo>
                  <a:pt x="1009" y="232"/>
                </a:lnTo>
                <a:lnTo>
                  <a:pt x="1011" y="220"/>
                </a:lnTo>
                <a:lnTo>
                  <a:pt x="1014" y="217"/>
                </a:lnTo>
                <a:lnTo>
                  <a:pt x="1023" y="203"/>
                </a:lnTo>
                <a:lnTo>
                  <a:pt x="1031" y="196"/>
                </a:lnTo>
                <a:lnTo>
                  <a:pt x="1022" y="186"/>
                </a:lnTo>
                <a:lnTo>
                  <a:pt x="1021" y="174"/>
                </a:lnTo>
                <a:lnTo>
                  <a:pt x="1022" y="172"/>
                </a:lnTo>
                <a:lnTo>
                  <a:pt x="1027" y="172"/>
                </a:lnTo>
                <a:lnTo>
                  <a:pt x="1021" y="168"/>
                </a:lnTo>
                <a:lnTo>
                  <a:pt x="1021" y="158"/>
                </a:lnTo>
                <a:lnTo>
                  <a:pt x="1024" y="156"/>
                </a:lnTo>
                <a:lnTo>
                  <a:pt x="1027" y="148"/>
                </a:lnTo>
                <a:lnTo>
                  <a:pt x="1027" y="140"/>
                </a:lnTo>
                <a:lnTo>
                  <a:pt x="1036" y="135"/>
                </a:lnTo>
                <a:lnTo>
                  <a:pt x="1036" y="130"/>
                </a:lnTo>
                <a:lnTo>
                  <a:pt x="1038" y="128"/>
                </a:lnTo>
                <a:lnTo>
                  <a:pt x="1037" y="125"/>
                </a:lnTo>
                <a:lnTo>
                  <a:pt x="1045" y="114"/>
                </a:lnTo>
                <a:lnTo>
                  <a:pt x="1045" y="110"/>
                </a:lnTo>
                <a:lnTo>
                  <a:pt x="1039" y="105"/>
                </a:lnTo>
                <a:lnTo>
                  <a:pt x="1041" y="101"/>
                </a:lnTo>
                <a:lnTo>
                  <a:pt x="1037" y="98"/>
                </a:lnTo>
                <a:lnTo>
                  <a:pt x="1044" y="83"/>
                </a:lnTo>
                <a:lnTo>
                  <a:pt x="1040" y="79"/>
                </a:lnTo>
                <a:lnTo>
                  <a:pt x="1047" y="74"/>
                </a:lnTo>
                <a:lnTo>
                  <a:pt x="1047" y="68"/>
                </a:lnTo>
                <a:lnTo>
                  <a:pt x="1040" y="65"/>
                </a:lnTo>
                <a:lnTo>
                  <a:pt x="1036" y="69"/>
                </a:lnTo>
                <a:lnTo>
                  <a:pt x="1034" y="65"/>
                </a:lnTo>
                <a:lnTo>
                  <a:pt x="1036" y="60"/>
                </a:lnTo>
                <a:lnTo>
                  <a:pt x="1040" y="60"/>
                </a:lnTo>
                <a:lnTo>
                  <a:pt x="1040" y="56"/>
                </a:lnTo>
                <a:lnTo>
                  <a:pt x="1037" y="54"/>
                </a:lnTo>
                <a:lnTo>
                  <a:pt x="1032" y="54"/>
                </a:lnTo>
                <a:lnTo>
                  <a:pt x="1027" y="47"/>
                </a:lnTo>
                <a:lnTo>
                  <a:pt x="1023" y="48"/>
                </a:lnTo>
                <a:lnTo>
                  <a:pt x="1021" y="52"/>
                </a:lnTo>
                <a:lnTo>
                  <a:pt x="1013" y="57"/>
                </a:lnTo>
                <a:lnTo>
                  <a:pt x="1006" y="55"/>
                </a:lnTo>
                <a:lnTo>
                  <a:pt x="997" y="46"/>
                </a:lnTo>
                <a:lnTo>
                  <a:pt x="994" y="33"/>
                </a:lnTo>
                <a:lnTo>
                  <a:pt x="993" y="25"/>
                </a:lnTo>
                <a:lnTo>
                  <a:pt x="982" y="23"/>
                </a:lnTo>
                <a:lnTo>
                  <a:pt x="976" y="18"/>
                </a:lnTo>
                <a:lnTo>
                  <a:pt x="969" y="22"/>
                </a:lnTo>
                <a:lnTo>
                  <a:pt x="959" y="22"/>
                </a:lnTo>
                <a:lnTo>
                  <a:pt x="959" y="24"/>
                </a:lnTo>
                <a:lnTo>
                  <a:pt x="956" y="27"/>
                </a:lnTo>
                <a:lnTo>
                  <a:pt x="953" y="25"/>
                </a:lnTo>
                <a:lnTo>
                  <a:pt x="948" y="20"/>
                </a:lnTo>
                <a:lnTo>
                  <a:pt x="950" y="10"/>
                </a:lnTo>
                <a:lnTo>
                  <a:pt x="950" y="9"/>
                </a:lnTo>
                <a:lnTo>
                  <a:pt x="950" y="10"/>
                </a:lnTo>
                <a:lnTo>
                  <a:pt x="948" y="10"/>
                </a:lnTo>
                <a:lnTo>
                  <a:pt x="947" y="9"/>
                </a:lnTo>
                <a:lnTo>
                  <a:pt x="945" y="4"/>
                </a:lnTo>
                <a:lnTo>
                  <a:pt x="948" y="1"/>
                </a:lnTo>
                <a:lnTo>
                  <a:pt x="947" y="0"/>
                </a:lnTo>
                <a:lnTo>
                  <a:pt x="920" y="2"/>
                </a:lnTo>
                <a:lnTo>
                  <a:pt x="894" y="7"/>
                </a:lnTo>
                <a:lnTo>
                  <a:pt x="894" y="8"/>
                </a:lnTo>
                <a:lnTo>
                  <a:pt x="882" y="12"/>
                </a:lnTo>
                <a:lnTo>
                  <a:pt x="851" y="27"/>
                </a:lnTo>
                <a:lnTo>
                  <a:pt x="845" y="28"/>
                </a:lnTo>
                <a:lnTo>
                  <a:pt x="836" y="29"/>
                </a:lnTo>
                <a:lnTo>
                  <a:pt x="833" y="31"/>
                </a:lnTo>
                <a:lnTo>
                  <a:pt x="829" y="34"/>
                </a:lnTo>
                <a:lnTo>
                  <a:pt x="829" y="35"/>
                </a:lnTo>
                <a:lnTo>
                  <a:pt x="831" y="40"/>
                </a:lnTo>
                <a:lnTo>
                  <a:pt x="832" y="41"/>
                </a:lnTo>
                <a:lnTo>
                  <a:pt x="832" y="44"/>
                </a:lnTo>
                <a:lnTo>
                  <a:pt x="829" y="46"/>
                </a:lnTo>
                <a:lnTo>
                  <a:pt x="824" y="49"/>
                </a:lnTo>
                <a:lnTo>
                  <a:pt x="824" y="56"/>
                </a:lnTo>
                <a:lnTo>
                  <a:pt x="830" y="58"/>
                </a:lnTo>
                <a:lnTo>
                  <a:pt x="832" y="59"/>
                </a:lnTo>
                <a:lnTo>
                  <a:pt x="836" y="60"/>
                </a:lnTo>
                <a:lnTo>
                  <a:pt x="843" y="64"/>
                </a:lnTo>
                <a:lnTo>
                  <a:pt x="845" y="65"/>
                </a:lnTo>
                <a:lnTo>
                  <a:pt x="849" y="68"/>
                </a:lnTo>
                <a:lnTo>
                  <a:pt x="850" y="71"/>
                </a:lnTo>
                <a:lnTo>
                  <a:pt x="851" y="71"/>
                </a:lnTo>
                <a:lnTo>
                  <a:pt x="852" y="71"/>
                </a:lnTo>
                <a:lnTo>
                  <a:pt x="853" y="71"/>
                </a:lnTo>
                <a:lnTo>
                  <a:pt x="855" y="70"/>
                </a:lnTo>
                <a:lnTo>
                  <a:pt x="853" y="67"/>
                </a:lnTo>
                <a:lnTo>
                  <a:pt x="854" y="67"/>
                </a:lnTo>
                <a:lnTo>
                  <a:pt x="856" y="67"/>
                </a:lnTo>
                <a:lnTo>
                  <a:pt x="858" y="67"/>
                </a:lnTo>
                <a:lnTo>
                  <a:pt x="859" y="68"/>
                </a:lnTo>
                <a:lnTo>
                  <a:pt x="864" y="73"/>
                </a:lnTo>
                <a:lnTo>
                  <a:pt x="865" y="73"/>
                </a:lnTo>
                <a:lnTo>
                  <a:pt x="866" y="77"/>
                </a:lnTo>
                <a:lnTo>
                  <a:pt x="865" y="78"/>
                </a:lnTo>
                <a:lnTo>
                  <a:pt x="865" y="80"/>
                </a:lnTo>
                <a:lnTo>
                  <a:pt x="864" y="80"/>
                </a:lnTo>
                <a:lnTo>
                  <a:pt x="864" y="89"/>
                </a:lnTo>
                <a:lnTo>
                  <a:pt x="863" y="92"/>
                </a:lnTo>
                <a:lnTo>
                  <a:pt x="863" y="93"/>
                </a:lnTo>
                <a:lnTo>
                  <a:pt x="854" y="99"/>
                </a:lnTo>
                <a:lnTo>
                  <a:pt x="850" y="100"/>
                </a:lnTo>
                <a:lnTo>
                  <a:pt x="847" y="103"/>
                </a:lnTo>
                <a:lnTo>
                  <a:pt x="847" y="104"/>
                </a:lnTo>
                <a:lnTo>
                  <a:pt x="849" y="106"/>
                </a:lnTo>
                <a:lnTo>
                  <a:pt x="859" y="112"/>
                </a:lnTo>
                <a:lnTo>
                  <a:pt x="859" y="117"/>
                </a:lnTo>
                <a:lnTo>
                  <a:pt x="857" y="120"/>
                </a:lnTo>
                <a:lnTo>
                  <a:pt x="856" y="122"/>
                </a:lnTo>
                <a:lnTo>
                  <a:pt x="842" y="126"/>
                </a:lnTo>
                <a:lnTo>
                  <a:pt x="840" y="126"/>
                </a:lnTo>
                <a:lnTo>
                  <a:pt x="839" y="126"/>
                </a:lnTo>
                <a:lnTo>
                  <a:pt x="838" y="124"/>
                </a:lnTo>
                <a:lnTo>
                  <a:pt x="837" y="124"/>
                </a:lnTo>
                <a:lnTo>
                  <a:pt x="833" y="119"/>
                </a:lnTo>
                <a:lnTo>
                  <a:pt x="831" y="116"/>
                </a:lnTo>
                <a:lnTo>
                  <a:pt x="831" y="111"/>
                </a:lnTo>
                <a:lnTo>
                  <a:pt x="837" y="108"/>
                </a:lnTo>
                <a:lnTo>
                  <a:pt x="836" y="105"/>
                </a:lnTo>
                <a:lnTo>
                  <a:pt x="830" y="104"/>
                </a:lnTo>
                <a:lnTo>
                  <a:pt x="829" y="103"/>
                </a:lnTo>
                <a:lnTo>
                  <a:pt x="821" y="102"/>
                </a:lnTo>
                <a:lnTo>
                  <a:pt x="816" y="103"/>
                </a:lnTo>
                <a:lnTo>
                  <a:pt x="823" y="97"/>
                </a:lnTo>
                <a:lnTo>
                  <a:pt x="821" y="97"/>
                </a:lnTo>
                <a:lnTo>
                  <a:pt x="821" y="96"/>
                </a:lnTo>
                <a:lnTo>
                  <a:pt x="821" y="97"/>
                </a:lnTo>
                <a:lnTo>
                  <a:pt x="812" y="102"/>
                </a:lnTo>
                <a:lnTo>
                  <a:pt x="808" y="105"/>
                </a:lnTo>
                <a:lnTo>
                  <a:pt x="802" y="113"/>
                </a:lnTo>
                <a:lnTo>
                  <a:pt x="803" y="115"/>
                </a:lnTo>
                <a:lnTo>
                  <a:pt x="806" y="118"/>
                </a:lnTo>
                <a:lnTo>
                  <a:pt x="811" y="118"/>
                </a:lnTo>
                <a:lnTo>
                  <a:pt x="812" y="118"/>
                </a:lnTo>
                <a:lnTo>
                  <a:pt x="812" y="119"/>
                </a:lnTo>
                <a:lnTo>
                  <a:pt x="811" y="120"/>
                </a:lnTo>
                <a:lnTo>
                  <a:pt x="810" y="121"/>
                </a:lnTo>
                <a:lnTo>
                  <a:pt x="810" y="120"/>
                </a:lnTo>
                <a:lnTo>
                  <a:pt x="808" y="120"/>
                </a:lnTo>
                <a:lnTo>
                  <a:pt x="805" y="120"/>
                </a:lnTo>
                <a:lnTo>
                  <a:pt x="803" y="118"/>
                </a:lnTo>
                <a:lnTo>
                  <a:pt x="802" y="117"/>
                </a:lnTo>
                <a:lnTo>
                  <a:pt x="802" y="115"/>
                </a:lnTo>
                <a:lnTo>
                  <a:pt x="797" y="120"/>
                </a:lnTo>
                <a:lnTo>
                  <a:pt x="797" y="122"/>
                </a:lnTo>
                <a:lnTo>
                  <a:pt x="798" y="122"/>
                </a:lnTo>
                <a:lnTo>
                  <a:pt x="799" y="122"/>
                </a:lnTo>
                <a:lnTo>
                  <a:pt x="799" y="125"/>
                </a:lnTo>
                <a:lnTo>
                  <a:pt x="791" y="130"/>
                </a:lnTo>
                <a:lnTo>
                  <a:pt x="790" y="141"/>
                </a:lnTo>
                <a:lnTo>
                  <a:pt x="788" y="144"/>
                </a:lnTo>
                <a:lnTo>
                  <a:pt x="785" y="146"/>
                </a:lnTo>
                <a:lnTo>
                  <a:pt x="784" y="147"/>
                </a:lnTo>
                <a:lnTo>
                  <a:pt x="781" y="148"/>
                </a:lnTo>
                <a:lnTo>
                  <a:pt x="778" y="148"/>
                </a:lnTo>
                <a:lnTo>
                  <a:pt x="772" y="148"/>
                </a:lnTo>
                <a:lnTo>
                  <a:pt x="771" y="148"/>
                </a:lnTo>
                <a:lnTo>
                  <a:pt x="770" y="148"/>
                </a:lnTo>
                <a:lnTo>
                  <a:pt x="768" y="152"/>
                </a:lnTo>
                <a:lnTo>
                  <a:pt x="767" y="150"/>
                </a:lnTo>
                <a:lnTo>
                  <a:pt x="766" y="151"/>
                </a:lnTo>
                <a:lnTo>
                  <a:pt x="752" y="155"/>
                </a:lnTo>
                <a:lnTo>
                  <a:pt x="749" y="163"/>
                </a:lnTo>
                <a:lnTo>
                  <a:pt x="747" y="164"/>
                </a:lnTo>
                <a:lnTo>
                  <a:pt x="739" y="170"/>
                </a:lnTo>
                <a:lnTo>
                  <a:pt x="735" y="181"/>
                </a:lnTo>
                <a:lnTo>
                  <a:pt x="736" y="186"/>
                </a:lnTo>
                <a:lnTo>
                  <a:pt x="739" y="188"/>
                </a:lnTo>
                <a:lnTo>
                  <a:pt x="740" y="189"/>
                </a:lnTo>
                <a:lnTo>
                  <a:pt x="739" y="191"/>
                </a:lnTo>
                <a:lnTo>
                  <a:pt x="739" y="195"/>
                </a:lnTo>
                <a:lnTo>
                  <a:pt x="736" y="196"/>
                </a:lnTo>
                <a:lnTo>
                  <a:pt x="735" y="196"/>
                </a:lnTo>
                <a:lnTo>
                  <a:pt x="728" y="191"/>
                </a:lnTo>
                <a:lnTo>
                  <a:pt x="726" y="192"/>
                </a:lnTo>
                <a:lnTo>
                  <a:pt x="723" y="200"/>
                </a:lnTo>
                <a:lnTo>
                  <a:pt x="719" y="194"/>
                </a:lnTo>
                <a:lnTo>
                  <a:pt x="716" y="203"/>
                </a:lnTo>
                <a:lnTo>
                  <a:pt x="694" y="209"/>
                </a:lnTo>
                <a:lnTo>
                  <a:pt x="697" y="201"/>
                </a:lnTo>
                <a:lnTo>
                  <a:pt x="705" y="201"/>
                </a:lnTo>
                <a:lnTo>
                  <a:pt x="699" y="198"/>
                </a:lnTo>
                <a:lnTo>
                  <a:pt x="707" y="198"/>
                </a:lnTo>
                <a:lnTo>
                  <a:pt x="709" y="193"/>
                </a:lnTo>
                <a:lnTo>
                  <a:pt x="696" y="183"/>
                </a:lnTo>
                <a:lnTo>
                  <a:pt x="697" y="180"/>
                </a:lnTo>
                <a:lnTo>
                  <a:pt x="695" y="175"/>
                </a:lnTo>
                <a:lnTo>
                  <a:pt x="696" y="170"/>
                </a:lnTo>
                <a:lnTo>
                  <a:pt x="688" y="172"/>
                </a:lnTo>
                <a:lnTo>
                  <a:pt x="688" y="173"/>
                </a:lnTo>
                <a:lnTo>
                  <a:pt x="684" y="172"/>
                </a:lnTo>
                <a:lnTo>
                  <a:pt x="702" y="160"/>
                </a:lnTo>
                <a:lnTo>
                  <a:pt x="706" y="156"/>
                </a:lnTo>
                <a:lnTo>
                  <a:pt x="688" y="166"/>
                </a:lnTo>
                <a:lnTo>
                  <a:pt x="679" y="176"/>
                </a:lnTo>
                <a:lnTo>
                  <a:pt x="659" y="203"/>
                </a:lnTo>
                <a:lnTo>
                  <a:pt x="664" y="203"/>
                </a:lnTo>
                <a:lnTo>
                  <a:pt x="664" y="199"/>
                </a:lnTo>
                <a:lnTo>
                  <a:pt x="668" y="196"/>
                </a:lnTo>
                <a:lnTo>
                  <a:pt x="666" y="202"/>
                </a:lnTo>
                <a:lnTo>
                  <a:pt x="675" y="206"/>
                </a:lnTo>
                <a:lnTo>
                  <a:pt x="672" y="215"/>
                </a:lnTo>
                <a:lnTo>
                  <a:pt x="668" y="218"/>
                </a:lnTo>
                <a:lnTo>
                  <a:pt x="663" y="217"/>
                </a:lnTo>
                <a:lnTo>
                  <a:pt x="666" y="209"/>
                </a:lnTo>
                <a:lnTo>
                  <a:pt x="660" y="209"/>
                </a:lnTo>
                <a:lnTo>
                  <a:pt x="658" y="212"/>
                </a:lnTo>
                <a:lnTo>
                  <a:pt x="658" y="206"/>
                </a:lnTo>
                <a:lnTo>
                  <a:pt x="650" y="215"/>
                </a:lnTo>
                <a:lnTo>
                  <a:pt x="645" y="218"/>
                </a:lnTo>
                <a:lnTo>
                  <a:pt x="647" y="221"/>
                </a:lnTo>
                <a:lnTo>
                  <a:pt x="636" y="230"/>
                </a:lnTo>
                <a:lnTo>
                  <a:pt x="631" y="233"/>
                </a:lnTo>
                <a:lnTo>
                  <a:pt x="628" y="233"/>
                </a:lnTo>
                <a:lnTo>
                  <a:pt x="616" y="259"/>
                </a:lnTo>
                <a:lnTo>
                  <a:pt x="614" y="261"/>
                </a:lnTo>
                <a:lnTo>
                  <a:pt x="614" y="256"/>
                </a:lnTo>
                <a:lnTo>
                  <a:pt x="599" y="276"/>
                </a:lnTo>
                <a:lnTo>
                  <a:pt x="593" y="281"/>
                </a:lnTo>
                <a:lnTo>
                  <a:pt x="582" y="280"/>
                </a:lnTo>
                <a:lnTo>
                  <a:pt x="590" y="284"/>
                </a:lnTo>
                <a:lnTo>
                  <a:pt x="593" y="289"/>
                </a:lnTo>
                <a:lnTo>
                  <a:pt x="596" y="288"/>
                </a:lnTo>
                <a:lnTo>
                  <a:pt x="604" y="291"/>
                </a:lnTo>
                <a:lnTo>
                  <a:pt x="590" y="291"/>
                </a:lnTo>
                <a:lnTo>
                  <a:pt x="588" y="295"/>
                </a:lnTo>
                <a:lnTo>
                  <a:pt x="580" y="297"/>
                </a:lnTo>
                <a:lnTo>
                  <a:pt x="578" y="304"/>
                </a:lnTo>
                <a:lnTo>
                  <a:pt x="573" y="301"/>
                </a:lnTo>
                <a:lnTo>
                  <a:pt x="570" y="307"/>
                </a:lnTo>
                <a:lnTo>
                  <a:pt x="578" y="313"/>
                </a:lnTo>
                <a:lnTo>
                  <a:pt x="576" y="320"/>
                </a:lnTo>
                <a:lnTo>
                  <a:pt x="579" y="326"/>
                </a:lnTo>
                <a:lnTo>
                  <a:pt x="578" y="329"/>
                </a:lnTo>
                <a:lnTo>
                  <a:pt x="583" y="337"/>
                </a:lnTo>
                <a:lnTo>
                  <a:pt x="584" y="349"/>
                </a:lnTo>
                <a:lnTo>
                  <a:pt x="582" y="347"/>
                </a:lnTo>
                <a:lnTo>
                  <a:pt x="576" y="347"/>
                </a:lnTo>
                <a:lnTo>
                  <a:pt x="557" y="362"/>
                </a:lnTo>
                <a:lnTo>
                  <a:pt x="554" y="368"/>
                </a:lnTo>
                <a:lnTo>
                  <a:pt x="556" y="359"/>
                </a:lnTo>
                <a:lnTo>
                  <a:pt x="542" y="367"/>
                </a:lnTo>
                <a:lnTo>
                  <a:pt x="532" y="364"/>
                </a:lnTo>
                <a:lnTo>
                  <a:pt x="522" y="353"/>
                </a:lnTo>
                <a:lnTo>
                  <a:pt x="498" y="350"/>
                </a:lnTo>
                <a:lnTo>
                  <a:pt x="493" y="344"/>
                </a:lnTo>
                <a:lnTo>
                  <a:pt x="497" y="337"/>
                </a:lnTo>
                <a:lnTo>
                  <a:pt x="501" y="332"/>
                </a:lnTo>
                <a:lnTo>
                  <a:pt x="498" y="327"/>
                </a:lnTo>
                <a:lnTo>
                  <a:pt x="501" y="324"/>
                </a:lnTo>
                <a:lnTo>
                  <a:pt x="523" y="309"/>
                </a:lnTo>
                <a:lnTo>
                  <a:pt x="535" y="306"/>
                </a:lnTo>
                <a:lnTo>
                  <a:pt x="531" y="301"/>
                </a:lnTo>
                <a:lnTo>
                  <a:pt x="525" y="298"/>
                </a:lnTo>
                <a:lnTo>
                  <a:pt x="522" y="293"/>
                </a:lnTo>
                <a:lnTo>
                  <a:pt x="519" y="294"/>
                </a:lnTo>
                <a:lnTo>
                  <a:pt x="520" y="291"/>
                </a:lnTo>
                <a:lnTo>
                  <a:pt x="502" y="286"/>
                </a:lnTo>
                <a:lnTo>
                  <a:pt x="497" y="279"/>
                </a:lnTo>
                <a:lnTo>
                  <a:pt x="475" y="281"/>
                </a:lnTo>
                <a:lnTo>
                  <a:pt x="445" y="294"/>
                </a:lnTo>
                <a:lnTo>
                  <a:pt x="432" y="292"/>
                </a:lnTo>
                <a:lnTo>
                  <a:pt x="421" y="292"/>
                </a:lnTo>
                <a:lnTo>
                  <a:pt x="419" y="294"/>
                </a:lnTo>
                <a:lnTo>
                  <a:pt x="419" y="296"/>
                </a:lnTo>
                <a:lnTo>
                  <a:pt x="453" y="306"/>
                </a:lnTo>
                <a:lnTo>
                  <a:pt x="458" y="319"/>
                </a:lnTo>
                <a:lnTo>
                  <a:pt x="463" y="317"/>
                </a:lnTo>
                <a:lnTo>
                  <a:pt x="459" y="322"/>
                </a:lnTo>
                <a:lnTo>
                  <a:pt x="461" y="322"/>
                </a:lnTo>
                <a:lnTo>
                  <a:pt x="460" y="327"/>
                </a:lnTo>
                <a:lnTo>
                  <a:pt x="463" y="325"/>
                </a:lnTo>
                <a:lnTo>
                  <a:pt x="460" y="329"/>
                </a:lnTo>
                <a:lnTo>
                  <a:pt x="463" y="339"/>
                </a:lnTo>
                <a:lnTo>
                  <a:pt x="466" y="339"/>
                </a:lnTo>
                <a:lnTo>
                  <a:pt x="463" y="342"/>
                </a:lnTo>
                <a:lnTo>
                  <a:pt x="465" y="364"/>
                </a:lnTo>
                <a:lnTo>
                  <a:pt x="472" y="370"/>
                </a:lnTo>
                <a:lnTo>
                  <a:pt x="478" y="367"/>
                </a:lnTo>
                <a:lnTo>
                  <a:pt x="485" y="371"/>
                </a:lnTo>
                <a:lnTo>
                  <a:pt x="488" y="369"/>
                </a:lnTo>
                <a:lnTo>
                  <a:pt x="487" y="372"/>
                </a:lnTo>
                <a:lnTo>
                  <a:pt x="497" y="377"/>
                </a:lnTo>
                <a:lnTo>
                  <a:pt x="498" y="383"/>
                </a:lnTo>
                <a:lnTo>
                  <a:pt x="496" y="387"/>
                </a:lnTo>
                <a:lnTo>
                  <a:pt x="504" y="391"/>
                </a:lnTo>
                <a:lnTo>
                  <a:pt x="501" y="395"/>
                </a:lnTo>
                <a:lnTo>
                  <a:pt x="503" y="402"/>
                </a:lnTo>
                <a:lnTo>
                  <a:pt x="501" y="409"/>
                </a:lnTo>
                <a:lnTo>
                  <a:pt x="502" y="422"/>
                </a:lnTo>
                <a:lnTo>
                  <a:pt x="514" y="440"/>
                </a:lnTo>
                <a:lnTo>
                  <a:pt x="506" y="433"/>
                </a:lnTo>
                <a:lnTo>
                  <a:pt x="504" y="429"/>
                </a:lnTo>
                <a:lnTo>
                  <a:pt x="497" y="425"/>
                </a:lnTo>
                <a:lnTo>
                  <a:pt x="491" y="427"/>
                </a:lnTo>
                <a:lnTo>
                  <a:pt x="486" y="435"/>
                </a:lnTo>
                <a:lnTo>
                  <a:pt x="490" y="436"/>
                </a:lnTo>
                <a:lnTo>
                  <a:pt x="491" y="440"/>
                </a:lnTo>
                <a:lnTo>
                  <a:pt x="488" y="437"/>
                </a:lnTo>
                <a:lnTo>
                  <a:pt x="486" y="437"/>
                </a:lnTo>
                <a:lnTo>
                  <a:pt x="483" y="435"/>
                </a:lnTo>
                <a:lnTo>
                  <a:pt x="490" y="423"/>
                </a:lnTo>
                <a:lnTo>
                  <a:pt x="485" y="420"/>
                </a:lnTo>
                <a:lnTo>
                  <a:pt x="478" y="421"/>
                </a:lnTo>
                <a:lnTo>
                  <a:pt x="473" y="417"/>
                </a:lnTo>
                <a:lnTo>
                  <a:pt x="453" y="427"/>
                </a:lnTo>
                <a:lnTo>
                  <a:pt x="455" y="422"/>
                </a:lnTo>
                <a:lnTo>
                  <a:pt x="439" y="422"/>
                </a:lnTo>
                <a:lnTo>
                  <a:pt x="433" y="448"/>
                </a:lnTo>
                <a:lnTo>
                  <a:pt x="426" y="456"/>
                </a:lnTo>
                <a:lnTo>
                  <a:pt x="409" y="467"/>
                </a:lnTo>
                <a:lnTo>
                  <a:pt x="405" y="480"/>
                </a:lnTo>
                <a:lnTo>
                  <a:pt x="392" y="495"/>
                </a:lnTo>
                <a:lnTo>
                  <a:pt x="390" y="501"/>
                </a:lnTo>
                <a:lnTo>
                  <a:pt x="395" y="511"/>
                </a:lnTo>
                <a:lnTo>
                  <a:pt x="414" y="525"/>
                </a:lnTo>
                <a:lnTo>
                  <a:pt x="419" y="526"/>
                </a:lnTo>
                <a:lnTo>
                  <a:pt x="432" y="537"/>
                </a:lnTo>
                <a:lnTo>
                  <a:pt x="428" y="540"/>
                </a:lnTo>
                <a:lnTo>
                  <a:pt x="437" y="551"/>
                </a:lnTo>
                <a:lnTo>
                  <a:pt x="425" y="553"/>
                </a:lnTo>
                <a:lnTo>
                  <a:pt x="412" y="549"/>
                </a:lnTo>
                <a:lnTo>
                  <a:pt x="413" y="554"/>
                </a:lnTo>
                <a:lnTo>
                  <a:pt x="418" y="552"/>
                </a:lnTo>
                <a:lnTo>
                  <a:pt x="412" y="557"/>
                </a:lnTo>
                <a:lnTo>
                  <a:pt x="407" y="558"/>
                </a:lnTo>
                <a:lnTo>
                  <a:pt x="384" y="553"/>
                </a:lnTo>
                <a:lnTo>
                  <a:pt x="369" y="553"/>
                </a:lnTo>
                <a:lnTo>
                  <a:pt x="370" y="557"/>
                </a:lnTo>
                <a:lnTo>
                  <a:pt x="364" y="558"/>
                </a:lnTo>
                <a:lnTo>
                  <a:pt x="360" y="563"/>
                </a:lnTo>
                <a:lnTo>
                  <a:pt x="356" y="560"/>
                </a:lnTo>
                <a:lnTo>
                  <a:pt x="363" y="555"/>
                </a:lnTo>
                <a:lnTo>
                  <a:pt x="364" y="551"/>
                </a:lnTo>
                <a:lnTo>
                  <a:pt x="353" y="554"/>
                </a:lnTo>
                <a:lnTo>
                  <a:pt x="343" y="551"/>
                </a:lnTo>
                <a:lnTo>
                  <a:pt x="338" y="546"/>
                </a:lnTo>
                <a:lnTo>
                  <a:pt x="316" y="543"/>
                </a:lnTo>
                <a:lnTo>
                  <a:pt x="310" y="547"/>
                </a:lnTo>
                <a:lnTo>
                  <a:pt x="314" y="557"/>
                </a:lnTo>
                <a:lnTo>
                  <a:pt x="309" y="562"/>
                </a:lnTo>
                <a:lnTo>
                  <a:pt x="303" y="563"/>
                </a:lnTo>
                <a:lnTo>
                  <a:pt x="309" y="568"/>
                </a:lnTo>
                <a:lnTo>
                  <a:pt x="306" y="568"/>
                </a:lnTo>
                <a:lnTo>
                  <a:pt x="309" y="574"/>
                </a:lnTo>
                <a:lnTo>
                  <a:pt x="316" y="574"/>
                </a:lnTo>
                <a:lnTo>
                  <a:pt x="335" y="588"/>
                </a:lnTo>
                <a:lnTo>
                  <a:pt x="343" y="590"/>
                </a:lnTo>
                <a:lnTo>
                  <a:pt x="347" y="586"/>
                </a:lnTo>
                <a:lnTo>
                  <a:pt x="351" y="586"/>
                </a:lnTo>
                <a:lnTo>
                  <a:pt x="351" y="581"/>
                </a:lnTo>
                <a:lnTo>
                  <a:pt x="355" y="580"/>
                </a:lnTo>
                <a:lnTo>
                  <a:pt x="357" y="584"/>
                </a:lnTo>
                <a:lnTo>
                  <a:pt x="364" y="586"/>
                </a:lnTo>
                <a:lnTo>
                  <a:pt x="363" y="593"/>
                </a:lnTo>
                <a:lnTo>
                  <a:pt x="369" y="595"/>
                </a:lnTo>
                <a:lnTo>
                  <a:pt x="373" y="603"/>
                </a:lnTo>
                <a:lnTo>
                  <a:pt x="371" y="608"/>
                </a:lnTo>
                <a:lnTo>
                  <a:pt x="368" y="611"/>
                </a:lnTo>
                <a:lnTo>
                  <a:pt x="361" y="612"/>
                </a:lnTo>
                <a:lnTo>
                  <a:pt x="359" y="620"/>
                </a:lnTo>
                <a:lnTo>
                  <a:pt x="353" y="621"/>
                </a:lnTo>
                <a:lnTo>
                  <a:pt x="347" y="618"/>
                </a:lnTo>
                <a:lnTo>
                  <a:pt x="331" y="620"/>
                </a:lnTo>
                <a:lnTo>
                  <a:pt x="324" y="619"/>
                </a:lnTo>
                <a:lnTo>
                  <a:pt x="316" y="619"/>
                </a:lnTo>
                <a:lnTo>
                  <a:pt x="316" y="615"/>
                </a:lnTo>
                <a:lnTo>
                  <a:pt x="312" y="614"/>
                </a:lnTo>
                <a:lnTo>
                  <a:pt x="314" y="611"/>
                </a:lnTo>
                <a:lnTo>
                  <a:pt x="305" y="606"/>
                </a:lnTo>
                <a:lnTo>
                  <a:pt x="303" y="610"/>
                </a:lnTo>
                <a:lnTo>
                  <a:pt x="297" y="604"/>
                </a:lnTo>
                <a:lnTo>
                  <a:pt x="285" y="601"/>
                </a:lnTo>
                <a:lnTo>
                  <a:pt x="289" y="604"/>
                </a:lnTo>
                <a:lnTo>
                  <a:pt x="280" y="608"/>
                </a:lnTo>
                <a:lnTo>
                  <a:pt x="279" y="605"/>
                </a:lnTo>
                <a:lnTo>
                  <a:pt x="272" y="606"/>
                </a:lnTo>
                <a:lnTo>
                  <a:pt x="271" y="604"/>
                </a:lnTo>
                <a:lnTo>
                  <a:pt x="266" y="604"/>
                </a:lnTo>
                <a:lnTo>
                  <a:pt x="265" y="599"/>
                </a:lnTo>
                <a:lnTo>
                  <a:pt x="257" y="599"/>
                </a:lnTo>
                <a:lnTo>
                  <a:pt x="263" y="592"/>
                </a:lnTo>
                <a:lnTo>
                  <a:pt x="256" y="589"/>
                </a:lnTo>
                <a:lnTo>
                  <a:pt x="262" y="584"/>
                </a:lnTo>
                <a:lnTo>
                  <a:pt x="254" y="586"/>
                </a:lnTo>
                <a:lnTo>
                  <a:pt x="257" y="582"/>
                </a:lnTo>
                <a:lnTo>
                  <a:pt x="258" y="580"/>
                </a:lnTo>
                <a:lnTo>
                  <a:pt x="254" y="577"/>
                </a:lnTo>
                <a:lnTo>
                  <a:pt x="248" y="574"/>
                </a:lnTo>
                <a:lnTo>
                  <a:pt x="251" y="571"/>
                </a:lnTo>
                <a:lnTo>
                  <a:pt x="248" y="570"/>
                </a:lnTo>
                <a:lnTo>
                  <a:pt x="248" y="566"/>
                </a:lnTo>
                <a:lnTo>
                  <a:pt x="244" y="566"/>
                </a:lnTo>
                <a:lnTo>
                  <a:pt x="242" y="563"/>
                </a:lnTo>
                <a:lnTo>
                  <a:pt x="244" y="562"/>
                </a:lnTo>
                <a:lnTo>
                  <a:pt x="241" y="559"/>
                </a:lnTo>
                <a:lnTo>
                  <a:pt x="235" y="558"/>
                </a:lnTo>
                <a:lnTo>
                  <a:pt x="235" y="553"/>
                </a:lnTo>
                <a:lnTo>
                  <a:pt x="228" y="553"/>
                </a:lnTo>
                <a:lnTo>
                  <a:pt x="235" y="551"/>
                </a:lnTo>
                <a:lnTo>
                  <a:pt x="233" y="548"/>
                </a:lnTo>
                <a:lnTo>
                  <a:pt x="239" y="547"/>
                </a:lnTo>
                <a:lnTo>
                  <a:pt x="237" y="545"/>
                </a:lnTo>
                <a:lnTo>
                  <a:pt x="239" y="538"/>
                </a:lnTo>
                <a:lnTo>
                  <a:pt x="232" y="526"/>
                </a:lnTo>
                <a:lnTo>
                  <a:pt x="241" y="531"/>
                </a:lnTo>
                <a:lnTo>
                  <a:pt x="242" y="529"/>
                </a:lnTo>
                <a:lnTo>
                  <a:pt x="238" y="527"/>
                </a:lnTo>
                <a:lnTo>
                  <a:pt x="238" y="523"/>
                </a:lnTo>
                <a:lnTo>
                  <a:pt x="237" y="524"/>
                </a:lnTo>
                <a:lnTo>
                  <a:pt x="236" y="519"/>
                </a:lnTo>
                <a:lnTo>
                  <a:pt x="230" y="521"/>
                </a:lnTo>
                <a:lnTo>
                  <a:pt x="230" y="516"/>
                </a:lnTo>
                <a:lnTo>
                  <a:pt x="223" y="511"/>
                </a:lnTo>
                <a:lnTo>
                  <a:pt x="210" y="508"/>
                </a:lnTo>
                <a:lnTo>
                  <a:pt x="206" y="505"/>
                </a:lnTo>
                <a:lnTo>
                  <a:pt x="201" y="508"/>
                </a:lnTo>
                <a:lnTo>
                  <a:pt x="190" y="500"/>
                </a:lnTo>
                <a:lnTo>
                  <a:pt x="186" y="500"/>
                </a:lnTo>
                <a:lnTo>
                  <a:pt x="192" y="497"/>
                </a:lnTo>
                <a:lnTo>
                  <a:pt x="187" y="497"/>
                </a:lnTo>
                <a:lnTo>
                  <a:pt x="187" y="494"/>
                </a:lnTo>
                <a:lnTo>
                  <a:pt x="183" y="497"/>
                </a:lnTo>
                <a:lnTo>
                  <a:pt x="175" y="494"/>
                </a:lnTo>
                <a:lnTo>
                  <a:pt x="173" y="497"/>
                </a:lnTo>
                <a:lnTo>
                  <a:pt x="167" y="497"/>
                </a:lnTo>
                <a:lnTo>
                  <a:pt x="173" y="493"/>
                </a:lnTo>
                <a:lnTo>
                  <a:pt x="170" y="493"/>
                </a:lnTo>
                <a:lnTo>
                  <a:pt x="163" y="494"/>
                </a:lnTo>
                <a:lnTo>
                  <a:pt x="170" y="492"/>
                </a:lnTo>
                <a:lnTo>
                  <a:pt x="171" y="488"/>
                </a:lnTo>
                <a:lnTo>
                  <a:pt x="176" y="489"/>
                </a:lnTo>
                <a:lnTo>
                  <a:pt x="176" y="487"/>
                </a:lnTo>
                <a:lnTo>
                  <a:pt x="160" y="487"/>
                </a:lnTo>
                <a:lnTo>
                  <a:pt x="159" y="485"/>
                </a:lnTo>
                <a:lnTo>
                  <a:pt x="162" y="485"/>
                </a:lnTo>
                <a:lnTo>
                  <a:pt x="162" y="483"/>
                </a:lnTo>
                <a:lnTo>
                  <a:pt x="145" y="480"/>
                </a:lnTo>
                <a:lnTo>
                  <a:pt x="147" y="476"/>
                </a:lnTo>
                <a:lnTo>
                  <a:pt x="148" y="475"/>
                </a:lnTo>
                <a:lnTo>
                  <a:pt x="148" y="473"/>
                </a:lnTo>
                <a:lnTo>
                  <a:pt x="145" y="470"/>
                </a:lnTo>
                <a:lnTo>
                  <a:pt x="127" y="469"/>
                </a:lnTo>
                <a:lnTo>
                  <a:pt x="124" y="468"/>
                </a:lnTo>
                <a:lnTo>
                  <a:pt x="131" y="468"/>
                </a:lnTo>
                <a:lnTo>
                  <a:pt x="138" y="464"/>
                </a:lnTo>
                <a:lnTo>
                  <a:pt x="152" y="465"/>
                </a:lnTo>
                <a:lnTo>
                  <a:pt x="155" y="471"/>
                </a:lnTo>
                <a:lnTo>
                  <a:pt x="179" y="482"/>
                </a:lnTo>
                <a:lnTo>
                  <a:pt x="179" y="475"/>
                </a:lnTo>
                <a:lnTo>
                  <a:pt x="180" y="475"/>
                </a:lnTo>
                <a:lnTo>
                  <a:pt x="184" y="475"/>
                </a:lnTo>
                <a:lnTo>
                  <a:pt x="190" y="480"/>
                </a:lnTo>
                <a:lnTo>
                  <a:pt x="199" y="480"/>
                </a:lnTo>
                <a:lnTo>
                  <a:pt x="212" y="478"/>
                </a:lnTo>
                <a:lnTo>
                  <a:pt x="207" y="482"/>
                </a:lnTo>
                <a:lnTo>
                  <a:pt x="213" y="485"/>
                </a:lnTo>
                <a:lnTo>
                  <a:pt x="220" y="479"/>
                </a:lnTo>
                <a:lnTo>
                  <a:pt x="227" y="481"/>
                </a:lnTo>
                <a:lnTo>
                  <a:pt x="246" y="486"/>
                </a:lnTo>
                <a:lnTo>
                  <a:pt x="297" y="482"/>
                </a:lnTo>
                <a:lnTo>
                  <a:pt x="312" y="485"/>
                </a:lnTo>
                <a:lnTo>
                  <a:pt x="325" y="485"/>
                </a:lnTo>
                <a:lnTo>
                  <a:pt x="345" y="481"/>
                </a:lnTo>
                <a:lnTo>
                  <a:pt x="363" y="471"/>
                </a:lnTo>
                <a:lnTo>
                  <a:pt x="383" y="455"/>
                </a:lnTo>
                <a:lnTo>
                  <a:pt x="392" y="445"/>
                </a:lnTo>
                <a:lnTo>
                  <a:pt x="403" y="417"/>
                </a:lnTo>
                <a:lnTo>
                  <a:pt x="402" y="397"/>
                </a:lnTo>
                <a:lnTo>
                  <a:pt x="398" y="391"/>
                </a:lnTo>
                <a:lnTo>
                  <a:pt x="392" y="392"/>
                </a:lnTo>
                <a:lnTo>
                  <a:pt x="390" y="387"/>
                </a:lnTo>
                <a:lnTo>
                  <a:pt x="388" y="382"/>
                </a:lnTo>
                <a:lnTo>
                  <a:pt x="384" y="381"/>
                </a:lnTo>
                <a:lnTo>
                  <a:pt x="381" y="372"/>
                </a:lnTo>
                <a:lnTo>
                  <a:pt x="377" y="367"/>
                </a:lnTo>
                <a:lnTo>
                  <a:pt x="372" y="368"/>
                </a:lnTo>
                <a:lnTo>
                  <a:pt x="367" y="364"/>
                </a:lnTo>
                <a:lnTo>
                  <a:pt x="363" y="366"/>
                </a:lnTo>
                <a:lnTo>
                  <a:pt x="363" y="369"/>
                </a:lnTo>
                <a:lnTo>
                  <a:pt x="362" y="369"/>
                </a:lnTo>
                <a:lnTo>
                  <a:pt x="356" y="366"/>
                </a:lnTo>
                <a:lnTo>
                  <a:pt x="358" y="364"/>
                </a:lnTo>
                <a:lnTo>
                  <a:pt x="356" y="362"/>
                </a:lnTo>
                <a:lnTo>
                  <a:pt x="348" y="362"/>
                </a:lnTo>
                <a:lnTo>
                  <a:pt x="333" y="353"/>
                </a:lnTo>
                <a:lnTo>
                  <a:pt x="332" y="354"/>
                </a:lnTo>
                <a:lnTo>
                  <a:pt x="338" y="359"/>
                </a:lnTo>
                <a:lnTo>
                  <a:pt x="331" y="360"/>
                </a:lnTo>
                <a:lnTo>
                  <a:pt x="296" y="350"/>
                </a:lnTo>
                <a:lnTo>
                  <a:pt x="293" y="352"/>
                </a:lnTo>
                <a:lnTo>
                  <a:pt x="303" y="354"/>
                </a:lnTo>
                <a:lnTo>
                  <a:pt x="292" y="353"/>
                </a:lnTo>
                <a:lnTo>
                  <a:pt x="292" y="354"/>
                </a:lnTo>
                <a:lnTo>
                  <a:pt x="288" y="349"/>
                </a:lnTo>
                <a:lnTo>
                  <a:pt x="279" y="348"/>
                </a:lnTo>
                <a:lnTo>
                  <a:pt x="268" y="342"/>
                </a:lnTo>
                <a:lnTo>
                  <a:pt x="227" y="331"/>
                </a:lnTo>
                <a:lnTo>
                  <a:pt x="219" y="331"/>
                </a:lnTo>
                <a:lnTo>
                  <a:pt x="216" y="329"/>
                </a:lnTo>
                <a:lnTo>
                  <a:pt x="211" y="329"/>
                </a:lnTo>
                <a:lnTo>
                  <a:pt x="206" y="327"/>
                </a:lnTo>
                <a:lnTo>
                  <a:pt x="187" y="326"/>
                </a:lnTo>
                <a:lnTo>
                  <a:pt x="183" y="327"/>
                </a:lnTo>
                <a:lnTo>
                  <a:pt x="187" y="329"/>
                </a:lnTo>
                <a:lnTo>
                  <a:pt x="186" y="332"/>
                </a:lnTo>
                <a:lnTo>
                  <a:pt x="183" y="330"/>
                </a:lnTo>
                <a:lnTo>
                  <a:pt x="179" y="332"/>
                </a:lnTo>
                <a:lnTo>
                  <a:pt x="170" y="332"/>
                </a:lnTo>
                <a:lnTo>
                  <a:pt x="160" y="330"/>
                </a:lnTo>
                <a:lnTo>
                  <a:pt x="149" y="332"/>
                </a:lnTo>
                <a:lnTo>
                  <a:pt x="129" y="339"/>
                </a:lnTo>
                <a:lnTo>
                  <a:pt x="133" y="333"/>
                </a:lnTo>
                <a:lnTo>
                  <a:pt x="135" y="329"/>
                </a:lnTo>
                <a:lnTo>
                  <a:pt x="129" y="329"/>
                </a:lnTo>
                <a:lnTo>
                  <a:pt x="118" y="332"/>
                </a:lnTo>
                <a:lnTo>
                  <a:pt x="116" y="330"/>
                </a:lnTo>
                <a:lnTo>
                  <a:pt x="105" y="332"/>
                </a:lnTo>
                <a:lnTo>
                  <a:pt x="101" y="330"/>
                </a:lnTo>
                <a:lnTo>
                  <a:pt x="102" y="328"/>
                </a:lnTo>
                <a:lnTo>
                  <a:pt x="95" y="328"/>
                </a:lnTo>
                <a:lnTo>
                  <a:pt x="90" y="331"/>
                </a:lnTo>
                <a:lnTo>
                  <a:pt x="88" y="327"/>
                </a:lnTo>
                <a:lnTo>
                  <a:pt x="92" y="324"/>
                </a:lnTo>
                <a:lnTo>
                  <a:pt x="94" y="325"/>
                </a:lnTo>
                <a:lnTo>
                  <a:pt x="114" y="325"/>
                </a:lnTo>
                <a:lnTo>
                  <a:pt x="120" y="321"/>
                </a:lnTo>
                <a:lnTo>
                  <a:pt x="119" y="315"/>
                </a:lnTo>
                <a:lnTo>
                  <a:pt x="112" y="314"/>
                </a:lnTo>
                <a:lnTo>
                  <a:pt x="100" y="315"/>
                </a:lnTo>
                <a:lnTo>
                  <a:pt x="100" y="313"/>
                </a:lnTo>
                <a:lnTo>
                  <a:pt x="93" y="312"/>
                </a:lnTo>
                <a:lnTo>
                  <a:pt x="86" y="309"/>
                </a:lnTo>
                <a:lnTo>
                  <a:pt x="83" y="309"/>
                </a:lnTo>
                <a:lnTo>
                  <a:pt x="83" y="311"/>
                </a:lnTo>
                <a:lnTo>
                  <a:pt x="90" y="319"/>
                </a:lnTo>
                <a:lnTo>
                  <a:pt x="88" y="319"/>
                </a:lnTo>
                <a:lnTo>
                  <a:pt x="80" y="317"/>
                </a:lnTo>
                <a:lnTo>
                  <a:pt x="80" y="324"/>
                </a:lnTo>
                <a:lnTo>
                  <a:pt x="84" y="326"/>
                </a:lnTo>
                <a:lnTo>
                  <a:pt x="72" y="326"/>
                </a:lnTo>
                <a:lnTo>
                  <a:pt x="55" y="325"/>
                </a:lnTo>
                <a:lnTo>
                  <a:pt x="57" y="328"/>
                </a:lnTo>
                <a:lnTo>
                  <a:pt x="57" y="329"/>
                </a:lnTo>
                <a:lnTo>
                  <a:pt x="59" y="330"/>
                </a:lnTo>
                <a:lnTo>
                  <a:pt x="59" y="332"/>
                </a:lnTo>
                <a:lnTo>
                  <a:pt x="60" y="334"/>
                </a:lnTo>
                <a:lnTo>
                  <a:pt x="60" y="335"/>
                </a:lnTo>
                <a:lnTo>
                  <a:pt x="60" y="337"/>
                </a:lnTo>
                <a:lnTo>
                  <a:pt x="59" y="338"/>
                </a:lnTo>
                <a:lnTo>
                  <a:pt x="57" y="339"/>
                </a:lnTo>
                <a:lnTo>
                  <a:pt x="56" y="339"/>
                </a:lnTo>
                <a:lnTo>
                  <a:pt x="55" y="339"/>
                </a:lnTo>
                <a:lnTo>
                  <a:pt x="53" y="339"/>
                </a:lnTo>
                <a:lnTo>
                  <a:pt x="50" y="340"/>
                </a:lnTo>
                <a:lnTo>
                  <a:pt x="48" y="339"/>
                </a:lnTo>
                <a:lnTo>
                  <a:pt x="46" y="338"/>
                </a:lnTo>
                <a:lnTo>
                  <a:pt x="46" y="337"/>
                </a:lnTo>
                <a:lnTo>
                  <a:pt x="44" y="337"/>
                </a:lnTo>
                <a:lnTo>
                  <a:pt x="43" y="336"/>
                </a:lnTo>
                <a:lnTo>
                  <a:pt x="42" y="336"/>
                </a:lnTo>
                <a:lnTo>
                  <a:pt x="40" y="336"/>
                </a:lnTo>
                <a:lnTo>
                  <a:pt x="36" y="335"/>
                </a:lnTo>
                <a:lnTo>
                  <a:pt x="38" y="339"/>
                </a:lnTo>
                <a:lnTo>
                  <a:pt x="40" y="340"/>
                </a:lnTo>
                <a:lnTo>
                  <a:pt x="40" y="341"/>
                </a:lnTo>
                <a:lnTo>
                  <a:pt x="40" y="342"/>
                </a:lnTo>
                <a:lnTo>
                  <a:pt x="38" y="343"/>
                </a:lnTo>
                <a:lnTo>
                  <a:pt x="40" y="344"/>
                </a:lnTo>
                <a:lnTo>
                  <a:pt x="40" y="345"/>
                </a:lnTo>
                <a:lnTo>
                  <a:pt x="40" y="347"/>
                </a:lnTo>
                <a:lnTo>
                  <a:pt x="38" y="348"/>
                </a:lnTo>
                <a:lnTo>
                  <a:pt x="37" y="349"/>
                </a:lnTo>
                <a:lnTo>
                  <a:pt x="36" y="350"/>
                </a:lnTo>
                <a:lnTo>
                  <a:pt x="35" y="351"/>
                </a:lnTo>
                <a:lnTo>
                  <a:pt x="35" y="350"/>
                </a:lnTo>
                <a:lnTo>
                  <a:pt x="33" y="350"/>
                </a:lnTo>
                <a:lnTo>
                  <a:pt x="32" y="352"/>
                </a:lnTo>
                <a:lnTo>
                  <a:pt x="31" y="352"/>
                </a:lnTo>
                <a:lnTo>
                  <a:pt x="29" y="353"/>
                </a:lnTo>
                <a:lnTo>
                  <a:pt x="29" y="354"/>
                </a:lnTo>
                <a:lnTo>
                  <a:pt x="28" y="356"/>
                </a:lnTo>
                <a:lnTo>
                  <a:pt x="25" y="357"/>
                </a:lnTo>
                <a:lnTo>
                  <a:pt x="23" y="357"/>
                </a:lnTo>
                <a:lnTo>
                  <a:pt x="21" y="358"/>
                </a:lnTo>
                <a:lnTo>
                  <a:pt x="19" y="359"/>
                </a:lnTo>
                <a:lnTo>
                  <a:pt x="18" y="360"/>
                </a:lnTo>
                <a:lnTo>
                  <a:pt x="19" y="362"/>
                </a:lnTo>
                <a:lnTo>
                  <a:pt x="20" y="363"/>
                </a:lnTo>
                <a:lnTo>
                  <a:pt x="19" y="365"/>
                </a:lnTo>
                <a:lnTo>
                  <a:pt x="19" y="367"/>
                </a:lnTo>
                <a:lnTo>
                  <a:pt x="19" y="369"/>
                </a:lnTo>
                <a:lnTo>
                  <a:pt x="19" y="372"/>
                </a:lnTo>
                <a:lnTo>
                  <a:pt x="18" y="373"/>
                </a:lnTo>
                <a:lnTo>
                  <a:pt x="17" y="374"/>
                </a:lnTo>
                <a:lnTo>
                  <a:pt x="16" y="377"/>
                </a:lnTo>
                <a:lnTo>
                  <a:pt x="14" y="377"/>
                </a:lnTo>
                <a:lnTo>
                  <a:pt x="11" y="375"/>
                </a:lnTo>
                <a:lnTo>
                  <a:pt x="0" y="385"/>
                </a:lnTo>
                <a:lnTo>
                  <a:pt x="2" y="387"/>
                </a:lnTo>
                <a:lnTo>
                  <a:pt x="6" y="387"/>
                </a:lnTo>
                <a:lnTo>
                  <a:pt x="10" y="387"/>
                </a:lnTo>
                <a:lnTo>
                  <a:pt x="9" y="395"/>
                </a:lnTo>
                <a:lnTo>
                  <a:pt x="4" y="407"/>
                </a:lnTo>
                <a:lnTo>
                  <a:pt x="15" y="426"/>
                </a:lnTo>
                <a:lnTo>
                  <a:pt x="35" y="430"/>
                </a:lnTo>
                <a:lnTo>
                  <a:pt x="49" y="444"/>
                </a:lnTo>
                <a:lnTo>
                  <a:pt x="61" y="449"/>
                </a:lnTo>
                <a:lnTo>
                  <a:pt x="61" y="458"/>
                </a:lnTo>
                <a:lnTo>
                  <a:pt x="55" y="470"/>
                </a:lnTo>
                <a:lnTo>
                  <a:pt x="56" y="470"/>
                </a:lnTo>
                <a:lnTo>
                  <a:pt x="53" y="473"/>
                </a:lnTo>
                <a:lnTo>
                  <a:pt x="43" y="495"/>
                </a:lnTo>
                <a:lnTo>
                  <a:pt x="43" y="498"/>
                </a:lnTo>
                <a:lnTo>
                  <a:pt x="44" y="501"/>
                </a:lnTo>
                <a:lnTo>
                  <a:pt x="46" y="504"/>
                </a:lnTo>
                <a:lnTo>
                  <a:pt x="53" y="510"/>
                </a:lnTo>
                <a:lnTo>
                  <a:pt x="56" y="513"/>
                </a:lnTo>
                <a:lnTo>
                  <a:pt x="267" y="845"/>
                </a:lnTo>
                <a:lnTo>
                  <a:pt x="270" y="847"/>
                </a:lnTo>
                <a:lnTo>
                  <a:pt x="268" y="860"/>
                </a:lnTo>
                <a:lnTo>
                  <a:pt x="262" y="856"/>
                </a:lnTo>
                <a:lnTo>
                  <a:pt x="259" y="857"/>
                </a:lnTo>
                <a:lnTo>
                  <a:pt x="265" y="864"/>
                </a:lnTo>
                <a:lnTo>
                  <a:pt x="265" y="868"/>
                </a:lnTo>
                <a:lnTo>
                  <a:pt x="262" y="868"/>
                </a:lnTo>
                <a:lnTo>
                  <a:pt x="265" y="873"/>
                </a:lnTo>
                <a:lnTo>
                  <a:pt x="264" y="878"/>
                </a:lnTo>
                <a:lnTo>
                  <a:pt x="254" y="884"/>
                </a:lnTo>
                <a:lnTo>
                  <a:pt x="250" y="880"/>
                </a:lnTo>
                <a:lnTo>
                  <a:pt x="235" y="880"/>
                </a:lnTo>
                <a:lnTo>
                  <a:pt x="230" y="888"/>
                </a:lnTo>
                <a:lnTo>
                  <a:pt x="231" y="888"/>
                </a:lnTo>
                <a:lnTo>
                  <a:pt x="230" y="894"/>
                </a:lnTo>
                <a:lnTo>
                  <a:pt x="233" y="899"/>
                </a:lnTo>
                <a:lnTo>
                  <a:pt x="231" y="903"/>
                </a:lnTo>
                <a:lnTo>
                  <a:pt x="215" y="904"/>
                </a:lnTo>
                <a:lnTo>
                  <a:pt x="217" y="899"/>
                </a:lnTo>
                <a:lnTo>
                  <a:pt x="214" y="896"/>
                </a:lnTo>
                <a:lnTo>
                  <a:pt x="214" y="893"/>
                </a:lnTo>
                <a:lnTo>
                  <a:pt x="207" y="888"/>
                </a:lnTo>
                <a:lnTo>
                  <a:pt x="193" y="868"/>
                </a:lnTo>
                <a:lnTo>
                  <a:pt x="186" y="866"/>
                </a:lnTo>
                <a:lnTo>
                  <a:pt x="183" y="853"/>
                </a:lnTo>
                <a:lnTo>
                  <a:pt x="170" y="843"/>
                </a:lnTo>
                <a:lnTo>
                  <a:pt x="154" y="836"/>
                </a:lnTo>
                <a:lnTo>
                  <a:pt x="152" y="832"/>
                </a:lnTo>
                <a:lnTo>
                  <a:pt x="152" y="828"/>
                </a:lnTo>
                <a:lnTo>
                  <a:pt x="160" y="832"/>
                </a:lnTo>
                <a:lnTo>
                  <a:pt x="165" y="825"/>
                </a:lnTo>
                <a:lnTo>
                  <a:pt x="161" y="823"/>
                </a:lnTo>
                <a:lnTo>
                  <a:pt x="163" y="817"/>
                </a:lnTo>
                <a:lnTo>
                  <a:pt x="161" y="813"/>
                </a:lnTo>
                <a:lnTo>
                  <a:pt x="170" y="814"/>
                </a:lnTo>
                <a:lnTo>
                  <a:pt x="178" y="793"/>
                </a:lnTo>
                <a:lnTo>
                  <a:pt x="183" y="795"/>
                </a:lnTo>
                <a:lnTo>
                  <a:pt x="186" y="796"/>
                </a:lnTo>
                <a:lnTo>
                  <a:pt x="190" y="802"/>
                </a:lnTo>
                <a:lnTo>
                  <a:pt x="197" y="801"/>
                </a:lnTo>
                <a:lnTo>
                  <a:pt x="199" y="799"/>
                </a:lnTo>
                <a:lnTo>
                  <a:pt x="222" y="814"/>
                </a:lnTo>
                <a:lnTo>
                  <a:pt x="246" y="821"/>
                </a:lnTo>
                <a:lnTo>
                  <a:pt x="251" y="829"/>
                </a:lnTo>
                <a:lnTo>
                  <a:pt x="253" y="828"/>
                </a:lnTo>
                <a:lnTo>
                  <a:pt x="262" y="836"/>
                </a:lnTo>
                <a:lnTo>
                  <a:pt x="263" y="843"/>
                </a:lnTo>
                <a:lnTo>
                  <a:pt x="267" y="845"/>
                </a:lnTo>
                <a:lnTo>
                  <a:pt x="56" y="513"/>
                </a:lnTo>
                <a:lnTo>
                  <a:pt x="374" y="773"/>
                </a:lnTo>
                <a:lnTo>
                  <a:pt x="376" y="778"/>
                </a:lnTo>
                <a:lnTo>
                  <a:pt x="374" y="782"/>
                </a:lnTo>
                <a:lnTo>
                  <a:pt x="381" y="786"/>
                </a:lnTo>
                <a:lnTo>
                  <a:pt x="374" y="794"/>
                </a:lnTo>
                <a:lnTo>
                  <a:pt x="370" y="795"/>
                </a:lnTo>
                <a:lnTo>
                  <a:pt x="368" y="804"/>
                </a:lnTo>
                <a:lnTo>
                  <a:pt x="362" y="806"/>
                </a:lnTo>
                <a:lnTo>
                  <a:pt x="368" y="805"/>
                </a:lnTo>
                <a:lnTo>
                  <a:pt x="368" y="808"/>
                </a:lnTo>
                <a:lnTo>
                  <a:pt x="367" y="810"/>
                </a:lnTo>
                <a:lnTo>
                  <a:pt x="363" y="809"/>
                </a:lnTo>
                <a:lnTo>
                  <a:pt x="362" y="810"/>
                </a:lnTo>
                <a:lnTo>
                  <a:pt x="361" y="808"/>
                </a:lnTo>
                <a:lnTo>
                  <a:pt x="357" y="810"/>
                </a:lnTo>
                <a:lnTo>
                  <a:pt x="354" y="809"/>
                </a:lnTo>
                <a:lnTo>
                  <a:pt x="351" y="805"/>
                </a:lnTo>
                <a:lnTo>
                  <a:pt x="355" y="795"/>
                </a:lnTo>
                <a:lnTo>
                  <a:pt x="350" y="793"/>
                </a:lnTo>
                <a:lnTo>
                  <a:pt x="344" y="783"/>
                </a:lnTo>
                <a:lnTo>
                  <a:pt x="340" y="783"/>
                </a:lnTo>
                <a:lnTo>
                  <a:pt x="327" y="779"/>
                </a:lnTo>
                <a:lnTo>
                  <a:pt x="325" y="777"/>
                </a:lnTo>
                <a:lnTo>
                  <a:pt x="319" y="778"/>
                </a:lnTo>
                <a:lnTo>
                  <a:pt x="312" y="776"/>
                </a:lnTo>
                <a:lnTo>
                  <a:pt x="295" y="765"/>
                </a:lnTo>
                <a:lnTo>
                  <a:pt x="296" y="764"/>
                </a:lnTo>
                <a:lnTo>
                  <a:pt x="304" y="766"/>
                </a:lnTo>
                <a:lnTo>
                  <a:pt x="304" y="757"/>
                </a:lnTo>
                <a:lnTo>
                  <a:pt x="297" y="750"/>
                </a:lnTo>
                <a:lnTo>
                  <a:pt x="289" y="747"/>
                </a:lnTo>
                <a:lnTo>
                  <a:pt x="284" y="738"/>
                </a:lnTo>
                <a:lnTo>
                  <a:pt x="305" y="750"/>
                </a:lnTo>
                <a:lnTo>
                  <a:pt x="295" y="739"/>
                </a:lnTo>
                <a:lnTo>
                  <a:pt x="297" y="737"/>
                </a:lnTo>
                <a:lnTo>
                  <a:pt x="303" y="741"/>
                </a:lnTo>
                <a:lnTo>
                  <a:pt x="299" y="737"/>
                </a:lnTo>
                <a:lnTo>
                  <a:pt x="285" y="717"/>
                </a:lnTo>
                <a:lnTo>
                  <a:pt x="295" y="724"/>
                </a:lnTo>
                <a:lnTo>
                  <a:pt x="308" y="740"/>
                </a:lnTo>
                <a:lnTo>
                  <a:pt x="316" y="745"/>
                </a:lnTo>
                <a:lnTo>
                  <a:pt x="319" y="745"/>
                </a:lnTo>
                <a:lnTo>
                  <a:pt x="319" y="741"/>
                </a:lnTo>
                <a:lnTo>
                  <a:pt x="309" y="733"/>
                </a:lnTo>
                <a:lnTo>
                  <a:pt x="323" y="739"/>
                </a:lnTo>
                <a:lnTo>
                  <a:pt x="327" y="735"/>
                </a:lnTo>
                <a:lnTo>
                  <a:pt x="330" y="730"/>
                </a:lnTo>
                <a:lnTo>
                  <a:pt x="329" y="727"/>
                </a:lnTo>
                <a:lnTo>
                  <a:pt x="314" y="712"/>
                </a:lnTo>
                <a:lnTo>
                  <a:pt x="314" y="715"/>
                </a:lnTo>
                <a:lnTo>
                  <a:pt x="306" y="715"/>
                </a:lnTo>
                <a:lnTo>
                  <a:pt x="301" y="710"/>
                </a:lnTo>
                <a:lnTo>
                  <a:pt x="297" y="712"/>
                </a:lnTo>
                <a:lnTo>
                  <a:pt x="301" y="716"/>
                </a:lnTo>
                <a:lnTo>
                  <a:pt x="295" y="715"/>
                </a:lnTo>
                <a:lnTo>
                  <a:pt x="285" y="707"/>
                </a:lnTo>
                <a:lnTo>
                  <a:pt x="279" y="698"/>
                </a:lnTo>
                <a:lnTo>
                  <a:pt x="282" y="697"/>
                </a:lnTo>
                <a:lnTo>
                  <a:pt x="289" y="702"/>
                </a:lnTo>
                <a:lnTo>
                  <a:pt x="291" y="700"/>
                </a:lnTo>
                <a:lnTo>
                  <a:pt x="294" y="700"/>
                </a:lnTo>
                <a:lnTo>
                  <a:pt x="302" y="705"/>
                </a:lnTo>
                <a:lnTo>
                  <a:pt x="315" y="705"/>
                </a:lnTo>
                <a:lnTo>
                  <a:pt x="322" y="711"/>
                </a:lnTo>
                <a:lnTo>
                  <a:pt x="328" y="710"/>
                </a:lnTo>
                <a:lnTo>
                  <a:pt x="334" y="717"/>
                </a:lnTo>
                <a:lnTo>
                  <a:pt x="335" y="740"/>
                </a:lnTo>
                <a:lnTo>
                  <a:pt x="344" y="744"/>
                </a:lnTo>
                <a:lnTo>
                  <a:pt x="345" y="752"/>
                </a:lnTo>
                <a:lnTo>
                  <a:pt x="350" y="752"/>
                </a:lnTo>
                <a:lnTo>
                  <a:pt x="356" y="761"/>
                </a:lnTo>
                <a:lnTo>
                  <a:pt x="362" y="764"/>
                </a:lnTo>
                <a:lnTo>
                  <a:pt x="366" y="770"/>
                </a:lnTo>
                <a:lnTo>
                  <a:pt x="374" y="773"/>
                </a:lnTo>
                <a:lnTo>
                  <a:pt x="56" y="513"/>
                </a:lnTo>
                <a:lnTo>
                  <a:pt x="452" y="919"/>
                </a:lnTo>
                <a:lnTo>
                  <a:pt x="467" y="924"/>
                </a:lnTo>
                <a:lnTo>
                  <a:pt x="465" y="929"/>
                </a:lnTo>
                <a:lnTo>
                  <a:pt x="472" y="930"/>
                </a:lnTo>
                <a:lnTo>
                  <a:pt x="474" y="931"/>
                </a:lnTo>
                <a:lnTo>
                  <a:pt x="475" y="935"/>
                </a:lnTo>
                <a:lnTo>
                  <a:pt x="478" y="935"/>
                </a:lnTo>
                <a:lnTo>
                  <a:pt x="479" y="929"/>
                </a:lnTo>
                <a:lnTo>
                  <a:pt x="480" y="928"/>
                </a:lnTo>
                <a:lnTo>
                  <a:pt x="493" y="931"/>
                </a:lnTo>
                <a:lnTo>
                  <a:pt x="493" y="925"/>
                </a:lnTo>
                <a:lnTo>
                  <a:pt x="484" y="921"/>
                </a:lnTo>
                <a:lnTo>
                  <a:pt x="484" y="919"/>
                </a:lnTo>
                <a:lnTo>
                  <a:pt x="488" y="921"/>
                </a:lnTo>
                <a:lnTo>
                  <a:pt x="488" y="919"/>
                </a:lnTo>
                <a:lnTo>
                  <a:pt x="480" y="911"/>
                </a:lnTo>
                <a:lnTo>
                  <a:pt x="473" y="909"/>
                </a:lnTo>
                <a:lnTo>
                  <a:pt x="466" y="913"/>
                </a:lnTo>
                <a:lnTo>
                  <a:pt x="467" y="918"/>
                </a:lnTo>
                <a:lnTo>
                  <a:pt x="463" y="916"/>
                </a:lnTo>
                <a:lnTo>
                  <a:pt x="463" y="911"/>
                </a:lnTo>
                <a:lnTo>
                  <a:pt x="471" y="905"/>
                </a:lnTo>
                <a:lnTo>
                  <a:pt x="466" y="899"/>
                </a:lnTo>
                <a:lnTo>
                  <a:pt x="460" y="896"/>
                </a:lnTo>
                <a:lnTo>
                  <a:pt x="473" y="896"/>
                </a:lnTo>
                <a:lnTo>
                  <a:pt x="476" y="896"/>
                </a:lnTo>
                <a:lnTo>
                  <a:pt x="484" y="896"/>
                </a:lnTo>
                <a:lnTo>
                  <a:pt x="484" y="889"/>
                </a:lnTo>
                <a:lnTo>
                  <a:pt x="490" y="891"/>
                </a:lnTo>
                <a:lnTo>
                  <a:pt x="490" y="896"/>
                </a:lnTo>
                <a:lnTo>
                  <a:pt x="485" y="899"/>
                </a:lnTo>
                <a:lnTo>
                  <a:pt x="476" y="897"/>
                </a:lnTo>
                <a:lnTo>
                  <a:pt x="471" y="900"/>
                </a:lnTo>
                <a:lnTo>
                  <a:pt x="480" y="904"/>
                </a:lnTo>
                <a:lnTo>
                  <a:pt x="484" y="902"/>
                </a:lnTo>
                <a:lnTo>
                  <a:pt x="504" y="916"/>
                </a:lnTo>
                <a:lnTo>
                  <a:pt x="525" y="924"/>
                </a:lnTo>
                <a:lnTo>
                  <a:pt x="530" y="922"/>
                </a:lnTo>
                <a:lnTo>
                  <a:pt x="528" y="928"/>
                </a:lnTo>
                <a:lnTo>
                  <a:pt x="535" y="933"/>
                </a:lnTo>
                <a:lnTo>
                  <a:pt x="527" y="933"/>
                </a:lnTo>
                <a:lnTo>
                  <a:pt x="526" y="940"/>
                </a:lnTo>
                <a:lnTo>
                  <a:pt x="531" y="949"/>
                </a:lnTo>
                <a:lnTo>
                  <a:pt x="518" y="943"/>
                </a:lnTo>
                <a:lnTo>
                  <a:pt x="526" y="949"/>
                </a:lnTo>
                <a:lnTo>
                  <a:pt x="522" y="952"/>
                </a:lnTo>
                <a:lnTo>
                  <a:pt x="514" y="951"/>
                </a:lnTo>
                <a:lnTo>
                  <a:pt x="513" y="955"/>
                </a:lnTo>
                <a:lnTo>
                  <a:pt x="518" y="959"/>
                </a:lnTo>
                <a:lnTo>
                  <a:pt x="511" y="959"/>
                </a:lnTo>
                <a:lnTo>
                  <a:pt x="505" y="946"/>
                </a:lnTo>
                <a:lnTo>
                  <a:pt x="501" y="948"/>
                </a:lnTo>
                <a:lnTo>
                  <a:pt x="480" y="941"/>
                </a:lnTo>
                <a:lnTo>
                  <a:pt x="459" y="928"/>
                </a:lnTo>
                <a:lnTo>
                  <a:pt x="452" y="919"/>
                </a:lnTo>
                <a:lnTo>
                  <a:pt x="56" y="513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8" name="Freeform 49"/>
          <p:cNvSpPr>
            <a:spLocks/>
          </p:cNvSpPr>
          <p:nvPr/>
        </p:nvSpPr>
        <p:spPr bwMode="auto">
          <a:xfrm>
            <a:off x="5236766" y="1531938"/>
            <a:ext cx="2550451" cy="2932112"/>
          </a:xfrm>
          <a:custGeom>
            <a:avLst/>
            <a:gdLst>
              <a:gd name="T0" fmla="*/ 2147483647 w 1606"/>
              <a:gd name="T1" fmla="*/ 2147483647 h 1847"/>
              <a:gd name="T2" fmla="*/ 2147483647 w 1606"/>
              <a:gd name="T3" fmla="*/ 2147483647 h 1847"/>
              <a:gd name="T4" fmla="*/ 2147483647 w 1606"/>
              <a:gd name="T5" fmla="*/ 2147483647 h 1847"/>
              <a:gd name="T6" fmla="*/ 2147483647 w 1606"/>
              <a:gd name="T7" fmla="*/ 2147483647 h 1847"/>
              <a:gd name="T8" fmla="*/ 2147483647 w 1606"/>
              <a:gd name="T9" fmla="*/ 2147483647 h 1847"/>
              <a:gd name="T10" fmla="*/ 2147483647 w 1606"/>
              <a:gd name="T11" fmla="*/ 2147483647 h 1847"/>
              <a:gd name="T12" fmla="*/ 2147483647 w 1606"/>
              <a:gd name="T13" fmla="*/ 2147483647 h 1847"/>
              <a:gd name="T14" fmla="*/ 2147483647 w 1606"/>
              <a:gd name="T15" fmla="*/ 2147483647 h 1847"/>
              <a:gd name="T16" fmla="*/ 2147483647 w 1606"/>
              <a:gd name="T17" fmla="*/ 2147483647 h 1847"/>
              <a:gd name="T18" fmla="*/ 2147483647 w 1606"/>
              <a:gd name="T19" fmla="*/ 2147483647 h 1847"/>
              <a:gd name="T20" fmla="*/ 2147483647 w 1606"/>
              <a:gd name="T21" fmla="*/ 2147483647 h 1847"/>
              <a:gd name="T22" fmla="*/ 2147483647 w 1606"/>
              <a:gd name="T23" fmla="*/ 2147483647 h 1847"/>
              <a:gd name="T24" fmla="*/ 2147483647 w 1606"/>
              <a:gd name="T25" fmla="*/ 2147483647 h 1847"/>
              <a:gd name="T26" fmla="*/ 2147483647 w 1606"/>
              <a:gd name="T27" fmla="*/ 2147483647 h 1847"/>
              <a:gd name="T28" fmla="*/ 2147483647 w 1606"/>
              <a:gd name="T29" fmla="*/ 2147483647 h 1847"/>
              <a:gd name="T30" fmla="*/ 2147483647 w 1606"/>
              <a:gd name="T31" fmla="*/ 2147483647 h 1847"/>
              <a:gd name="T32" fmla="*/ 2147483647 w 1606"/>
              <a:gd name="T33" fmla="*/ 2147483647 h 1847"/>
              <a:gd name="T34" fmla="*/ 2147483647 w 1606"/>
              <a:gd name="T35" fmla="*/ 2147483647 h 1847"/>
              <a:gd name="T36" fmla="*/ 2147483647 w 1606"/>
              <a:gd name="T37" fmla="*/ 2147483647 h 1847"/>
              <a:gd name="T38" fmla="*/ 2147483647 w 1606"/>
              <a:gd name="T39" fmla="*/ 2147483647 h 1847"/>
              <a:gd name="T40" fmla="*/ 2147483647 w 1606"/>
              <a:gd name="T41" fmla="*/ 2147483647 h 1847"/>
              <a:gd name="T42" fmla="*/ 2147483647 w 1606"/>
              <a:gd name="T43" fmla="*/ 2147483647 h 1847"/>
              <a:gd name="T44" fmla="*/ 2147483647 w 1606"/>
              <a:gd name="T45" fmla="*/ 2147483647 h 1847"/>
              <a:gd name="T46" fmla="*/ 2147483647 w 1606"/>
              <a:gd name="T47" fmla="*/ 2147483647 h 1847"/>
              <a:gd name="T48" fmla="*/ 2147483647 w 1606"/>
              <a:gd name="T49" fmla="*/ 2147483647 h 1847"/>
              <a:gd name="T50" fmla="*/ 2147483647 w 1606"/>
              <a:gd name="T51" fmla="*/ 2147483647 h 1847"/>
              <a:gd name="T52" fmla="*/ 2147483647 w 1606"/>
              <a:gd name="T53" fmla="*/ 2147483647 h 1847"/>
              <a:gd name="T54" fmla="*/ 2147483647 w 1606"/>
              <a:gd name="T55" fmla="*/ 2147483647 h 1847"/>
              <a:gd name="T56" fmla="*/ 2147483647 w 1606"/>
              <a:gd name="T57" fmla="*/ 2147483647 h 1847"/>
              <a:gd name="T58" fmla="*/ 2147483647 w 1606"/>
              <a:gd name="T59" fmla="*/ 2147483647 h 1847"/>
              <a:gd name="T60" fmla="*/ 2147483647 w 1606"/>
              <a:gd name="T61" fmla="*/ 2147483647 h 1847"/>
              <a:gd name="T62" fmla="*/ 2147483647 w 1606"/>
              <a:gd name="T63" fmla="*/ 2147483647 h 1847"/>
              <a:gd name="T64" fmla="*/ 2147483647 w 1606"/>
              <a:gd name="T65" fmla="*/ 2147483647 h 1847"/>
              <a:gd name="T66" fmla="*/ 2147483647 w 1606"/>
              <a:gd name="T67" fmla="*/ 2147483647 h 1847"/>
              <a:gd name="T68" fmla="*/ 2147483647 w 1606"/>
              <a:gd name="T69" fmla="*/ 2147483647 h 1847"/>
              <a:gd name="T70" fmla="*/ 2147483647 w 1606"/>
              <a:gd name="T71" fmla="*/ 2147483647 h 1847"/>
              <a:gd name="T72" fmla="*/ 2147483647 w 1606"/>
              <a:gd name="T73" fmla="*/ 2147483647 h 1847"/>
              <a:gd name="T74" fmla="*/ 2147483647 w 1606"/>
              <a:gd name="T75" fmla="*/ 2147483647 h 1847"/>
              <a:gd name="T76" fmla="*/ 2147483647 w 1606"/>
              <a:gd name="T77" fmla="*/ 2147483647 h 1847"/>
              <a:gd name="T78" fmla="*/ 2147483647 w 1606"/>
              <a:gd name="T79" fmla="*/ 2147483647 h 1847"/>
              <a:gd name="T80" fmla="*/ 2147483647 w 1606"/>
              <a:gd name="T81" fmla="*/ 2147483647 h 1847"/>
              <a:gd name="T82" fmla="*/ 2147483647 w 1606"/>
              <a:gd name="T83" fmla="*/ 2147483647 h 1847"/>
              <a:gd name="T84" fmla="*/ 2147483647 w 1606"/>
              <a:gd name="T85" fmla="*/ 2147483647 h 1847"/>
              <a:gd name="T86" fmla="*/ 2147483647 w 1606"/>
              <a:gd name="T87" fmla="*/ 2147483647 h 1847"/>
              <a:gd name="T88" fmla="*/ 2147483647 w 1606"/>
              <a:gd name="T89" fmla="*/ 2147483647 h 1847"/>
              <a:gd name="T90" fmla="*/ 2147483647 w 1606"/>
              <a:gd name="T91" fmla="*/ 2147483647 h 1847"/>
              <a:gd name="T92" fmla="*/ 2147483647 w 1606"/>
              <a:gd name="T93" fmla="*/ 2147483647 h 1847"/>
              <a:gd name="T94" fmla="*/ 2147483647 w 1606"/>
              <a:gd name="T95" fmla="*/ 2147483647 h 1847"/>
              <a:gd name="T96" fmla="*/ 2147483647 w 1606"/>
              <a:gd name="T97" fmla="*/ 2147483647 h 1847"/>
              <a:gd name="T98" fmla="*/ 2147483647 w 1606"/>
              <a:gd name="T99" fmla="*/ 2147483647 h 1847"/>
              <a:gd name="T100" fmla="*/ 2147483647 w 1606"/>
              <a:gd name="T101" fmla="*/ 2147483647 h 1847"/>
              <a:gd name="T102" fmla="*/ 2147483647 w 1606"/>
              <a:gd name="T103" fmla="*/ 2147483647 h 1847"/>
              <a:gd name="T104" fmla="*/ 2147483647 w 1606"/>
              <a:gd name="T105" fmla="*/ 2147483647 h 1847"/>
              <a:gd name="T106" fmla="*/ 2147483647 w 1606"/>
              <a:gd name="T107" fmla="*/ 2147483647 h 1847"/>
              <a:gd name="T108" fmla="*/ 2147483647 w 1606"/>
              <a:gd name="T109" fmla="*/ 2147483647 h 1847"/>
              <a:gd name="T110" fmla="*/ 2147483647 w 1606"/>
              <a:gd name="T111" fmla="*/ 2147483647 h 1847"/>
              <a:gd name="T112" fmla="*/ 2147483647 w 1606"/>
              <a:gd name="T113" fmla="*/ 2147483647 h 1847"/>
              <a:gd name="T114" fmla="*/ 2147483647 w 1606"/>
              <a:gd name="T115" fmla="*/ 2147483647 h 1847"/>
              <a:gd name="T116" fmla="*/ 2147483647 w 1606"/>
              <a:gd name="T117" fmla="*/ 2147483647 h 1847"/>
              <a:gd name="T118" fmla="*/ 2147483647 w 1606"/>
              <a:gd name="T119" fmla="*/ 2147483647 h 1847"/>
              <a:gd name="T120" fmla="*/ 2147483647 w 1606"/>
              <a:gd name="T121" fmla="*/ 2147483647 h 18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06" h="1847">
                <a:moveTo>
                  <a:pt x="56" y="513"/>
                </a:moveTo>
                <a:lnTo>
                  <a:pt x="59" y="515"/>
                </a:lnTo>
                <a:lnTo>
                  <a:pt x="63" y="518"/>
                </a:lnTo>
                <a:lnTo>
                  <a:pt x="66" y="523"/>
                </a:lnTo>
                <a:lnTo>
                  <a:pt x="67" y="523"/>
                </a:lnTo>
                <a:lnTo>
                  <a:pt x="68" y="523"/>
                </a:lnTo>
                <a:lnTo>
                  <a:pt x="70" y="526"/>
                </a:lnTo>
                <a:lnTo>
                  <a:pt x="71" y="529"/>
                </a:lnTo>
                <a:lnTo>
                  <a:pt x="72" y="531"/>
                </a:lnTo>
                <a:lnTo>
                  <a:pt x="76" y="534"/>
                </a:lnTo>
                <a:lnTo>
                  <a:pt x="80" y="536"/>
                </a:lnTo>
                <a:lnTo>
                  <a:pt x="82" y="540"/>
                </a:lnTo>
                <a:lnTo>
                  <a:pt x="84" y="543"/>
                </a:lnTo>
                <a:lnTo>
                  <a:pt x="87" y="546"/>
                </a:lnTo>
                <a:lnTo>
                  <a:pt x="89" y="551"/>
                </a:lnTo>
                <a:lnTo>
                  <a:pt x="90" y="555"/>
                </a:lnTo>
                <a:lnTo>
                  <a:pt x="94" y="561"/>
                </a:lnTo>
                <a:lnTo>
                  <a:pt x="94" y="563"/>
                </a:lnTo>
                <a:lnTo>
                  <a:pt x="93" y="563"/>
                </a:lnTo>
                <a:lnTo>
                  <a:pt x="90" y="563"/>
                </a:lnTo>
                <a:lnTo>
                  <a:pt x="88" y="564"/>
                </a:lnTo>
                <a:lnTo>
                  <a:pt x="85" y="566"/>
                </a:lnTo>
                <a:lnTo>
                  <a:pt x="82" y="568"/>
                </a:lnTo>
                <a:lnTo>
                  <a:pt x="83" y="570"/>
                </a:lnTo>
                <a:lnTo>
                  <a:pt x="85" y="571"/>
                </a:lnTo>
                <a:lnTo>
                  <a:pt x="87" y="573"/>
                </a:lnTo>
                <a:lnTo>
                  <a:pt x="87" y="574"/>
                </a:lnTo>
                <a:lnTo>
                  <a:pt x="86" y="576"/>
                </a:lnTo>
                <a:lnTo>
                  <a:pt x="85" y="578"/>
                </a:lnTo>
                <a:lnTo>
                  <a:pt x="84" y="579"/>
                </a:lnTo>
                <a:lnTo>
                  <a:pt x="85" y="582"/>
                </a:lnTo>
                <a:lnTo>
                  <a:pt x="86" y="584"/>
                </a:lnTo>
                <a:lnTo>
                  <a:pt x="87" y="586"/>
                </a:lnTo>
                <a:lnTo>
                  <a:pt x="86" y="588"/>
                </a:lnTo>
                <a:lnTo>
                  <a:pt x="84" y="590"/>
                </a:lnTo>
                <a:lnTo>
                  <a:pt x="84" y="592"/>
                </a:lnTo>
                <a:lnTo>
                  <a:pt x="84" y="594"/>
                </a:lnTo>
                <a:lnTo>
                  <a:pt x="86" y="594"/>
                </a:lnTo>
                <a:lnTo>
                  <a:pt x="88" y="593"/>
                </a:lnTo>
                <a:lnTo>
                  <a:pt x="90" y="593"/>
                </a:lnTo>
                <a:lnTo>
                  <a:pt x="93" y="594"/>
                </a:lnTo>
                <a:lnTo>
                  <a:pt x="93" y="596"/>
                </a:lnTo>
                <a:lnTo>
                  <a:pt x="92" y="597"/>
                </a:lnTo>
                <a:lnTo>
                  <a:pt x="93" y="599"/>
                </a:lnTo>
                <a:lnTo>
                  <a:pt x="94" y="599"/>
                </a:lnTo>
                <a:lnTo>
                  <a:pt x="92" y="600"/>
                </a:lnTo>
                <a:lnTo>
                  <a:pt x="89" y="601"/>
                </a:lnTo>
                <a:lnTo>
                  <a:pt x="87" y="603"/>
                </a:lnTo>
                <a:lnTo>
                  <a:pt x="86" y="604"/>
                </a:lnTo>
                <a:lnTo>
                  <a:pt x="86" y="605"/>
                </a:lnTo>
                <a:lnTo>
                  <a:pt x="87" y="608"/>
                </a:lnTo>
                <a:lnTo>
                  <a:pt x="87" y="609"/>
                </a:lnTo>
                <a:lnTo>
                  <a:pt x="87" y="612"/>
                </a:lnTo>
                <a:lnTo>
                  <a:pt x="90" y="615"/>
                </a:lnTo>
                <a:lnTo>
                  <a:pt x="90" y="616"/>
                </a:lnTo>
                <a:lnTo>
                  <a:pt x="93" y="618"/>
                </a:lnTo>
                <a:lnTo>
                  <a:pt x="95" y="618"/>
                </a:lnTo>
                <a:lnTo>
                  <a:pt x="98" y="618"/>
                </a:lnTo>
                <a:lnTo>
                  <a:pt x="101" y="617"/>
                </a:lnTo>
                <a:lnTo>
                  <a:pt x="102" y="617"/>
                </a:lnTo>
                <a:lnTo>
                  <a:pt x="105" y="618"/>
                </a:lnTo>
                <a:lnTo>
                  <a:pt x="105" y="619"/>
                </a:lnTo>
                <a:lnTo>
                  <a:pt x="103" y="620"/>
                </a:lnTo>
                <a:lnTo>
                  <a:pt x="105" y="622"/>
                </a:lnTo>
                <a:lnTo>
                  <a:pt x="107" y="624"/>
                </a:lnTo>
                <a:lnTo>
                  <a:pt x="108" y="626"/>
                </a:lnTo>
                <a:lnTo>
                  <a:pt x="107" y="627"/>
                </a:lnTo>
                <a:lnTo>
                  <a:pt x="105" y="629"/>
                </a:lnTo>
                <a:lnTo>
                  <a:pt x="105" y="630"/>
                </a:lnTo>
                <a:lnTo>
                  <a:pt x="106" y="631"/>
                </a:lnTo>
                <a:lnTo>
                  <a:pt x="108" y="635"/>
                </a:lnTo>
                <a:lnTo>
                  <a:pt x="108" y="637"/>
                </a:lnTo>
                <a:lnTo>
                  <a:pt x="108" y="639"/>
                </a:lnTo>
                <a:lnTo>
                  <a:pt x="110" y="641"/>
                </a:lnTo>
                <a:lnTo>
                  <a:pt x="111" y="642"/>
                </a:lnTo>
                <a:lnTo>
                  <a:pt x="114" y="642"/>
                </a:lnTo>
                <a:lnTo>
                  <a:pt x="116" y="642"/>
                </a:lnTo>
                <a:lnTo>
                  <a:pt x="119" y="643"/>
                </a:lnTo>
                <a:lnTo>
                  <a:pt x="121" y="645"/>
                </a:lnTo>
                <a:lnTo>
                  <a:pt x="121" y="646"/>
                </a:lnTo>
                <a:lnTo>
                  <a:pt x="125" y="645"/>
                </a:lnTo>
                <a:lnTo>
                  <a:pt x="125" y="646"/>
                </a:lnTo>
                <a:lnTo>
                  <a:pt x="125" y="647"/>
                </a:lnTo>
                <a:lnTo>
                  <a:pt x="125" y="648"/>
                </a:lnTo>
                <a:lnTo>
                  <a:pt x="125" y="649"/>
                </a:lnTo>
                <a:lnTo>
                  <a:pt x="128" y="651"/>
                </a:lnTo>
                <a:lnTo>
                  <a:pt x="131" y="653"/>
                </a:lnTo>
                <a:lnTo>
                  <a:pt x="131" y="657"/>
                </a:lnTo>
                <a:lnTo>
                  <a:pt x="128" y="659"/>
                </a:lnTo>
                <a:lnTo>
                  <a:pt x="128" y="662"/>
                </a:lnTo>
                <a:lnTo>
                  <a:pt x="126" y="665"/>
                </a:lnTo>
                <a:lnTo>
                  <a:pt x="125" y="667"/>
                </a:lnTo>
                <a:lnTo>
                  <a:pt x="125" y="670"/>
                </a:lnTo>
                <a:lnTo>
                  <a:pt x="125" y="672"/>
                </a:lnTo>
                <a:lnTo>
                  <a:pt x="121" y="674"/>
                </a:lnTo>
                <a:lnTo>
                  <a:pt x="120" y="675"/>
                </a:lnTo>
                <a:lnTo>
                  <a:pt x="116" y="677"/>
                </a:lnTo>
                <a:lnTo>
                  <a:pt x="132" y="689"/>
                </a:lnTo>
                <a:lnTo>
                  <a:pt x="134" y="690"/>
                </a:lnTo>
                <a:lnTo>
                  <a:pt x="138" y="694"/>
                </a:lnTo>
                <a:lnTo>
                  <a:pt x="149" y="696"/>
                </a:lnTo>
                <a:lnTo>
                  <a:pt x="151" y="697"/>
                </a:lnTo>
                <a:lnTo>
                  <a:pt x="154" y="697"/>
                </a:lnTo>
                <a:lnTo>
                  <a:pt x="157" y="700"/>
                </a:lnTo>
                <a:lnTo>
                  <a:pt x="160" y="701"/>
                </a:lnTo>
                <a:lnTo>
                  <a:pt x="162" y="702"/>
                </a:lnTo>
                <a:lnTo>
                  <a:pt x="166" y="703"/>
                </a:lnTo>
                <a:lnTo>
                  <a:pt x="170" y="710"/>
                </a:lnTo>
                <a:lnTo>
                  <a:pt x="177" y="714"/>
                </a:lnTo>
                <a:lnTo>
                  <a:pt x="178" y="715"/>
                </a:lnTo>
                <a:lnTo>
                  <a:pt x="186" y="721"/>
                </a:lnTo>
                <a:lnTo>
                  <a:pt x="179" y="742"/>
                </a:lnTo>
                <a:lnTo>
                  <a:pt x="179" y="745"/>
                </a:lnTo>
                <a:lnTo>
                  <a:pt x="176" y="747"/>
                </a:lnTo>
                <a:lnTo>
                  <a:pt x="177" y="750"/>
                </a:lnTo>
                <a:lnTo>
                  <a:pt x="173" y="755"/>
                </a:lnTo>
                <a:lnTo>
                  <a:pt x="173" y="757"/>
                </a:lnTo>
                <a:lnTo>
                  <a:pt x="171" y="759"/>
                </a:lnTo>
                <a:lnTo>
                  <a:pt x="173" y="761"/>
                </a:lnTo>
                <a:lnTo>
                  <a:pt x="167" y="765"/>
                </a:lnTo>
                <a:lnTo>
                  <a:pt x="165" y="769"/>
                </a:lnTo>
                <a:lnTo>
                  <a:pt x="162" y="773"/>
                </a:lnTo>
                <a:lnTo>
                  <a:pt x="161" y="777"/>
                </a:lnTo>
                <a:lnTo>
                  <a:pt x="159" y="780"/>
                </a:lnTo>
                <a:lnTo>
                  <a:pt x="158" y="784"/>
                </a:lnTo>
                <a:lnTo>
                  <a:pt x="155" y="788"/>
                </a:lnTo>
                <a:lnTo>
                  <a:pt x="152" y="792"/>
                </a:lnTo>
                <a:lnTo>
                  <a:pt x="152" y="793"/>
                </a:lnTo>
                <a:lnTo>
                  <a:pt x="151" y="797"/>
                </a:lnTo>
                <a:lnTo>
                  <a:pt x="151" y="798"/>
                </a:lnTo>
                <a:lnTo>
                  <a:pt x="149" y="800"/>
                </a:lnTo>
                <a:lnTo>
                  <a:pt x="148" y="803"/>
                </a:lnTo>
                <a:lnTo>
                  <a:pt x="145" y="807"/>
                </a:lnTo>
                <a:lnTo>
                  <a:pt x="144" y="810"/>
                </a:lnTo>
                <a:lnTo>
                  <a:pt x="141" y="813"/>
                </a:lnTo>
                <a:lnTo>
                  <a:pt x="141" y="815"/>
                </a:lnTo>
                <a:lnTo>
                  <a:pt x="139" y="818"/>
                </a:lnTo>
                <a:lnTo>
                  <a:pt x="136" y="819"/>
                </a:lnTo>
                <a:lnTo>
                  <a:pt x="136" y="821"/>
                </a:lnTo>
                <a:lnTo>
                  <a:pt x="135" y="825"/>
                </a:lnTo>
                <a:lnTo>
                  <a:pt x="132" y="828"/>
                </a:lnTo>
                <a:lnTo>
                  <a:pt x="132" y="831"/>
                </a:lnTo>
                <a:lnTo>
                  <a:pt x="131" y="831"/>
                </a:lnTo>
                <a:lnTo>
                  <a:pt x="131" y="832"/>
                </a:lnTo>
                <a:lnTo>
                  <a:pt x="128" y="834"/>
                </a:lnTo>
                <a:lnTo>
                  <a:pt x="127" y="836"/>
                </a:lnTo>
                <a:lnTo>
                  <a:pt x="125" y="838"/>
                </a:lnTo>
                <a:lnTo>
                  <a:pt x="123" y="841"/>
                </a:lnTo>
                <a:lnTo>
                  <a:pt x="121" y="844"/>
                </a:lnTo>
                <a:lnTo>
                  <a:pt x="118" y="846"/>
                </a:lnTo>
                <a:lnTo>
                  <a:pt x="115" y="850"/>
                </a:lnTo>
                <a:lnTo>
                  <a:pt x="114" y="852"/>
                </a:lnTo>
                <a:lnTo>
                  <a:pt x="114" y="855"/>
                </a:lnTo>
                <a:lnTo>
                  <a:pt x="113" y="856"/>
                </a:lnTo>
                <a:lnTo>
                  <a:pt x="109" y="858"/>
                </a:lnTo>
                <a:lnTo>
                  <a:pt x="107" y="861"/>
                </a:lnTo>
                <a:lnTo>
                  <a:pt x="105" y="864"/>
                </a:lnTo>
                <a:lnTo>
                  <a:pt x="102" y="868"/>
                </a:lnTo>
                <a:lnTo>
                  <a:pt x="99" y="871"/>
                </a:lnTo>
                <a:lnTo>
                  <a:pt x="97" y="875"/>
                </a:lnTo>
                <a:lnTo>
                  <a:pt x="95" y="879"/>
                </a:lnTo>
                <a:lnTo>
                  <a:pt x="90" y="886"/>
                </a:lnTo>
                <a:lnTo>
                  <a:pt x="89" y="887"/>
                </a:lnTo>
                <a:lnTo>
                  <a:pt x="88" y="887"/>
                </a:lnTo>
                <a:lnTo>
                  <a:pt x="94" y="889"/>
                </a:lnTo>
                <a:lnTo>
                  <a:pt x="106" y="886"/>
                </a:lnTo>
                <a:lnTo>
                  <a:pt x="111" y="877"/>
                </a:lnTo>
                <a:lnTo>
                  <a:pt x="116" y="875"/>
                </a:lnTo>
                <a:lnTo>
                  <a:pt x="120" y="871"/>
                </a:lnTo>
                <a:lnTo>
                  <a:pt x="121" y="874"/>
                </a:lnTo>
                <a:lnTo>
                  <a:pt x="121" y="878"/>
                </a:lnTo>
                <a:lnTo>
                  <a:pt x="116" y="878"/>
                </a:lnTo>
                <a:lnTo>
                  <a:pt x="119" y="882"/>
                </a:lnTo>
                <a:lnTo>
                  <a:pt x="121" y="881"/>
                </a:lnTo>
                <a:lnTo>
                  <a:pt x="124" y="888"/>
                </a:lnTo>
                <a:lnTo>
                  <a:pt x="113" y="883"/>
                </a:lnTo>
                <a:lnTo>
                  <a:pt x="121" y="894"/>
                </a:lnTo>
                <a:lnTo>
                  <a:pt x="128" y="896"/>
                </a:lnTo>
                <a:lnTo>
                  <a:pt x="128" y="894"/>
                </a:lnTo>
                <a:lnTo>
                  <a:pt x="139" y="903"/>
                </a:lnTo>
                <a:lnTo>
                  <a:pt x="153" y="902"/>
                </a:lnTo>
                <a:lnTo>
                  <a:pt x="158" y="899"/>
                </a:lnTo>
                <a:lnTo>
                  <a:pt x="164" y="898"/>
                </a:lnTo>
                <a:lnTo>
                  <a:pt x="171" y="900"/>
                </a:lnTo>
                <a:lnTo>
                  <a:pt x="175" y="907"/>
                </a:lnTo>
                <a:lnTo>
                  <a:pt x="186" y="908"/>
                </a:lnTo>
                <a:lnTo>
                  <a:pt x="185" y="916"/>
                </a:lnTo>
                <a:lnTo>
                  <a:pt x="148" y="913"/>
                </a:lnTo>
                <a:lnTo>
                  <a:pt x="141" y="919"/>
                </a:lnTo>
                <a:lnTo>
                  <a:pt x="145" y="922"/>
                </a:lnTo>
                <a:lnTo>
                  <a:pt x="141" y="927"/>
                </a:lnTo>
                <a:lnTo>
                  <a:pt x="135" y="930"/>
                </a:lnTo>
                <a:lnTo>
                  <a:pt x="125" y="926"/>
                </a:lnTo>
                <a:lnTo>
                  <a:pt x="123" y="929"/>
                </a:lnTo>
                <a:lnTo>
                  <a:pt x="124" y="939"/>
                </a:lnTo>
                <a:lnTo>
                  <a:pt x="118" y="939"/>
                </a:lnTo>
                <a:lnTo>
                  <a:pt x="115" y="935"/>
                </a:lnTo>
                <a:lnTo>
                  <a:pt x="111" y="934"/>
                </a:lnTo>
                <a:lnTo>
                  <a:pt x="109" y="940"/>
                </a:lnTo>
                <a:lnTo>
                  <a:pt x="114" y="946"/>
                </a:lnTo>
                <a:lnTo>
                  <a:pt x="113" y="953"/>
                </a:lnTo>
                <a:lnTo>
                  <a:pt x="119" y="964"/>
                </a:lnTo>
                <a:lnTo>
                  <a:pt x="111" y="967"/>
                </a:lnTo>
                <a:lnTo>
                  <a:pt x="109" y="985"/>
                </a:lnTo>
                <a:lnTo>
                  <a:pt x="121" y="1017"/>
                </a:lnTo>
                <a:lnTo>
                  <a:pt x="114" y="1026"/>
                </a:lnTo>
                <a:lnTo>
                  <a:pt x="115" y="1029"/>
                </a:lnTo>
                <a:lnTo>
                  <a:pt x="111" y="1029"/>
                </a:lnTo>
                <a:lnTo>
                  <a:pt x="111" y="1035"/>
                </a:lnTo>
                <a:lnTo>
                  <a:pt x="114" y="1035"/>
                </a:lnTo>
                <a:lnTo>
                  <a:pt x="116" y="1040"/>
                </a:lnTo>
                <a:lnTo>
                  <a:pt x="123" y="1035"/>
                </a:lnTo>
                <a:lnTo>
                  <a:pt x="128" y="1035"/>
                </a:lnTo>
                <a:lnTo>
                  <a:pt x="138" y="1045"/>
                </a:lnTo>
                <a:lnTo>
                  <a:pt x="141" y="1050"/>
                </a:lnTo>
                <a:lnTo>
                  <a:pt x="140" y="1055"/>
                </a:lnTo>
                <a:lnTo>
                  <a:pt x="133" y="1055"/>
                </a:lnTo>
                <a:lnTo>
                  <a:pt x="128" y="1052"/>
                </a:lnTo>
                <a:lnTo>
                  <a:pt x="129" y="1050"/>
                </a:lnTo>
                <a:lnTo>
                  <a:pt x="124" y="1046"/>
                </a:lnTo>
                <a:lnTo>
                  <a:pt x="121" y="1047"/>
                </a:lnTo>
                <a:lnTo>
                  <a:pt x="122" y="1052"/>
                </a:lnTo>
                <a:lnTo>
                  <a:pt x="128" y="1055"/>
                </a:lnTo>
                <a:lnTo>
                  <a:pt x="119" y="1060"/>
                </a:lnTo>
                <a:lnTo>
                  <a:pt x="119" y="1066"/>
                </a:lnTo>
                <a:lnTo>
                  <a:pt x="115" y="1069"/>
                </a:lnTo>
                <a:lnTo>
                  <a:pt x="114" y="1075"/>
                </a:lnTo>
                <a:lnTo>
                  <a:pt x="115" y="1079"/>
                </a:lnTo>
                <a:lnTo>
                  <a:pt x="122" y="1078"/>
                </a:lnTo>
                <a:lnTo>
                  <a:pt x="123" y="1084"/>
                </a:lnTo>
                <a:lnTo>
                  <a:pt x="138" y="1091"/>
                </a:lnTo>
                <a:lnTo>
                  <a:pt x="138" y="1100"/>
                </a:lnTo>
                <a:lnTo>
                  <a:pt x="134" y="1103"/>
                </a:lnTo>
                <a:lnTo>
                  <a:pt x="138" y="1106"/>
                </a:lnTo>
                <a:lnTo>
                  <a:pt x="135" y="1121"/>
                </a:lnTo>
                <a:lnTo>
                  <a:pt x="141" y="1118"/>
                </a:lnTo>
                <a:lnTo>
                  <a:pt x="147" y="1120"/>
                </a:lnTo>
                <a:lnTo>
                  <a:pt x="146" y="1125"/>
                </a:lnTo>
                <a:lnTo>
                  <a:pt x="152" y="1128"/>
                </a:lnTo>
                <a:lnTo>
                  <a:pt x="153" y="1133"/>
                </a:lnTo>
                <a:lnTo>
                  <a:pt x="159" y="1136"/>
                </a:lnTo>
                <a:lnTo>
                  <a:pt x="159" y="1140"/>
                </a:lnTo>
                <a:lnTo>
                  <a:pt x="166" y="1154"/>
                </a:lnTo>
                <a:lnTo>
                  <a:pt x="165" y="1162"/>
                </a:lnTo>
                <a:lnTo>
                  <a:pt x="173" y="1168"/>
                </a:lnTo>
                <a:lnTo>
                  <a:pt x="175" y="1163"/>
                </a:lnTo>
                <a:lnTo>
                  <a:pt x="185" y="1162"/>
                </a:lnTo>
                <a:lnTo>
                  <a:pt x="191" y="1170"/>
                </a:lnTo>
                <a:lnTo>
                  <a:pt x="196" y="1170"/>
                </a:lnTo>
                <a:lnTo>
                  <a:pt x="202" y="1163"/>
                </a:lnTo>
                <a:lnTo>
                  <a:pt x="217" y="1166"/>
                </a:lnTo>
                <a:lnTo>
                  <a:pt x="220" y="1168"/>
                </a:lnTo>
                <a:lnTo>
                  <a:pt x="217" y="1176"/>
                </a:lnTo>
                <a:lnTo>
                  <a:pt x="224" y="1181"/>
                </a:lnTo>
                <a:lnTo>
                  <a:pt x="231" y="1174"/>
                </a:lnTo>
                <a:lnTo>
                  <a:pt x="236" y="1173"/>
                </a:lnTo>
                <a:lnTo>
                  <a:pt x="239" y="1168"/>
                </a:lnTo>
                <a:lnTo>
                  <a:pt x="244" y="1168"/>
                </a:lnTo>
                <a:lnTo>
                  <a:pt x="251" y="1165"/>
                </a:lnTo>
                <a:lnTo>
                  <a:pt x="262" y="1167"/>
                </a:lnTo>
                <a:lnTo>
                  <a:pt x="275" y="1178"/>
                </a:lnTo>
                <a:lnTo>
                  <a:pt x="282" y="1176"/>
                </a:lnTo>
                <a:lnTo>
                  <a:pt x="285" y="1189"/>
                </a:lnTo>
                <a:lnTo>
                  <a:pt x="282" y="1196"/>
                </a:lnTo>
                <a:lnTo>
                  <a:pt x="293" y="1205"/>
                </a:lnTo>
                <a:lnTo>
                  <a:pt x="295" y="1211"/>
                </a:lnTo>
                <a:lnTo>
                  <a:pt x="292" y="1212"/>
                </a:lnTo>
                <a:lnTo>
                  <a:pt x="293" y="1216"/>
                </a:lnTo>
                <a:lnTo>
                  <a:pt x="289" y="1219"/>
                </a:lnTo>
                <a:lnTo>
                  <a:pt x="290" y="1229"/>
                </a:lnTo>
                <a:lnTo>
                  <a:pt x="299" y="1232"/>
                </a:lnTo>
                <a:lnTo>
                  <a:pt x="303" y="1236"/>
                </a:lnTo>
                <a:lnTo>
                  <a:pt x="309" y="1235"/>
                </a:lnTo>
                <a:lnTo>
                  <a:pt x="306" y="1244"/>
                </a:lnTo>
                <a:lnTo>
                  <a:pt x="312" y="1246"/>
                </a:lnTo>
                <a:lnTo>
                  <a:pt x="321" y="1259"/>
                </a:lnTo>
                <a:lnTo>
                  <a:pt x="341" y="1264"/>
                </a:lnTo>
                <a:lnTo>
                  <a:pt x="347" y="1269"/>
                </a:lnTo>
                <a:lnTo>
                  <a:pt x="347" y="1283"/>
                </a:lnTo>
                <a:lnTo>
                  <a:pt x="353" y="1284"/>
                </a:lnTo>
                <a:lnTo>
                  <a:pt x="360" y="1279"/>
                </a:lnTo>
                <a:lnTo>
                  <a:pt x="376" y="1282"/>
                </a:lnTo>
                <a:lnTo>
                  <a:pt x="379" y="1284"/>
                </a:lnTo>
                <a:lnTo>
                  <a:pt x="375" y="1287"/>
                </a:lnTo>
                <a:lnTo>
                  <a:pt x="377" y="1292"/>
                </a:lnTo>
                <a:lnTo>
                  <a:pt x="393" y="1297"/>
                </a:lnTo>
                <a:lnTo>
                  <a:pt x="395" y="1304"/>
                </a:lnTo>
                <a:lnTo>
                  <a:pt x="384" y="1308"/>
                </a:lnTo>
                <a:lnTo>
                  <a:pt x="384" y="1314"/>
                </a:lnTo>
                <a:lnTo>
                  <a:pt x="377" y="1323"/>
                </a:lnTo>
                <a:lnTo>
                  <a:pt x="366" y="1327"/>
                </a:lnTo>
                <a:lnTo>
                  <a:pt x="360" y="1325"/>
                </a:lnTo>
                <a:lnTo>
                  <a:pt x="357" y="1322"/>
                </a:lnTo>
                <a:lnTo>
                  <a:pt x="350" y="1321"/>
                </a:lnTo>
                <a:lnTo>
                  <a:pt x="343" y="1324"/>
                </a:lnTo>
                <a:lnTo>
                  <a:pt x="342" y="1329"/>
                </a:lnTo>
                <a:lnTo>
                  <a:pt x="340" y="1337"/>
                </a:lnTo>
                <a:lnTo>
                  <a:pt x="356" y="1348"/>
                </a:lnTo>
                <a:lnTo>
                  <a:pt x="357" y="1352"/>
                </a:lnTo>
                <a:lnTo>
                  <a:pt x="355" y="1356"/>
                </a:lnTo>
                <a:lnTo>
                  <a:pt x="363" y="1363"/>
                </a:lnTo>
                <a:lnTo>
                  <a:pt x="360" y="1366"/>
                </a:lnTo>
                <a:lnTo>
                  <a:pt x="366" y="1375"/>
                </a:lnTo>
                <a:lnTo>
                  <a:pt x="364" y="1378"/>
                </a:lnTo>
                <a:lnTo>
                  <a:pt x="371" y="1381"/>
                </a:lnTo>
                <a:lnTo>
                  <a:pt x="376" y="1390"/>
                </a:lnTo>
                <a:lnTo>
                  <a:pt x="382" y="1390"/>
                </a:lnTo>
                <a:lnTo>
                  <a:pt x="384" y="1393"/>
                </a:lnTo>
                <a:lnTo>
                  <a:pt x="396" y="1388"/>
                </a:lnTo>
                <a:lnTo>
                  <a:pt x="399" y="1382"/>
                </a:lnTo>
                <a:lnTo>
                  <a:pt x="398" y="1370"/>
                </a:lnTo>
                <a:lnTo>
                  <a:pt x="422" y="1371"/>
                </a:lnTo>
                <a:lnTo>
                  <a:pt x="432" y="1360"/>
                </a:lnTo>
                <a:lnTo>
                  <a:pt x="440" y="1360"/>
                </a:lnTo>
                <a:lnTo>
                  <a:pt x="444" y="1358"/>
                </a:lnTo>
                <a:lnTo>
                  <a:pt x="447" y="1362"/>
                </a:lnTo>
                <a:lnTo>
                  <a:pt x="452" y="1357"/>
                </a:lnTo>
                <a:lnTo>
                  <a:pt x="459" y="1355"/>
                </a:lnTo>
                <a:lnTo>
                  <a:pt x="473" y="1366"/>
                </a:lnTo>
                <a:lnTo>
                  <a:pt x="477" y="1377"/>
                </a:lnTo>
                <a:lnTo>
                  <a:pt x="491" y="1382"/>
                </a:lnTo>
                <a:lnTo>
                  <a:pt x="496" y="1389"/>
                </a:lnTo>
                <a:lnTo>
                  <a:pt x="483" y="1396"/>
                </a:lnTo>
                <a:lnTo>
                  <a:pt x="490" y="1403"/>
                </a:lnTo>
                <a:lnTo>
                  <a:pt x="492" y="1412"/>
                </a:lnTo>
                <a:lnTo>
                  <a:pt x="498" y="1414"/>
                </a:lnTo>
                <a:lnTo>
                  <a:pt x="496" y="1421"/>
                </a:lnTo>
                <a:lnTo>
                  <a:pt x="514" y="1418"/>
                </a:lnTo>
                <a:lnTo>
                  <a:pt x="519" y="1421"/>
                </a:lnTo>
                <a:lnTo>
                  <a:pt x="530" y="1415"/>
                </a:lnTo>
                <a:lnTo>
                  <a:pt x="535" y="1415"/>
                </a:lnTo>
                <a:lnTo>
                  <a:pt x="541" y="1424"/>
                </a:lnTo>
                <a:lnTo>
                  <a:pt x="549" y="1423"/>
                </a:lnTo>
                <a:lnTo>
                  <a:pt x="549" y="1428"/>
                </a:lnTo>
                <a:lnTo>
                  <a:pt x="563" y="1444"/>
                </a:lnTo>
                <a:lnTo>
                  <a:pt x="558" y="1448"/>
                </a:lnTo>
                <a:lnTo>
                  <a:pt x="563" y="1455"/>
                </a:lnTo>
                <a:lnTo>
                  <a:pt x="578" y="1463"/>
                </a:lnTo>
                <a:lnTo>
                  <a:pt x="582" y="1456"/>
                </a:lnTo>
                <a:lnTo>
                  <a:pt x="590" y="1453"/>
                </a:lnTo>
                <a:lnTo>
                  <a:pt x="596" y="1453"/>
                </a:lnTo>
                <a:lnTo>
                  <a:pt x="605" y="1460"/>
                </a:lnTo>
                <a:lnTo>
                  <a:pt x="609" y="1456"/>
                </a:lnTo>
                <a:lnTo>
                  <a:pt x="617" y="1458"/>
                </a:lnTo>
                <a:lnTo>
                  <a:pt x="619" y="1461"/>
                </a:lnTo>
                <a:lnTo>
                  <a:pt x="625" y="1453"/>
                </a:lnTo>
                <a:lnTo>
                  <a:pt x="651" y="1437"/>
                </a:lnTo>
                <a:lnTo>
                  <a:pt x="655" y="1442"/>
                </a:lnTo>
                <a:lnTo>
                  <a:pt x="661" y="1443"/>
                </a:lnTo>
                <a:lnTo>
                  <a:pt x="662" y="1449"/>
                </a:lnTo>
                <a:lnTo>
                  <a:pt x="672" y="1455"/>
                </a:lnTo>
                <a:lnTo>
                  <a:pt x="682" y="1457"/>
                </a:lnTo>
                <a:lnTo>
                  <a:pt x="688" y="1463"/>
                </a:lnTo>
                <a:lnTo>
                  <a:pt x="694" y="1458"/>
                </a:lnTo>
                <a:lnTo>
                  <a:pt x="692" y="1452"/>
                </a:lnTo>
                <a:lnTo>
                  <a:pt x="696" y="1450"/>
                </a:lnTo>
                <a:lnTo>
                  <a:pt x="701" y="1454"/>
                </a:lnTo>
                <a:lnTo>
                  <a:pt x="708" y="1455"/>
                </a:lnTo>
                <a:lnTo>
                  <a:pt x="715" y="1450"/>
                </a:lnTo>
                <a:lnTo>
                  <a:pt x="716" y="1454"/>
                </a:lnTo>
                <a:lnTo>
                  <a:pt x="729" y="1458"/>
                </a:lnTo>
                <a:lnTo>
                  <a:pt x="739" y="1450"/>
                </a:lnTo>
                <a:lnTo>
                  <a:pt x="746" y="1458"/>
                </a:lnTo>
                <a:lnTo>
                  <a:pt x="760" y="1455"/>
                </a:lnTo>
                <a:lnTo>
                  <a:pt x="764" y="1461"/>
                </a:lnTo>
                <a:lnTo>
                  <a:pt x="773" y="1463"/>
                </a:lnTo>
                <a:lnTo>
                  <a:pt x="780" y="1457"/>
                </a:lnTo>
                <a:lnTo>
                  <a:pt x="787" y="1455"/>
                </a:lnTo>
                <a:lnTo>
                  <a:pt x="786" y="1465"/>
                </a:lnTo>
                <a:lnTo>
                  <a:pt x="794" y="1471"/>
                </a:lnTo>
                <a:lnTo>
                  <a:pt x="797" y="1477"/>
                </a:lnTo>
                <a:lnTo>
                  <a:pt x="791" y="1487"/>
                </a:lnTo>
                <a:lnTo>
                  <a:pt x="791" y="1492"/>
                </a:lnTo>
                <a:lnTo>
                  <a:pt x="781" y="1496"/>
                </a:lnTo>
                <a:lnTo>
                  <a:pt x="783" y="1500"/>
                </a:lnTo>
                <a:lnTo>
                  <a:pt x="788" y="1504"/>
                </a:lnTo>
                <a:lnTo>
                  <a:pt x="798" y="1503"/>
                </a:lnTo>
                <a:lnTo>
                  <a:pt x="800" y="1501"/>
                </a:lnTo>
                <a:lnTo>
                  <a:pt x="802" y="1503"/>
                </a:lnTo>
                <a:lnTo>
                  <a:pt x="799" y="1508"/>
                </a:lnTo>
                <a:lnTo>
                  <a:pt x="791" y="1508"/>
                </a:lnTo>
                <a:lnTo>
                  <a:pt x="789" y="1513"/>
                </a:lnTo>
                <a:lnTo>
                  <a:pt x="791" y="1524"/>
                </a:lnTo>
                <a:lnTo>
                  <a:pt x="800" y="1524"/>
                </a:lnTo>
                <a:lnTo>
                  <a:pt x="807" y="1535"/>
                </a:lnTo>
                <a:lnTo>
                  <a:pt x="805" y="1539"/>
                </a:lnTo>
                <a:lnTo>
                  <a:pt x="814" y="1539"/>
                </a:lnTo>
                <a:lnTo>
                  <a:pt x="811" y="1551"/>
                </a:lnTo>
                <a:lnTo>
                  <a:pt x="813" y="1556"/>
                </a:lnTo>
                <a:lnTo>
                  <a:pt x="810" y="1558"/>
                </a:lnTo>
                <a:lnTo>
                  <a:pt x="815" y="1568"/>
                </a:lnTo>
                <a:lnTo>
                  <a:pt x="812" y="1571"/>
                </a:lnTo>
                <a:lnTo>
                  <a:pt x="780" y="1578"/>
                </a:lnTo>
                <a:lnTo>
                  <a:pt x="772" y="1581"/>
                </a:lnTo>
                <a:lnTo>
                  <a:pt x="772" y="1593"/>
                </a:lnTo>
                <a:lnTo>
                  <a:pt x="755" y="1603"/>
                </a:lnTo>
                <a:lnTo>
                  <a:pt x="755" y="1622"/>
                </a:lnTo>
                <a:lnTo>
                  <a:pt x="762" y="1624"/>
                </a:lnTo>
                <a:lnTo>
                  <a:pt x="759" y="1630"/>
                </a:lnTo>
                <a:lnTo>
                  <a:pt x="762" y="1635"/>
                </a:lnTo>
                <a:lnTo>
                  <a:pt x="791" y="1622"/>
                </a:lnTo>
                <a:lnTo>
                  <a:pt x="791" y="1617"/>
                </a:lnTo>
                <a:lnTo>
                  <a:pt x="805" y="1612"/>
                </a:lnTo>
                <a:lnTo>
                  <a:pt x="812" y="1628"/>
                </a:lnTo>
                <a:lnTo>
                  <a:pt x="802" y="1629"/>
                </a:lnTo>
                <a:lnTo>
                  <a:pt x="788" y="1644"/>
                </a:lnTo>
                <a:lnTo>
                  <a:pt x="778" y="1647"/>
                </a:lnTo>
                <a:lnTo>
                  <a:pt x="776" y="1655"/>
                </a:lnTo>
                <a:lnTo>
                  <a:pt x="777" y="1658"/>
                </a:lnTo>
                <a:lnTo>
                  <a:pt x="785" y="1655"/>
                </a:lnTo>
                <a:lnTo>
                  <a:pt x="788" y="1659"/>
                </a:lnTo>
                <a:lnTo>
                  <a:pt x="779" y="1662"/>
                </a:lnTo>
                <a:lnTo>
                  <a:pt x="772" y="1658"/>
                </a:lnTo>
                <a:lnTo>
                  <a:pt x="763" y="1668"/>
                </a:lnTo>
                <a:lnTo>
                  <a:pt x="749" y="1669"/>
                </a:lnTo>
                <a:lnTo>
                  <a:pt x="763" y="1683"/>
                </a:lnTo>
                <a:lnTo>
                  <a:pt x="768" y="1686"/>
                </a:lnTo>
                <a:lnTo>
                  <a:pt x="771" y="1682"/>
                </a:lnTo>
                <a:lnTo>
                  <a:pt x="785" y="1690"/>
                </a:lnTo>
                <a:lnTo>
                  <a:pt x="801" y="1694"/>
                </a:lnTo>
                <a:lnTo>
                  <a:pt x="802" y="1698"/>
                </a:lnTo>
                <a:lnTo>
                  <a:pt x="798" y="1700"/>
                </a:lnTo>
                <a:lnTo>
                  <a:pt x="786" y="1695"/>
                </a:lnTo>
                <a:lnTo>
                  <a:pt x="783" y="1697"/>
                </a:lnTo>
                <a:lnTo>
                  <a:pt x="784" y="1718"/>
                </a:lnTo>
                <a:lnTo>
                  <a:pt x="780" y="1718"/>
                </a:lnTo>
                <a:lnTo>
                  <a:pt x="780" y="1702"/>
                </a:lnTo>
                <a:lnTo>
                  <a:pt x="774" y="1705"/>
                </a:lnTo>
                <a:lnTo>
                  <a:pt x="774" y="1724"/>
                </a:lnTo>
                <a:lnTo>
                  <a:pt x="766" y="1734"/>
                </a:lnTo>
                <a:lnTo>
                  <a:pt x="771" y="1748"/>
                </a:lnTo>
                <a:lnTo>
                  <a:pt x="773" y="1738"/>
                </a:lnTo>
                <a:lnTo>
                  <a:pt x="777" y="1752"/>
                </a:lnTo>
                <a:lnTo>
                  <a:pt x="768" y="1755"/>
                </a:lnTo>
                <a:lnTo>
                  <a:pt x="768" y="1753"/>
                </a:lnTo>
                <a:lnTo>
                  <a:pt x="763" y="1758"/>
                </a:lnTo>
                <a:lnTo>
                  <a:pt x="752" y="1760"/>
                </a:lnTo>
                <a:lnTo>
                  <a:pt x="761" y="1761"/>
                </a:lnTo>
                <a:lnTo>
                  <a:pt x="752" y="1766"/>
                </a:lnTo>
                <a:lnTo>
                  <a:pt x="750" y="1766"/>
                </a:lnTo>
                <a:lnTo>
                  <a:pt x="751" y="1760"/>
                </a:lnTo>
                <a:lnTo>
                  <a:pt x="734" y="1758"/>
                </a:lnTo>
                <a:lnTo>
                  <a:pt x="729" y="1766"/>
                </a:lnTo>
                <a:lnTo>
                  <a:pt x="733" y="1763"/>
                </a:lnTo>
                <a:lnTo>
                  <a:pt x="736" y="1767"/>
                </a:lnTo>
                <a:lnTo>
                  <a:pt x="744" y="1764"/>
                </a:lnTo>
                <a:lnTo>
                  <a:pt x="739" y="1770"/>
                </a:lnTo>
                <a:lnTo>
                  <a:pt x="727" y="1775"/>
                </a:lnTo>
                <a:lnTo>
                  <a:pt x="731" y="1779"/>
                </a:lnTo>
                <a:lnTo>
                  <a:pt x="742" y="1778"/>
                </a:lnTo>
                <a:lnTo>
                  <a:pt x="762" y="1781"/>
                </a:lnTo>
                <a:lnTo>
                  <a:pt x="780" y="1796"/>
                </a:lnTo>
                <a:lnTo>
                  <a:pt x="797" y="1796"/>
                </a:lnTo>
                <a:lnTo>
                  <a:pt x="799" y="1793"/>
                </a:lnTo>
                <a:lnTo>
                  <a:pt x="794" y="1789"/>
                </a:lnTo>
                <a:lnTo>
                  <a:pt x="810" y="1798"/>
                </a:lnTo>
                <a:lnTo>
                  <a:pt x="813" y="1796"/>
                </a:lnTo>
                <a:lnTo>
                  <a:pt x="821" y="1804"/>
                </a:lnTo>
                <a:lnTo>
                  <a:pt x="852" y="1804"/>
                </a:lnTo>
                <a:lnTo>
                  <a:pt x="934" y="1842"/>
                </a:lnTo>
                <a:lnTo>
                  <a:pt x="935" y="1828"/>
                </a:lnTo>
                <a:lnTo>
                  <a:pt x="942" y="1826"/>
                </a:lnTo>
                <a:lnTo>
                  <a:pt x="957" y="1826"/>
                </a:lnTo>
                <a:lnTo>
                  <a:pt x="963" y="1821"/>
                </a:lnTo>
                <a:lnTo>
                  <a:pt x="984" y="1826"/>
                </a:lnTo>
                <a:lnTo>
                  <a:pt x="1002" y="1823"/>
                </a:lnTo>
                <a:lnTo>
                  <a:pt x="1014" y="1828"/>
                </a:lnTo>
                <a:lnTo>
                  <a:pt x="1040" y="1821"/>
                </a:lnTo>
                <a:lnTo>
                  <a:pt x="1051" y="1814"/>
                </a:lnTo>
                <a:lnTo>
                  <a:pt x="1066" y="1816"/>
                </a:lnTo>
                <a:lnTo>
                  <a:pt x="1068" y="1813"/>
                </a:lnTo>
                <a:lnTo>
                  <a:pt x="1077" y="1811"/>
                </a:lnTo>
                <a:lnTo>
                  <a:pt x="1087" y="1812"/>
                </a:lnTo>
                <a:lnTo>
                  <a:pt x="1087" y="1816"/>
                </a:lnTo>
                <a:lnTo>
                  <a:pt x="1095" y="1818"/>
                </a:lnTo>
                <a:lnTo>
                  <a:pt x="1110" y="1818"/>
                </a:lnTo>
                <a:lnTo>
                  <a:pt x="1136" y="1821"/>
                </a:lnTo>
                <a:lnTo>
                  <a:pt x="1133" y="1828"/>
                </a:lnTo>
                <a:lnTo>
                  <a:pt x="1146" y="1830"/>
                </a:lnTo>
                <a:lnTo>
                  <a:pt x="1150" y="1825"/>
                </a:lnTo>
                <a:lnTo>
                  <a:pt x="1156" y="1822"/>
                </a:lnTo>
                <a:lnTo>
                  <a:pt x="1158" y="1815"/>
                </a:lnTo>
                <a:lnTo>
                  <a:pt x="1175" y="1807"/>
                </a:lnTo>
                <a:lnTo>
                  <a:pt x="1181" y="1808"/>
                </a:lnTo>
                <a:lnTo>
                  <a:pt x="1184" y="1812"/>
                </a:lnTo>
                <a:lnTo>
                  <a:pt x="1184" y="1803"/>
                </a:lnTo>
                <a:lnTo>
                  <a:pt x="1188" y="1801"/>
                </a:lnTo>
                <a:lnTo>
                  <a:pt x="1195" y="1803"/>
                </a:lnTo>
                <a:lnTo>
                  <a:pt x="1201" y="1801"/>
                </a:lnTo>
                <a:lnTo>
                  <a:pt x="1215" y="1808"/>
                </a:lnTo>
                <a:lnTo>
                  <a:pt x="1223" y="1803"/>
                </a:lnTo>
                <a:lnTo>
                  <a:pt x="1235" y="1803"/>
                </a:lnTo>
                <a:lnTo>
                  <a:pt x="1238" y="1822"/>
                </a:lnTo>
                <a:lnTo>
                  <a:pt x="1254" y="1823"/>
                </a:lnTo>
                <a:lnTo>
                  <a:pt x="1259" y="1827"/>
                </a:lnTo>
                <a:lnTo>
                  <a:pt x="1273" y="1823"/>
                </a:lnTo>
                <a:lnTo>
                  <a:pt x="1286" y="1826"/>
                </a:lnTo>
                <a:lnTo>
                  <a:pt x="1292" y="1825"/>
                </a:lnTo>
                <a:lnTo>
                  <a:pt x="1296" y="1830"/>
                </a:lnTo>
                <a:lnTo>
                  <a:pt x="1301" y="1822"/>
                </a:lnTo>
                <a:lnTo>
                  <a:pt x="1303" y="1826"/>
                </a:lnTo>
                <a:lnTo>
                  <a:pt x="1314" y="1828"/>
                </a:lnTo>
                <a:lnTo>
                  <a:pt x="1324" y="1835"/>
                </a:lnTo>
                <a:lnTo>
                  <a:pt x="1331" y="1833"/>
                </a:lnTo>
                <a:lnTo>
                  <a:pt x="1343" y="1845"/>
                </a:lnTo>
                <a:lnTo>
                  <a:pt x="1361" y="1846"/>
                </a:lnTo>
                <a:lnTo>
                  <a:pt x="1364" y="1843"/>
                </a:lnTo>
                <a:lnTo>
                  <a:pt x="1371" y="1843"/>
                </a:lnTo>
                <a:lnTo>
                  <a:pt x="1377" y="1838"/>
                </a:lnTo>
                <a:lnTo>
                  <a:pt x="1375" y="1835"/>
                </a:lnTo>
                <a:lnTo>
                  <a:pt x="1378" y="1828"/>
                </a:lnTo>
                <a:lnTo>
                  <a:pt x="1377" y="1821"/>
                </a:lnTo>
                <a:lnTo>
                  <a:pt x="1389" y="1808"/>
                </a:lnTo>
                <a:lnTo>
                  <a:pt x="1390" y="1789"/>
                </a:lnTo>
                <a:lnTo>
                  <a:pt x="1378" y="1788"/>
                </a:lnTo>
                <a:lnTo>
                  <a:pt x="1368" y="1779"/>
                </a:lnTo>
                <a:lnTo>
                  <a:pt x="1345" y="1767"/>
                </a:lnTo>
                <a:lnTo>
                  <a:pt x="1332" y="1758"/>
                </a:lnTo>
                <a:lnTo>
                  <a:pt x="1324" y="1758"/>
                </a:lnTo>
                <a:lnTo>
                  <a:pt x="1315" y="1745"/>
                </a:lnTo>
                <a:lnTo>
                  <a:pt x="1300" y="1740"/>
                </a:lnTo>
                <a:lnTo>
                  <a:pt x="1295" y="1729"/>
                </a:lnTo>
                <a:lnTo>
                  <a:pt x="1297" y="1722"/>
                </a:lnTo>
                <a:lnTo>
                  <a:pt x="1296" y="1720"/>
                </a:lnTo>
                <a:lnTo>
                  <a:pt x="1293" y="1724"/>
                </a:lnTo>
                <a:lnTo>
                  <a:pt x="1287" y="1714"/>
                </a:lnTo>
                <a:lnTo>
                  <a:pt x="1285" y="1685"/>
                </a:lnTo>
                <a:lnTo>
                  <a:pt x="1280" y="1685"/>
                </a:lnTo>
                <a:lnTo>
                  <a:pt x="1277" y="1689"/>
                </a:lnTo>
                <a:lnTo>
                  <a:pt x="1284" y="1712"/>
                </a:lnTo>
                <a:lnTo>
                  <a:pt x="1277" y="1708"/>
                </a:lnTo>
                <a:lnTo>
                  <a:pt x="1279" y="1705"/>
                </a:lnTo>
                <a:lnTo>
                  <a:pt x="1276" y="1693"/>
                </a:lnTo>
                <a:lnTo>
                  <a:pt x="1274" y="1693"/>
                </a:lnTo>
                <a:lnTo>
                  <a:pt x="1273" y="1690"/>
                </a:lnTo>
                <a:lnTo>
                  <a:pt x="1253" y="1673"/>
                </a:lnTo>
                <a:lnTo>
                  <a:pt x="1249" y="1675"/>
                </a:lnTo>
                <a:lnTo>
                  <a:pt x="1240" y="1669"/>
                </a:lnTo>
                <a:lnTo>
                  <a:pt x="1225" y="1671"/>
                </a:lnTo>
                <a:lnTo>
                  <a:pt x="1221" y="1670"/>
                </a:lnTo>
                <a:lnTo>
                  <a:pt x="1215" y="1657"/>
                </a:lnTo>
                <a:lnTo>
                  <a:pt x="1220" y="1647"/>
                </a:lnTo>
                <a:lnTo>
                  <a:pt x="1224" y="1641"/>
                </a:lnTo>
                <a:lnTo>
                  <a:pt x="1229" y="1642"/>
                </a:lnTo>
                <a:lnTo>
                  <a:pt x="1225" y="1614"/>
                </a:lnTo>
                <a:lnTo>
                  <a:pt x="1229" y="1613"/>
                </a:lnTo>
                <a:lnTo>
                  <a:pt x="1227" y="1607"/>
                </a:lnTo>
                <a:lnTo>
                  <a:pt x="1227" y="1591"/>
                </a:lnTo>
                <a:lnTo>
                  <a:pt x="1222" y="1588"/>
                </a:lnTo>
                <a:lnTo>
                  <a:pt x="1230" y="1586"/>
                </a:lnTo>
                <a:lnTo>
                  <a:pt x="1224" y="1577"/>
                </a:lnTo>
                <a:lnTo>
                  <a:pt x="1232" y="1576"/>
                </a:lnTo>
                <a:lnTo>
                  <a:pt x="1236" y="1580"/>
                </a:lnTo>
                <a:lnTo>
                  <a:pt x="1237" y="1574"/>
                </a:lnTo>
                <a:lnTo>
                  <a:pt x="1253" y="1566"/>
                </a:lnTo>
                <a:lnTo>
                  <a:pt x="1249" y="1564"/>
                </a:lnTo>
                <a:lnTo>
                  <a:pt x="1249" y="1559"/>
                </a:lnTo>
                <a:lnTo>
                  <a:pt x="1256" y="1556"/>
                </a:lnTo>
                <a:lnTo>
                  <a:pt x="1253" y="1554"/>
                </a:lnTo>
                <a:lnTo>
                  <a:pt x="1258" y="1546"/>
                </a:lnTo>
                <a:lnTo>
                  <a:pt x="1270" y="1552"/>
                </a:lnTo>
                <a:lnTo>
                  <a:pt x="1270" y="1549"/>
                </a:lnTo>
                <a:lnTo>
                  <a:pt x="1267" y="1542"/>
                </a:lnTo>
                <a:lnTo>
                  <a:pt x="1262" y="1544"/>
                </a:lnTo>
                <a:lnTo>
                  <a:pt x="1263" y="1539"/>
                </a:lnTo>
                <a:lnTo>
                  <a:pt x="1257" y="1537"/>
                </a:lnTo>
                <a:lnTo>
                  <a:pt x="1259" y="1533"/>
                </a:lnTo>
                <a:lnTo>
                  <a:pt x="1267" y="1536"/>
                </a:lnTo>
                <a:lnTo>
                  <a:pt x="1267" y="1529"/>
                </a:lnTo>
                <a:lnTo>
                  <a:pt x="1272" y="1523"/>
                </a:lnTo>
                <a:lnTo>
                  <a:pt x="1276" y="1525"/>
                </a:lnTo>
                <a:lnTo>
                  <a:pt x="1274" y="1520"/>
                </a:lnTo>
                <a:lnTo>
                  <a:pt x="1271" y="1520"/>
                </a:lnTo>
                <a:lnTo>
                  <a:pt x="1274" y="1516"/>
                </a:lnTo>
                <a:lnTo>
                  <a:pt x="1282" y="1515"/>
                </a:lnTo>
                <a:lnTo>
                  <a:pt x="1275" y="1511"/>
                </a:lnTo>
                <a:lnTo>
                  <a:pt x="1273" y="1511"/>
                </a:lnTo>
                <a:lnTo>
                  <a:pt x="1257" y="1508"/>
                </a:lnTo>
                <a:lnTo>
                  <a:pt x="1254" y="1510"/>
                </a:lnTo>
                <a:lnTo>
                  <a:pt x="1247" y="1507"/>
                </a:lnTo>
                <a:lnTo>
                  <a:pt x="1240" y="1510"/>
                </a:lnTo>
                <a:lnTo>
                  <a:pt x="1236" y="1506"/>
                </a:lnTo>
                <a:lnTo>
                  <a:pt x="1232" y="1506"/>
                </a:lnTo>
                <a:lnTo>
                  <a:pt x="1234" y="1497"/>
                </a:lnTo>
                <a:lnTo>
                  <a:pt x="1240" y="1496"/>
                </a:lnTo>
                <a:lnTo>
                  <a:pt x="1244" y="1499"/>
                </a:lnTo>
                <a:lnTo>
                  <a:pt x="1251" y="1495"/>
                </a:lnTo>
                <a:lnTo>
                  <a:pt x="1253" y="1489"/>
                </a:lnTo>
                <a:lnTo>
                  <a:pt x="1229" y="1476"/>
                </a:lnTo>
                <a:lnTo>
                  <a:pt x="1211" y="1460"/>
                </a:lnTo>
                <a:lnTo>
                  <a:pt x="1206" y="1460"/>
                </a:lnTo>
                <a:lnTo>
                  <a:pt x="1181" y="1446"/>
                </a:lnTo>
                <a:lnTo>
                  <a:pt x="1160" y="1454"/>
                </a:lnTo>
                <a:lnTo>
                  <a:pt x="1150" y="1453"/>
                </a:lnTo>
                <a:lnTo>
                  <a:pt x="1153" y="1463"/>
                </a:lnTo>
                <a:lnTo>
                  <a:pt x="1139" y="1460"/>
                </a:lnTo>
                <a:lnTo>
                  <a:pt x="1139" y="1455"/>
                </a:lnTo>
                <a:lnTo>
                  <a:pt x="1130" y="1450"/>
                </a:lnTo>
                <a:lnTo>
                  <a:pt x="1133" y="1443"/>
                </a:lnTo>
                <a:lnTo>
                  <a:pt x="1129" y="1443"/>
                </a:lnTo>
                <a:lnTo>
                  <a:pt x="1124" y="1433"/>
                </a:lnTo>
                <a:lnTo>
                  <a:pt x="1092" y="1435"/>
                </a:lnTo>
                <a:lnTo>
                  <a:pt x="1091" y="1418"/>
                </a:lnTo>
                <a:lnTo>
                  <a:pt x="1089" y="1399"/>
                </a:lnTo>
                <a:lnTo>
                  <a:pt x="1093" y="1392"/>
                </a:lnTo>
                <a:lnTo>
                  <a:pt x="1094" y="1382"/>
                </a:lnTo>
                <a:lnTo>
                  <a:pt x="1090" y="1377"/>
                </a:lnTo>
                <a:lnTo>
                  <a:pt x="1077" y="1375"/>
                </a:lnTo>
                <a:lnTo>
                  <a:pt x="1067" y="1341"/>
                </a:lnTo>
                <a:lnTo>
                  <a:pt x="1075" y="1332"/>
                </a:lnTo>
                <a:lnTo>
                  <a:pt x="1077" y="1325"/>
                </a:lnTo>
                <a:lnTo>
                  <a:pt x="1078" y="1321"/>
                </a:lnTo>
                <a:lnTo>
                  <a:pt x="1072" y="1317"/>
                </a:lnTo>
                <a:lnTo>
                  <a:pt x="1070" y="1309"/>
                </a:lnTo>
                <a:lnTo>
                  <a:pt x="1072" y="1302"/>
                </a:lnTo>
                <a:lnTo>
                  <a:pt x="1078" y="1294"/>
                </a:lnTo>
                <a:lnTo>
                  <a:pt x="1108" y="1308"/>
                </a:lnTo>
                <a:lnTo>
                  <a:pt x="1121" y="1319"/>
                </a:lnTo>
                <a:lnTo>
                  <a:pt x="1125" y="1317"/>
                </a:lnTo>
                <a:lnTo>
                  <a:pt x="1131" y="1319"/>
                </a:lnTo>
                <a:lnTo>
                  <a:pt x="1143" y="1304"/>
                </a:lnTo>
                <a:lnTo>
                  <a:pt x="1143" y="1298"/>
                </a:lnTo>
                <a:lnTo>
                  <a:pt x="1140" y="1295"/>
                </a:lnTo>
                <a:lnTo>
                  <a:pt x="1136" y="1295"/>
                </a:lnTo>
                <a:lnTo>
                  <a:pt x="1119" y="1275"/>
                </a:lnTo>
                <a:lnTo>
                  <a:pt x="1116" y="1269"/>
                </a:lnTo>
                <a:lnTo>
                  <a:pt x="1111" y="1267"/>
                </a:lnTo>
                <a:lnTo>
                  <a:pt x="1123" y="1266"/>
                </a:lnTo>
                <a:lnTo>
                  <a:pt x="1129" y="1249"/>
                </a:lnTo>
                <a:lnTo>
                  <a:pt x="1138" y="1241"/>
                </a:lnTo>
                <a:lnTo>
                  <a:pt x="1131" y="1235"/>
                </a:lnTo>
                <a:lnTo>
                  <a:pt x="1130" y="1225"/>
                </a:lnTo>
                <a:lnTo>
                  <a:pt x="1144" y="1220"/>
                </a:lnTo>
                <a:lnTo>
                  <a:pt x="1147" y="1211"/>
                </a:lnTo>
                <a:lnTo>
                  <a:pt x="1160" y="1198"/>
                </a:lnTo>
                <a:lnTo>
                  <a:pt x="1157" y="1191"/>
                </a:lnTo>
                <a:lnTo>
                  <a:pt x="1163" y="1186"/>
                </a:lnTo>
                <a:lnTo>
                  <a:pt x="1158" y="1176"/>
                </a:lnTo>
                <a:lnTo>
                  <a:pt x="1164" y="1174"/>
                </a:lnTo>
                <a:lnTo>
                  <a:pt x="1164" y="1178"/>
                </a:lnTo>
                <a:lnTo>
                  <a:pt x="1168" y="1175"/>
                </a:lnTo>
                <a:lnTo>
                  <a:pt x="1160" y="1165"/>
                </a:lnTo>
                <a:lnTo>
                  <a:pt x="1170" y="1167"/>
                </a:lnTo>
                <a:lnTo>
                  <a:pt x="1182" y="1161"/>
                </a:lnTo>
                <a:lnTo>
                  <a:pt x="1190" y="1162"/>
                </a:lnTo>
                <a:lnTo>
                  <a:pt x="1192" y="1166"/>
                </a:lnTo>
                <a:lnTo>
                  <a:pt x="1188" y="1169"/>
                </a:lnTo>
                <a:lnTo>
                  <a:pt x="1191" y="1173"/>
                </a:lnTo>
                <a:lnTo>
                  <a:pt x="1197" y="1171"/>
                </a:lnTo>
                <a:lnTo>
                  <a:pt x="1201" y="1164"/>
                </a:lnTo>
                <a:lnTo>
                  <a:pt x="1207" y="1168"/>
                </a:lnTo>
                <a:lnTo>
                  <a:pt x="1210" y="1163"/>
                </a:lnTo>
                <a:lnTo>
                  <a:pt x="1206" y="1158"/>
                </a:lnTo>
                <a:lnTo>
                  <a:pt x="1207" y="1151"/>
                </a:lnTo>
                <a:lnTo>
                  <a:pt x="1217" y="1148"/>
                </a:lnTo>
                <a:lnTo>
                  <a:pt x="1222" y="1137"/>
                </a:lnTo>
                <a:lnTo>
                  <a:pt x="1243" y="1151"/>
                </a:lnTo>
                <a:lnTo>
                  <a:pt x="1246" y="1150"/>
                </a:lnTo>
                <a:lnTo>
                  <a:pt x="1248" y="1146"/>
                </a:lnTo>
                <a:lnTo>
                  <a:pt x="1257" y="1146"/>
                </a:lnTo>
                <a:lnTo>
                  <a:pt x="1263" y="1138"/>
                </a:lnTo>
                <a:lnTo>
                  <a:pt x="1271" y="1135"/>
                </a:lnTo>
                <a:lnTo>
                  <a:pt x="1286" y="1136"/>
                </a:lnTo>
                <a:lnTo>
                  <a:pt x="1285" y="1139"/>
                </a:lnTo>
                <a:lnTo>
                  <a:pt x="1294" y="1145"/>
                </a:lnTo>
                <a:lnTo>
                  <a:pt x="1305" y="1142"/>
                </a:lnTo>
                <a:lnTo>
                  <a:pt x="1315" y="1143"/>
                </a:lnTo>
                <a:lnTo>
                  <a:pt x="1323" y="1151"/>
                </a:lnTo>
                <a:lnTo>
                  <a:pt x="1338" y="1151"/>
                </a:lnTo>
                <a:lnTo>
                  <a:pt x="1342" y="1166"/>
                </a:lnTo>
                <a:lnTo>
                  <a:pt x="1352" y="1169"/>
                </a:lnTo>
                <a:lnTo>
                  <a:pt x="1355" y="1161"/>
                </a:lnTo>
                <a:lnTo>
                  <a:pt x="1345" y="1147"/>
                </a:lnTo>
                <a:lnTo>
                  <a:pt x="1337" y="1146"/>
                </a:lnTo>
                <a:lnTo>
                  <a:pt x="1335" y="1140"/>
                </a:lnTo>
                <a:lnTo>
                  <a:pt x="1340" y="1137"/>
                </a:lnTo>
                <a:lnTo>
                  <a:pt x="1354" y="1140"/>
                </a:lnTo>
                <a:lnTo>
                  <a:pt x="1359" y="1138"/>
                </a:lnTo>
                <a:lnTo>
                  <a:pt x="1362" y="1142"/>
                </a:lnTo>
                <a:lnTo>
                  <a:pt x="1372" y="1144"/>
                </a:lnTo>
                <a:lnTo>
                  <a:pt x="1379" y="1146"/>
                </a:lnTo>
                <a:lnTo>
                  <a:pt x="1385" y="1143"/>
                </a:lnTo>
                <a:lnTo>
                  <a:pt x="1397" y="1146"/>
                </a:lnTo>
                <a:lnTo>
                  <a:pt x="1405" y="1127"/>
                </a:lnTo>
                <a:lnTo>
                  <a:pt x="1401" y="1115"/>
                </a:lnTo>
                <a:lnTo>
                  <a:pt x="1408" y="1113"/>
                </a:lnTo>
                <a:lnTo>
                  <a:pt x="1407" y="1100"/>
                </a:lnTo>
                <a:lnTo>
                  <a:pt x="1416" y="1103"/>
                </a:lnTo>
                <a:lnTo>
                  <a:pt x="1420" y="1101"/>
                </a:lnTo>
                <a:lnTo>
                  <a:pt x="1416" y="1098"/>
                </a:lnTo>
                <a:lnTo>
                  <a:pt x="1417" y="1094"/>
                </a:lnTo>
                <a:lnTo>
                  <a:pt x="1423" y="1094"/>
                </a:lnTo>
                <a:lnTo>
                  <a:pt x="1432" y="1085"/>
                </a:lnTo>
                <a:lnTo>
                  <a:pt x="1446" y="1093"/>
                </a:lnTo>
                <a:lnTo>
                  <a:pt x="1453" y="1093"/>
                </a:lnTo>
                <a:lnTo>
                  <a:pt x="1454" y="1088"/>
                </a:lnTo>
                <a:lnTo>
                  <a:pt x="1462" y="1085"/>
                </a:lnTo>
                <a:lnTo>
                  <a:pt x="1455" y="1072"/>
                </a:lnTo>
                <a:lnTo>
                  <a:pt x="1471" y="1068"/>
                </a:lnTo>
                <a:lnTo>
                  <a:pt x="1475" y="1059"/>
                </a:lnTo>
                <a:lnTo>
                  <a:pt x="1479" y="1062"/>
                </a:lnTo>
                <a:lnTo>
                  <a:pt x="1489" y="1060"/>
                </a:lnTo>
                <a:lnTo>
                  <a:pt x="1495" y="1070"/>
                </a:lnTo>
                <a:lnTo>
                  <a:pt x="1498" y="1068"/>
                </a:lnTo>
                <a:lnTo>
                  <a:pt x="1501" y="1072"/>
                </a:lnTo>
                <a:lnTo>
                  <a:pt x="1506" y="1070"/>
                </a:lnTo>
                <a:lnTo>
                  <a:pt x="1512" y="1073"/>
                </a:lnTo>
                <a:lnTo>
                  <a:pt x="1528" y="1067"/>
                </a:lnTo>
                <a:lnTo>
                  <a:pt x="1531" y="1070"/>
                </a:lnTo>
                <a:lnTo>
                  <a:pt x="1538" y="1065"/>
                </a:lnTo>
                <a:lnTo>
                  <a:pt x="1544" y="1065"/>
                </a:lnTo>
                <a:lnTo>
                  <a:pt x="1542" y="1070"/>
                </a:lnTo>
                <a:lnTo>
                  <a:pt x="1547" y="1072"/>
                </a:lnTo>
                <a:lnTo>
                  <a:pt x="1548" y="1067"/>
                </a:lnTo>
                <a:lnTo>
                  <a:pt x="1554" y="1062"/>
                </a:lnTo>
                <a:lnTo>
                  <a:pt x="1549" y="1041"/>
                </a:lnTo>
                <a:lnTo>
                  <a:pt x="1555" y="1039"/>
                </a:lnTo>
                <a:lnTo>
                  <a:pt x="1558" y="1042"/>
                </a:lnTo>
                <a:lnTo>
                  <a:pt x="1568" y="1044"/>
                </a:lnTo>
                <a:lnTo>
                  <a:pt x="1585" y="1036"/>
                </a:lnTo>
                <a:lnTo>
                  <a:pt x="1605" y="1015"/>
                </a:lnTo>
                <a:lnTo>
                  <a:pt x="1598" y="1001"/>
                </a:lnTo>
                <a:lnTo>
                  <a:pt x="1592" y="989"/>
                </a:lnTo>
                <a:lnTo>
                  <a:pt x="1595" y="983"/>
                </a:lnTo>
                <a:lnTo>
                  <a:pt x="1588" y="984"/>
                </a:lnTo>
                <a:lnTo>
                  <a:pt x="1581" y="979"/>
                </a:lnTo>
                <a:lnTo>
                  <a:pt x="1560" y="986"/>
                </a:lnTo>
                <a:lnTo>
                  <a:pt x="1553" y="980"/>
                </a:lnTo>
                <a:lnTo>
                  <a:pt x="1536" y="988"/>
                </a:lnTo>
                <a:lnTo>
                  <a:pt x="1530" y="989"/>
                </a:lnTo>
                <a:lnTo>
                  <a:pt x="1529" y="979"/>
                </a:lnTo>
                <a:lnTo>
                  <a:pt x="1520" y="980"/>
                </a:lnTo>
                <a:lnTo>
                  <a:pt x="1517" y="980"/>
                </a:lnTo>
                <a:lnTo>
                  <a:pt x="1510" y="978"/>
                </a:lnTo>
                <a:lnTo>
                  <a:pt x="1509" y="975"/>
                </a:lnTo>
                <a:lnTo>
                  <a:pt x="1493" y="954"/>
                </a:lnTo>
                <a:lnTo>
                  <a:pt x="1492" y="955"/>
                </a:lnTo>
                <a:lnTo>
                  <a:pt x="1490" y="952"/>
                </a:lnTo>
                <a:lnTo>
                  <a:pt x="1482" y="957"/>
                </a:lnTo>
                <a:lnTo>
                  <a:pt x="1475" y="955"/>
                </a:lnTo>
                <a:lnTo>
                  <a:pt x="1473" y="962"/>
                </a:lnTo>
                <a:lnTo>
                  <a:pt x="1471" y="961"/>
                </a:lnTo>
                <a:lnTo>
                  <a:pt x="1467" y="965"/>
                </a:lnTo>
                <a:lnTo>
                  <a:pt x="1460" y="964"/>
                </a:lnTo>
                <a:lnTo>
                  <a:pt x="1454" y="967"/>
                </a:lnTo>
                <a:lnTo>
                  <a:pt x="1462" y="980"/>
                </a:lnTo>
                <a:lnTo>
                  <a:pt x="1451" y="979"/>
                </a:lnTo>
                <a:lnTo>
                  <a:pt x="1447" y="976"/>
                </a:lnTo>
                <a:lnTo>
                  <a:pt x="1442" y="979"/>
                </a:lnTo>
                <a:lnTo>
                  <a:pt x="1437" y="975"/>
                </a:lnTo>
                <a:lnTo>
                  <a:pt x="1438" y="972"/>
                </a:lnTo>
                <a:lnTo>
                  <a:pt x="1430" y="969"/>
                </a:lnTo>
                <a:lnTo>
                  <a:pt x="1429" y="963"/>
                </a:lnTo>
                <a:lnTo>
                  <a:pt x="1423" y="957"/>
                </a:lnTo>
                <a:lnTo>
                  <a:pt x="1419" y="946"/>
                </a:lnTo>
                <a:lnTo>
                  <a:pt x="1426" y="942"/>
                </a:lnTo>
                <a:lnTo>
                  <a:pt x="1424" y="941"/>
                </a:lnTo>
                <a:lnTo>
                  <a:pt x="1420" y="943"/>
                </a:lnTo>
                <a:lnTo>
                  <a:pt x="1414" y="935"/>
                </a:lnTo>
                <a:lnTo>
                  <a:pt x="1411" y="936"/>
                </a:lnTo>
                <a:lnTo>
                  <a:pt x="1400" y="916"/>
                </a:lnTo>
                <a:lnTo>
                  <a:pt x="1397" y="916"/>
                </a:lnTo>
                <a:lnTo>
                  <a:pt x="1395" y="914"/>
                </a:lnTo>
                <a:lnTo>
                  <a:pt x="1397" y="909"/>
                </a:lnTo>
                <a:lnTo>
                  <a:pt x="1391" y="905"/>
                </a:lnTo>
                <a:lnTo>
                  <a:pt x="1388" y="895"/>
                </a:lnTo>
                <a:lnTo>
                  <a:pt x="1386" y="894"/>
                </a:lnTo>
                <a:lnTo>
                  <a:pt x="1386" y="891"/>
                </a:lnTo>
                <a:lnTo>
                  <a:pt x="1392" y="887"/>
                </a:lnTo>
                <a:lnTo>
                  <a:pt x="1390" y="872"/>
                </a:lnTo>
                <a:lnTo>
                  <a:pt x="1397" y="868"/>
                </a:lnTo>
                <a:lnTo>
                  <a:pt x="1404" y="868"/>
                </a:lnTo>
                <a:lnTo>
                  <a:pt x="1406" y="867"/>
                </a:lnTo>
                <a:lnTo>
                  <a:pt x="1403" y="864"/>
                </a:lnTo>
                <a:lnTo>
                  <a:pt x="1404" y="860"/>
                </a:lnTo>
                <a:lnTo>
                  <a:pt x="1402" y="857"/>
                </a:lnTo>
                <a:lnTo>
                  <a:pt x="1397" y="858"/>
                </a:lnTo>
                <a:lnTo>
                  <a:pt x="1394" y="849"/>
                </a:lnTo>
                <a:lnTo>
                  <a:pt x="1389" y="847"/>
                </a:lnTo>
                <a:lnTo>
                  <a:pt x="1392" y="838"/>
                </a:lnTo>
                <a:lnTo>
                  <a:pt x="1389" y="826"/>
                </a:lnTo>
                <a:lnTo>
                  <a:pt x="1384" y="823"/>
                </a:lnTo>
                <a:lnTo>
                  <a:pt x="1381" y="827"/>
                </a:lnTo>
                <a:lnTo>
                  <a:pt x="1373" y="826"/>
                </a:lnTo>
                <a:lnTo>
                  <a:pt x="1371" y="851"/>
                </a:lnTo>
                <a:lnTo>
                  <a:pt x="1363" y="853"/>
                </a:lnTo>
                <a:lnTo>
                  <a:pt x="1355" y="863"/>
                </a:lnTo>
                <a:lnTo>
                  <a:pt x="1354" y="870"/>
                </a:lnTo>
                <a:lnTo>
                  <a:pt x="1341" y="871"/>
                </a:lnTo>
                <a:lnTo>
                  <a:pt x="1338" y="876"/>
                </a:lnTo>
                <a:lnTo>
                  <a:pt x="1335" y="886"/>
                </a:lnTo>
                <a:lnTo>
                  <a:pt x="1332" y="887"/>
                </a:lnTo>
                <a:lnTo>
                  <a:pt x="1322" y="885"/>
                </a:lnTo>
                <a:lnTo>
                  <a:pt x="1319" y="881"/>
                </a:lnTo>
                <a:lnTo>
                  <a:pt x="1311" y="881"/>
                </a:lnTo>
                <a:lnTo>
                  <a:pt x="1310" y="878"/>
                </a:lnTo>
                <a:lnTo>
                  <a:pt x="1308" y="880"/>
                </a:lnTo>
                <a:lnTo>
                  <a:pt x="1307" y="878"/>
                </a:lnTo>
                <a:lnTo>
                  <a:pt x="1289" y="878"/>
                </a:lnTo>
                <a:lnTo>
                  <a:pt x="1287" y="869"/>
                </a:lnTo>
                <a:lnTo>
                  <a:pt x="1279" y="864"/>
                </a:lnTo>
                <a:lnTo>
                  <a:pt x="1280" y="858"/>
                </a:lnTo>
                <a:lnTo>
                  <a:pt x="1275" y="854"/>
                </a:lnTo>
                <a:lnTo>
                  <a:pt x="1276" y="855"/>
                </a:lnTo>
                <a:lnTo>
                  <a:pt x="1276" y="852"/>
                </a:lnTo>
                <a:lnTo>
                  <a:pt x="1277" y="851"/>
                </a:lnTo>
                <a:lnTo>
                  <a:pt x="1280" y="845"/>
                </a:lnTo>
                <a:lnTo>
                  <a:pt x="1301" y="837"/>
                </a:lnTo>
                <a:lnTo>
                  <a:pt x="1309" y="838"/>
                </a:lnTo>
                <a:lnTo>
                  <a:pt x="1303" y="844"/>
                </a:lnTo>
                <a:lnTo>
                  <a:pt x="1310" y="848"/>
                </a:lnTo>
                <a:lnTo>
                  <a:pt x="1312" y="856"/>
                </a:lnTo>
                <a:lnTo>
                  <a:pt x="1314" y="857"/>
                </a:lnTo>
                <a:lnTo>
                  <a:pt x="1318" y="853"/>
                </a:lnTo>
                <a:lnTo>
                  <a:pt x="1314" y="850"/>
                </a:lnTo>
                <a:lnTo>
                  <a:pt x="1315" y="844"/>
                </a:lnTo>
                <a:lnTo>
                  <a:pt x="1312" y="843"/>
                </a:lnTo>
                <a:lnTo>
                  <a:pt x="1315" y="837"/>
                </a:lnTo>
                <a:lnTo>
                  <a:pt x="1319" y="837"/>
                </a:lnTo>
                <a:lnTo>
                  <a:pt x="1321" y="841"/>
                </a:lnTo>
                <a:lnTo>
                  <a:pt x="1324" y="841"/>
                </a:lnTo>
                <a:lnTo>
                  <a:pt x="1324" y="846"/>
                </a:lnTo>
                <a:lnTo>
                  <a:pt x="1328" y="841"/>
                </a:lnTo>
                <a:lnTo>
                  <a:pt x="1332" y="845"/>
                </a:lnTo>
                <a:lnTo>
                  <a:pt x="1335" y="843"/>
                </a:lnTo>
                <a:lnTo>
                  <a:pt x="1339" y="836"/>
                </a:lnTo>
                <a:lnTo>
                  <a:pt x="1338" y="835"/>
                </a:lnTo>
                <a:lnTo>
                  <a:pt x="1333" y="832"/>
                </a:lnTo>
                <a:lnTo>
                  <a:pt x="1326" y="834"/>
                </a:lnTo>
                <a:lnTo>
                  <a:pt x="1327" y="830"/>
                </a:lnTo>
                <a:lnTo>
                  <a:pt x="1331" y="831"/>
                </a:lnTo>
                <a:lnTo>
                  <a:pt x="1332" y="829"/>
                </a:lnTo>
                <a:lnTo>
                  <a:pt x="1332" y="825"/>
                </a:lnTo>
                <a:lnTo>
                  <a:pt x="1327" y="826"/>
                </a:lnTo>
                <a:lnTo>
                  <a:pt x="1326" y="824"/>
                </a:lnTo>
                <a:lnTo>
                  <a:pt x="1333" y="821"/>
                </a:lnTo>
                <a:lnTo>
                  <a:pt x="1332" y="820"/>
                </a:lnTo>
                <a:lnTo>
                  <a:pt x="1328" y="820"/>
                </a:lnTo>
                <a:lnTo>
                  <a:pt x="1332" y="817"/>
                </a:lnTo>
                <a:lnTo>
                  <a:pt x="1336" y="821"/>
                </a:lnTo>
                <a:lnTo>
                  <a:pt x="1338" y="813"/>
                </a:lnTo>
                <a:lnTo>
                  <a:pt x="1335" y="805"/>
                </a:lnTo>
                <a:lnTo>
                  <a:pt x="1341" y="800"/>
                </a:lnTo>
                <a:lnTo>
                  <a:pt x="1345" y="800"/>
                </a:lnTo>
                <a:lnTo>
                  <a:pt x="1346" y="791"/>
                </a:lnTo>
                <a:lnTo>
                  <a:pt x="1345" y="790"/>
                </a:lnTo>
                <a:lnTo>
                  <a:pt x="1340" y="793"/>
                </a:lnTo>
                <a:lnTo>
                  <a:pt x="1336" y="790"/>
                </a:lnTo>
                <a:lnTo>
                  <a:pt x="1332" y="798"/>
                </a:lnTo>
                <a:lnTo>
                  <a:pt x="1333" y="792"/>
                </a:lnTo>
                <a:lnTo>
                  <a:pt x="1328" y="790"/>
                </a:lnTo>
                <a:lnTo>
                  <a:pt x="1326" y="785"/>
                </a:lnTo>
                <a:lnTo>
                  <a:pt x="1321" y="788"/>
                </a:lnTo>
                <a:lnTo>
                  <a:pt x="1319" y="780"/>
                </a:lnTo>
                <a:lnTo>
                  <a:pt x="1312" y="775"/>
                </a:lnTo>
                <a:lnTo>
                  <a:pt x="1314" y="771"/>
                </a:lnTo>
                <a:lnTo>
                  <a:pt x="1311" y="766"/>
                </a:lnTo>
                <a:lnTo>
                  <a:pt x="1308" y="769"/>
                </a:lnTo>
                <a:lnTo>
                  <a:pt x="1303" y="769"/>
                </a:lnTo>
                <a:lnTo>
                  <a:pt x="1300" y="769"/>
                </a:lnTo>
                <a:lnTo>
                  <a:pt x="1302" y="777"/>
                </a:lnTo>
                <a:lnTo>
                  <a:pt x="1298" y="780"/>
                </a:lnTo>
                <a:lnTo>
                  <a:pt x="1296" y="780"/>
                </a:lnTo>
                <a:lnTo>
                  <a:pt x="1286" y="778"/>
                </a:lnTo>
                <a:lnTo>
                  <a:pt x="1283" y="780"/>
                </a:lnTo>
                <a:lnTo>
                  <a:pt x="1283" y="788"/>
                </a:lnTo>
                <a:lnTo>
                  <a:pt x="1277" y="785"/>
                </a:lnTo>
                <a:lnTo>
                  <a:pt x="1276" y="788"/>
                </a:lnTo>
                <a:lnTo>
                  <a:pt x="1270" y="788"/>
                </a:lnTo>
                <a:lnTo>
                  <a:pt x="1267" y="792"/>
                </a:lnTo>
                <a:lnTo>
                  <a:pt x="1260" y="793"/>
                </a:lnTo>
                <a:lnTo>
                  <a:pt x="1254" y="800"/>
                </a:lnTo>
                <a:lnTo>
                  <a:pt x="1249" y="800"/>
                </a:lnTo>
                <a:lnTo>
                  <a:pt x="1249" y="797"/>
                </a:lnTo>
                <a:lnTo>
                  <a:pt x="1243" y="795"/>
                </a:lnTo>
                <a:lnTo>
                  <a:pt x="1240" y="790"/>
                </a:lnTo>
                <a:lnTo>
                  <a:pt x="1235" y="789"/>
                </a:lnTo>
                <a:lnTo>
                  <a:pt x="1228" y="775"/>
                </a:lnTo>
                <a:lnTo>
                  <a:pt x="1229" y="771"/>
                </a:lnTo>
                <a:lnTo>
                  <a:pt x="1222" y="770"/>
                </a:lnTo>
                <a:lnTo>
                  <a:pt x="1214" y="764"/>
                </a:lnTo>
                <a:lnTo>
                  <a:pt x="1218" y="755"/>
                </a:lnTo>
                <a:lnTo>
                  <a:pt x="1220" y="757"/>
                </a:lnTo>
                <a:lnTo>
                  <a:pt x="1224" y="756"/>
                </a:lnTo>
                <a:lnTo>
                  <a:pt x="1225" y="751"/>
                </a:lnTo>
                <a:lnTo>
                  <a:pt x="1229" y="750"/>
                </a:lnTo>
                <a:lnTo>
                  <a:pt x="1228" y="741"/>
                </a:lnTo>
                <a:lnTo>
                  <a:pt x="1230" y="737"/>
                </a:lnTo>
                <a:lnTo>
                  <a:pt x="1232" y="740"/>
                </a:lnTo>
                <a:lnTo>
                  <a:pt x="1235" y="739"/>
                </a:lnTo>
                <a:lnTo>
                  <a:pt x="1230" y="735"/>
                </a:lnTo>
                <a:lnTo>
                  <a:pt x="1233" y="733"/>
                </a:lnTo>
                <a:lnTo>
                  <a:pt x="1230" y="734"/>
                </a:lnTo>
                <a:lnTo>
                  <a:pt x="1225" y="731"/>
                </a:lnTo>
                <a:lnTo>
                  <a:pt x="1227" y="729"/>
                </a:lnTo>
                <a:lnTo>
                  <a:pt x="1219" y="725"/>
                </a:lnTo>
                <a:lnTo>
                  <a:pt x="1212" y="713"/>
                </a:lnTo>
                <a:lnTo>
                  <a:pt x="1211" y="708"/>
                </a:lnTo>
                <a:lnTo>
                  <a:pt x="1217" y="710"/>
                </a:lnTo>
                <a:lnTo>
                  <a:pt x="1212" y="702"/>
                </a:lnTo>
                <a:lnTo>
                  <a:pt x="1219" y="699"/>
                </a:lnTo>
                <a:lnTo>
                  <a:pt x="1223" y="697"/>
                </a:lnTo>
                <a:lnTo>
                  <a:pt x="1227" y="702"/>
                </a:lnTo>
                <a:lnTo>
                  <a:pt x="1230" y="702"/>
                </a:lnTo>
                <a:lnTo>
                  <a:pt x="1234" y="687"/>
                </a:lnTo>
                <a:lnTo>
                  <a:pt x="1230" y="682"/>
                </a:lnTo>
                <a:lnTo>
                  <a:pt x="1227" y="683"/>
                </a:lnTo>
                <a:lnTo>
                  <a:pt x="1216" y="677"/>
                </a:lnTo>
                <a:lnTo>
                  <a:pt x="1214" y="671"/>
                </a:lnTo>
                <a:lnTo>
                  <a:pt x="1215" y="662"/>
                </a:lnTo>
                <a:lnTo>
                  <a:pt x="1220" y="659"/>
                </a:lnTo>
                <a:lnTo>
                  <a:pt x="1222" y="651"/>
                </a:lnTo>
                <a:lnTo>
                  <a:pt x="1221" y="643"/>
                </a:lnTo>
                <a:lnTo>
                  <a:pt x="1223" y="635"/>
                </a:lnTo>
                <a:lnTo>
                  <a:pt x="1217" y="631"/>
                </a:lnTo>
                <a:lnTo>
                  <a:pt x="1215" y="626"/>
                </a:lnTo>
                <a:lnTo>
                  <a:pt x="1212" y="625"/>
                </a:lnTo>
                <a:lnTo>
                  <a:pt x="1207" y="629"/>
                </a:lnTo>
                <a:lnTo>
                  <a:pt x="1205" y="626"/>
                </a:lnTo>
                <a:lnTo>
                  <a:pt x="1202" y="627"/>
                </a:lnTo>
                <a:lnTo>
                  <a:pt x="1195" y="620"/>
                </a:lnTo>
                <a:lnTo>
                  <a:pt x="1198" y="619"/>
                </a:lnTo>
                <a:lnTo>
                  <a:pt x="1197" y="615"/>
                </a:lnTo>
                <a:lnTo>
                  <a:pt x="1191" y="614"/>
                </a:lnTo>
                <a:lnTo>
                  <a:pt x="1189" y="604"/>
                </a:lnTo>
                <a:lnTo>
                  <a:pt x="1167" y="606"/>
                </a:lnTo>
                <a:lnTo>
                  <a:pt x="1157" y="601"/>
                </a:lnTo>
                <a:lnTo>
                  <a:pt x="1150" y="603"/>
                </a:lnTo>
                <a:lnTo>
                  <a:pt x="1144" y="587"/>
                </a:lnTo>
                <a:lnTo>
                  <a:pt x="1149" y="584"/>
                </a:lnTo>
                <a:lnTo>
                  <a:pt x="1146" y="575"/>
                </a:lnTo>
                <a:lnTo>
                  <a:pt x="1150" y="574"/>
                </a:lnTo>
                <a:lnTo>
                  <a:pt x="1149" y="568"/>
                </a:lnTo>
                <a:lnTo>
                  <a:pt x="1154" y="566"/>
                </a:lnTo>
                <a:lnTo>
                  <a:pt x="1149" y="563"/>
                </a:lnTo>
                <a:lnTo>
                  <a:pt x="1150" y="559"/>
                </a:lnTo>
                <a:lnTo>
                  <a:pt x="1147" y="555"/>
                </a:lnTo>
                <a:lnTo>
                  <a:pt x="1146" y="545"/>
                </a:lnTo>
                <a:lnTo>
                  <a:pt x="1141" y="540"/>
                </a:lnTo>
                <a:lnTo>
                  <a:pt x="1140" y="525"/>
                </a:lnTo>
                <a:lnTo>
                  <a:pt x="1128" y="504"/>
                </a:lnTo>
                <a:lnTo>
                  <a:pt x="1124" y="504"/>
                </a:lnTo>
                <a:lnTo>
                  <a:pt x="1117" y="495"/>
                </a:lnTo>
                <a:lnTo>
                  <a:pt x="1111" y="493"/>
                </a:lnTo>
                <a:lnTo>
                  <a:pt x="1106" y="484"/>
                </a:lnTo>
                <a:lnTo>
                  <a:pt x="1108" y="479"/>
                </a:lnTo>
                <a:lnTo>
                  <a:pt x="1095" y="467"/>
                </a:lnTo>
                <a:lnTo>
                  <a:pt x="1094" y="462"/>
                </a:lnTo>
                <a:lnTo>
                  <a:pt x="1089" y="458"/>
                </a:lnTo>
                <a:lnTo>
                  <a:pt x="1089" y="454"/>
                </a:lnTo>
                <a:lnTo>
                  <a:pt x="1088" y="448"/>
                </a:lnTo>
                <a:lnTo>
                  <a:pt x="1080" y="442"/>
                </a:lnTo>
                <a:lnTo>
                  <a:pt x="1073" y="418"/>
                </a:lnTo>
                <a:lnTo>
                  <a:pt x="1068" y="419"/>
                </a:lnTo>
                <a:lnTo>
                  <a:pt x="1058" y="411"/>
                </a:lnTo>
                <a:lnTo>
                  <a:pt x="1053" y="400"/>
                </a:lnTo>
                <a:lnTo>
                  <a:pt x="1045" y="400"/>
                </a:lnTo>
                <a:lnTo>
                  <a:pt x="1039" y="395"/>
                </a:lnTo>
                <a:lnTo>
                  <a:pt x="1039" y="392"/>
                </a:lnTo>
                <a:lnTo>
                  <a:pt x="1035" y="388"/>
                </a:lnTo>
                <a:lnTo>
                  <a:pt x="1034" y="382"/>
                </a:lnTo>
                <a:lnTo>
                  <a:pt x="1031" y="381"/>
                </a:lnTo>
                <a:lnTo>
                  <a:pt x="1027" y="366"/>
                </a:lnTo>
                <a:lnTo>
                  <a:pt x="1016" y="346"/>
                </a:lnTo>
                <a:lnTo>
                  <a:pt x="1020" y="339"/>
                </a:lnTo>
                <a:lnTo>
                  <a:pt x="1019" y="334"/>
                </a:lnTo>
                <a:lnTo>
                  <a:pt x="1016" y="329"/>
                </a:lnTo>
                <a:lnTo>
                  <a:pt x="1013" y="332"/>
                </a:lnTo>
                <a:lnTo>
                  <a:pt x="1005" y="329"/>
                </a:lnTo>
                <a:lnTo>
                  <a:pt x="1002" y="323"/>
                </a:lnTo>
                <a:lnTo>
                  <a:pt x="997" y="317"/>
                </a:lnTo>
                <a:lnTo>
                  <a:pt x="993" y="318"/>
                </a:lnTo>
                <a:lnTo>
                  <a:pt x="993" y="306"/>
                </a:lnTo>
                <a:lnTo>
                  <a:pt x="988" y="303"/>
                </a:lnTo>
                <a:lnTo>
                  <a:pt x="986" y="296"/>
                </a:lnTo>
                <a:lnTo>
                  <a:pt x="989" y="280"/>
                </a:lnTo>
                <a:lnTo>
                  <a:pt x="992" y="276"/>
                </a:lnTo>
                <a:lnTo>
                  <a:pt x="997" y="275"/>
                </a:lnTo>
                <a:lnTo>
                  <a:pt x="1010" y="280"/>
                </a:lnTo>
                <a:lnTo>
                  <a:pt x="1008" y="269"/>
                </a:lnTo>
                <a:lnTo>
                  <a:pt x="1012" y="267"/>
                </a:lnTo>
                <a:lnTo>
                  <a:pt x="1011" y="259"/>
                </a:lnTo>
                <a:lnTo>
                  <a:pt x="1014" y="256"/>
                </a:lnTo>
                <a:lnTo>
                  <a:pt x="1013" y="249"/>
                </a:lnTo>
                <a:lnTo>
                  <a:pt x="1010" y="248"/>
                </a:lnTo>
                <a:lnTo>
                  <a:pt x="1009" y="232"/>
                </a:lnTo>
                <a:lnTo>
                  <a:pt x="1011" y="220"/>
                </a:lnTo>
                <a:lnTo>
                  <a:pt x="1014" y="217"/>
                </a:lnTo>
                <a:lnTo>
                  <a:pt x="1023" y="203"/>
                </a:lnTo>
                <a:lnTo>
                  <a:pt x="1031" y="196"/>
                </a:lnTo>
                <a:lnTo>
                  <a:pt x="1022" y="186"/>
                </a:lnTo>
                <a:lnTo>
                  <a:pt x="1021" y="174"/>
                </a:lnTo>
                <a:lnTo>
                  <a:pt x="1022" y="172"/>
                </a:lnTo>
                <a:lnTo>
                  <a:pt x="1027" y="172"/>
                </a:lnTo>
                <a:lnTo>
                  <a:pt x="1021" y="168"/>
                </a:lnTo>
                <a:lnTo>
                  <a:pt x="1021" y="158"/>
                </a:lnTo>
                <a:lnTo>
                  <a:pt x="1024" y="156"/>
                </a:lnTo>
                <a:lnTo>
                  <a:pt x="1027" y="148"/>
                </a:lnTo>
                <a:lnTo>
                  <a:pt x="1027" y="140"/>
                </a:lnTo>
                <a:lnTo>
                  <a:pt x="1036" y="135"/>
                </a:lnTo>
                <a:lnTo>
                  <a:pt x="1036" y="130"/>
                </a:lnTo>
                <a:lnTo>
                  <a:pt x="1038" y="128"/>
                </a:lnTo>
                <a:lnTo>
                  <a:pt x="1037" y="125"/>
                </a:lnTo>
                <a:lnTo>
                  <a:pt x="1045" y="114"/>
                </a:lnTo>
                <a:lnTo>
                  <a:pt x="1045" y="110"/>
                </a:lnTo>
                <a:lnTo>
                  <a:pt x="1039" y="105"/>
                </a:lnTo>
                <a:lnTo>
                  <a:pt x="1041" y="101"/>
                </a:lnTo>
                <a:lnTo>
                  <a:pt x="1037" y="98"/>
                </a:lnTo>
                <a:lnTo>
                  <a:pt x="1044" y="83"/>
                </a:lnTo>
                <a:lnTo>
                  <a:pt x="1040" y="79"/>
                </a:lnTo>
                <a:lnTo>
                  <a:pt x="1047" y="74"/>
                </a:lnTo>
                <a:lnTo>
                  <a:pt x="1047" y="68"/>
                </a:lnTo>
                <a:lnTo>
                  <a:pt x="1040" y="65"/>
                </a:lnTo>
                <a:lnTo>
                  <a:pt x="1036" y="69"/>
                </a:lnTo>
                <a:lnTo>
                  <a:pt x="1034" y="65"/>
                </a:lnTo>
                <a:lnTo>
                  <a:pt x="1036" y="60"/>
                </a:lnTo>
                <a:lnTo>
                  <a:pt x="1040" y="60"/>
                </a:lnTo>
                <a:lnTo>
                  <a:pt x="1040" y="56"/>
                </a:lnTo>
                <a:lnTo>
                  <a:pt x="1037" y="54"/>
                </a:lnTo>
                <a:lnTo>
                  <a:pt x="1032" y="54"/>
                </a:lnTo>
                <a:lnTo>
                  <a:pt x="1027" y="47"/>
                </a:lnTo>
                <a:lnTo>
                  <a:pt x="1023" y="48"/>
                </a:lnTo>
                <a:lnTo>
                  <a:pt x="1021" y="52"/>
                </a:lnTo>
                <a:lnTo>
                  <a:pt x="1013" y="57"/>
                </a:lnTo>
                <a:lnTo>
                  <a:pt x="1006" y="55"/>
                </a:lnTo>
                <a:lnTo>
                  <a:pt x="997" y="46"/>
                </a:lnTo>
                <a:lnTo>
                  <a:pt x="994" y="33"/>
                </a:lnTo>
                <a:lnTo>
                  <a:pt x="993" y="25"/>
                </a:lnTo>
                <a:lnTo>
                  <a:pt x="982" y="23"/>
                </a:lnTo>
                <a:lnTo>
                  <a:pt x="976" y="18"/>
                </a:lnTo>
                <a:lnTo>
                  <a:pt x="969" y="22"/>
                </a:lnTo>
                <a:lnTo>
                  <a:pt x="959" y="22"/>
                </a:lnTo>
                <a:lnTo>
                  <a:pt x="959" y="24"/>
                </a:lnTo>
                <a:lnTo>
                  <a:pt x="956" y="27"/>
                </a:lnTo>
                <a:lnTo>
                  <a:pt x="953" y="25"/>
                </a:lnTo>
                <a:lnTo>
                  <a:pt x="948" y="20"/>
                </a:lnTo>
                <a:lnTo>
                  <a:pt x="950" y="10"/>
                </a:lnTo>
                <a:lnTo>
                  <a:pt x="950" y="9"/>
                </a:lnTo>
                <a:lnTo>
                  <a:pt x="950" y="10"/>
                </a:lnTo>
                <a:lnTo>
                  <a:pt x="948" y="10"/>
                </a:lnTo>
                <a:lnTo>
                  <a:pt x="947" y="9"/>
                </a:lnTo>
                <a:lnTo>
                  <a:pt x="945" y="4"/>
                </a:lnTo>
                <a:lnTo>
                  <a:pt x="948" y="1"/>
                </a:lnTo>
                <a:lnTo>
                  <a:pt x="947" y="0"/>
                </a:lnTo>
                <a:lnTo>
                  <a:pt x="920" y="2"/>
                </a:lnTo>
                <a:lnTo>
                  <a:pt x="894" y="7"/>
                </a:lnTo>
                <a:lnTo>
                  <a:pt x="894" y="8"/>
                </a:lnTo>
                <a:lnTo>
                  <a:pt x="882" y="12"/>
                </a:lnTo>
                <a:lnTo>
                  <a:pt x="851" y="27"/>
                </a:lnTo>
                <a:lnTo>
                  <a:pt x="845" y="28"/>
                </a:lnTo>
                <a:lnTo>
                  <a:pt x="836" y="29"/>
                </a:lnTo>
                <a:lnTo>
                  <a:pt x="833" y="31"/>
                </a:lnTo>
                <a:lnTo>
                  <a:pt x="829" y="34"/>
                </a:lnTo>
                <a:lnTo>
                  <a:pt x="829" y="35"/>
                </a:lnTo>
                <a:lnTo>
                  <a:pt x="831" y="40"/>
                </a:lnTo>
                <a:lnTo>
                  <a:pt x="832" y="41"/>
                </a:lnTo>
                <a:lnTo>
                  <a:pt x="832" y="44"/>
                </a:lnTo>
                <a:lnTo>
                  <a:pt x="829" y="46"/>
                </a:lnTo>
                <a:lnTo>
                  <a:pt x="824" y="49"/>
                </a:lnTo>
                <a:lnTo>
                  <a:pt x="824" y="56"/>
                </a:lnTo>
                <a:lnTo>
                  <a:pt x="830" y="58"/>
                </a:lnTo>
                <a:lnTo>
                  <a:pt x="832" y="59"/>
                </a:lnTo>
                <a:lnTo>
                  <a:pt x="836" y="60"/>
                </a:lnTo>
                <a:lnTo>
                  <a:pt x="843" y="64"/>
                </a:lnTo>
                <a:lnTo>
                  <a:pt x="845" y="65"/>
                </a:lnTo>
                <a:lnTo>
                  <a:pt x="849" y="68"/>
                </a:lnTo>
                <a:lnTo>
                  <a:pt x="850" y="71"/>
                </a:lnTo>
                <a:lnTo>
                  <a:pt x="851" y="71"/>
                </a:lnTo>
                <a:lnTo>
                  <a:pt x="852" y="71"/>
                </a:lnTo>
                <a:lnTo>
                  <a:pt x="853" y="71"/>
                </a:lnTo>
                <a:lnTo>
                  <a:pt x="855" y="70"/>
                </a:lnTo>
                <a:lnTo>
                  <a:pt x="853" y="67"/>
                </a:lnTo>
                <a:lnTo>
                  <a:pt x="854" y="67"/>
                </a:lnTo>
                <a:lnTo>
                  <a:pt x="856" y="67"/>
                </a:lnTo>
                <a:lnTo>
                  <a:pt x="858" y="67"/>
                </a:lnTo>
                <a:lnTo>
                  <a:pt x="859" y="68"/>
                </a:lnTo>
                <a:lnTo>
                  <a:pt x="864" y="73"/>
                </a:lnTo>
                <a:lnTo>
                  <a:pt x="865" y="73"/>
                </a:lnTo>
                <a:lnTo>
                  <a:pt x="866" y="77"/>
                </a:lnTo>
                <a:lnTo>
                  <a:pt x="865" y="78"/>
                </a:lnTo>
                <a:lnTo>
                  <a:pt x="865" y="80"/>
                </a:lnTo>
                <a:lnTo>
                  <a:pt x="864" y="80"/>
                </a:lnTo>
                <a:lnTo>
                  <a:pt x="864" y="89"/>
                </a:lnTo>
                <a:lnTo>
                  <a:pt x="863" y="92"/>
                </a:lnTo>
                <a:lnTo>
                  <a:pt x="863" y="93"/>
                </a:lnTo>
                <a:lnTo>
                  <a:pt x="854" y="99"/>
                </a:lnTo>
                <a:lnTo>
                  <a:pt x="850" y="100"/>
                </a:lnTo>
                <a:lnTo>
                  <a:pt x="847" y="103"/>
                </a:lnTo>
                <a:lnTo>
                  <a:pt x="847" y="104"/>
                </a:lnTo>
                <a:lnTo>
                  <a:pt x="849" y="106"/>
                </a:lnTo>
                <a:lnTo>
                  <a:pt x="859" y="112"/>
                </a:lnTo>
                <a:lnTo>
                  <a:pt x="859" y="117"/>
                </a:lnTo>
                <a:lnTo>
                  <a:pt x="857" y="120"/>
                </a:lnTo>
                <a:lnTo>
                  <a:pt x="856" y="122"/>
                </a:lnTo>
                <a:lnTo>
                  <a:pt x="842" y="126"/>
                </a:lnTo>
                <a:lnTo>
                  <a:pt x="840" y="126"/>
                </a:lnTo>
                <a:lnTo>
                  <a:pt x="839" y="126"/>
                </a:lnTo>
                <a:lnTo>
                  <a:pt x="838" y="124"/>
                </a:lnTo>
                <a:lnTo>
                  <a:pt x="837" y="124"/>
                </a:lnTo>
                <a:lnTo>
                  <a:pt x="833" y="119"/>
                </a:lnTo>
                <a:lnTo>
                  <a:pt x="831" y="116"/>
                </a:lnTo>
                <a:lnTo>
                  <a:pt x="831" y="111"/>
                </a:lnTo>
                <a:lnTo>
                  <a:pt x="837" y="108"/>
                </a:lnTo>
                <a:lnTo>
                  <a:pt x="836" y="105"/>
                </a:lnTo>
                <a:lnTo>
                  <a:pt x="830" y="104"/>
                </a:lnTo>
                <a:lnTo>
                  <a:pt x="829" y="103"/>
                </a:lnTo>
                <a:lnTo>
                  <a:pt x="821" y="102"/>
                </a:lnTo>
                <a:lnTo>
                  <a:pt x="816" y="103"/>
                </a:lnTo>
                <a:lnTo>
                  <a:pt x="823" y="97"/>
                </a:lnTo>
                <a:lnTo>
                  <a:pt x="821" y="97"/>
                </a:lnTo>
                <a:lnTo>
                  <a:pt x="821" y="96"/>
                </a:lnTo>
                <a:lnTo>
                  <a:pt x="821" y="97"/>
                </a:lnTo>
                <a:lnTo>
                  <a:pt x="812" y="102"/>
                </a:lnTo>
                <a:lnTo>
                  <a:pt x="808" y="105"/>
                </a:lnTo>
                <a:lnTo>
                  <a:pt x="802" y="113"/>
                </a:lnTo>
                <a:lnTo>
                  <a:pt x="803" y="115"/>
                </a:lnTo>
                <a:lnTo>
                  <a:pt x="806" y="118"/>
                </a:lnTo>
                <a:lnTo>
                  <a:pt x="811" y="118"/>
                </a:lnTo>
                <a:lnTo>
                  <a:pt x="812" y="118"/>
                </a:lnTo>
                <a:lnTo>
                  <a:pt x="812" y="119"/>
                </a:lnTo>
                <a:lnTo>
                  <a:pt x="811" y="120"/>
                </a:lnTo>
                <a:lnTo>
                  <a:pt x="810" y="121"/>
                </a:lnTo>
                <a:lnTo>
                  <a:pt x="810" y="120"/>
                </a:lnTo>
                <a:lnTo>
                  <a:pt x="808" y="120"/>
                </a:lnTo>
                <a:lnTo>
                  <a:pt x="805" y="120"/>
                </a:lnTo>
                <a:lnTo>
                  <a:pt x="803" y="118"/>
                </a:lnTo>
                <a:lnTo>
                  <a:pt x="802" y="117"/>
                </a:lnTo>
                <a:lnTo>
                  <a:pt x="802" y="115"/>
                </a:lnTo>
                <a:lnTo>
                  <a:pt x="797" y="120"/>
                </a:lnTo>
                <a:lnTo>
                  <a:pt x="797" y="122"/>
                </a:lnTo>
                <a:lnTo>
                  <a:pt x="798" y="122"/>
                </a:lnTo>
                <a:lnTo>
                  <a:pt x="799" y="122"/>
                </a:lnTo>
                <a:lnTo>
                  <a:pt x="799" y="125"/>
                </a:lnTo>
                <a:lnTo>
                  <a:pt x="791" y="130"/>
                </a:lnTo>
                <a:lnTo>
                  <a:pt x="790" y="141"/>
                </a:lnTo>
                <a:lnTo>
                  <a:pt x="788" y="144"/>
                </a:lnTo>
                <a:lnTo>
                  <a:pt x="785" y="146"/>
                </a:lnTo>
                <a:lnTo>
                  <a:pt x="784" y="147"/>
                </a:lnTo>
                <a:lnTo>
                  <a:pt x="781" y="148"/>
                </a:lnTo>
                <a:lnTo>
                  <a:pt x="778" y="148"/>
                </a:lnTo>
                <a:lnTo>
                  <a:pt x="772" y="148"/>
                </a:lnTo>
                <a:lnTo>
                  <a:pt x="771" y="148"/>
                </a:lnTo>
                <a:lnTo>
                  <a:pt x="770" y="148"/>
                </a:lnTo>
                <a:lnTo>
                  <a:pt x="768" y="152"/>
                </a:lnTo>
                <a:lnTo>
                  <a:pt x="767" y="150"/>
                </a:lnTo>
                <a:lnTo>
                  <a:pt x="766" y="151"/>
                </a:lnTo>
                <a:lnTo>
                  <a:pt x="752" y="155"/>
                </a:lnTo>
                <a:lnTo>
                  <a:pt x="749" y="163"/>
                </a:lnTo>
                <a:lnTo>
                  <a:pt x="747" y="164"/>
                </a:lnTo>
                <a:lnTo>
                  <a:pt x="739" y="170"/>
                </a:lnTo>
                <a:lnTo>
                  <a:pt x="735" y="181"/>
                </a:lnTo>
                <a:lnTo>
                  <a:pt x="736" y="186"/>
                </a:lnTo>
                <a:lnTo>
                  <a:pt x="739" y="188"/>
                </a:lnTo>
                <a:lnTo>
                  <a:pt x="740" y="189"/>
                </a:lnTo>
                <a:lnTo>
                  <a:pt x="739" y="191"/>
                </a:lnTo>
                <a:lnTo>
                  <a:pt x="739" y="195"/>
                </a:lnTo>
                <a:lnTo>
                  <a:pt x="736" y="196"/>
                </a:lnTo>
                <a:lnTo>
                  <a:pt x="735" y="196"/>
                </a:lnTo>
                <a:lnTo>
                  <a:pt x="728" y="191"/>
                </a:lnTo>
                <a:lnTo>
                  <a:pt x="726" y="192"/>
                </a:lnTo>
                <a:lnTo>
                  <a:pt x="723" y="200"/>
                </a:lnTo>
                <a:lnTo>
                  <a:pt x="719" y="194"/>
                </a:lnTo>
                <a:lnTo>
                  <a:pt x="716" y="203"/>
                </a:lnTo>
                <a:lnTo>
                  <a:pt x="694" y="209"/>
                </a:lnTo>
                <a:lnTo>
                  <a:pt x="697" y="201"/>
                </a:lnTo>
                <a:lnTo>
                  <a:pt x="705" y="201"/>
                </a:lnTo>
                <a:lnTo>
                  <a:pt x="699" y="198"/>
                </a:lnTo>
                <a:lnTo>
                  <a:pt x="707" y="198"/>
                </a:lnTo>
                <a:lnTo>
                  <a:pt x="709" y="193"/>
                </a:lnTo>
                <a:lnTo>
                  <a:pt x="696" y="183"/>
                </a:lnTo>
                <a:lnTo>
                  <a:pt x="697" y="180"/>
                </a:lnTo>
                <a:lnTo>
                  <a:pt x="695" y="175"/>
                </a:lnTo>
                <a:lnTo>
                  <a:pt x="696" y="170"/>
                </a:lnTo>
                <a:lnTo>
                  <a:pt x="688" y="172"/>
                </a:lnTo>
                <a:lnTo>
                  <a:pt x="688" y="173"/>
                </a:lnTo>
                <a:lnTo>
                  <a:pt x="684" y="172"/>
                </a:lnTo>
                <a:lnTo>
                  <a:pt x="702" y="160"/>
                </a:lnTo>
                <a:lnTo>
                  <a:pt x="706" y="156"/>
                </a:lnTo>
                <a:lnTo>
                  <a:pt x="688" y="166"/>
                </a:lnTo>
                <a:lnTo>
                  <a:pt x="679" y="176"/>
                </a:lnTo>
                <a:lnTo>
                  <a:pt x="659" y="203"/>
                </a:lnTo>
                <a:lnTo>
                  <a:pt x="664" y="203"/>
                </a:lnTo>
                <a:lnTo>
                  <a:pt x="664" y="199"/>
                </a:lnTo>
                <a:lnTo>
                  <a:pt x="668" y="196"/>
                </a:lnTo>
                <a:lnTo>
                  <a:pt x="666" y="202"/>
                </a:lnTo>
                <a:lnTo>
                  <a:pt x="675" y="206"/>
                </a:lnTo>
                <a:lnTo>
                  <a:pt x="672" y="215"/>
                </a:lnTo>
                <a:lnTo>
                  <a:pt x="668" y="218"/>
                </a:lnTo>
                <a:lnTo>
                  <a:pt x="663" y="217"/>
                </a:lnTo>
                <a:lnTo>
                  <a:pt x="666" y="209"/>
                </a:lnTo>
                <a:lnTo>
                  <a:pt x="660" y="209"/>
                </a:lnTo>
                <a:lnTo>
                  <a:pt x="658" y="212"/>
                </a:lnTo>
                <a:lnTo>
                  <a:pt x="658" y="206"/>
                </a:lnTo>
                <a:lnTo>
                  <a:pt x="650" y="215"/>
                </a:lnTo>
                <a:lnTo>
                  <a:pt x="645" y="218"/>
                </a:lnTo>
                <a:lnTo>
                  <a:pt x="647" y="221"/>
                </a:lnTo>
                <a:lnTo>
                  <a:pt x="636" y="230"/>
                </a:lnTo>
                <a:lnTo>
                  <a:pt x="631" y="233"/>
                </a:lnTo>
                <a:lnTo>
                  <a:pt x="628" y="233"/>
                </a:lnTo>
                <a:lnTo>
                  <a:pt x="616" y="259"/>
                </a:lnTo>
                <a:lnTo>
                  <a:pt x="614" y="261"/>
                </a:lnTo>
                <a:lnTo>
                  <a:pt x="614" y="256"/>
                </a:lnTo>
                <a:lnTo>
                  <a:pt x="599" y="276"/>
                </a:lnTo>
                <a:lnTo>
                  <a:pt x="593" y="281"/>
                </a:lnTo>
                <a:lnTo>
                  <a:pt x="582" y="280"/>
                </a:lnTo>
                <a:lnTo>
                  <a:pt x="590" y="284"/>
                </a:lnTo>
                <a:lnTo>
                  <a:pt x="593" y="289"/>
                </a:lnTo>
                <a:lnTo>
                  <a:pt x="596" y="288"/>
                </a:lnTo>
                <a:lnTo>
                  <a:pt x="604" y="291"/>
                </a:lnTo>
                <a:lnTo>
                  <a:pt x="590" y="291"/>
                </a:lnTo>
                <a:lnTo>
                  <a:pt x="588" y="295"/>
                </a:lnTo>
                <a:lnTo>
                  <a:pt x="580" y="297"/>
                </a:lnTo>
                <a:lnTo>
                  <a:pt x="578" y="304"/>
                </a:lnTo>
                <a:lnTo>
                  <a:pt x="573" y="301"/>
                </a:lnTo>
                <a:lnTo>
                  <a:pt x="570" y="307"/>
                </a:lnTo>
                <a:lnTo>
                  <a:pt x="578" y="313"/>
                </a:lnTo>
                <a:lnTo>
                  <a:pt x="576" y="320"/>
                </a:lnTo>
                <a:lnTo>
                  <a:pt x="579" y="326"/>
                </a:lnTo>
                <a:lnTo>
                  <a:pt x="578" y="329"/>
                </a:lnTo>
                <a:lnTo>
                  <a:pt x="583" y="337"/>
                </a:lnTo>
                <a:lnTo>
                  <a:pt x="584" y="349"/>
                </a:lnTo>
                <a:lnTo>
                  <a:pt x="582" y="347"/>
                </a:lnTo>
                <a:lnTo>
                  <a:pt x="576" y="347"/>
                </a:lnTo>
                <a:lnTo>
                  <a:pt x="557" y="362"/>
                </a:lnTo>
                <a:lnTo>
                  <a:pt x="554" y="368"/>
                </a:lnTo>
                <a:lnTo>
                  <a:pt x="556" y="359"/>
                </a:lnTo>
                <a:lnTo>
                  <a:pt x="542" y="367"/>
                </a:lnTo>
                <a:lnTo>
                  <a:pt x="532" y="364"/>
                </a:lnTo>
                <a:lnTo>
                  <a:pt x="522" y="353"/>
                </a:lnTo>
                <a:lnTo>
                  <a:pt x="498" y="350"/>
                </a:lnTo>
                <a:lnTo>
                  <a:pt x="493" y="344"/>
                </a:lnTo>
                <a:lnTo>
                  <a:pt x="497" y="337"/>
                </a:lnTo>
                <a:lnTo>
                  <a:pt x="501" y="332"/>
                </a:lnTo>
                <a:lnTo>
                  <a:pt x="498" y="327"/>
                </a:lnTo>
                <a:lnTo>
                  <a:pt x="501" y="324"/>
                </a:lnTo>
                <a:lnTo>
                  <a:pt x="523" y="309"/>
                </a:lnTo>
                <a:lnTo>
                  <a:pt x="535" y="306"/>
                </a:lnTo>
                <a:lnTo>
                  <a:pt x="531" y="301"/>
                </a:lnTo>
                <a:lnTo>
                  <a:pt x="525" y="298"/>
                </a:lnTo>
                <a:lnTo>
                  <a:pt x="522" y="293"/>
                </a:lnTo>
                <a:lnTo>
                  <a:pt x="519" y="294"/>
                </a:lnTo>
                <a:lnTo>
                  <a:pt x="520" y="291"/>
                </a:lnTo>
                <a:lnTo>
                  <a:pt x="502" y="286"/>
                </a:lnTo>
                <a:lnTo>
                  <a:pt x="497" y="279"/>
                </a:lnTo>
                <a:lnTo>
                  <a:pt x="475" y="281"/>
                </a:lnTo>
                <a:lnTo>
                  <a:pt x="445" y="294"/>
                </a:lnTo>
                <a:lnTo>
                  <a:pt x="432" y="292"/>
                </a:lnTo>
                <a:lnTo>
                  <a:pt x="421" y="292"/>
                </a:lnTo>
                <a:lnTo>
                  <a:pt x="419" y="294"/>
                </a:lnTo>
                <a:lnTo>
                  <a:pt x="419" y="296"/>
                </a:lnTo>
                <a:lnTo>
                  <a:pt x="453" y="306"/>
                </a:lnTo>
                <a:lnTo>
                  <a:pt x="458" y="319"/>
                </a:lnTo>
                <a:lnTo>
                  <a:pt x="463" y="317"/>
                </a:lnTo>
                <a:lnTo>
                  <a:pt x="459" y="322"/>
                </a:lnTo>
                <a:lnTo>
                  <a:pt x="461" y="322"/>
                </a:lnTo>
                <a:lnTo>
                  <a:pt x="460" y="327"/>
                </a:lnTo>
                <a:lnTo>
                  <a:pt x="463" y="325"/>
                </a:lnTo>
                <a:lnTo>
                  <a:pt x="460" y="329"/>
                </a:lnTo>
                <a:lnTo>
                  <a:pt x="463" y="339"/>
                </a:lnTo>
                <a:lnTo>
                  <a:pt x="466" y="339"/>
                </a:lnTo>
                <a:lnTo>
                  <a:pt x="463" y="342"/>
                </a:lnTo>
                <a:lnTo>
                  <a:pt x="465" y="364"/>
                </a:lnTo>
                <a:lnTo>
                  <a:pt x="472" y="370"/>
                </a:lnTo>
                <a:lnTo>
                  <a:pt x="478" y="367"/>
                </a:lnTo>
                <a:lnTo>
                  <a:pt x="485" y="371"/>
                </a:lnTo>
                <a:lnTo>
                  <a:pt x="488" y="369"/>
                </a:lnTo>
                <a:lnTo>
                  <a:pt x="487" y="372"/>
                </a:lnTo>
                <a:lnTo>
                  <a:pt x="497" y="377"/>
                </a:lnTo>
                <a:lnTo>
                  <a:pt x="498" y="383"/>
                </a:lnTo>
                <a:lnTo>
                  <a:pt x="496" y="387"/>
                </a:lnTo>
                <a:lnTo>
                  <a:pt x="504" y="391"/>
                </a:lnTo>
                <a:lnTo>
                  <a:pt x="501" y="395"/>
                </a:lnTo>
                <a:lnTo>
                  <a:pt x="503" y="402"/>
                </a:lnTo>
                <a:lnTo>
                  <a:pt x="501" y="409"/>
                </a:lnTo>
                <a:lnTo>
                  <a:pt x="502" y="422"/>
                </a:lnTo>
                <a:lnTo>
                  <a:pt x="514" y="440"/>
                </a:lnTo>
                <a:lnTo>
                  <a:pt x="506" y="433"/>
                </a:lnTo>
                <a:lnTo>
                  <a:pt x="504" y="429"/>
                </a:lnTo>
                <a:lnTo>
                  <a:pt x="497" y="425"/>
                </a:lnTo>
                <a:lnTo>
                  <a:pt x="491" y="427"/>
                </a:lnTo>
                <a:lnTo>
                  <a:pt x="486" y="435"/>
                </a:lnTo>
                <a:lnTo>
                  <a:pt x="490" y="436"/>
                </a:lnTo>
                <a:lnTo>
                  <a:pt x="491" y="440"/>
                </a:lnTo>
                <a:lnTo>
                  <a:pt x="488" y="437"/>
                </a:lnTo>
                <a:lnTo>
                  <a:pt x="486" y="437"/>
                </a:lnTo>
                <a:lnTo>
                  <a:pt x="483" y="435"/>
                </a:lnTo>
                <a:lnTo>
                  <a:pt x="490" y="423"/>
                </a:lnTo>
                <a:lnTo>
                  <a:pt x="485" y="420"/>
                </a:lnTo>
                <a:lnTo>
                  <a:pt x="478" y="421"/>
                </a:lnTo>
                <a:lnTo>
                  <a:pt x="473" y="417"/>
                </a:lnTo>
                <a:lnTo>
                  <a:pt x="453" y="427"/>
                </a:lnTo>
                <a:lnTo>
                  <a:pt x="455" y="422"/>
                </a:lnTo>
                <a:lnTo>
                  <a:pt x="439" y="422"/>
                </a:lnTo>
                <a:lnTo>
                  <a:pt x="433" y="448"/>
                </a:lnTo>
                <a:lnTo>
                  <a:pt x="426" y="456"/>
                </a:lnTo>
                <a:lnTo>
                  <a:pt x="409" y="467"/>
                </a:lnTo>
                <a:lnTo>
                  <a:pt x="405" y="480"/>
                </a:lnTo>
                <a:lnTo>
                  <a:pt x="392" y="495"/>
                </a:lnTo>
                <a:lnTo>
                  <a:pt x="390" y="501"/>
                </a:lnTo>
                <a:lnTo>
                  <a:pt x="395" y="511"/>
                </a:lnTo>
                <a:lnTo>
                  <a:pt x="414" y="525"/>
                </a:lnTo>
                <a:lnTo>
                  <a:pt x="419" y="526"/>
                </a:lnTo>
                <a:lnTo>
                  <a:pt x="432" y="537"/>
                </a:lnTo>
                <a:lnTo>
                  <a:pt x="428" y="540"/>
                </a:lnTo>
                <a:lnTo>
                  <a:pt x="437" y="551"/>
                </a:lnTo>
                <a:lnTo>
                  <a:pt x="425" y="553"/>
                </a:lnTo>
                <a:lnTo>
                  <a:pt x="412" y="549"/>
                </a:lnTo>
                <a:lnTo>
                  <a:pt x="413" y="554"/>
                </a:lnTo>
                <a:lnTo>
                  <a:pt x="418" y="552"/>
                </a:lnTo>
                <a:lnTo>
                  <a:pt x="412" y="557"/>
                </a:lnTo>
                <a:lnTo>
                  <a:pt x="407" y="558"/>
                </a:lnTo>
                <a:lnTo>
                  <a:pt x="384" y="553"/>
                </a:lnTo>
                <a:lnTo>
                  <a:pt x="369" y="553"/>
                </a:lnTo>
                <a:lnTo>
                  <a:pt x="370" y="557"/>
                </a:lnTo>
                <a:lnTo>
                  <a:pt x="364" y="558"/>
                </a:lnTo>
                <a:lnTo>
                  <a:pt x="360" y="563"/>
                </a:lnTo>
                <a:lnTo>
                  <a:pt x="356" y="560"/>
                </a:lnTo>
                <a:lnTo>
                  <a:pt x="363" y="555"/>
                </a:lnTo>
                <a:lnTo>
                  <a:pt x="364" y="551"/>
                </a:lnTo>
                <a:lnTo>
                  <a:pt x="353" y="554"/>
                </a:lnTo>
                <a:lnTo>
                  <a:pt x="343" y="551"/>
                </a:lnTo>
                <a:lnTo>
                  <a:pt x="338" y="546"/>
                </a:lnTo>
                <a:lnTo>
                  <a:pt x="316" y="543"/>
                </a:lnTo>
                <a:lnTo>
                  <a:pt x="310" y="547"/>
                </a:lnTo>
                <a:lnTo>
                  <a:pt x="314" y="557"/>
                </a:lnTo>
                <a:lnTo>
                  <a:pt x="309" y="562"/>
                </a:lnTo>
                <a:lnTo>
                  <a:pt x="303" y="563"/>
                </a:lnTo>
                <a:lnTo>
                  <a:pt x="309" y="568"/>
                </a:lnTo>
                <a:lnTo>
                  <a:pt x="306" y="568"/>
                </a:lnTo>
                <a:lnTo>
                  <a:pt x="309" y="574"/>
                </a:lnTo>
                <a:lnTo>
                  <a:pt x="316" y="574"/>
                </a:lnTo>
                <a:lnTo>
                  <a:pt x="335" y="588"/>
                </a:lnTo>
                <a:lnTo>
                  <a:pt x="343" y="590"/>
                </a:lnTo>
                <a:lnTo>
                  <a:pt x="347" y="586"/>
                </a:lnTo>
                <a:lnTo>
                  <a:pt x="351" y="586"/>
                </a:lnTo>
                <a:lnTo>
                  <a:pt x="351" y="581"/>
                </a:lnTo>
                <a:lnTo>
                  <a:pt x="355" y="580"/>
                </a:lnTo>
                <a:lnTo>
                  <a:pt x="357" y="584"/>
                </a:lnTo>
                <a:lnTo>
                  <a:pt x="364" y="586"/>
                </a:lnTo>
                <a:lnTo>
                  <a:pt x="363" y="593"/>
                </a:lnTo>
                <a:lnTo>
                  <a:pt x="369" y="595"/>
                </a:lnTo>
                <a:lnTo>
                  <a:pt x="373" y="603"/>
                </a:lnTo>
                <a:lnTo>
                  <a:pt x="371" y="608"/>
                </a:lnTo>
                <a:lnTo>
                  <a:pt x="368" y="611"/>
                </a:lnTo>
                <a:lnTo>
                  <a:pt x="361" y="612"/>
                </a:lnTo>
                <a:lnTo>
                  <a:pt x="359" y="620"/>
                </a:lnTo>
                <a:lnTo>
                  <a:pt x="353" y="621"/>
                </a:lnTo>
                <a:lnTo>
                  <a:pt x="347" y="618"/>
                </a:lnTo>
                <a:lnTo>
                  <a:pt x="331" y="620"/>
                </a:lnTo>
                <a:lnTo>
                  <a:pt x="324" y="619"/>
                </a:lnTo>
                <a:lnTo>
                  <a:pt x="316" y="619"/>
                </a:lnTo>
                <a:lnTo>
                  <a:pt x="316" y="615"/>
                </a:lnTo>
                <a:lnTo>
                  <a:pt x="312" y="614"/>
                </a:lnTo>
                <a:lnTo>
                  <a:pt x="314" y="611"/>
                </a:lnTo>
                <a:lnTo>
                  <a:pt x="305" y="606"/>
                </a:lnTo>
                <a:lnTo>
                  <a:pt x="303" y="610"/>
                </a:lnTo>
                <a:lnTo>
                  <a:pt x="297" y="604"/>
                </a:lnTo>
                <a:lnTo>
                  <a:pt x="285" y="601"/>
                </a:lnTo>
                <a:lnTo>
                  <a:pt x="289" y="604"/>
                </a:lnTo>
                <a:lnTo>
                  <a:pt x="280" y="608"/>
                </a:lnTo>
                <a:lnTo>
                  <a:pt x="279" y="605"/>
                </a:lnTo>
                <a:lnTo>
                  <a:pt x="272" y="606"/>
                </a:lnTo>
                <a:lnTo>
                  <a:pt x="271" y="604"/>
                </a:lnTo>
                <a:lnTo>
                  <a:pt x="266" y="604"/>
                </a:lnTo>
                <a:lnTo>
                  <a:pt x="265" y="599"/>
                </a:lnTo>
                <a:lnTo>
                  <a:pt x="257" y="599"/>
                </a:lnTo>
                <a:lnTo>
                  <a:pt x="263" y="592"/>
                </a:lnTo>
                <a:lnTo>
                  <a:pt x="256" y="589"/>
                </a:lnTo>
                <a:lnTo>
                  <a:pt x="262" y="584"/>
                </a:lnTo>
                <a:lnTo>
                  <a:pt x="254" y="586"/>
                </a:lnTo>
                <a:lnTo>
                  <a:pt x="257" y="582"/>
                </a:lnTo>
                <a:lnTo>
                  <a:pt x="258" y="580"/>
                </a:lnTo>
                <a:lnTo>
                  <a:pt x="254" y="577"/>
                </a:lnTo>
                <a:lnTo>
                  <a:pt x="248" y="574"/>
                </a:lnTo>
                <a:lnTo>
                  <a:pt x="251" y="571"/>
                </a:lnTo>
                <a:lnTo>
                  <a:pt x="248" y="570"/>
                </a:lnTo>
                <a:lnTo>
                  <a:pt x="248" y="566"/>
                </a:lnTo>
                <a:lnTo>
                  <a:pt x="244" y="566"/>
                </a:lnTo>
                <a:lnTo>
                  <a:pt x="242" y="563"/>
                </a:lnTo>
                <a:lnTo>
                  <a:pt x="244" y="562"/>
                </a:lnTo>
                <a:lnTo>
                  <a:pt x="241" y="559"/>
                </a:lnTo>
                <a:lnTo>
                  <a:pt x="235" y="558"/>
                </a:lnTo>
                <a:lnTo>
                  <a:pt x="235" y="553"/>
                </a:lnTo>
                <a:lnTo>
                  <a:pt x="228" y="553"/>
                </a:lnTo>
                <a:lnTo>
                  <a:pt x="235" y="551"/>
                </a:lnTo>
                <a:lnTo>
                  <a:pt x="233" y="548"/>
                </a:lnTo>
                <a:lnTo>
                  <a:pt x="239" y="547"/>
                </a:lnTo>
                <a:lnTo>
                  <a:pt x="237" y="545"/>
                </a:lnTo>
                <a:lnTo>
                  <a:pt x="239" y="538"/>
                </a:lnTo>
                <a:lnTo>
                  <a:pt x="232" y="526"/>
                </a:lnTo>
                <a:lnTo>
                  <a:pt x="241" y="531"/>
                </a:lnTo>
                <a:lnTo>
                  <a:pt x="242" y="529"/>
                </a:lnTo>
                <a:lnTo>
                  <a:pt x="238" y="527"/>
                </a:lnTo>
                <a:lnTo>
                  <a:pt x="238" y="523"/>
                </a:lnTo>
                <a:lnTo>
                  <a:pt x="237" y="524"/>
                </a:lnTo>
                <a:lnTo>
                  <a:pt x="236" y="519"/>
                </a:lnTo>
                <a:lnTo>
                  <a:pt x="230" y="521"/>
                </a:lnTo>
                <a:lnTo>
                  <a:pt x="230" y="516"/>
                </a:lnTo>
                <a:lnTo>
                  <a:pt x="223" y="511"/>
                </a:lnTo>
                <a:lnTo>
                  <a:pt x="210" y="508"/>
                </a:lnTo>
                <a:lnTo>
                  <a:pt x="206" y="505"/>
                </a:lnTo>
                <a:lnTo>
                  <a:pt x="201" y="508"/>
                </a:lnTo>
                <a:lnTo>
                  <a:pt x="190" y="500"/>
                </a:lnTo>
                <a:lnTo>
                  <a:pt x="186" y="500"/>
                </a:lnTo>
                <a:lnTo>
                  <a:pt x="192" y="497"/>
                </a:lnTo>
                <a:lnTo>
                  <a:pt x="187" y="497"/>
                </a:lnTo>
                <a:lnTo>
                  <a:pt x="187" y="494"/>
                </a:lnTo>
                <a:lnTo>
                  <a:pt x="183" y="497"/>
                </a:lnTo>
                <a:lnTo>
                  <a:pt x="175" y="494"/>
                </a:lnTo>
                <a:lnTo>
                  <a:pt x="173" y="497"/>
                </a:lnTo>
                <a:lnTo>
                  <a:pt x="167" y="497"/>
                </a:lnTo>
                <a:lnTo>
                  <a:pt x="173" y="493"/>
                </a:lnTo>
                <a:lnTo>
                  <a:pt x="170" y="493"/>
                </a:lnTo>
                <a:lnTo>
                  <a:pt x="163" y="494"/>
                </a:lnTo>
                <a:lnTo>
                  <a:pt x="170" y="492"/>
                </a:lnTo>
                <a:lnTo>
                  <a:pt x="171" y="488"/>
                </a:lnTo>
                <a:lnTo>
                  <a:pt x="176" y="489"/>
                </a:lnTo>
                <a:lnTo>
                  <a:pt x="176" y="487"/>
                </a:lnTo>
                <a:lnTo>
                  <a:pt x="160" y="487"/>
                </a:lnTo>
                <a:lnTo>
                  <a:pt x="159" y="485"/>
                </a:lnTo>
                <a:lnTo>
                  <a:pt x="162" y="485"/>
                </a:lnTo>
                <a:lnTo>
                  <a:pt x="162" y="483"/>
                </a:lnTo>
                <a:lnTo>
                  <a:pt x="145" y="480"/>
                </a:lnTo>
                <a:lnTo>
                  <a:pt x="147" y="476"/>
                </a:lnTo>
                <a:lnTo>
                  <a:pt x="148" y="475"/>
                </a:lnTo>
                <a:lnTo>
                  <a:pt x="148" y="473"/>
                </a:lnTo>
                <a:lnTo>
                  <a:pt x="145" y="470"/>
                </a:lnTo>
                <a:lnTo>
                  <a:pt x="127" y="469"/>
                </a:lnTo>
                <a:lnTo>
                  <a:pt x="124" y="468"/>
                </a:lnTo>
                <a:lnTo>
                  <a:pt x="131" y="468"/>
                </a:lnTo>
                <a:lnTo>
                  <a:pt x="138" y="464"/>
                </a:lnTo>
                <a:lnTo>
                  <a:pt x="152" y="465"/>
                </a:lnTo>
                <a:lnTo>
                  <a:pt x="155" y="471"/>
                </a:lnTo>
                <a:lnTo>
                  <a:pt x="179" y="482"/>
                </a:lnTo>
                <a:lnTo>
                  <a:pt x="179" y="475"/>
                </a:lnTo>
                <a:lnTo>
                  <a:pt x="180" y="475"/>
                </a:lnTo>
                <a:lnTo>
                  <a:pt x="184" y="475"/>
                </a:lnTo>
                <a:lnTo>
                  <a:pt x="190" y="480"/>
                </a:lnTo>
                <a:lnTo>
                  <a:pt x="199" y="480"/>
                </a:lnTo>
                <a:lnTo>
                  <a:pt x="212" y="478"/>
                </a:lnTo>
                <a:lnTo>
                  <a:pt x="207" y="482"/>
                </a:lnTo>
                <a:lnTo>
                  <a:pt x="213" y="485"/>
                </a:lnTo>
                <a:lnTo>
                  <a:pt x="220" y="479"/>
                </a:lnTo>
                <a:lnTo>
                  <a:pt x="227" y="481"/>
                </a:lnTo>
                <a:lnTo>
                  <a:pt x="246" y="486"/>
                </a:lnTo>
                <a:lnTo>
                  <a:pt x="297" y="482"/>
                </a:lnTo>
                <a:lnTo>
                  <a:pt x="312" y="485"/>
                </a:lnTo>
                <a:lnTo>
                  <a:pt x="325" y="485"/>
                </a:lnTo>
                <a:lnTo>
                  <a:pt x="345" y="481"/>
                </a:lnTo>
                <a:lnTo>
                  <a:pt x="363" y="471"/>
                </a:lnTo>
                <a:lnTo>
                  <a:pt x="383" y="455"/>
                </a:lnTo>
                <a:lnTo>
                  <a:pt x="392" y="445"/>
                </a:lnTo>
                <a:lnTo>
                  <a:pt x="403" y="417"/>
                </a:lnTo>
                <a:lnTo>
                  <a:pt x="402" y="397"/>
                </a:lnTo>
                <a:lnTo>
                  <a:pt x="398" y="391"/>
                </a:lnTo>
                <a:lnTo>
                  <a:pt x="392" y="392"/>
                </a:lnTo>
                <a:lnTo>
                  <a:pt x="390" y="387"/>
                </a:lnTo>
                <a:lnTo>
                  <a:pt x="388" y="382"/>
                </a:lnTo>
                <a:lnTo>
                  <a:pt x="384" y="381"/>
                </a:lnTo>
                <a:lnTo>
                  <a:pt x="381" y="372"/>
                </a:lnTo>
                <a:lnTo>
                  <a:pt x="377" y="367"/>
                </a:lnTo>
                <a:lnTo>
                  <a:pt x="372" y="368"/>
                </a:lnTo>
                <a:lnTo>
                  <a:pt x="367" y="364"/>
                </a:lnTo>
                <a:lnTo>
                  <a:pt x="363" y="366"/>
                </a:lnTo>
                <a:lnTo>
                  <a:pt x="363" y="369"/>
                </a:lnTo>
                <a:lnTo>
                  <a:pt x="362" y="369"/>
                </a:lnTo>
                <a:lnTo>
                  <a:pt x="356" y="366"/>
                </a:lnTo>
                <a:lnTo>
                  <a:pt x="358" y="364"/>
                </a:lnTo>
                <a:lnTo>
                  <a:pt x="356" y="362"/>
                </a:lnTo>
                <a:lnTo>
                  <a:pt x="348" y="362"/>
                </a:lnTo>
                <a:lnTo>
                  <a:pt x="333" y="353"/>
                </a:lnTo>
                <a:lnTo>
                  <a:pt x="332" y="354"/>
                </a:lnTo>
                <a:lnTo>
                  <a:pt x="338" y="359"/>
                </a:lnTo>
                <a:lnTo>
                  <a:pt x="331" y="360"/>
                </a:lnTo>
                <a:lnTo>
                  <a:pt x="296" y="350"/>
                </a:lnTo>
                <a:lnTo>
                  <a:pt x="293" y="352"/>
                </a:lnTo>
                <a:lnTo>
                  <a:pt x="303" y="354"/>
                </a:lnTo>
                <a:lnTo>
                  <a:pt x="292" y="353"/>
                </a:lnTo>
                <a:lnTo>
                  <a:pt x="292" y="354"/>
                </a:lnTo>
                <a:lnTo>
                  <a:pt x="288" y="349"/>
                </a:lnTo>
                <a:lnTo>
                  <a:pt x="279" y="348"/>
                </a:lnTo>
                <a:lnTo>
                  <a:pt x="268" y="342"/>
                </a:lnTo>
                <a:lnTo>
                  <a:pt x="227" y="331"/>
                </a:lnTo>
                <a:lnTo>
                  <a:pt x="219" y="331"/>
                </a:lnTo>
                <a:lnTo>
                  <a:pt x="216" y="329"/>
                </a:lnTo>
                <a:lnTo>
                  <a:pt x="211" y="329"/>
                </a:lnTo>
                <a:lnTo>
                  <a:pt x="206" y="327"/>
                </a:lnTo>
                <a:lnTo>
                  <a:pt x="187" y="326"/>
                </a:lnTo>
                <a:lnTo>
                  <a:pt x="183" y="327"/>
                </a:lnTo>
                <a:lnTo>
                  <a:pt x="187" y="329"/>
                </a:lnTo>
                <a:lnTo>
                  <a:pt x="186" y="332"/>
                </a:lnTo>
                <a:lnTo>
                  <a:pt x="183" y="330"/>
                </a:lnTo>
                <a:lnTo>
                  <a:pt x="179" y="332"/>
                </a:lnTo>
                <a:lnTo>
                  <a:pt x="170" y="332"/>
                </a:lnTo>
                <a:lnTo>
                  <a:pt x="160" y="330"/>
                </a:lnTo>
                <a:lnTo>
                  <a:pt x="149" y="332"/>
                </a:lnTo>
                <a:lnTo>
                  <a:pt x="129" y="339"/>
                </a:lnTo>
                <a:lnTo>
                  <a:pt x="133" y="333"/>
                </a:lnTo>
                <a:lnTo>
                  <a:pt x="135" y="329"/>
                </a:lnTo>
                <a:lnTo>
                  <a:pt x="129" y="329"/>
                </a:lnTo>
                <a:lnTo>
                  <a:pt x="118" y="332"/>
                </a:lnTo>
                <a:lnTo>
                  <a:pt x="116" y="330"/>
                </a:lnTo>
                <a:lnTo>
                  <a:pt x="105" y="332"/>
                </a:lnTo>
                <a:lnTo>
                  <a:pt x="101" y="330"/>
                </a:lnTo>
                <a:lnTo>
                  <a:pt x="102" y="328"/>
                </a:lnTo>
                <a:lnTo>
                  <a:pt x="95" y="328"/>
                </a:lnTo>
                <a:lnTo>
                  <a:pt x="90" y="331"/>
                </a:lnTo>
                <a:lnTo>
                  <a:pt x="88" y="327"/>
                </a:lnTo>
                <a:lnTo>
                  <a:pt x="92" y="324"/>
                </a:lnTo>
                <a:lnTo>
                  <a:pt x="94" y="325"/>
                </a:lnTo>
                <a:lnTo>
                  <a:pt x="114" y="325"/>
                </a:lnTo>
                <a:lnTo>
                  <a:pt x="120" y="321"/>
                </a:lnTo>
                <a:lnTo>
                  <a:pt x="119" y="315"/>
                </a:lnTo>
                <a:lnTo>
                  <a:pt x="112" y="314"/>
                </a:lnTo>
                <a:lnTo>
                  <a:pt x="100" y="315"/>
                </a:lnTo>
                <a:lnTo>
                  <a:pt x="100" y="313"/>
                </a:lnTo>
                <a:lnTo>
                  <a:pt x="93" y="312"/>
                </a:lnTo>
                <a:lnTo>
                  <a:pt x="86" y="309"/>
                </a:lnTo>
                <a:lnTo>
                  <a:pt x="83" y="309"/>
                </a:lnTo>
                <a:lnTo>
                  <a:pt x="83" y="311"/>
                </a:lnTo>
                <a:lnTo>
                  <a:pt x="90" y="319"/>
                </a:lnTo>
                <a:lnTo>
                  <a:pt x="88" y="319"/>
                </a:lnTo>
                <a:lnTo>
                  <a:pt x="80" y="317"/>
                </a:lnTo>
                <a:lnTo>
                  <a:pt x="80" y="324"/>
                </a:lnTo>
                <a:lnTo>
                  <a:pt x="84" y="326"/>
                </a:lnTo>
                <a:lnTo>
                  <a:pt x="72" y="326"/>
                </a:lnTo>
                <a:lnTo>
                  <a:pt x="55" y="325"/>
                </a:lnTo>
                <a:lnTo>
                  <a:pt x="57" y="328"/>
                </a:lnTo>
                <a:lnTo>
                  <a:pt x="57" y="329"/>
                </a:lnTo>
                <a:lnTo>
                  <a:pt x="59" y="330"/>
                </a:lnTo>
                <a:lnTo>
                  <a:pt x="59" y="332"/>
                </a:lnTo>
                <a:lnTo>
                  <a:pt x="60" y="334"/>
                </a:lnTo>
                <a:lnTo>
                  <a:pt x="60" y="335"/>
                </a:lnTo>
                <a:lnTo>
                  <a:pt x="60" y="337"/>
                </a:lnTo>
                <a:lnTo>
                  <a:pt x="59" y="338"/>
                </a:lnTo>
                <a:lnTo>
                  <a:pt x="57" y="339"/>
                </a:lnTo>
                <a:lnTo>
                  <a:pt x="56" y="339"/>
                </a:lnTo>
                <a:lnTo>
                  <a:pt x="55" y="339"/>
                </a:lnTo>
                <a:lnTo>
                  <a:pt x="53" y="339"/>
                </a:lnTo>
                <a:lnTo>
                  <a:pt x="50" y="340"/>
                </a:lnTo>
                <a:lnTo>
                  <a:pt x="48" y="339"/>
                </a:lnTo>
                <a:lnTo>
                  <a:pt x="46" y="338"/>
                </a:lnTo>
                <a:lnTo>
                  <a:pt x="46" y="337"/>
                </a:lnTo>
                <a:lnTo>
                  <a:pt x="44" y="337"/>
                </a:lnTo>
                <a:lnTo>
                  <a:pt x="43" y="336"/>
                </a:lnTo>
                <a:lnTo>
                  <a:pt x="42" y="336"/>
                </a:lnTo>
                <a:lnTo>
                  <a:pt x="40" y="336"/>
                </a:lnTo>
                <a:lnTo>
                  <a:pt x="36" y="335"/>
                </a:lnTo>
                <a:lnTo>
                  <a:pt x="38" y="339"/>
                </a:lnTo>
                <a:lnTo>
                  <a:pt x="40" y="340"/>
                </a:lnTo>
                <a:lnTo>
                  <a:pt x="40" y="341"/>
                </a:lnTo>
                <a:lnTo>
                  <a:pt x="40" y="342"/>
                </a:lnTo>
                <a:lnTo>
                  <a:pt x="38" y="343"/>
                </a:lnTo>
                <a:lnTo>
                  <a:pt x="40" y="344"/>
                </a:lnTo>
                <a:lnTo>
                  <a:pt x="40" y="345"/>
                </a:lnTo>
                <a:lnTo>
                  <a:pt x="40" y="347"/>
                </a:lnTo>
                <a:lnTo>
                  <a:pt x="38" y="348"/>
                </a:lnTo>
                <a:lnTo>
                  <a:pt x="37" y="349"/>
                </a:lnTo>
                <a:lnTo>
                  <a:pt x="36" y="350"/>
                </a:lnTo>
                <a:lnTo>
                  <a:pt x="35" y="351"/>
                </a:lnTo>
                <a:lnTo>
                  <a:pt x="35" y="350"/>
                </a:lnTo>
                <a:lnTo>
                  <a:pt x="33" y="350"/>
                </a:lnTo>
                <a:lnTo>
                  <a:pt x="32" y="352"/>
                </a:lnTo>
                <a:lnTo>
                  <a:pt x="31" y="352"/>
                </a:lnTo>
                <a:lnTo>
                  <a:pt x="29" y="353"/>
                </a:lnTo>
                <a:lnTo>
                  <a:pt x="29" y="354"/>
                </a:lnTo>
                <a:lnTo>
                  <a:pt x="28" y="356"/>
                </a:lnTo>
                <a:lnTo>
                  <a:pt x="25" y="357"/>
                </a:lnTo>
                <a:lnTo>
                  <a:pt x="23" y="357"/>
                </a:lnTo>
                <a:lnTo>
                  <a:pt x="21" y="358"/>
                </a:lnTo>
                <a:lnTo>
                  <a:pt x="19" y="359"/>
                </a:lnTo>
                <a:lnTo>
                  <a:pt x="18" y="360"/>
                </a:lnTo>
                <a:lnTo>
                  <a:pt x="19" y="362"/>
                </a:lnTo>
                <a:lnTo>
                  <a:pt x="20" y="363"/>
                </a:lnTo>
                <a:lnTo>
                  <a:pt x="19" y="365"/>
                </a:lnTo>
                <a:lnTo>
                  <a:pt x="19" y="367"/>
                </a:lnTo>
                <a:lnTo>
                  <a:pt x="19" y="369"/>
                </a:lnTo>
                <a:lnTo>
                  <a:pt x="19" y="372"/>
                </a:lnTo>
                <a:lnTo>
                  <a:pt x="18" y="373"/>
                </a:lnTo>
                <a:lnTo>
                  <a:pt x="17" y="374"/>
                </a:lnTo>
                <a:lnTo>
                  <a:pt x="16" y="377"/>
                </a:lnTo>
                <a:lnTo>
                  <a:pt x="14" y="377"/>
                </a:lnTo>
                <a:lnTo>
                  <a:pt x="11" y="375"/>
                </a:lnTo>
                <a:lnTo>
                  <a:pt x="0" y="385"/>
                </a:lnTo>
                <a:lnTo>
                  <a:pt x="2" y="387"/>
                </a:lnTo>
                <a:lnTo>
                  <a:pt x="6" y="387"/>
                </a:lnTo>
                <a:lnTo>
                  <a:pt x="10" y="387"/>
                </a:lnTo>
                <a:lnTo>
                  <a:pt x="9" y="395"/>
                </a:lnTo>
                <a:lnTo>
                  <a:pt x="4" y="407"/>
                </a:lnTo>
                <a:lnTo>
                  <a:pt x="15" y="426"/>
                </a:lnTo>
                <a:lnTo>
                  <a:pt x="35" y="430"/>
                </a:lnTo>
                <a:lnTo>
                  <a:pt x="49" y="444"/>
                </a:lnTo>
                <a:lnTo>
                  <a:pt x="61" y="449"/>
                </a:lnTo>
                <a:lnTo>
                  <a:pt x="61" y="458"/>
                </a:lnTo>
                <a:lnTo>
                  <a:pt x="55" y="470"/>
                </a:lnTo>
                <a:lnTo>
                  <a:pt x="56" y="470"/>
                </a:lnTo>
                <a:lnTo>
                  <a:pt x="53" y="473"/>
                </a:lnTo>
                <a:lnTo>
                  <a:pt x="43" y="495"/>
                </a:lnTo>
                <a:lnTo>
                  <a:pt x="43" y="498"/>
                </a:lnTo>
                <a:lnTo>
                  <a:pt x="44" y="501"/>
                </a:lnTo>
                <a:lnTo>
                  <a:pt x="46" y="504"/>
                </a:lnTo>
                <a:lnTo>
                  <a:pt x="53" y="510"/>
                </a:lnTo>
                <a:lnTo>
                  <a:pt x="56" y="513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9" name="Freeform 50"/>
          <p:cNvSpPr>
            <a:spLocks/>
          </p:cNvSpPr>
          <p:nvPr/>
        </p:nvSpPr>
        <p:spPr bwMode="auto">
          <a:xfrm>
            <a:off x="5236767" y="1531939"/>
            <a:ext cx="1647560" cy="987425"/>
          </a:xfrm>
          <a:custGeom>
            <a:avLst/>
            <a:gdLst>
              <a:gd name="T0" fmla="*/ 2147483647 w 1038"/>
              <a:gd name="T1" fmla="*/ 2147483647 h 622"/>
              <a:gd name="T2" fmla="*/ 2147483647 w 1038"/>
              <a:gd name="T3" fmla="*/ 2147483647 h 622"/>
              <a:gd name="T4" fmla="*/ 2147483647 w 1038"/>
              <a:gd name="T5" fmla="*/ 2147483647 h 622"/>
              <a:gd name="T6" fmla="*/ 2147483647 w 1038"/>
              <a:gd name="T7" fmla="*/ 2147483647 h 622"/>
              <a:gd name="T8" fmla="*/ 2147483647 w 1038"/>
              <a:gd name="T9" fmla="*/ 2147483647 h 622"/>
              <a:gd name="T10" fmla="*/ 2147483647 w 1038"/>
              <a:gd name="T11" fmla="*/ 2147483647 h 622"/>
              <a:gd name="T12" fmla="*/ 2147483647 w 1038"/>
              <a:gd name="T13" fmla="*/ 2147483647 h 622"/>
              <a:gd name="T14" fmla="*/ 2147483647 w 1038"/>
              <a:gd name="T15" fmla="*/ 2147483647 h 622"/>
              <a:gd name="T16" fmla="*/ 2147483647 w 1038"/>
              <a:gd name="T17" fmla="*/ 2147483647 h 622"/>
              <a:gd name="T18" fmla="*/ 2147483647 w 1038"/>
              <a:gd name="T19" fmla="*/ 2147483647 h 622"/>
              <a:gd name="T20" fmla="*/ 2147483647 w 1038"/>
              <a:gd name="T21" fmla="*/ 2147483647 h 622"/>
              <a:gd name="T22" fmla="*/ 2147483647 w 1038"/>
              <a:gd name="T23" fmla="*/ 2147483647 h 622"/>
              <a:gd name="T24" fmla="*/ 2147483647 w 1038"/>
              <a:gd name="T25" fmla="*/ 2147483647 h 622"/>
              <a:gd name="T26" fmla="*/ 2147483647 w 1038"/>
              <a:gd name="T27" fmla="*/ 2147483647 h 622"/>
              <a:gd name="T28" fmla="*/ 2147483647 w 1038"/>
              <a:gd name="T29" fmla="*/ 2147483647 h 622"/>
              <a:gd name="T30" fmla="*/ 2147483647 w 1038"/>
              <a:gd name="T31" fmla="*/ 2147483647 h 622"/>
              <a:gd name="T32" fmla="*/ 2147483647 w 1038"/>
              <a:gd name="T33" fmla="*/ 2147483647 h 622"/>
              <a:gd name="T34" fmla="*/ 2147483647 w 1038"/>
              <a:gd name="T35" fmla="*/ 2147483647 h 622"/>
              <a:gd name="T36" fmla="*/ 2147483647 w 1038"/>
              <a:gd name="T37" fmla="*/ 2147483647 h 622"/>
              <a:gd name="T38" fmla="*/ 2147483647 w 1038"/>
              <a:gd name="T39" fmla="*/ 2147483647 h 622"/>
              <a:gd name="T40" fmla="*/ 2147483647 w 1038"/>
              <a:gd name="T41" fmla="*/ 2147483647 h 622"/>
              <a:gd name="T42" fmla="*/ 2147483647 w 1038"/>
              <a:gd name="T43" fmla="*/ 2147483647 h 622"/>
              <a:gd name="T44" fmla="*/ 2147483647 w 1038"/>
              <a:gd name="T45" fmla="*/ 2147483647 h 622"/>
              <a:gd name="T46" fmla="*/ 2147483647 w 1038"/>
              <a:gd name="T47" fmla="*/ 2147483647 h 622"/>
              <a:gd name="T48" fmla="*/ 2147483647 w 1038"/>
              <a:gd name="T49" fmla="*/ 2147483647 h 622"/>
              <a:gd name="T50" fmla="*/ 2147483647 w 1038"/>
              <a:gd name="T51" fmla="*/ 2147483647 h 622"/>
              <a:gd name="T52" fmla="*/ 2147483647 w 1038"/>
              <a:gd name="T53" fmla="*/ 2147483647 h 622"/>
              <a:gd name="T54" fmla="*/ 2147483647 w 1038"/>
              <a:gd name="T55" fmla="*/ 2147483647 h 622"/>
              <a:gd name="T56" fmla="*/ 2147483647 w 1038"/>
              <a:gd name="T57" fmla="*/ 2147483647 h 622"/>
              <a:gd name="T58" fmla="*/ 2147483647 w 1038"/>
              <a:gd name="T59" fmla="*/ 2147483647 h 622"/>
              <a:gd name="T60" fmla="*/ 2147483647 w 1038"/>
              <a:gd name="T61" fmla="*/ 2147483647 h 622"/>
              <a:gd name="T62" fmla="*/ 2147483647 w 1038"/>
              <a:gd name="T63" fmla="*/ 2147483647 h 622"/>
              <a:gd name="T64" fmla="*/ 2147483647 w 1038"/>
              <a:gd name="T65" fmla="*/ 2147483647 h 622"/>
              <a:gd name="T66" fmla="*/ 2147483647 w 1038"/>
              <a:gd name="T67" fmla="*/ 2147483647 h 622"/>
              <a:gd name="T68" fmla="*/ 2147483647 w 1038"/>
              <a:gd name="T69" fmla="*/ 2147483647 h 622"/>
              <a:gd name="T70" fmla="*/ 2147483647 w 1038"/>
              <a:gd name="T71" fmla="*/ 2147483647 h 622"/>
              <a:gd name="T72" fmla="*/ 2147483647 w 1038"/>
              <a:gd name="T73" fmla="*/ 2147483647 h 622"/>
              <a:gd name="T74" fmla="*/ 2147483647 w 1038"/>
              <a:gd name="T75" fmla="*/ 2147483647 h 622"/>
              <a:gd name="T76" fmla="*/ 2147483647 w 1038"/>
              <a:gd name="T77" fmla="*/ 2147483647 h 622"/>
              <a:gd name="T78" fmla="*/ 2147483647 w 1038"/>
              <a:gd name="T79" fmla="*/ 2147483647 h 622"/>
              <a:gd name="T80" fmla="*/ 2147483647 w 1038"/>
              <a:gd name="T81" fmla="*/ 2147483647 h 622"/>
              <a:gd name="T82" fmla="*/ 2147483647 w 1038"/>
              <a:gd name="T83" fmla="*/ 2147483647 h 622"/>
              <a:gd name="T84" fmla="*/ 2147483647 w 1038"/>
              <a:gd name="T85" fmla="*/ 2147483647 h 622"/>
              <a:gd name="T86" fmla="*/ 2147483647 w 1038"/>
              <a:gd name="T87" fmla="*/ 2147483647 h 622"/>
              <a:gd name="T88" fmla="*/ 2147483647 w 1038"/>
              <a:gd name="T89" fmla="*/ 2147483647 h 622"/>
              <a:gd name="T90" fmla="*/ 2147483647 w 1038"/>
              <a:gd name="T91" fmla="*/ 2147483647 h 622"/>
              <a:gd name="T92" fmla="*/ 2147483647 w 1038"/>
              <a:gd name="T93" fmla="*/ 2147483647 h 622"/>
              <a:gd name="T94" fmla="*/ 2147483647 w 1038"/>
              <a:gd name="T95" fmla="*/ 2147483647 h 622"/>
              <a:gd name="T96" fmla="*/ 2147483647 w 1038"/>
              <a:gd name="T97" fmla="*/ 2147483647 h 622"/>
              <a:gd name="T98" fmla="*/ 2147483647 w 1038"/>
              <a:gd name="T99" fmla="*/ 2147483647 h 622"/>
              <a:gd name="T100" fmla="*/ 2147483647 w 1038"/>
              <a:gd name="T101" fmla="*/ 2147483647 h 622"/>
              <a:gd name="T102" fmla="*/ 2147483647 w 1038"/>
              <a:gd name="T103" fmla="*/ 2147483647 h 622"/>
              <a:gd name="T104" fmla="*/ 2147483647 w 1038"/>
              <a:gd name="T105" fmla="*/ 2147483647 h 622"/>
              <a:gd name="T106" fmla="*/ 2147483647 w 1038"/>
              <a:gd name="T107" fmla="*/ 2147483647 h 622"/>
              <a:gd name="T108" fmla="*/ 2147483647 w 1038"/>
              <a:gd name="T109" fmla="*/ 2147483647 h 622"/>
              <a:gd name="T110" fmla="*/ 2147483647 w 1038"/>
              <a:gd name="T111" fmla="*/ 2147483647 h 622"/>
              <a:gd name="T112" fmla="*/ 2147483647 w 1038"/>
              <a:gd name="T113" fmla="*/ 2147483647 h 622"/>
              <a:gd name="T114" fmla="*/ 2147483647 w 1038"/>
              <a:gd name="T115" fmla="*/ 2147483647 h 6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38" h="622">
                <a:moveTo>
                  <a:pt x="1037" y="54"/>
                </a:moveTo>
                <a:lnTo>
                  <a:pt x="1031" y="54"/>
                </a:lnTo>
                <a:lnTo>
                  <a:pt x="1027" y="47"/>
                </a:lnTo>
                <a:lnTo>
                  <a:pt x="1022" y="48"/>
                </a:lnTo>
                <a:lnTo>
                  <a:pt x="1020" y="52"/>
                </a:lnTo>
                <a:lnTo>
                  <a:pt x="1013" y="57"/>
                </a:lnTo>
                <a:lnTo>
                  <a:pt x="1005" y="55"/>
                </a:lnTo>
                <a:lnTo>
                  <a:pt x="996" y="46"/>
                </a:lnTo>
                <a:lnTo>
                  <a:pt x="993" y="33"/>
                </a:lnTo>
                <a:lnTo>
                  <a:pt x="992" y="25"/>
                </a:lnTo>
                <a:lnTo>
                  <a:pt x="981" y="23"/>
                </a:lnTo>
                <a:lnTo>
                  <a:pt x="976" y="18"/>
                </a:lnTo>
                <a:lnTo>
                  <a:pt x="968" y="22"/>
                </a:lnTo>
                <a:lnTo>
                  <a:pt x="959" y="22"/>
                </a:lnTo>
                <a:lnTo>
                  <a:pt x="959" y="24"/>
                </a:lnTo>
                <a:lnTo>
                  <a:pt x="955" y="27"/>
                </a:lnTo>
                <a:lnTo>
                  <a:pt x="952" y="25"/>
                </a:lnTo>
                <a:lnTo>
                  <a:pt x="948" y="20"/>
                </a:lnTo>
                <a:lnTo>
                  <a:pt x="950" y="10"/>
                </a:lnTo>
                <a:lnTo>
                  <a:pt x="950" y="9"/>
                </a:lnTo>
                <a:lnTo>
                  <a:pt x="950" y="10"/>
                </a:lnTo>
                <a:lnTo>
                  <a:pt x="948" y="10"/>
                </a:lnTo>
                <a:lnTo>
                  <a:pt x="947" y="9"/>
                </a:lnTo>
                <a:lnTo>
                  <a:pt x="944" y="4"/>
                </a:lnTo>
                <a:lnTo>
                  <a:pt x="948" y="1"/>
                </a:lnTo>
                <a:lnTo>
                  <a:pt x="947" y="0"/>
                </a:lnTo>
                <a:lnTo>
                  <a:pt x="920" y="2"/>
                </a:lnTo>
                <a:lnTo>
                  <a:pt x="894" y="7"/>
                </a:lnTo>
                <a:lnTo>
                  <a:pt x="894" y="8"/>
                </a:lnTo>
                <a:lnTo>
                  <a:pt x="882" y="12"/>
                </a:lnTo>
                <a:lnTo>
                  <a:pt x="850" y="27"/>
                </a:lnTo>
                <a:lnTo>
                  <a:pt x="845" y="28"/>
                </a:lnTo>
                <a:lnTo>
                  <a:pt x="835" y="29"/>
                </a:lnTo>
                <a:lnTo>
                  <a:pt x="833" y="31"/>
                </a:lnTo>
                <a:lnTo>
                  <a:pt x="829" y="34"/>
                </a:lnTo>
                <a:lnTo>
                  <a:pt x="829" y="35"/>
                </a:lnTo>
                <a:lnTo>
                  <a:pt x="831" y="40"/>
                </a:lnTo>
                <a:lnTo>
                  <a:pt x="832" y="41"/>
                </a:lnTo>
                <a:lnTo>
                  <a:pt x="832" y="44"/>
                </a:lnTo>
                <a:lnTo>
                  <a:pt x="829" y="46"/>
                </a:lnTo>
                <a:lnTo>
                  <a:pt x="823" y="49"/>
                </a:lnTo>
                <a:lnTo>
                  <a:pt x="823" y="56"/>
                </a:lnTo>
                <a:lnTo>
                  <a:pt x="830" y="58"/>
                </a:lnTo>
                <a:lnTo>
                  <a:pt x="832" y="59"/>
                </a:lnTo>
                <a:lnTo>
                  <a:pt x="835" y="60"/>
                </a:lnTo>
                <a:lnTo>
                  <a:pt x="843" y="64"/>
                </a:lnTo>
                <a:lnTo>
                  <a:pt x="845" y="65"/>
                </a:lnTo>
                <a:lnTo>
                  <a:pt x="848" y="68"/>
                </a:lnTo>
                <a:lnTo>
                  <a:pt x="849" y="71"/>
                </a:lnTo>
                <a:lnTo>
                  <a:pt x="850" y="71"/>
                </a:lnTo>
                <a:lnTo>
                  <a:pt x="851" y="71"/>
                </a:lnTo>
                <a:lnTo>
                  <a:pt x="852" y="71"/>
                </a:lnTo>
                <a:lnTo>
                  <a:pt x="855" y="70"/>
                </a:lnTo>
                <a:lnTo>
                  <a:pt x="852" y="67"/>
                </a:lnTo>
                <a:lnTo>
                  <a:pt x="854" y="67"/>
                </a:lnTo>
                <a:lnTo>
                  <a:pt x="856" y="67"/>
                </a:lnTo>
                <a:lnTo>
                  <a:pt x="858" y="67"/>
                </a:lnTo>
                <a:lnTo>
                  <a:pt x="859" y="68"/>
                </a:lnTo>
                <a:lnTo>
                  <a:pt x="863" y="73"/>
                </a:lnTo>
                <a:lnTo>
                  <a:pt x="864" y="73"/>
                </a:lnTo>
                <a:lnTo>
                  <a:pt x="865" y="77"/>
                </a:lnTo>
                <a:lnTo>
                  <a:pt x="864" y="78"/>
                </a:lnTo>
                <a:lnTo>
                  <a:pt x="864" y="80"/>
                </a:lnTo>
                <a:lnTo>
                  <a:pt x="863" y="80"/>
                </a:lnTo>
                <a:lnTo>
                  <a:pt x="863" y="89"/>
                </a:lnTo>
                <a:lnTo>
                  <a:pt x="862" y="92"/>
                </a:lnTo>
                <a:lnTo>
                  <a:pt x="862" y="93"/>
                </a:lnTo>
                <a:lnTo>
                  <a:pt x="854" y="99"/>
                </a:lnTo>
                <a:lnTo>
                  <a:pt x="849" y="100"/>
                </a:lnTo>
                <a:lnTo>
                  <a:pt x="847" y="103"/>
                </a:lnTo>
                <a:lnTo>
                  <a:pt x="847" y="104"/>
                </a:lnTo>
                <a:lnTo>
                  <a:pt x="848" y="106"/>
                </a:lnTo>
                <a:lnTo>
                  <a:pt x="859" y="112"/>
                </a:lnTo>
                <a:lnTo>
                  <a:pt x="859" y="117"/>
                </a:lnTo>
                <a:lnTo>
                  <a:pt x="857" y="120"/>
                </a:lnTo>
                <a:lnTo>
                  <a:pt x="856" y="122"/>
                </a:lnTo>
                <a:lnTo>
                  <a:pt x="842" y="126"/>
                </a:lnTo>
                <a:lnTo>
                  <a:pt x="839" y="126"/>
                </a:lnTo>
                <a:lnTo>
                  <a:pt x="838" y="126"/>
                </a:lnTo>
                <a:lnTo>
                  <a:pt x="837" y="124"/>
                </a:lnTo>
                <a:lnTo>
                  <a:pt x="836" y="124"/>
                </a:lnTo>
                <a:lnTo>
                  <a:pt x="833" y="119"/>
                </a:lnTo>
                <a:lnTo>
                  <a:pt x="831" y="116"/>
                </a:lnTo>
                <a:lnTo>
                  <a:pt x="831" y="111"/>
                </a:lnTo>
                <a:lnTo>
                  <a:pt x="836" y="108"/>
                </a:lnTo>
                <a:lnTo>
                  <a:pt x="835" y="105"/>
                </a:lnTo>
                <a:lnTo>
                  <a:pt x="830" y="104"/>
                </a:lnTo>
                <a:lnTo>
                  <a:pt x="829" y="103"/>
                </a:lnTo>
                <a:lnTo>
                  <a:pt x="821" y="102"/>
                </a:lnTo>
                <a:lnTo>
                  <a:pt x="816" y="103"/>
                </a:lnTo>
                <a:lnTo>
                  <a:pt x="822" y="97"/>
                </a:lnTo>
                <a:lnTo>
                  <a:pt x="821" y="97"/>
                </a:lnTo>
                <a:lnTo>
                  <a:pt x="821" y="96"/>
                </a:lnTo>
                <a:lnTo>
                  <a:pt x="821" y="97"/>
                </a:lnTo>
                <a:lnTo>
                  <a:pt x="811" y="102"/>
                </a:lnTo>
                <a:lnTo>
                  <a:pt x="808" y="105"/>
                </a:lnTo>
                <a:lnTo>
                  <a:pt x="802" y="113"/>
                </a:lnTo>
                <a:lnTo>
                  <a:pt x="803" y="115"/>
                </a:lnTo>
                <a:lnTo>
                  <a:pt x="806" y="118"/>
                </a:lnTo>
                <a:lnTo>
                  <a:pt x="810" y="118"/>
                </a:lnTo>
                <a:lnTo>
                  <a:pt x="811" y="118"/>
                </a:lnTo>
                <a:lnTo>
                  <a:pt x="811" y="119"/>
                </a:lnTo>
                <a:lnTo>
                  <a:pt x="810" y="120"/>
                </a:lnTo>
                <a:lnTo>
                  <a:pt x="809" y="121"/>
                </a:lnTo>
                <a:lnTo>
                  <a:pt x="809" y="120"/>
                </a:lnTo>
                <a:lnTo>
                  <a:pt x="808" y="120"/>
                </a:lnTo>
                <a:lnTo>
                  <a:pt x="805" y="120"/>
                </a:lnTo>
                <a:lnTo>
                  <a:pt x="803" y="118"/>
                </a:lnTo>
                <a:lnTo>
                  <a:pt x="802" y="117"/>
                </a:lnTo>
                <a:lnTo>
                  <a:pt x="802" y="115"/>
                </a:lnTo>
                <a:lnTo>
                  <a:pt x="796" y="120"/>
                </a:lnTo>
                <a:lnTo>
                  <a:pt x="796" y="122"/>
                </a:lnTo>
                <a:lnTo>
                  <a:pt x="797" y="122"/>
                </a:lnTo>
                <a:lnTo>
                  <a:pt x="798" y="122"/>
                </a:lnTo>
                <a:lnTo>
                  <a:pt x="798" y="125"/>
                </a:lnTo>
                <a:lnTo>
                  <a:pt x="791" y="130"/>
                </a:lnTo>
                <a:lnTo>
                  <a:pt x="790" y="141"/>
                </a:lnTo>
                <a:lnTo>
                  <a:pt x="788" y="144"/>
                </a:lnTo>
                <a:lnTo>
                  <a:pt x="784" y="146"/>
                </a:lnTo>
                <a:lnTo>
                  <a:pt x="783" y="147"/>
                </a:lnTo>
                <a:lnTo>
                  <a:pt x="781" y="148"/>
                </a:lnTo>
                <a:lnTo>
                  <a:pt x="778" y="148"/>
                </a:lnTo>
                <a:lnTo>
                  <a:pt x="771" y="148"/>
                </a:lnTo>
                <a:lnTo>
                  <a:pt x="770" y="148"/>
                </a:lnTo>
                <a:lnTo>
                  <a:pt x="769" y="148"/>
                </a:lnTo>
                <a:lnTo>
                  <a:pt x="768" y="152"/>
                </a:lnTo>
                <a:lnTo>
                  <a:pt x="767" y="150"/>
                </a:lnTo>
                <a:lnTo>
                  <a:pt x="766" y="151"/>
                </a:lnTo>
                <a:lnTo>
                  <a:pt x="752" y="155"/>
                </a:lnTo>
                <a:lnTo>
                  <a:pt x="749" y="163"/>
                </a:lnTo>
                <a:lnTo>
                  <a:pt x="746" y="164"/>
                </a:lnTo>
                <a:lnTo>
                  <a:pt x="739" y="170"/>
                </a:lnTo>
                <a:lnTo>
                  <a:pt x="734" y="181"/>
                </a:lnTo>
                <a:lnTo>
                  <a:pt x="736" y="186"/>
                </a:lnTo>
                <a:lnTo>
                  <a:pt x="739" y="188"/>
                </a:lnTo>
                <a:lnTo>
                  <a:pt x="740" y="189"/>
                </a:lnTo>
                <a:lnTo>
                  <a:pt x="739" y="191"/>
                </a:lnTo>
                <a:lnTo>
                  <a:pt x="739" y="195"/>
                </a:lnTo>
                <a:lnTo>
                  <a:pt x="736" y="196"/>
                </a:lnTo>
                <a:lnTo>
                  <a:pt x="734" y="196"/>
                </a:lnTo>
                <a:lnTo>
                  <a:pt x="728" y="191"/>
                </a:lnTo>
                <a:lnTo>
                  <a:pt x="726" y="192"/>
                </a:lnTo>
                <a:lnTo>
                  <a:pt x="723" y="200"/>
                </a:lnTo>
                <a:lnTo>
                  <a:pt x="718" y="194"/>
                </a:lnTo>
                <a:lnTo>
                  <a:pt x="716" y="203"/>
                </a:lnTo>
                <a:lnTo>
                  <a:pt x="693" y="209"/>
                </a:lnTo>
                <a:lnTo>
                  <a:pt x="697" y="201"/>
                </a:lnTo>
                <a:lnTo>
                  <a:pt x="704" y="201"/>
                </a:lnTo>
                <a:lnTo>
                  <a:pt x="699" y="198"/>
                </a:lnTo>
                <a:lnTo>
                  <a:pt x="706" y="198"/>
                </a:lnTo>
                <a:lnTo>
                  <a:pt x="709" y="193"/>
                </a:lnTo>
                <a:lnTo>
                  <a:pt x="696" y="183"/>
                </a:lnTo>
                <a:lnTo>
                  <a:pt x="697" y="180"/>
                </a:lnTo>
                <a:lnTo>
                  <a:pt x="694" y="175"/>
                </a:lnTo>
                <a:lnTo>
                  <a:pt x="696" y="170"/>
                </a:lnTo>
                <a:lnTo>
                  <a:pt x="688" y="172"/>
                </a:lnTo>
                <a:lnTo>
                  <a:pt x="688" y="173"/>
                </a:lnTo>
                <a:lnTo>
                  <a:pt x="684" y="172"/>
                </a:lnTo>
                <a:lnTo>
                  <a:pt x="702" y="160"/>
                </a:lnTo>
                <a:lnTo>
                  <a:pt x="705" y="156"/>
                </a:lnTo>
                <a:lnTo>
                  <a:pt x="688" y="166"/>
                </a:lnTo>
                <a:lnTo>
                  <a:pt x="678" y="176"/>
                </a:lnTo>
                <a:lnTo>
                  <a:pt x="659" y="203"/>
                </a:lnTo>
                <a:lnTo>
                  <a:pt x="664" y="203"/>
                </a:lnTo>
                <a:lnTo>
                  <a:pt x="664" y="199"/>
                </a:lnTo>
                <a:lnTo>
                  <a:pt x="667" y="196"/>
                </a:lnTo>
                <a:lnTo>
                  <a:pt x="665" y="202"/>
                </a:lnTo>
                <a:lnTo>
                  <a:pt x="675" y="206"/>
                </a:lnTo>
                <a:lnTo>
                  <a:pt x="672" y="215"/>
                </a:lnTo>
                <a:lnTo>
                  <a:pt x="667" y="218"/>
                </a:lnTo>
                <a:lnTo>
                  <a:pt x="663" y="217"/>
                </a:lnTo>
                <a:lnTo>
                  <a:pt x="665" y="209"/>
                </a:lnTo>
                <a:lnTo>
                  <a:pt x="660" y="209"/>
                </a:lnTo>
                <a:lnTo>
                  <a:pt x="658" y="212"/>
                </a:lnTo>
                <a:lnTo>
                  <a:pt x="658" y="206"/>
                </a:lnTo>
                <a:lnTo>
                  <a:pt x="650" y="215"/>
                </a:lnTo>
                <a:lnTo>
                  <a:pt x="645" y="218"/>
                </a:lnTo>
                <a:lnTo>
                  <a:pt x="647" y="221"/>
                </a:lnTo>
                <a:lnTo>
                  <a:pt x="636" y="230"/>
                </a:lnTo>
                <a:lnTo>
                  <a:pt x="631" y="233"/>
                </a:lnTo>
                <a:lnTo>
                  <a:pt x="627" y="233"/>
                </a:lnTo>
                <a:lnTo>
                  <a:pt x="615" y="259"/>
                </a:lnTo>
                <a:lnTo>
                  <a:pt x="613" y="261"/>
                </a:lnTo>
                <a:lnTo>
                  <a:pt x="613" y="256"/>
                </a:lnTo>
                <a:lnTo>
                  <a:pt x="599" y="276"/>
                </a:lnTo>
                <a:lnTo>
                  <a:pt x="593" y="281"/>
                </a:lnTo>
                <a:lnTo>
                  <a:pt x="582" y="280"/>
                </a:lnTo>
                <a:lnTo>
                  <a:pt x="589" y="284"/>
                </a:lnTo>
                <a:lnTo>
                  <a:pt x="593" y="289"/>
                </a:lnTo>
                <a:lnTo>
                  <a:pt x="596" y="288"/>
                </a:lnTo>
                <a:lnTo>
                  <a:pt x="604" y="291"/>
                </a:lnTo>
                <a:lnTo>
                  <a:pt x="589" y="291"/>
                </a:lnTo>
                <a:lnTo>
                  <a:pt x="587" y="295"/>
                </a:lnTo>
                <a:lnTo>
                  <a:pt x="580" y="297"/>
                </a:lnTo>
                <a:lnTo>
                  <a:pt x="578" y="304"/>
                </a:lnTo>
                <a:lnTo>
                  <a:pt x="573" y="301"/>
                </a:lnTo>
                <a:lnTo>
                  <a:pt x="570" y="307"/>
                </a:lnTo>
                <a:lnTo>
                  <a:pt x="578" y="313"/>
                </a:lnTo>
                <a:lnTo>
                  <a:pt x="575" y="320"/>
                </a:lnTo>
                <a:lnTo>
                  <a:pt x="579" y="326"/>
                </a:lnTo>
                <a:lnTo>
                  <a:pt x="578" y="329"/>
                </a:lnTo>
                <a:lnTo>
                  <a:pt x="583" y="337"/>
                </a:lnTo>
                <a:lnTo>
                  <a:pt x="584" y="349"/>
                </a:lnTo>
                <a:lnTo>
                  <a:pt x="582" y="347"/>
                </a:lnTo>
                <a:lnTo>
                  <a:pt x="575" y="347"/>
                </a:lnTo>
                <a:lnTo>
                  <a:pt x="557" y="362"/>
                </a:lnTo>
                <a:lnTo>
                  <a:pt x="554" y="368"/>
                </a:lnTo>
                <a:lnTo>
                  <a:pt x="556" y="359"/>
                </a:lnTo>
                <a:lnTo>
                  <a:pt x="542" y="367"/>
                </a:lnTo>
                <a:lnTo>
                  <a:pt x="532" y="364"/>
                </a:lnTo>
                <a:lnTo>
                  <a:pt x="521" y="353"/>
                </a:lnTo>
                <a:lnTo>
                  <a:pt x="497" y="350"/>
                </a:lnTo>
                <a:lnTo>
                  <a:pt x="493" y="344"/>
                </a:lnTo>
                <a:lnTo>
                  <a:pt x="496" y="337"/>
                </a:lnTo>
                <a:lnTo>
                  <a:pt x="501" y="332"/>
                </a:lnTo>
                <a:lnTo>
                  <a:pt x="497" y="327"/>
                </a:lnTo>
                <a:lnTo>
                  <a:pt x="501" y="324"/>
                </a:lnTo>
                <a:lnTo>
                  <a:pt x="522" y="309"/>
                </a:lnTo>
                <a:lnTo>
                  <a:pt x="534" y="306"/>
                </a:lnTo>
                <a:lnTo>
                  <a:pt x="531" y="301"/>
                </a:lnTo>
                <a:lnTo>
                  <a:pt x="524" y="298"/>
                </a:lnTo>
                <a:lnTo>
                  <a:pt x="521" y="293"/>
                </a:lnTo>
                <a:lnTo>
                  <a:pt x="519" y="294"/>
                </a:lnTo>
                <a:lnTo>
                  <a:pt x="520" y="291"/>
                </a:lnTo>
                <a:lnTo>
                  <a:pt x="502" y="286"/>
                </a:lnTo>
                <a:lnTo>
                  <a:pt x="496" y="279"/>
                </a:lnTo>
                <a:lnTo>
                  <a:pt x="475" y="281"/>
                </a:lnTo>
                <a:lnTo>
                  <a:pt x="444" y="294"/>
                </a:lnTo>
                <a:lnTo>
                  <a:pt x="431" y="292"/>
                </a:lnTo>
                <a:lnTo>
                  <a:pt x="421" y="292"/>
                </a:lnTo>
                <a:lnTo>
                  <a:pt x="418" y="294"/>
                </a:lnTo>
                <a:lnTo>
                  <a:pt x="418" y="296"/>
                </a:lnTo>
                <a:lnTo>
                  <a:pt x="453" y="306"/>
                </a:lnTo>
                <a:lnTo>
                  <a:pt x="457" y="319"/>
                </a:lnTo>
                <a:lnTo>
                  <a:pt x="463" y="317"/>
                </a:lnTo>
                <a:lnTo>
                  <a:pt x="458" y="322"/>
                </a:lnTo>
                <a:lnTo>
                  <a:pt x="461" y="322"/>
                </a:lnTo>
                <a:lnTo>
                  <a:pt x="460" y="327"/>
                </a:lnTo>
                <a:lnTo>
                  <a:pt x="463" y="325"/>
                </a:lnTo>
                <a:lnTo>
                  <a:pt x="460" y="329"/>
                </a:lnTo>
                <a:lnTo>
                  <a:pt x="463" y="339"/>
                </a:lnTo>
                <a:lnTo>
                  <a:pt x="466" y="339"/>
                </a:lnTo>
                <a:lnTo>
                  <a:pt x="463" y="342"/>
                </a:lnTo>
                <a:lnTo>
                  <a:pt x="465" y="364"/>
                </a:lnTo>
                <a:lnTo>
                  <a:pt x="471" y="370"/>
                </a:lnTo>
                <a:lnTo>
                  <a:pt x="478" y="367"/>
                </a:lnTo>
                <a:lnTo>
                  <a:pt x="484" y="371"/>
                </a:lnTo>
                <a:lnTo>
                  <a:pt x="488" y="369"/>
                </a:lnTo>
                <a:lnTo>
                  <a:pt x="487" y="372"/>
                </a:lnTo>
                <a:lnTo>
                  <a:pt x="496" y="377"/>
                </a:lnTo>
                <a:lnTo>
                  <a:pt x="497" y="383"/>
                </a:lnTo>
                <a:lnTo>
                  <a:pt x="495" y="387"/>
                </a:lnTo>
                <a:lnTo>
                  <a:pt x="504" y="391"/>
                </a:lnTo>
                <a:lnTo>
                  <a:pt x="501" y="395"/>
                </a:lnTo>
                <a:lnTo>
                  <a:pt x="503" y="402"/>
                </a:lnTo>
                <a:lnTo>
                  <a:pt x="501" y="409"/>
                </a:lnTo>
                <a:lnTo>
                  <a:pt x="502" y="422"/>
                </a:lnTo>
                <a:lnTo>
                  <a:pt x="514" y="440"/>
                </a:lnTo>
                <a:lnTo>
                  <a:pt x="506" y="433"/>
                </a:lnTo>
                <a:lnTo>
                  <a:pt x="504" y="429"/>
                </a:lnTo>
                <a:lnTo>
                  <a:pt x="496" y="425"/>
                </a:lnTo>
                <a:lnTo>
                  <a:pt x="491" y="427"/>
                </a:lnTo>
                <a:lnTo>
                  <a:pt x="486" y="435"/>
                </a:lnTo>
                <a:lnTo>
                  <a:pt x="490" y="436"/>
                </a:lnTo>
                <a:lnTo>
                  <a:pt x="491" y="440"/>
                </a:lnTo>
                <a:lnTo>
                  <a:pt x="488" y="437"/>
                </a:lnTo>
                <a:lnTo>
                  <a:pt x="486" y="437"/>
                </a:lnTo>
                <a:lnTo>
                  <a:pt x="482" y="435"/>
                </a:lnTo>
                <a:lnTo>
                  <a:pt x="490" y="423"/>
                </a:lnTo>
                <a:lnTo>
                  <a:pt x="484" y="420"/>
                </a:lnTo>
                <a:lnTo>
                  <a:pt x="478" y="421"/>
                </a:lnTo>
                <a:lnTo>
                  <a:pt x="473" y="417"/>
                </a:lnTo>
                <a:lnTo>
                  <a:pt x="453" y="427"/>
                </a:lnTo>
                <a:lnTo>
                  <a:pt x="455" y="422"/>
                </a:lnTo>
                <a:lnTo>
                  <a:pt x="439" y="422"/>
                </a:lnTo>
                <a:lnTo>
                  <a:pt x="432" y="448"/>
                </a:lnTo>
                <a:lnTo>
                  <a:pt x="426" y="456"/>
                </a:lnTo>
                <a:lnTo>
                  <a:pt x="409" y="467"/>
                </a:lnTo>
                <a:lnTo>
                  <a:pt x="404" y="480"/>
                </a:lnTo>
                <a:lnTo>
                  <a:pt x="391" y="495"/>
                </a:lnTo>
                <a:lnTo>
                  <a:pt x="390" y="501"/>
                </a:lnTo>
                <a:lnTo>
                  <a:pt x="395" y="511"/>
                </a:lnTo>
                <a:lnTo>
                  <a:pt x="414" y="525"/>
                </a:lnTo>
                <a:lnTo>
                  <a:pt x="418" y="526"/>
                </a:lnTo>
                <a:lnTo>
                  <a:pt x="431" y="537"/>
                </a:lnTo>
                <a:lnTo>
                  <a:pt x="428" y="540"/>
                </a:lnTo>
                <a:lnTo>
                  <a:pt x="437" y="551"/>
                </a:lnTo>
                <a:lnTo>
                  <a:pt x="425" y="553"/>
                </a:lnTo>
                <a:lnTo>
                  <a:pt x="412" y="549"/>
                </a:lnTo>
                <a:lnTo>
                  <a:pt x="413" y="554"/>
                </a:lnTo>
                <a:lnTo>
                  <a:pt x="417" y="552"/>
                </a:lnTo>
                <a:lnTo>
                  <a:pt x="412" y="557"/>
                </a:lnTo>
                <a:lnTo>
                  <a:pt x="407" y="558"/>
                </a:lnTo>
                <a:lnTo>
                  <a:pt x="384" y="553"/>
                </a:lnTo>
                <a:lnTo>
                  <a:pt x="369" y="553"/>
                </a:lnTo>
                <a:lnTo>
                  <a:pt x="370" y="557"/>
                </a:lnTo>
                <a:lnTo>
                  <a:pt x="364" y="558"/>
                </a:lnTo>
                <a:lnTo>
                  <a:pt x="360" y="563"/>
                </a:lnTo>
                <a:lnTo>
                  <a:pt x="356" y="560"/>
                </a:lnTo>
                <a:lnTo>
                  <a:pt x="363" y="555"/>
                </a:lnTo>
                <a:lnTo>
                  <a:pt x="364" y="551"/>
                </a:lnTo>
                <a:lnTo>
                  <a:pt x="352" y="554"/>
                </a:lnTo>
                <a:lnTo>
                  <a:pt x="343" y="551"/>
                </a:lnTo>
                <a:lnTo>
                  <a:pt x="338" y="546"/>
                </a:lnTo>
                <a:lnTo>
                  <a:pt x="316" y="543"/>
                </a:lnTo>
                <a:lnTo>
                  <a:pt x="310" y="547"/>
                </a:lnTo>
                <a:lnTo>
                  <a:pt x="313" y="557"/>
                </a:lnTo>
                <a:lnTo>
                  <a:pt x="309" y="562"/>
                </a:lnTo>
                <a:lnTo>
                  <a:pt x="303" y="563"/>
                </a:lnTo>
                <a:lnTo>
                  <a:pt x="309" y="568"/>
                </a:lnTo>
                <a:lnTo>
                  <a:pt x="306" y="568"/>
                </a:lnTo>
                <a:lnTo>
                  <a:pt x="309" y="574"/>
                </a:lnTo>
                <a:lnTo>
                  <a:pt x="316" y="574"/>
                </a:lnTo>
                <a:lnTo>
                  <a:pt x="335" y="588"/>
                </a:lnTo>
                <a:lnTo>
                  <a:pt x="343" y="590"/>
                </a:lnTo>
                <a:lnTo>
                  <a:pt x="347" y="586"/>
                </a:lnTo>
                <a:lnTo>
                  <a:pt x="351" y="586"/>
                </a:lnTo>
                <a:lnTo>
                  <a:pt x="351" y="581"/>
                </a:lnTo>
                <a:lnTo>
                  <a:pt x="355" y="580"/>
                </a:lnTo>
                <a:lnTo>
                  <a:pt x="357" y="584"/>
                </a:lnTo>
                <a:lnTo>
                  <a:pt x="364" y="586"/>
                </a:lnTo>
                <a:lnTo>
                  <a:pt x="363" y="593"/>
                </a:lnTo>
                <a:lnTo>
                  <a:pt x="369" y="595"/>
                </a:lnTo>
                <a:lnTo>
                  <a:pt x="373" y="603"/>
                </a:lnTo>
                <a:lnTo>
                  <a:pt x="371" y="608"/>
                </a:lnTo>
                <a:lnTo>
                  <a:pt x="368" y="611"/>
                </a:lnTo>
                <a:lnTo>
                  <a:pt x="361" y="612"/>
                </a:lnTo>
                <a:lnTo>
                  <a:pt x="359" y="620"/>
                </a:lnTo>
                <a:lnTo>
                  <a:pt x="352" y="621"/>
                </a:lnTo>
                <a:lnTo>
                  <a:pt x="347" y="618"/>
                </a:lnTo>
                <a:lnTo>
                  <a:pt x="331" y="620"/>
                </a:lnTo>
                <a:lnTo>
                  <a:pt x="324" y="619"/>
                </a:lnTo>
                <a:lnTo>
                  <a:pt x="316" y="619"/>
                </a:lnTo>
                <a:lnTo>
                  <a:pt x="316" y="615"/>
                </a:lnTo>
                <a:lnTo>
                  <a:pt x="312" y="614"/>
                </a:lnTo>
                <a:lnTo>
                  <a:pt x="313" y="611"/>
                </a:lnTo>
                <a:lnTo>
                  <a:pt x="305" y="606"/>
                </a:lnTo>
                <a:lnTo>
                  <a:pt x="303" y="610"/>
                </a:lnTo>
                <a:lnTo>
                  <a:pt x="297" y="604"/>
                </a:lnTo>
                <a:lnTo>
                  <a:pt x="285" y="601"/>
                </a:lnTo>
                <a:lnTo>
                  <a:pt x="289" y="604"/>
                </a:lnTo>
                <a:lnTo>
                  <a:pt x="280" y="608"/>
                </a:lnTo>
                <a:lnTo>
                  <a:pt x="279" y="605"/>
                </a:lnTo>
                <a:lnTo>
                  <a:pt x="272" y="606"/>
                </a:lnTo>
                <a:lnTo>
                  <a:pt x="271" y="604"/>
                </a:lnTo>
                <a:lnTo>
                  <a:pt x="266" y="604"/>
                </a:lnTo>
                <a:lnTo>
                  <a:pt x="265" y="599"/>
                </a:lnTo>
                <a:lnTo>
                  <a:pt x="257" y="599"/>
                </a:lnTo>
                <a:lnTo>
                  <a:pt x="263" y="592"/>
                </a:lnTo>
                <a:lnTo>
                  <a:pt x="256" y="589"/>
                </a:lnTo>
                <a:lnTo>
                  <a:pt x="261" y="584"/>
                </a:lnTo>
                <a:lnTo>
                  <a:pt x="254" y="586"/>
                </a:lnTo>
                <a:lnTo>
                  <a:pt x="257" y="582"/>
                </a:lnTo>
                <a:lnTo>
                  <a:pt x="258" y="580"/>
                </a:lnTo>
                <a:lnTo>
                  <a:pt x="254" y="577"/>
                </a:lnTo>
                <a:lnTo>
                  <a:pt x="247" y="574"/>
                </a:lnTo>
                <a:lnTo>
                  <a:pt x="251" y="571"/>
                </a:lnTo>
                <a:lnTo>
                  <a:pt x="247" y="570"/>
                </a:lnTo>
                <a:lnTo>
                  <a:pt x="247" y="566"/>
                </a:lnTo>
                <a:lnTo>
                  <a:pt x="244" y="566"/>
                </a:lnTo>
                <a:lnTo>
                  <a:pt x="242" y="563"/>
                </a:lnTo>
                <a:lnTo>
                  <a:pt x="244" y="562"/>
                </a:lnTo>
                <a:lnTo>
                  <a:pt x="241" y="559"/>
                </a:lnTo>
                <a:lnTo>
                  <a:pt x="234" y="558"/>
                </a:lnTo>
                <a:lnTo>
                  <a:pt x="234" y="553"/>
                </a:lnTo>
                <a:lnTo>
                  <a:pt x="228" y="553"/>
                </a:lnTo>
                <a:lnTo>
                  <a:pt x="234" y="551"/>
                </a:lnTo>
                <a:lnTo>
                  <a:pt x="233" y="548"/>
                </a:lnTo>
                <a:lnTo>
                  <a:pt x="239" y="547"/>
                </a:lnTo>
                <a:lnTo>
                  <a:pt x="237" y="545"/>
                </a:lnTo>
                <a:lnTo>
                  <a:pt x="239" y="538"/>
                </a:lnTo>
                <a:lnTo>
                  <a:pt x="232" y="526"/>
                </a:lnTo>
                <a:lnTo>
                  <a:pt x="241" y="531"/>
                </a:lnTo>
                <a:lnTo>
                  <a:pt x="242" y="529"/>
                </a:lnTo>
                <a:lnTo>
                  <a:pt x="238" y="527"/>
                </a:lnTo>
                <a:lnTo>
                  <a:pt x="238" y="523"/>
                </a:lnTo>
                <a:lnTo>
                  <a:pt x="237" y="524"/>
                </a:lnTo>
                <a:lnTo>
                  <a:pt x="235" y="519"/>
                </a:lnTo>
                <a:lnTo>
                  <a:pt x="230" y="521"/>
                </a:lnTo>
                <a:lnTo>
                  <a:pt x="230" y="516"/>
                </a:lnTo>
                <a:lnTo>
                  <a:pt x="222" y="511"/>
                </a:lnTo>
                <a:lnTo>
                  <a:pt x="209" y="508"/>
                </a:lnTo>
                <a:lnTo>
                  <a:pt x="206" y="505"/>
                </a:lnTo>
                <a:lnTo>
                  <a:pt x="201" y="508"/>
                </a:lnTo>
                <a:lnTo>
                  <a:pt x="190" y="500"/>
                </a:lnTo>
                <a:lnTo>
                  <a:pt x="186" y="500"/>
                </a:lnTo>
                <a:lnTo>
                  <a:pt x="192" y="497"/>
                </a:lnTo>
                <a:lnTo>
                  <a:pt x="187" y="497"/>
                </a:lnTo>
                <a:lnTo>
                  <a:pt x="187" y="494"/>
                </a:lnTo>
                <a:lnTo>
                  <a:pt x="182" y="497"/>
                </a:lnTo>
                <a:lnTo>
                  <a:pt x="175" y="494"/>
                </a:lnTo>
                <a:lnTo>
                  <a:pt x="173" y="497"/>
                </a:lnTo>
                <a:lnTo>
                  <a:pt x="167" y="497"/>
                </a:lnTo>
                <a:lnTo>
                  <a:pt x="173" y="493"/>
                </a:lnTo>
                <a:lnTo>
                  <a:pt x="169" y="493"/>
                </a:lnTo>
                <a:lnTo>
                  <a:pt x="163" y="494"/>
                </a:lnTo>
                <a:lnTo>
                  <a:pt x="169" y="492"/>
                </a:lnTo>
                <a:lnTo>
                  <a:pt x="171" y="488"/>
                </a:lnTo>
                <a:lnTo>
                  <a:pt x="176" y="489"/>
                </a:lnTo>
                <a:lnTo>
                  <a:pt x="176" y="487"/>
                </a:lnTo>
                <a:lnTo>
                  <a:pt x="160" y="487"/>
                </a:lnTo>
                <a:lnTo>
                  <a:pt x="159" y="485"/>
                </a:lnTo>
                <a:lnTo>
                  <a:pt x="162" y="485"/>
                </a:lnTo>
                <a:lnTo>
                  <a:pt x="162" y="483"/>
                </a:lnTo>
                <a:lnTo>
                  <a:pt x="145" y="480"/>
                </a:lnTo>
                <a:lnTo>
                  <a:pt x="147" y="476"/>
                </a:lnTo>
                <a:lnTo>
                  <a:pt x="148" y="475"/>
                </a:lnTo>
                <a:lnTo>
                  <a:pt x="148" y="473"/>
                </a:lnTo>
                <a:lnTo>
                  <a:pt x="145" y="470"/>
                </a:lnTo>
                <a:lnTo>
                  <a:pt x="127" y="469"/>
                </a:lnTo>
                <a:lnTo>
                  <a:pt x="124" y="468"/>
                </a:lnTo>
                <a:lnTo>
                  <a:pt x="130" y="468"/>
                </a:lnTo>
                <a:lnTo>
                  <a:pt x="138" y="464"/>
                </a:lnTo>
                <a:lnTo>
                  <a:pt x="152" y="465"/>
                </a:lnTo>
                <a:lnTo>
                  <a:pt x="155" y="471"/>
                </a:lnTo>
                <a:lnTo>
                  <a:pt x="179" y="482"/>
                </a:lnTo>
                <a:lnTo>
                  <a:pt x="179" y="475"/>
                </a:lnTo>
                <a:lnTo>
                  <a:pt x="180" y="475"/>
                </a:lnTo>
                <a:lnTo>
                  <a:pt x="184" y="475"/>
                </a:lnTo>
                <a:lnTo>
                  <a:pt x="190" y="480"/>
                </a:lnTo>
                <a:lnTo>
                  <a:pt x="199" y="480"/>
                </a:lnTo>
                <a:lnTo>
                  <a:pt x="212" y="478"/>
                </a:lnTo>
                <a:lnTo>
                  <a:pt x="207" y="482"/>
                </a:lnTo>
                <a:lnTo>
                  <a:pt x="213" y="485"/>
                </a:lnTo>
                <a:lnTo>
                  <a:pt x="220" y="479"/>
                </a:lnTo>
                <a:lnTo>
                  <a:pt x="227" y="481"/>
                </a:lnTo>
                <a:lnTo>
                  <a:pt x="246" y="486"/>
                </a:lnTo>
                <a:lnTo>
                  <a:pt x="297" y="482"/>
                </a:lnTo>
                <a:lnTo>
                  <a:pt x="312" y="485"/>
                </a:lnTo>
                <a:lnTo>
                  <a:pt x="325" y="485"/>
                </a:lnTo>
                <a:lnTo>
                  <a:pt x="345" y="481"/>
                </a:lnTo>
                <a:lnTo>
                  <a:pt x="363" y="471"/>
                </a:lnTo>
                <a:lnTo>
                  <a:pt x="383" y="455"/>
                </a:lnTo>
                <a:lnTo>
                  <a:pt x="391" y="445"/>
                </a:lnTo>
                <a:lnTo>
                  <a:pt x="403" y="417"/>
                </a:lnTo>
                <a:lnTo>
                  <a:pt x="402" y="397"/>
                </a:lnTo>
                <a:lnTo>
                  <a:pt x="398" y="391"/>
                </a:lnTo>
                <a:lnTo>
                  <a:pt x="391" y="392"/>
                </a:lnTo>
                <a:lnTo>
                  <a:pt x="390" y="387"/>
                </a:lnTo>
                <a:lnTo>
                  <a:pt x="388" y="382"/>
                </a:lnTo>
                <a:lnTo>
                  <a:pt x="384" y="381"/>
                </a:lnTo>
                <a:lnTo>
                  <a:pt x="381" y="372"/>
                </a:lnTo>
                <a:lnTo>
                  <a:pt x="377" y="367"/>
                </a:lnTo>
                <a:lnTo>
                  <a:pt x="372" y="368"/>
                </a:lnTo>
                <a:lnTo>
                  <a:pt x="366" y="364"/>
                </a:lnTo>
                <a:lnTo>
                  <a:pt x="363" y="366"/>
                </a:lnTo>
                <a:lnTo>
                  <a:pt x="363" y="369"/>
                </a:lnTo>
                <a:lnTo>
                  <a:pt x="362" y="369"/>
                </a:lnTo>
                <a:lnTo>
                  <a:pt x="356" y="366"/>
                </a:lnTo>
                <a:lnTo>
                  <a:pt x="358" y="364"/>
                </a:lnTo>
                <a:lnTo>
                  <a:pt x="356" y="362"/>
                </a:lnTo>
                <a:lnTo>
                  <a:pt x="348" y="362"/>
                </a:lnTo>
                <a:lnTo>
                  <a:pt x="333" y="353"/>
                </a:lnTo>
                <a:lnTo>
                  <a:pt x="332" y="354"/>
                </a:lnTo>
                <a:lnTo>
                  <a:pt x="338" y="359"/>
                </a:lnTo>
                <a:lnTo>
                  <a:pt x="331" y="360"/>
                </a:lnTo>
                <a:lnTo>
                  <a:pt x="296" y="350"/>
                </a:lnTo>
                <a:lnTo>
                  <a:pt x="293" y="352"/>
                </a:lnTo>
                <a:lnTo>
                  <a:pt x="303" y="354"/>
                </a:lnTo>
                <a:lnTo>
                  <a:pt x="292" y="353"/>
                </a:lnTo>
                <a:lnTo>
                  <a:pt x="292" y="354"/>
                </a:lnTo>
                <a:lnTo>
                  <a:pt x="287" y="349"/>
                </a:lnTo>
                <a:lnTo>
                  <a:pt x="279" y="348"/>
                </a:lnTo>
                <a:lnTo>
                  <a:pt x="268" y="342"/>
                </a:lnTo>
                <a:lnTo>
                  <a:pt x="227" y="331"/>
                </a:lnTo>
                <a:lnTo>
                  <a:pt x="219" y="331"/>
                </a:lnTo>
                <a:lnTo>
                  <a:pt x="216" y="329"/>
                </a:lnTo>
                <a:lnTo>
                  <a:pt x="211" y="329"/>
                </a:lnTo>
                <a:lnTo>
                  <a:pt x="206" y="327"/>
                </a:lnTo>
                <a:lnTo>
                  <a:pt x="187" y="326"/>
                </a:lnTo>
                <a:lnTo>
                  <a:pt x="182" y="327"/>
                </a:lnTo>
                <a:lnTo>
                  <a:pt x="187" y="329"/>
                </a:lnTo>
                <a:lnTo>
                  <a:pt x="186" y="332"/>
                </a:lnTo>
                <a:lnTo>
                  <a:pt x="182" y="330"/>
                </a:lnTo>
                <a:lnTo>
                  <a:pt x="179" y="332"/>
                </a:lnTo>
                <a:lnTo>
                  <a:pt x="169" y="332"/>
                </a:lnTo>
                <a:lnTo>
                  <a:pt x="160" y="330"/>
                </a:lnTo>
                <a:lnTo>
                  <a:pt x="149" y="332"/>
                </a:lnTo>
                <a:lnTo>
                  <a:pt x="129" y="339"/>
                </a:lnTo>
                <a:lnTo>
                  <a:pt x="133" y="333"/>
                </a:lnTo>
                <a:lnTo>
                  <a:pt x="135" y="329"/>
                </a:lnTo>
                <a:lnTo>
                  <a:pt x="129" y="329"/>
                </a:lnTo>
                <a:lnTo>
                  <a:pt x="117" y="332"/>
                </a:lnTo>
                <a:lnTo>
                  <a:pt x="116" y="330"/>
                </a:lnTo>
                <a:lnTo>
                  <a:pt x="104" y="332"/>
                </a:lnTo>
                <a:lnTo>
                  <a:pt x="101" y="330"/>
                </a:lnTo>
                <a:lnTo>
                  <a:pt x="102" y="328"/>
                </a:lnTo>
                <a:lnTo>
                  <a:pt x="95" y="328"/>
                </a:lnTo>
                <a:lnTo>
                  <a:pt x="90" y="331"/>
                </a:lnTo>
                <a:lnTo>
                  <a:pt x="88" y="327"/>
                </a:lnTo>
                <a:lnTo>
                  <a:pt x="92" y="324"/>
                </a:lnTo>
                <a:lnTo>
                  <a:pt x="94" y="325"/>
                </a:lnTo>
                <a:lnTo>
                  <a:pt x="114" y="325"/>
                </a:lnTo>
                <a:lnTo>
                  <a:pt x="120" y="321"/>
                </a:lnTo>
                <a:lnTo>
                  <a:pt x="119" y="315"/>
                </a:lnTo>
                <a:lnTo>
                  <a:pt x="112" y="314"/>
                </a:lnTo>
                <a:lnTo>
                  <a:pt x="100" y="315"/>
                </a:lnTo>
                <a:lnTo>
                  <a:pt x="100" y="313"/>
                </a:lnTo>
                <a:lnTo>
                  <a:pt x="93" y="312"/>
                </a:lnTo>
                <a:lnTo>
                  <a:pt x="86" y="309"/>
                </a:lnTo>
                <a:lnTo>
                  <a:pt x="83" y="309"/>
                </a:lnTo>
                <a:lnTo>
                  <a:pt x="83" y="311"/>
                </a:lnTo>
                <a:lnTo>
                  <a:pt x="90" y="319"/>
                </a:lnTo>
                <a:lnTo>
                  <a:pt x="88" y="319"/>
                </a:lnTo>
                <a:lnTo>
                  <a:pt x="80" y="317"/>
                </a:lnTo>
                <a:lnTo>
                  <a:pt x="80" y="324"/>
                </a:lnTo>
                <a:lnTo>
                  <a:pt x="84" y="326"/>
                </a:lnTo>
                <a:lnTo>
                  <a:pt x="72" y="326"/>
                </a:lnTo>
                <a:lnTo>
                  <a:pt x="55" y="325"/>
                </a:lnTo>
                <a:lnTo>
                  <a:pt x="57" y="328"/>
                </a:lnTo>
                <a:lnTo>
                  <a:pt x="57" y="329"/>
                </a:lnTo>
                <a:lnTo>
                  <a:pt x="59" y="330"/>
                </a:lnTo>
                <a:lnTo>
                  <a:pt x="59" y="332"/>
                </a:lnTo>
                <a:lnTo>
                  <a:pt x="60" y="334"/>
                </a:lnTo>
                <a:lnTo>
                  <a:pt x="60" y="335"/>
                </a:lnTo>
                <a:lnTo>
                  <a:pt x="60" y="337"/>
                </a:lnTo>
                <a:lnTo>
                  <a:pt x="59" y="338"/>
                </a:lnTo>
                <a:lnTo>
                  <a:pt x="57" y="339"/>
                </a:lnTo>
                <a:lnTo>
                  <a:pt x="56" y="339"/>
                </a:lnTo>
                <a:lnTo>
                  <a:pt x="55" y="339"/>
                </a:lnTo>
                <a:lnTo>
                  <a:pt x="53" y="339"/>
                </a:lnTo>
                <a:lnTo>
                  <a:pt x="50" y="340"/>
                </a:lnTo>
                <a:lnTo>
                  <a:pt x="48" y="339"/>
                </a:lnTo>
                <a:lnTo>
                  <a:pt x="46" y="338"/>
                </a:lnTo>
                <a:lnTo>
                  <a:pt x="46" y="337"/>
                </a:lnTo>
                <a:lnTo>
                  <a:pt x="44" y="337"/>
                </a:lnTo>
                <a:lnTo>
                  <a:pt x="43" y="336"/>
                </a:lnTo>
                <a:lnTo>
                  <a:pt x="42" y="336"/>
                </a:lnTo>
                <a:lnTo>
                  <a:pt x="40" y="336"/>
                </a:lnTo>
                <a:lnTo>
                  <a:pt x="36" y="335"/>
                </a:lnTo>
                <a:lnTo>
                  <a:pt x="38" y="339"/>
                </a:lnTo>
                <a:lnTo>
                  <a:pt x="40" y="340"/>
                </a:lnTo>
                <a:lnTo>
                  <a:pt x="40" y="341"/>
                </a:lnTo>
                <a:lnTo>
                  <a:pt x="40" y="342"/>
                </a:lnTo>
                <a:lnTo>
                  <a:pt x="38" y="343"/>
                </a:lnTo>
                <a:lnTo>
                  <a:pt x="40" y="344"/>
                </a:lnTo>
                <a:lnTo>
                  <a:pt x="40" y="345"/>
                </a:lnTo>
                <a:lnTo>
                  <a:pt x="40" y="347"/>
                </a:lnTo>
                <a:lnTo>
                  <a:pt x="38" y="348"/>
                </a:lnTo>
                <a:lnTo>
                  <a:pt x="37" y="349"/>
                </a:lnTo>
                <a:lnTo>
                  <a:pt x="36" y="350"/>
                </a:lnTo>
                <a:lnTo>
                  <a:pt x="35" y="351"/>
                </a:lnTo>
                <a:lnTo>
                  <a:pt x="35" y="350"/>
                </a:lnTo>
                <a:lnTo>
                  <a:pt x="33" y="350"/>
                </a:lnTo>
                <a:lnTo>
                  <a:pt x="32" y="352"/>
                </a:lnTo>
                <a:lnTo>
                  <a:pt x="31" y="352"/>
                </a:lnTo>
                <a:lnTo>
                  <a:pt x="29" y="353"/>
                </a:lnTo>
                <a:lnTo>
                  <a:pt x="29" y="354"/>
                </a:lnTo>
                <a:lnTo>
                  <a:pt x="28" y="356"/>
                </a:lnTo>
                <a:lnTo>
                  <a:pt x="25" y="357"/>
                </a:lnTo>
                <a:lnTo>
                  <a:pt x="23" y="357"/>
                </a:lnTo>
                <a:lnTo>
                  <a:pt x="21" y="358"/>
                </a:lnTo>
                <a:lnTo>
                  <a:pt x="19" y="359"/>
                </a:lnTo>
                <a:lnTo>
                  <a:pt x="18" y="360"/>
                </a:lnTo>
                <a:lnTo>
                  <a:pt x="19" y="362"/>
                </a:lnTo>
                <a:lnTo>
                  <a:pt x="20" y="363"/>
                </a:lnTo>
                <a:lnTo>
                  <a:pt x="19" y="365"/>
                </a:lnTo>
                <a:lnTo>
                  <a:pt x="19" y="367"/>
                </a:lnTo>
                <a:lnTo>
                  <a:pt x="19" y="369"/>
                </a:lnTo>
                <a:lnTo>
                  <a:pt x="19" y="372"/>
                </a:lnTo>
                <a:lnTo>
                  <a:pt x="18" y="373"/>
                </a:lnTo>
                <a:lnTo>
                  <a:pt x="17" y="374"/>
                </a:lnTo>
                <a:lnTo>
                  <a:pt x="16" y="377"/>
                </a:lnTo>
                <a:lnTo>
                  <a:pt x="14" y="377"/>
                </a:lnTo>
                <a:lnTo>
                  <a:pt x="11" y="375"/>
                </a:lnTo>
                <a:lnTo>
                  <a:pt x="0" y="385"/>
                </a:lnTo>
                <a:lnTo>
                  <a:pt x="2" y="387"/>
                </a:lnTo>
                <a:lnTo>
                  <a:pt x="6" y="387"/>
                </a:lnTo>
                <a:lnTo>
                  <a:pt x="10" y="387"/>
                </a:lnTo>
                <a:lnTo>
                  <a:pt x="9" y="395"/>
                </a:lnTo>
                <a:lnTo>
                  <a:pt x="4" y="407"/>
                </a:lnTo>
                <a:lnTo>
                  <a:pt x="15" y="426"/>
                </a:lnTo>
                <a:lnTo>
                  <a:pt x="35" y="430"/>
                </a:lnTo>
                <a:lnTo>
                  <a:pt x="49" y="444"/>
                </a:lnTo>
                <a:lnTo>
                  <a:pt x="61" y="449"/>
                </a:lnTo>
                <a:lnTo>
                  <a:pt x="61" y="458"/>
                </a:lnTo>
                <a:lnTo>
                  <a:pt x="55" y="470"/>
                </a:lnTo>
                <a:lnTo>
                  <a:pt x="56" y="470"/>
                </a:lnTo>
                <a:lnTo>
                  <a:pt x="53" y="473"/>
                </a:lnTo>
                <a:lnTo>
                  <a:pt x="43" y="495"/>
                </a:lnTo>
                <a:lnTo>
                  <a:pt x="43" y="498"/>
                </a:lnTo>
                <a:lnTo>
                  <a:pt x="44" y="501"/>
                </a:lnTo>
                <a:lnTo>
                  <a:pt x="46" y="504"/>
                </a:lnTo>
                <a:lnTo>
                  <a:pt x="53" y="510"/>
                </a:lnTo>
                <a:lnTo>
                  <a:pt x="56" y="5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0" name="Freeform 51"/>
          <p:cNvSpPr>
            <a:spLocks/>
          </p:cNvSpPr>
          <p:nvPr/>
        </p:nvSpPr>
        <p:spPr bwMode="auto">
          <a:xfrm>
            <a:off x="6390746" y="1617664"/>
            <a:ext cx="1396471" cy="2846387"/>
          </a:xfrm>
          <a:custGeom>
            <a:avLst/>
            <a:gdLst>
              <a:gd name="T0" fmla="*/ 2147483647 w 879"/>
              <a:gd name="T1" fmla="*/ 2147483647 h 1793"/>
              <a:gd name="T2" fmla="*/ 2147483647 w 879"/>
              <a:gd name="T3" fmla="*/ 2147483647 h 1793"/>
              <a:gd name="T4" fmla="*/ 2147483647 w 879"/>
              <a:gd name="T5" fmla="*/ 2147483647 h 1793"/>
              <a:gd name="T6" fmla="*/ 2147483647 w 879"/>
              <a:gd name="T7" fmla="*/ 2147483647 h 1793"/>
              <a:gd name="T8" fmla="*/ 2147483647 w 879"/>
              <a:gd name="T9" fmla="*/ 2147483647 h 1793"/>
              <a:gd name="T10" fmla="*/ 2147483647 w 879"/>
              <a:gd name="T11" fmla="*/ 2147483647 h 1793"/>
              <a:gd name="T12" fmla="*/ 2147483647 w 879"/>
              <a:gd name="T13" fmla="*/ 2147483647 h 1793"/>
              <a:gd name="T14" fmla="*/ 2147483647 w 879"/>
              <a:gd name="T15" fmla="*/ 2147483647 h 1793"/>
              <a:gd name="T16" fmla="*/ 2147483647 w 879"/>
              <a:gd name="T17" fmla="*/ 2147483647 h 1793"/>
              <a:gd name="T18" fmla="*/ 2147483647 w 879"/>
              <a:gd name="T19" fmla="*/ 2147483647 h 1793"/>
              <a:gd name="T20" fmla="*/ 2147483647 w 879"/>
              <a:gd name="T21" fmla="*/ 2147483647 h 1793"/>
              <a:gd name="T22" fmla="*/ 2147483647 w 879"/>
              <a:gd name="T23" fmla="*/ 2147483647 h 1793"/>
              <a:gd name="T24" fmla="*/ 2147483647 w 879"/>
              <a:gd name="T25" fmla="*/ 2147483647 h 1793"/>
              <a:gd name="T26" fmla="*/ 2147483647 w 879"/>
              <a:gd name="T27" fmla="*/ 2147483647 h 1793"/>
              <a:gd name="T28" fmla="*/ 2147483647 w 879"/>
              <a:gd name="T29" fmla="*/ 2147483647 h 1793"/>
              <a:gd name="T30" fmla="*/ 2147483647 w 879"/>
              <a:gd name="T31" fmla="*/ 2147483647 h 1793"/>
              <a:gd name="T32" fmla="*/ 2147483647 w 879"/>
              <a:gd name="T33" fmla="*/ 2147483647 h 1793"/>
              <a:gd name="T34" fmla="*/ 2147483647 w 879"/>
              <a:gd name="T35" fmla="*/ 2147483647 h 1793"/>
              <a:gd name="T36" fmla="*/ 2147483647 w 879"/>
              <a:gd name="T37" fmla="*/ 2147483647 h 1793"/>
              <a:gd name="T38" fmla="*/ 2147483647 w 879"/>
              <a:gd name="T39" fmla="*/ 2147483647 h 1793"/>
              <a:gd name="T40" fmla="*/ 2147483647 w 879"/>
              <a:gd name="T41" fmla="*/ 2147483647 h 1793"/>
              <a:gd name="T42" fmla="*/ 2147483647 w 879"/>
              <a:gd name="T43" fmla="*/ 2147483647 h 1793"/>
              <a:gd name="T44" fmla="*/ 2147483647 w 879"/>
              <a:gd name="T45" fmla="*/ 2147483647 h 1793"/>
              <a:gd name="T46" fmla="*/ 2147483647 w 879"/>
              <a:gd name="T47" fmla="*/ 2147483647 h 1793"/>
              <a:gd name="T48" fmla="*/ 2147483647 w 879"/>
              <a:gd name="T49" fmla="*/ 2147483647 h 1793"/>
              <a:gd name="T50" fmla="*/ 2147483647 w 879"/>
              <a:gd name="T51" fmla="*/ 2147483647 h 1793"/>
              <a:gd name="T52" fmla="*/ 2147483647 w 879"/>
              <a:gd name="T53" fmla="*/ 2147483647 h 1793"/>
              <a:gd name="T54" fmla="*/ 2147483647 w 879"/>
              <a:gd name="T55" fmla="*/ 2147483647 h 1793"/>
              <a:gd name="T56" fmla="*/ 2147483647 w 879"/>
              <a:gd name="T57" fmla="*/ 2147483647 h 1793"/>
              <a:gd name="T58" fmla="*/ 2147483647 w 879"/>
              <a:gd name="T59" fmla="*/ 2147483647 h 1793"/>
              <a:gd name="T60" fmla="*/ 2147483647 w 879"/>
              <a:gd name="T61" fmla="*/ 2147483647 h 1793"/>
              <a:gd name="T62" fmla="*/ 2147483647 w 879"/>
              <a:gd name="T63" fmla="*/ 2147483647 h 1793"/>
              <a:gd name="T64" fmla="*/ 2147483647 w 879"/>
              <a:gd name="T65" fmla="*/ 2147483647 h 1793"/>
              <a:gd name="T66" fmla="*/ 2147483647 w 879"/>
              <a:gd name="T67" fmla="*/ 2147483647 h 1793"/>
              <a:gd name="T68" fmla="*/ 2147483647 w 879"/>
              <a:gd name="T69" fmla="*/ 2147483647 h 1793"/>
              <a:gd name="T70" fmla="*/ 2147483647 w 879"/>
              <a:gd name="T71" fmla="*/ 2147483647 h 1793"/>
              <a:gd name="T72" fmla="*/ 2147483647 w 879"/>
              <a:gd name="T73" fmla="*/ 2147483647 h 1793"/>
              <a:gd name="T74" fmla="*/ 2147483647 w 879"/>
              <a:gd name="T75" fmla="*/ 2147483647 h 1793"/>
              <a:gd name="T76" fmla="*/ 2147483647 w 879"/>
              <a:gd name="T77" fmla="*/ 2147483647 h 1793"/>
              <a:gd name="T78" fmla="*/ 2147483647 w 879"/>
              <a:gd name="T79" fmla="*/ 2147483647 h 1793"/>
              <a:gd name="T80" fmla="*/ 2147483647 w 879"/>
              <a:gd name="T81" fmla="*/ 2147483647 h 1793"/>
              <a:gd name="T82" fmla="*/ 2147483647 w 879"/>
              <a:gd name="T83" fmla="*/ 2147483647 h 1793"/>
              <a:gd name="T84" fmla="*/ 2147483647 w 879"/>
              <a:gd name="T85" fmla="*/ 2147483647 h 1793"/>
              <a:gd name="T86" fmla="*/ 2147483647 w 879"/>
              <a:gd name="T87" fmla="*/ 2147483647 h 1793"/>
              <a:gd name="T88" fmla="*/ 2147483647 w 879"/>
              <a:gd name="T89" fmla="*/ 2147483647 h 1793"/>
              <a:gd name="T90" fmla="*/ 2147483647 w 879"/>
              <a:gd name="T91" fmla="*/ 2147483647 h 1793"/>
              <a:gd name="T92" fmla="*/ 2147483647 w 879"/>
              <a:gd name="T93" fmla="*/ 2147483647 h 1793"/>
              <a:gd name="T94" fmla="*/ 2147483647 w 879"/>
              <a:gd name="T95" fmla="*/ 2147483647 h 1793"/>
              <a:gd name="T96" fmla="*/ 2147483647 w 879"/>
              <a:gd name="T97" fmla="*/ 2147483647 h 1793"/>
              <a:gd name="T98" fmla="*/ 2147483647 w 879"/>
              <a:gd name="T99" fmla="*/ 2147483647 h 1793"/>
              <a:gd name="T100" fmla="*/ 2147483647 w 879"/>
              <a:gd name="T101" fmla="*/ 2147483647 h 1793"/>
              <a:gd name="T102" fmla="*/ 2147483647 w 879"/>
              <a:gd name="T103" fmla="*/ 2147483647 h 1793"/>
              <a:gd name="T104" fmla="*/ 2147483647 w 879"/>
              <a:gd name="T105" fmla="*/ 2147483647 h 1793"/>
              <a:gd name="T106" fmla="*/ 2147483647 w 879"/>
              <a:gd name="T107" fmla="*/ 2147483647 h 1793"/>
              <a:gd name="T108" fmla="*/ 2147483647 w 879"/>
              <a:gd name="T109" fmla="*/ 2147483647 h 1793"/>
              <a:gd name="T110" fmla="*/ 2147483647 w 879"/>
              <a:gd name="T111" fmla="*/ 2147483647 h 1793"/>
              <a:gd name="T112" fmla="*/ 2147483647 w 879"/>
              <a:gd name="T113" fmla="*/ 2147483647 h 1793"/>
              <a:gd name="T114" fmla="*/ 2147483647 w 879"/>
              <a:gd name="T115" fmla="*/ 2147483647 h 1793"/>
              <a:gd name="T116" fmla="*/ 2147483647 w 879"/>
              <a:gd name="T117" fmla="*/ 2147483647 h 17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79" h="1793">
                <a:moveTo>
                  <a:pt x="74" y="1644"/>
                </a:moveTo>
                <a:lnTo>
                  <a:pt x="70" y="1646"/>
                </a:lnTo>
                <a:lnTo>
                  <a:pt x="58" y="1641"/>
                </a:lnTo>
                <a:lnTo>
                  <a:pt x="55" y="1643"/>
                </a:lnTo>
                <a:lnTo>
                  <a:pt x="56" y="1664"/>
                </a:lnTo>
                <a:lnTo>
                  <a:pt x="53" y="1664"/>
                </a:lnTo>
                <a:lnTo>
                  <a:pt x="53" y="1648"/>
                </a:lnTo>
                <a:lnTo>
                  <a:pt x="46" y="1651"/>
                </a:lnTo>
                <a:lnTo>
                  <a:pt x="46" y="1670"/>
                </a:lnTo>
                <a:lnTo>
                  <a:pt x="39" y="1680"/>
                </a:lnTo>
                <a:lnTo>
                  <a:pt x="43" y="1694"/>
                </a:lnTo>
                <a:lnTo>
                  <a:pt x="45" y="1684"/>
                </a:lnTo>
                <a:lnTo>
                  <a:pt x="49" y="1698"/>
                </a:lnTo>
                <a:lnTo>
                  <a:pt x="41" y="1701"/>
                </a:lnTo>
                <a:lnTo>
                  <a:pt x="41" y="1699"/>
                </a:lnTo>
                <a:lnTo>
                  <a:pt x="35" y="1704"/>
                </a:lnTo>
                <a:lnTo>
                  <a:pt x="24" y="1706"/>
                </a:lnTo>
                <a:lnTo>
                  <a:pt x="33" y="1707"/>
                </a:lnTo>
                <a:lnTo>
                  <a:pt x="24" y="1712"/>
                </a:lnTo>
                <a:lnTo>
                  <a:pt x="22" y="1712"/>
                </a:lnTo>
                <a:lnTo>
                  <a:pt x="23" y="1706"/>
                </a:lnTo>
                <a:lnTo>
                  <a:pt x="6" y="1704"/>
                </a:lnTo>
                <a:lnTo>
                  <a:pt x="2" y="1712"/>
                </a:lnTo>
                <a:lnTo>
                  <a:pt x="5" y="1709"/>
                </a:lnTo>
                <a:lnTo>
                  <a:pt x="8" y="1713"/>
                </a:lnTo>
                <a:lnTo>
                  <a:pt x="16" y="1710"/>
                </a:lnTo>
                <a:lnTo>
                  <a:pt x="11" y="1716"/>
                </a:lnTo>
                <a:lnTo>
                  <a:pt x="0" y="1721"/>
                </a:lnTo>
                <a:lnTo>
                  <a:pt x="3" y="1725"/>
                </a:lnTo>
                <a:lnTo>
                  <a:pt x="15" y="1724"/>
                </a:lnTo>
                <a:lnTo>
                  <a:pt x="34" y="1727"/>
                </a:lnTo>
                <a:lnTo>
                  <a:pt x="53" y="1742"/>
                </a:lnTo>
                <a:lnTo>
                  <a:pt x="69" y="1742"/>
                </a:lnTo>
                <a:lnTo>
                  <a:pt x="71" y="1739"/>
                </a:lnTo>
                <a:lnTo>
                  <a:pt x="67" y="1735"/>
                </a:lnTo>
                <a:lnTo>
                  <a:pt x="82" y="1744"/>
                </a:lnTo>
                <a:lnTo>
                  <a:pt x="85" y="1742"/>
                </a:lnTo>
                <a:lnTo>
                  <a:pt x="94" y="1750"/>
                </a:lnTo>
                <a:lnTo>
                  <a:pt x="124" y="1750"/>
                </a:lnTo>
                <a:lnTo>
                  <a:pt x="207" y="1788"/>
                </a:lnTo>
                <a:lnTo>
                  <a:pt x="208" y="1774"/>
                </a:lnTo>
                <a:lnTo>
                  <a:pt x="214" y="1772"/>
                </a:lnTo>
                <a:lnTo>
                  <a:pt x="229" y="1772"/>
                </a:lnTo>
                <a:lnTo>
                  <a:pt x="236" y="1767"/>
                </a:lnTo>
                <a:lnTo>
                  <a:pt x="256" y="1772"/>
                </a:lnTo>
                <a:lnTo>
                  <a:pt x="275" y="1769"/>
                </a:lnTo>
                <a:lnTo>
                  <a:pt x="287" y="1774"/>
                </a:lnTo>
                <a:lnTo>
                  <a:pt x="313" y="1767"/>
                </a:lnTo>
                <a:lnTo>
                  <a:pt x="324" y="1760"/>
                </a:lnTo>
                <a:lnTo>
                  <a:pt x="339" y="1762"/>
                </a:lnTo>
                <a:lnTo>
                  <a:pt x="341" y="1759"/>
                </a:lnTo>
                <a:lnTo>
                  <a:pt x="350" y="1757"/>
                </a:lnTo>
                <a:lnTo>
                  <a:pt x="359" y="1758"/>
                </a:lnTo>
                <a:lnTo>
                  <a:pt x="359" y="1762"/>
                </a:lnTo>
                <a:lnTo>
                  <a:pt x="368" y="1764"/>
                </a:lnTo>
                <a:lnTo>
                  <a:pt x="382" y="1764"/>
                </a:lnTo>
                <a:lnTo>
                  <a:pt x="408" y="1767"/>
                </a:lnTo>
                <a:lnTo>
                  <a:pt x="406" y="1774"/>
                </a:lnTo>
                <a:lnTo>
                  <a:pt x="419" y="1776"/>
                </a:lnTo>
                <a:lnTo>
                  <a:pt x="422" y="1771"/>
                </a:lnTo>
                <a:lnTo>
                  <a:pt x="429" y="1768"/>
                </a:lnTo>
                <a:lnTo>
                  <a:pt x="431" y="1761"/>
                </a:lnTo>
                <a:lnTo>
                  <a:pt x="447" y="1753"/>
                </a:lnTo>
                <a:lnTo>
                  <a:pt x="454" y="1754"/>
                </a:lnTo>
                <a:lnTo>
                  <a:pt x="457" y="1758"/>
                </a:lnTo>
                <a:lnTo>
                  <a:pt x="457" y="1749"/>
                </a:lnTo>
                <a:lnTo>
                  <a:pt x="460" y="1747"/>
                </a:lnTo>
                <a:lnTo>
                  <a:pt x="468" y="1749"/>
                </a:lnTo>
                <a:lnTo>
                  <a:pt x="473" y="1747"/>
                </a:lnTo>
                <a:lnTo>
                  <a:pt x="487" y="1754"/>
                </a:lnTo>
                <a:lnTo>
                  <a:pt x="496" y="1749"/>
                </a:lnTo>
                <a:lnTo>
                  <a:pt x="508" y="1749"/>
                </a:lnTo>
                <a:lnTo>
                  <a:pt x="511" y="1768"/>
                </a:lnTo>
                <a:lnTo>
                  <a:pt x="526" y="1769"/>
                </a:lnTo>
                <a:lnTo>
                  <a:pt x="532" y="1773"/>
                </a:lnTo>
                <a:lnTo>
                  <a:pt x="546" y="1769"/>
                </a:lnTo>
                <a:lnTo>
                  <a:pt x="559" y="1772"/>
                </a:lnTo>
                <a:lnTo>
                  <a:pt x="564" y="1771"/>
                </a:lnTo>
                <a:lnTo>
                  <a:pt x="569" y="1776"/>
                </a:lnTo>
                <a:lnTo>
                  <a:pt x="574" y="1768"/>
                </a:lnTo>
                <a:lnTo>
                  <a:pt x="576" y="1772"/>
                </a:lnTo>
                <a:lnTo>
                  <a:pt x="587" y="1774"/>
                </a:lnTo>
                <a:lnTo>
                  <a:pt x="597" y="1781"/>
                </a:lnTo>
                <a:lnTo>
                  <a:pt x="603" y="1779"/>
                </a:lnTo>
                <a:lnTo>
                  <a:pt x="616" y="1791"/>
                </a:lnTo>
                <a:lnTo>
                  <a:pt x="634" y="1792"/>
                </a:lnTo>
                <a:lnTo>
                  <a:pt x="637" y="1789"/>
                </a:lnTo>
                <a:lnTo>
                  <a:pt x="643" y="1789"/>
                </a:lnTo>
                <a:lnTo>
                  <a:pt x="650" y="1784"/>
                </a:lnTo>
                <a:lnTo>
                  <a:pt x="648" y="1781"/>
                </a:lnTo>
                <a:lnTo>
                  <a:pt x="651" y="1774"/>
                </a:lnTo>
                <a:lnTo>
                  <a:pt x="650" y="1767"/>
                </a:lnTo>
                <a:lnTo>
                  <a:pt x="662" y="1754"/>
                </a:lnTo>
                <a:lnTo>
                  <a:pt x="663" y="1735"/>
                </a:lnTo>
                <a:lnTo>
                  <a:pt x="651" y="1734"/>
                </a:lnTo>
                <a:lnTo>
                  <a:pt x="641" y="1725"/>
                </a:lnTo>
                <a:lnTo>
                  <a:pt x="617" y="1713"/>
                </a:lnTo>
                <a:lnTo>
                  <a:pt x="604" y="1704"/>
                </a:lnTo>
                <a:lnTo>
                  <a:pt x="597" y="1704"/>
                </a:lnTo>
                <a:lnTo>
                  <a:pt x="588" y="1691"/>
                </a:lnTo>
                <a:lnTo>
                  <a:pt x="573" y="1686"/>
                </a:lnTo>
                <a:lnTo>
                  <a:pt x="567" y="1675"/>
                </a:lnTo>
                <a:lnTo>
                  <a:pt x="570" y="1668"/>
                </a:lnTo>
                <a:lnTo>
                  <a:pt x="569" y="1666"/>
                </a:lnTo>
                <a:lnTo>
                  <a:pt x="565" y="1670"/>
                </a:lnTo>
                <a:lnTo>
                  <a:pt x="560" y="1660"/>
                </a:lnTo>
                <a:lnTo>
                  <a:pt x="558" y="1631"/>
                </a:lnTo>
                <a:lnTo>
                  <a:pt x="552" y="1631"/>
                </a:lnTo>
                <a:lnTo>
                  <a:pt x="550" y="1635"/>
                </a:lnTo>
                <a:lnTo>
                  <a:pt x="557" y="1658"/>
                </a:lnTo>
                <a:lnTo>
                  <a:pt x="550" y="1654"/>
                </a:lnTo>
                <a:lnTo>
                  <a:pt x="551" y="1651"/>
                </a:lnTo>
                <a:lnTo>
                  <a:pt x="549" y="1639"/>
                </a:lnTo>
                <a:lnTo>
                  <a:pt x="547" y="1639"/>
                </a:lnTo>
                <a:lnTo>
                  <a:pt x="546" y="1636"/>
                </a:lnTo>
                <a:lnTo>
                  <a:pt x="525" y="1619"/>
                </a:lnTo>
                <a:lnTo>
                  <a:pt x="522" y="1621"/>
                </a:lnTo>
                <a:lnTo>
                  <a:pt x="512" y="1615"/>
                </a:lnTo>
                <a:lnTo>
                  <a:pt x="498" y="1617"/>
                </a:lnTo>
                <a:lnTo>
                  <a:pt x="494" y="1616"/>
                </a:lnTo>
                <a:lnTo>
                  <a:pt x="487" y="1603"/>
                </a:lnTo>
                <a:lnTo>
                  <a:pt x="493" y="1593"/>
                </a:lnTo>
                <a:lnTo>
                  <a:pt x="497" y="1587"/>
                </a:lnTo>
                <a:lnTo>
                  <a:pt x="501" y="1588"/>
                </a:lnTo>
                <a:lnTo>
                  <a:pt x="498" y="1560"/>
                </a:lnTo>
                <a:lnTo>
                  <a:pt x="501" y="1559"/>
                </a:lnTo>
                <a:lnTo>
                  <a:pt x="499" y="1553"/>
                </a:lnTo>
                <a:lnTo>
                  <a:pt x="499" y="1537"/>
                </a:lnTo>
                <a:lnTo>
                  <a:pt x="495" y="1534"/>
                </a:lnTo>
                <a:lnTo>
                  <a:pt x="502" y="1532"/>
                </a:lnTo>
                <a:lnTo>
                  <a:pt x="497" y="1523"/>
                </a:lnTo>
                <a:lnTo>
                  <a:pt x="505" y="1522"/>
                </a:lnTo>
                <a:lnTo>
                  <a:pt x="509" y="1526"/>
                </a:lnTo>
                <a:lnTo>
                  <a:pt x="510" y="1520"/>
                </a:lnTo>
                <a:lnTo>
                  <a:pt x="525" y="1512"/>
                </a:lnTo>
                <a:lnTo>
                  <a:pt x="522" y="1510"/>
                </a:lnTo>
                <a:lnTo>
                  <a:pt x="522" y="1505"/>
                </a:lnTo>
                <a:lnTo>
                  <a:pt x="528" y="1502"/>
                </a:lnTo>
                <a:lnTo>
                  <a:pt x="525" y="1500"/>
                </a:lnTo>
                <a:lnTo>
                  <a:pt x="531" y="1492"/>
                </a:lnTo>
                <a:lnTo>
                  <a:pt x="543" y="1498"/>
                </a:lnTo>
                <a:lnTo>
                  <a:pt x="543" y="1495"/>
                </a:lnTo>
                <a:lnTo>
                  <a:pt x="539" y="1488"/>
                </a:lnTo>
                <a:lnTo>
                  <a:pt x="535" y="1490"/>
                </a:lnTo>
                <a:lnTo>
                  <a:pt x="536" y="1485"/>
                </a:lnTo>
                <a:lnTo>
                  <a:pt x="530" y="1483"/>
                </a:lnTo>
                <a:lnTo>
                  <a:pt x="532" y="1479"/>
                </a:lnTo>
                <a:lnTo>
                  <a:pt x="539" y="1482"/>
                </a:lnTo>
                <a:lnTo>
                  <a:pt x="539" y="1475"/>
                </a:lnTo>
                <a:lnTo>
                  <a:pt x="545" y="1469"/>
                </a:lnTo>
                <a:lnTo>
                  <a:pt x="549" y="1471"/>
                </a:lnTo>
                <a:lnTo>
                  <a:pt x="547" y="1466"/>
                </a:lnTo>
                <a:lnTo>
                  <a:pt x="544" y="1466"/>
                </a:lnTo>
                <a:lnTo>
                  <a:pt x="547" y="1462"/>
                </a:lnTo>
                <a:lnTo>
                  <a:pt x="554" y="1461"/>
                </a:lnTo>
                <a:lnTo>
                  <a:pt x="548" y="1457"/>
                </a:lnTo>
                <a:lnTo>
                  <a:pt x="546" y="1457"/>
                </a:lnTo>
                <a:lnTo>
                  <a:pt x="530" y="1454"/>
                </a:lnTo>
                <a:lnTo>
                  <a:pt x="526" y="1456"/>
                </a:lnTo>
                <a:lnTo>
                  <a:pt x="520" y="1453"/>
                </a:lnTo>
                <a:lnTo>
                  <a:pt x="512" y="1456"/>
                </a:lnTo>
                <a:lnTo>
                  <a:pt x="509" y="1452"/>
                </a:lnTo>
                <a:lnTo>
                  <a:pt x="505" y="1452"/>
                </a:lnTo>
                <a:lnTo>
                  <a:pt x="507" y="1443"/>
                </a:lnTo>
                <a:lnTo>
                  <a:pt x="512" y="1442"/>
                </a:lnTo>
                <a:lnTo>
                  <a:pt x="517" y="1445"/>
                </a:lnTo>
                <a:lnTo>
                  <a:pt x="524" y="1441"/>
                </a:lnTo>
                <a:lnTo>
                  <a:pt x="525" y="1435"/>
                </a:lnTo>
                <a:lnTo>
                  <a:pt x="501" y="1422"/>
                </a:lnTo>
                <a:lnTo>
                  <a:pt x="484" y="1406"/>
                </a:lnTo>
                <a:lnTo>
                  <a:pt x="479" y="1406"/>
                </a:lnTo>
                <a:lnTo>
                  <a:pt x="454" y="1392"/>
                </a:lnTo>
                <a:lnTo>
                  <a:pt x="433" y="1400"/>
                </a:lnTo>
                <a:lnTo>
                  <a:pt x="422" y="1399"/>
                </a:lnTo>
                <a:lnTo>
                  <a:pt x="425" y="1409"/>
                </a:lnTo>
                <a:lnTo>
                  <a:pt x="411" y="1406"/>
                </a:lnTo>
                <a:lnTo>
                  <a:pt x="411" y="1401"/>
                </a:lnTo>
                <a:lnTo>
                  <a:pt x="403" y="1396"/>
                </a:lnTo>
                <a:lnTo>
                  <a:pt x="406" y="1389"/>
                </a:lnTo>
                <a:lnTo>
                  <a:pt x="402" y="1389"/>
                </a:lnTo>
                <a:lnTo>
                  <a:pt x="396" y="1379"/>
                </a:lnTo>
                <a:lnTo>
                  <a:pt x="365" y="1381"/>
                </a:lnTo>
                <a:lnTo>
                  <a:pt x="364" y="1364"/>
                </a:lnTo>
                <a:lnTo>
                  <a:pt x="362" y="1345"/>
                </a:lnTo>
                <a:lnTo>
                  <a:pt x="366" y="1338"/>
                </a:lnTo>
                <a:lnTo>
                  <a:pt x="367" y="1328"/>
                </a:lnTo>
                <a:lnTo>
                  <a:pt x="363" y="1323"/>
                </a:lnTo>
                <a:lnTo>
                  <a:pt x="350" y="1321"/>
                </a:lnTo>
                <a:lnTo>
                  <a:pt x="340" y="1287"/>
                </a:lnTo>
                <a:lnTo>
                  <a:pt x="347" y="1278"/>
                </a:lnTo>
                <a:lnTo>
                  <a:pt x="350" y="1271"/>
                </a:lnTo>
                <a:lnTo>
                  <a:pt x="351" y="1267"/>
                </a:lnTo>
                <a:lnTo>
                  <a:pt x="344" y="1263"/>
                </a:lnTo>
                <a:lnTo>
                  <a:pt x="342" y="1255"/>
                </a:lnTo>
                <a:lnTo>
                  <a:pt x="344" y="1248"/>
                </a:lnTo>
                <a:lnTo>
                  <a:pt x="351" y="1240"/>
                </a:lnTo>
                <a:lnTo>
                  <a:pt x="381" y="1254"/>
                </a:lnTo>
                <a:lnTo>
                  <a:pt x="394" y="1265"/>
                </a:lnTo>
                <a:lnTo>
                  <a:pt x="397" y="1263"/>
                </a:lnTo>
                <a:lnTo>
                  <a:pt x="404" y="1265"/>
                </a:lnTo>
                <a:lnTo>
                  <a:pt x="416" y="1250"/>
                </a:lnTo>
                <a:lnTo>
                  <a:pt x="416" y="1244"/>
                </a:lnTo>
                <a:lnTo>
                  <a:pt x="412" y="1241"/>
                </a:lnTo>
                <a:lnTo>
                  <a:pt x="408" y="1241"/>
                </a:lnTo>
                <a:lnTo>
                  <a:pt x="392" y="1221"/>
                </a:lnTo>
                <a:lnTo>
                  <a:pt x="389" y="1215"/>
                </a:lnTo>
                <a:lnTo>
                  <a:pt x="383" y="1213"/>
                </a:lnTo>
                <a:lnTo>
                  <a:pt x="395" y="1212"/>
                </a:lnTo>
                <a:lnTo>
                  <a:pt x="402" y="1195"/>
                </a:lnTo>
                <a:lnTo>
                  <a:pt x="410" y="1187"/>
                </a:lnTo>
                <a:lnTo>
                  <a:pt x="404" y="1181"/>
                </a:lnTo>
                <a:lnTo>
                  <a:pt x="403" y="1171"/>
                </a:lnTo>
                <a:lnTo>
                  <a:pt x="417" y="1166"/>
                </a:lnTo>
                <a:lnTo>
                  <a:pt x="420" y="1157"/>
                </a:lnTo>
                <a:lnTo>
                  <a:pt x="433" y="1144"/>
                </a:lnTo>
                <a:lnTo>
                  <a:pt x="430" y="1137"/>
                </a:lnTo>
                <a:lnTo>
                  <a:pt x="435" y="1132"/>
                </a:lnTo>
                <a:lnTo>
                  <a:pt x="431" y="1122"/>
                </a:lnTo>
                <a:lnTo>
                  <a:pt x="436" y="1120"/>
                </a:lnTo>
                <a:lnTo>
                  <a:pt x="436" y="1124"/>
                </a:lnTo>
                <a:lnTo>
                  <a:pt x="441" y="1121"/>
                </a:lnTo>
                <a:lnTo>
                  <a:pt x="433" y="1111"/>
                </a:lnTo>
                <a:lnTo>
                  <a:pt x="443" y="1113"/>
                </a:lnTo>
                <a:lnTo>
                  <a:pt x="455" y="1107"/>
                </a:lnTo>
                <a:lnTo>
                  <a:pt x="462" y="1108"/>
                </a:lnTo>
                <a:lnTo>
                  <a:pt x="465" y="1112"/>
                </a:lnTo>
                <a:lnTo>
                  <a:pt x="460" y="1115"/>
                </a:lnTo>
                <a:lnTo>
                  <a:pt x="463" y="1119"/>
                </a:lnTo>
                <a:lnTo>
                  <a:pt x="470" y="1117"/>
                </a:lnTo>
                <a:lnTo>
                  <a:pt x="473" y="1110"/>
                </a:lnTo>
                <a:lnTo>
                  <a:pt x="480" y="1114"/>
                </a:lnTo>
                <a:lnTo>
                  <a:pt x="483" y="1109"/>
                </a:lnTo>
                <a:lnTo>
                  <a:pt x="479" y="1104"/>
                </a:lnTo>
                <a:lnTo>
                  <a:pt x="480" y="1097"/>
                </a:lnTo>
                <a:lnTo>
                  <a:pt x="489" y="1094"/>
                </a:lnTo>
                <a:lnTo>
                  <a:pt x="495" y="1083"/>
                </a:lnTo>
                <a:lnTo>
                  <a:pt x="515" y="1097"/>
                </a:lnTo>
                <a:lnTo>
                  <a:pt x="519" y="1096"/>
                </a:lnTo>
                <a:lnTo>
                  <a:pt x="521" y="1092"/>
                </a:lnTo>
                <a:lnTo>
                  <a:pt x="530" y="1092"/>
                </a:lnTo>
                <a:lnTo>
                  <a:pt x="536" y="1084"/>
                </a:lnTo>
                <a:lnTo>
                  <a:pt x="544" y="1081"/>
                </a:lnTo>
                <a:lnTo>
                  <a:pt x="559" y="1082"/>
                </a:lnTo>
                <a:lnTo>
                  <a:pt x="558" y="1085"/>
                </a:lnTo>
                <a:lnTo>
                  <a:pt x="566" y="1091"/>
                </a:lnTo>
                <a:lnTo>
                  <a:pt x="577" y="1088"/>
                </a:lnTo>
                <a:lnTo>
                  <a:pt x="588" y="1089"/>
                </a:lnTo>
                <a:lnTo>
                  <a:pt x="596" y="1097"/>
                </a:lnTo>
                <a:lnTo>
                  <a:pt x="611" y="1097"/>
                </a:lnTo>
                <a:lnTo>
                  <a:pt x="615" y="1112"/>
                </a:lnTo>
                <a:lnTo>
                  <a:pt x="625" y="1115"/>
                </a:lnTo>
                <a:lnTo>
                  <a:pt x="628" y="1107"/>
                </a:lnTo>
                <a:lnTo>
                  <a:pt x="617" y="1093"/>
                </a:lnTo>
                <a:lnTo>
                  <a:pt x="610" y="1092"/>
                </a:lnTo>
                <a:lnTo>
                  <a:pt x="608" y="1086"/>
                </a:lnTo>
                <a:lnTo>
                  <a:pt x="613" y="1083"/>
                </a:lnTo>
                <a:lnTo>
                  <a:pt x="627" y="1086"/>
                </a:lnTo>
                <a:lnTo>
                  <a:pt x="631" y="1084"/>
                </a:lnTo>
                <a:lnTo>
                  <a:pt x="635" y="1088"/>
                </a:lnTo>
                <a:lnTo>
                  <a:pt x="644" y="1090"/>
                </a:lnTo>
                <a:lnTo>
                  <a:pt x="652" y="1092"/>
                </a:lnTo>
                <a:lnTo>
                  <a:pt x="657" y="1089"/>
                </a:lnTo>
                <a:lnTo>
                  <a:pt x="669" y="1092"/>
                </a:lnTo>
                <a:lnTo>
                  <a:pt x="678" y="1073"/>
                </a:lnTo>
                <a:lnTo>
                  <a:pt x="674" y="1061"/>
                </a:lnTo>
                <a:lnTo>
                  <a:pt x="681" y="1059"/>
                </a:lnTo>
                <a:lnTo>
                  <a:pt x="680" y="1046"/>
                </a:lnTo>
                <a:lnTo>
                  <a:pt x="689" y="1049"/>
                </a:lnTo>
                <a:lnTo>
                  <a:pt x="693" y="1047"/>
                </a:lnTo>
                <a:lnTo>
                  <a:pt x="689" y="1044"/>
                </a:lnTo>
                <a:lnTo>
                  <a:pt x="690" y="1040"/>
                </a:lnTo>
                <a:lnTo>
                  <a:pt x="695" y="1040"/>
                </a:lnTo>
                <a:lnTo>
                  <a:pt x="705" y="1031"/>
                </a:lnTo>
                <a:lnTo>
                  <a:pt x="719" y="1039"/>
                </a:lnTo>
                <a:lnTo>
                  <a:pt x="726" y="1039"/>
                </a:lnTo>
                <a:lnTo>
                  <a:pt x="727" y="1034"/>
                </a:lnTo>
                <a:lnTo>
                  <a:pt x="734" y="1031"/>
                </a:lnTo>
                <a:lnTo>
                  <a:pt x="728" y="1018"/>
                </a:lnTo>
                <a:lnTo>
                  <a:pt x="744" y="1014"/>
                </a:lnTo>
                <a:lnTo>
                  <a:pt x="747" y="1005"/>
                </a:lnTo>
                <a:lnTo>
                  <a:pt x="752" y="1008"/>
                </a:lnTo>
                <a:lnTo>
                  <a:pt x="762" y="1006"/>
                </a:lnTo>
                <a:lnTo>
                  <a:pt x="768" y="1016"/>
                </a:lnTo>
                <a:lnTo>
                  <a:pt x="771" y="1014"/>
                </a:lnTo>
                <a:lnTo>
                  <a:pt x="773" y="1018"/>
                </a:lnTo>
                <a:lnTo>
                  <a:pt x="779" y="1016"/>
                </a:lnTo>
                <a:lnTo>
                  <a:pt x="785" y="1019"/>
                </a:lnTo>
                <a:lnTo>
                  <a:pt x="801" y="1013"/>
                </a:lnTo>
                <a:lnTo>
                  <a:pt x="804" y="1016"/>
                </a:lnTo>
                <a:lnTo>
                  <a:pt x="811" y="1011"/>
                </a:lnTo>
                <a:lnTo>
                  <a:pt x="817" y="1011"/>
                </a:lnTo>
                <a:lnTo>
                  <a:pt x="815" y="1016"/>
                </a:lnTo>
                <a:lnTo>
                  <a:pt x="820" y="1018"/>
                </a:lnTo>
                <a:lnTo>
                  <a:pt x="821" y="1013"/>
                </a:lnTo>
                <a:lnTo>
                  <a:pt x="827" y="1008"/>
                </a:lnTo>
                <a:lnTo>
                  <a:pt x="822" y="987"/>
                </a:lnTo>
                <a:lnTo>
                  <a:pt x="828" y="985"/>
                </a:lnTo>
                <a:lnTo>
                  <a:pt x="831" y="988"/>
                </a:lnTo>
                <a:lnTo>
                  <a:pt x="841" y="990"/>
                </a:lnTo>
                <a:lnTo>
                  <a:pt x="858" y="982"/>
                </a:lnTo>
                <a:lnTo>
                  <a:pt x="878" y="961"/>
                </a:lnTo>
                <a:lnTo>
                  <a:pt x="871" y="947"/>
                </a:lnTo>
                <a:lnTo>
                  <a:pt x="864" y="935"/>
                </a:lnTo>
                <a:lnTo>
                  <a:pt x="868" y="929"/>
                </a:lnTo>
                <a:lnTo>
                  <a:pt x="861" y="930"/>
                </a:lnTo>
                <a:lnTo>
                  <a:pt x="854" y="925"/>
                </a:lnTo>
                <a:lnTo>
                  <a:pt x="833" y="932"/>
                </a:lnTo>
                <a:lnTo>
                  <a:pt x="825" y="926"/>
                </a:lnTo>
                <a:lnTo>
                  <a:pt x="809" y="934"/>
                </a:lnTo>
                <a:lnTo>
                  <a:pt x="803" y="935"/>
                </a:lnTo>
                <a:lnTo>
                  <a:pt x="802" y="925"/>
                </a:lnTo>
                <a:lnTo>
                  <a:pt x="793" y="926"/>
                </a:lnTo>
                <a:lnTo>
                  <a:pt x="790" y="926"/>
                </a:lnTo>
                <a:lnTo>
                  <a:pt x="783" y="924"/>
                </a:lnTo>
                <a:lnTo>
                  <a:pt x="782" y="921"/>
                </a:lnTo>
                <a:lnTo>
                  <a:pt x="766" y="900"/>
                </a:lnTo>
                <a:lnTo>
                  <a:pt x="765" y="901"/>
                </a:lnTo>
                <a:lnTo>
                  <a:pt x="763" y="898"/>
                </a:lnTo>
                <a:lnTo>
                  <a:pt x="755" y="903"/>
                </a:lnTo>
                <a:lnTo>
                  <a:pt x="747" y="901"/>
                </a:lnTo>
                <a:lnTo>
                  <a:pt x="746" y="908"/>
                </a:lnTo>
                <a:lnTo>
                  <a:pt x="744" y="907"/>
                </a:lnTo>
                <a:lnTo>
                  <a:pt x="740" y="911"/>
                </a:lnTo>
                <a:lnTo>
                  <a:pt x="733" y="910"/>
                </a:lnTo>
                <a:lnTo>
                  <a:pt x="727" y="913"/>
                </a:lnTo>
                <a:lnTo>
                  <a:pt x="734" y="926"/>
                </a:lnTo>
                <a:lnTo>
                  <a:pt x="724" y="925"/>
                </a:lnTo>
                <a:lnTo>
                  <a:pt x="720" y="922"/>
                </a:lnTo>
                <a:lnTo>
                  <a:pt x="715" y="925"/>
                </a:lnTo>
                <a:lnTo>
                  <a:pt x="709" y="921"/>
                </a:lnTo>
                <a:lnTo>
                  <a:pt x="711" y="918"/>
                </a:lnTo>
                <a:lnTo>
                  <a:pt x="703" y="915"/>
                </a:lnTo>
                <a:lnTo>
                  <a:pt x="702" y="909"/>
                </a:lnTo>
                <a:lnTo>
                  <a:pt x="695" y="903"/>
                </a:lnTo>
                <a:lnTo>
                  <a:pt x="692" y="892"/>
                </a:lnTo>
                <a:lnTo>
                  <a:pt x="699" y="888"/>
                </a:lnTo>
                <a:lnTo>
                  <a:pt x="696" y="887"/>
                </a:lnTo>
                <a:lnTo>
                  <a:pt x="693" y="889"/>
                </a:lnTo>
                <a:lnTo>
                  <a:pt x="687" y="881"/>
                </a:lnTo>
                <a:lnTo>
                  <a:pt x="683" y="882"/>
                </a:lnTo>
                <a:lnTo>
                  <a:pt x="673" y="862"/>
                </a:lnTo>
                <a:lnTo>
                  <a:pt x="669" y="862"/>
                </a:lnTo>
                <a:lnTo>
                  <a:pt x="668" y="860"/>
                </a:lnTo>
                <a:lnTo>
                  <a:pt x="669" y="855"/>
                </a:lnTo>
                <a:lnTo>
                  <a:pt x="664" y="851"/>
                </a:lnTo>
                <a:lnTo>
                  <a:pt x="661" y="841"/>
                </a:lnTo>
                <a:lnTo>
                  <a:pt x="659" y="840"/>
                </a:lnTo>
                <a:lnTo>
                  <a:pt x="659" y="837"/>
                </a:lnTo>
                <a:lnTo>
                  <a:pt x="665" y="833"/>
                </a:lnTo>
                <a:lnTo>
                  <a:pt x="663" y="818"/>
                </a:lnTo>
                <a:lnTo>
                  <a:pt x="669" y="814"/>
                </a:lnTo>
                <a:lnTo>
                  <a:pt x="677" y="814"/>
                </a:lnTo>
                <a:lnTo>
                  <a:pt x="679" y="813"/>
                </a:lnTo>
                <a:lnTo>
                  <a:pt x="676" y="810"/>
                </a:lnTo>
                <a:lnTo>
                  <a:pt x="677" y="806"/>
                </a:lnTo>
                <a:lnTo>
                  <a:pt x="675" y="803"/>
                </a:lnTo>
                <a:lnTo>
                  <a:pt x="669" y="804"/>
                </a:lnTo>
                <a:lnTo>
                  <a:pt x="667" y="795"/>
                </a:lnTo>
                <a:lnTo>
                  <a:pt x="662" y="793"/>
                </a:lnTo>
                <a:lnTo>
                  <a:pt x="665" y="784"/>
                </a:lnTo>
                <a:lnTo>
                  <a:pt x="662" y="772"/>
                </a:lnTo>
                <a:lnTo>
                  <a:pt x="656" y="769"/>
                </a:lnTo>
                <a:lnTo>
                  <a:pt x="654" y="773"/>
                </a:lnTo>
                <a:lnTo>
                  <a:pt x="646" y="772"/>
                </a:lnTo>
                <a:lnTo>
                  <a:pt x="643" y="797"/>
                </a:lnTo>
                <a:lnTo>
                  <a:pt x="636" y="799"/>
                </a:lnTo>
                <a:lnTo>
                  <a:pt x="628" y="809"/>
                </a:lnTo>
                <a:lnTo>
                  <a:pt x="627" y="816"/>
                </a:lnTo>
                <a:lnTo>
                  <a:pt x="614" y="817"/>
                </a:lnTo>
                <a:lnTo>
                  <a:pt x="611" y="822"/>
                </a:lnTo>
                <a:lnTo>
                  <a:pt x="608" y="832"/>
                </a:lnTo>
                <a:lnTo>
                  <a:pt x="604" y="833"/>
                </a:lnTo>
                <a:lnTo>
                  <a:pt x="595" y="831"/>
                </a:lnTo>
                <a:lnTo>
                  <a:pt x="591" y="827"/>
                </a:lnTo>
                <a:lnTo>
                  <a:pt x="584" y="827"/>
                </a:lnTo>
                <a:lnTo>
                  <a:pt x="583" y="824"/>
                </a:lnTo>
                <a:lnTo>
                  <a:pt x="580" y="826"/>
                </a:lnTo>
                <a:lnTo>
                  <a:pt x="579" y="824"/>
                </a:lnTo>
                <a:lnTo>
                  <a:pt x="562" y="824"/>
                </a:lnTo>
                <a:lnTo>
                  <a:pt x="560" y="815"/>
                </a:lnTo>
                <a:lnTo>
                  <a:pt x="551" y="810"/>
                </a:lnTo>
                <a:lnTo>
                  <a:pt x="552" y="804"/>
                </a:lnTo>
                <a:lnTo>
                  <a:pt x="548" y="800"/>
                </a:lnTo>
                <a:lnTo>
                  <a:pt x="549" y="801"/>
                </a:lnTo>
                <a:lnTo>
                  <a:pt x="549" y="798"/>
                </a:lnTo>
                <a:lnTo>
                  <a:pt x="550" y="797"/>
                </a:lnTo>
                <a:lnTo>
                  <a:pt x="552" y="791"/>
                </a:lnTo>
                <a:lnTo>
                  <a:pt x="574" y="783"/>
                </a:lnTo>
                <a:lnTo>
                  <a:pt x="582" y="784"/>
                </a:lnTo>
                <a:lnTo>
                  <a:pt x="576" y="790"/>
                </a:lnTo>
                <a:lnTo>
                  <a:pt x="583" y="794"/>
                </a:lnTo>
                <a:lnTo>
                  <a:pt x="585" y="802"/>
                </a:lnTo>
                <a:lnTo>
                  <a:pt x="587" y="803"/>
                </a:lnTo>
                <a:lnTo>
                  <a:pt x="590" y="799"/>
                </a:lnTo>
                <a:lnTo>
                  <a:pt x="587" y="796"/>
                </a:lnTo>
                <a:lnTo>
                  <a:pt x="588" y="790"/>
                </a:lnTo>
                <a:lnTo>
                  <a:pt x="585" y="789"/>
                </a:lnTo>
                <a:lnTo>
                  <a:pt x="588" y="783"/>
                </a:lnTo>
                <a:lnTo>
                  <a:pt x="591" y="783"/>
                </a:lnTo>
                <a:lnTo>
                  <a:pt x="594" y="787"/>
                </a:lnTo>
                <a:lnTo>
                  <a:pt x="597" y="787"/>
                </a:lnTo>
                <a:lnTo>
                  <a:pt x="597" y="792"/>
                </a:lnTo>
                <a:lnTo>
                  <a:pt x="601" y="787"/>
                </a:lnTo>
                <a:lnTo>
                  <a:pt x="604" y="791"/>
                </a:lnTo>
                <a:lnTo>
                  <a:pt x="608" y="789"/>
                </a:lnTo>
                <a:lnTo>
                  <a:pt x="612" y="782"/>
                </a:lnTo>
                <a:lnTo>
                  <a:pt x="611" y="781"/>
                </a:lnTo>
                <a:lnTo>
                  <a:pt x="605" y="778"/>
                </a:lnTo>
                <a:lnTo>
                  <a:pt x="599" y="780"/>
                </a:lnTo>
                <a:lnTo>
                  <a:pt x="600" y="776"/>
                </a:lnTo>
                <a:lnTo>
                  <a:pt x="603" y="777"/>
                </a:lnTo>
                <a:lnTo>
                  <a:pt x="604" y="775"/>
                </a:lnTo>
                <a:lnTo>
                  <a:pt x="604" y="771"/>
                </a:lnTo>
                <a:lnTo>
                  <a:pt x="600" y="772"/>
                </a:lnTo>
                <a:lnTo>
                  <a:pt x="599" y="770"/>
                </a:lnTo>
                <a:lnTo>
                  <a:pt x="605" y="767"/>
                </a:lnTo>
                <a:lnTo>
                  <a:pt x="604" y="766"/>
                </a:lnTo>
                <a:lnTo>
                  <a:pt x="601" y="766"/>
                </a:lnTo>
                <a:lnTo>
                  <a:pt x="604" y="763"/>
                </a:lnTo>
                <a:lnTo>
                  <a:pt x="609" y="767"/>
                </a:lnTo>
                <a:lnTo>
                  <a:pt x="611" y="759"/>
                </a:lnTo>
                <a:lnTo>
                  <a:pt x="608" y="751"/>
                </a:lnTo>
                <a:lnTo>
                  <a:pt x="614" y="746"/>
                </a:lnTo>
                <a:lnTo>
                  <a:pt x="617" y="746"/>
                </a:lnTo>
                <a:lnTo>
                  <a:pt x="618" y="737"/>
                </a:lnTo>
                <a:lnTo>
                  <a:pt x="617" y="736"/>
                </a:lnTo>
                <a:lnTo>
                  <a:pt x="613" y="739"/>
                </a:lnTo>
                <a:lnTo>
                  <a:pt x="609" y="736"/>
                </a:lnTo>
                <a:lnTo>
                  <a:pt x="604" y="744"/>
                </a:lnTo>
                <a:lnTo>
                  <a:pt x="605" y="738"/>
                </a:lnTo>
                <a:lnTo>
                  <a:pt x="601" y="736"/>
                </a:lnTo>
                <a:lnTo>
                  <a:pt x="599" y="731"/>
                </a:lnTo>
                <a:lnTo>
                  <a:pt x="594" y="734"/>
                </a:lnTo>
                <a:lnTo>
                  <a:pt x="591" y="726"/>
                </a:lnTo>
                <a:lnTo>
                  <a:pt x="585" y="721"/>
                </a:lnTo>
                <a:lnTo>
                  <a:pt x="587" y="717"/>
                </a:lnTo>
                <a:lnTo>
                  <a:pt x="584" y="712"/>
                </a:lnTo>
                <a:lnTo>
                  <a:pt x="580" y="715"/>
                </a:lnTo>
                <a:lnTo>
                  <a:pt x="576" y="715"/>
                </a:lnTo>
                <a:lnTo>
                  <a:pt x="573" y="715"/>
                </a:lnTo>
                <a:lnTo>
                  <a:pt x="575" y="723"/>
                </a:lnTo>
                <a:lnTo>
                  <a:pt x="571" y="726"/>
                </a:lnTo>
                <a:lnTo>
                  <a:pt x="569" y="726"/>
                </a:lnTo>
                <a:lnTo>
                  <a:pt x="559" y="724"/>
                </a:lnTo>
                <a:lnTo>
                  <a:pt x="556" y="726"/>
                </a:lnTo>
                <a:lnTo>
                  <a:pt x="556" y="734"/>
                </a:lnTo>
                <a:lnTo>
                  <a:pt x="550" y="731"/>
                </a:lnTo>
                <a:lnTo>
                  <a:pt x="549" y="734"/>
                </a:lnTo>
                <a:lnTo>
                  <a:pt x="543" y="734"/>
                </a:lnTo>
                <a:lnTo>
                  <a:pt x="539" y="738"/>
                </a:lnTo>
                <a:lnTo>
                  <a:pt x="533" y="739"/>
                </a:lnTo>
                <a:lnTo>
                  <a:pt x="526" y="746"/>
                </a:lnTo>
                <a:lnTo>
                  <a:pt x="522" y="746"/>
                </a:lnTo>
                <a:lnTo>
                  <a:pt x="522" y="743"/>
                </a:lnTo>
                <a:lnTo>
                  <a:pt x="515" y="741"/>
                </a:lnTo>
                <a:lnTo>
                  <a:pt x="512" y="736"/>
                </a:lnTo>
                <a:lnTo>
                  <a:pt x="508" y="735"/>
                </a:lnTo>
                <a:lnTo>
                  <a:pt x="500" y="721"/>
                </a:lnTo>
                <a:lnTo>
                  <a:pt x="501" y="717"/>
                </a:lnTo>
                <a:lnTo>
                  <a:pt x="495" y="716"/>
                </a:lnTo>
                <a:lnTo>
                  <a:pt x="486" y="710"/>
                </a:lnTo>
                <a:lnTo>
                  <a:pt x="491" y="701"/>
                </a:lnTo>
                <a:lnTo>
                  <a:pt x="493" y="703"/>
                </a:lnTo>
                <a:lnTo>
                  <a:pt x="497" y="702"/>
                </a:lnTo>
                <a:lnTo>
                  <a:pt x="498" y="697"/>
                </a:lnTo>
                <a:lnTo>
                  <a:pt x="501" y="696"/>
                </a:lnTo>
                <a:lnTo>
                  <a:pt x="500" y="687"/>
                </a:lnTo>
                <a:lnTo>
                  <a:pt x="502" y="683"/>
                </a:lnTo>
                <a:lnTo>
                  <a:pt x="505" y="686"/>
                </a:lnTo>
                <a:lnTo>
                  <a:pt x="508" y="685"/>
                </a:lnTo>
                <a:lnTo>
                  <a:pt x="502" y="681"/>
                </a:lnTo>
                <a:lnTo>
                  <a:pt x="506" y="679"/>
                </a:lnTo>
                <a:lnTo>
                  <a:pt x="502" y="680"/>
                </a:lnTo>
                <a:lnTo>
                  <a:pt x="498" y="677"/>
                </a:lnTo>
                <a:lnTo>
                  <a:pt x="499" y="675"/>
                </a:lnTo>
                <a:lnTo>
                  <a:pt x="492" y="671"/>
                </a:lnTo>
                <a:lnTo>
                  <a:pt x="485" y="659"/>
                </a:lnTo>
                <a:lnTo>
                  <a:pt x="484" y="654"/>
                </a:lnTo>
                <a:lnTo>
                  <a:pt x="489" y="656"/>
                </a:lnTo>
                <a:lnTo>
                  <a:pt x="485" y="648"/>
                </a:lnTo>
                <a:lnTo>
                  <a:pt x="492" y="645"/>
                </a:lnTo>
                <a:lnTo>
                  <a:pt x="496" y="643"/>
                </a:lnTo>
                <a:lnTo>
                  <a:pt x="499" y="648"/>
                </a:lnTo>
                <a:lnTo>
                  <a:pt x="502" y="648"/>
                </a:lnTo>
                <a:lnTo>
                  <a:pt x="507" y="633"/>
                </a:lnTo>
                <a:lnTo>
                  <a:pt x="502" y="628"/>
                </a:lnTo>
                <a:lnTo>
                  <a:pt x="499" y="629"/>
                </a:lnTo>
                <a:lnTo>
                  <a:pt x="488" y="623"/>
                </a:lnTo>
                <a:lnTo>
                  <a:pt x="486" y="617"/>
                </a:lnTo>
                <a:lnTo>
                  <a:pt x="487" y="608"/>
                </a:lnTo>
                <a:lnTo>
                  <a:pt x="493" y="605"/>
                </a:lnTo>
                <a:lnTo>
                  <a:pt x="495" y="597"/>
                </a:lnTo>
                <a:lnTo>
                  <a:pt x="494" y="589"/>
                </a:lnTo>
                <a:lnTo>
                  <a:pt x="496" y="581"/>
                </a:lnTo>
                <a:lnTo>
                  <a:pt x="489" y="577"/>
                </a:lnTo>
                <a:lnTo>
                  <a:pt x="487" y="572"/>
                </a:lnTo>
                <a:lnTo>
                  <a:pt x="485" y="571"/>
                </a:lnTo>
                <a:lnTo>
                  <a:pt x="480" y="575"/>
                </a:lnTo>
                <a:lnTo>
                  <a:pt x="478" y="572"/>
                </a:lnTo>
                <a:lnTo>
                  <a:pt x="474" y="573"/>
                </a:lnTo>
                <a:lnTo>
                  <a:pt x="468" y="566"/>
                </a:lnTo>
                <a:lnTo>
                  <a:pt x="471" y="565"/>
                </a:lnTo>
                <a:lnTo>
                  <a:pt x="470" y="561"/>
                </a:lnTo>
                <a:lnTo>
                  <a:pt x="463" y="560"/>
                </a:lnTo>
                <a:lnTo>
                  <a:pt x="461" y="550"/>
                </a:lnTo>
                <a:lnTo>
                  <a:pt x="440" y="552"/>
                </a:lnTo>
                <a:lnTo>
                  <a:pt x="430" y="547"/>
                </a:lnTo>
                <a:lnTo>
                  <a:pt x="422" y="549"/>
                </a:lnTo>
                <a:lnTo>
                  <a:pt x="417" y="533"/>
                </a:lnTo>
                <a:lnTo>
                  <a:pt x="421" y="530"/>
                </a:lnTo>
                <a:lnTo>
                  <a:pt x="419" y="521"/>
                </a:lnTo>
                <a:lnTo>
                  <a:pt x="422" y="520"/>
                </a:lnTo>
                <a:lnTo>
                  <a:pt x="421" y="514"/>
                </a:lnTo>
                <a:lnTo>
                  <a:pt x="427" y="512"/>
                </a:lnTo>
                <a:lnTo>
                  <a:pt x="421" y="509"/>
                </a:lnTo>
                <a:lnTo>
                  <a:pt x="422" y="505"/>
                </a:lnTo>
                <a:lnTo>
                  <a:pt x="420" y="501"/>
                </a:lnTo>
                <a:lnTo>
                  <a:pt x="419" y="491"/>
                </a:lnTo>
                <a:lnTo>
                  <a:pt x="414" y="486"/>
                </a:lnTo>
                <a:lnTo>
                  <a:pt x="412" y="471"/>
                </a:lnTo>
                <a:lnTo>
                  <a:pt x="401" y="450"/>
                </a:lnTo>
                <a:lnTo>
                  <a:pt x="396" y="450"/>
                </a:lnTo>
                <a:lnTo>
                  <a:pt x="390" y="441"/>
                </a:lnTo>
                <a:lnTo>
                  <a:pt x="383" y="439"/>
                </a:lnTo>
                <a:lnTo>
                  <a:pt x="379" y="430"/>
                </a:lnTo>
                <a:lnTo>
                  <a:pt x="381" y="425"/>
                </a:lnTo>
                <a:lnTo>
                  <a:pt x="368" y="413"/>
                </a:lnTo>
                <a:lnTo>
                  <a:pt x="367" y="408"/>
                </a:lnTo>
                <a:lnTo>
                  <a:pt x="362" y="404"/>
                </a:lnTo>
                <a:lnTo>
                  <a:pt x="362" y="400"/>
                </a:lnTo>
                <a:lnTo>
                  <a:pt x="360" y="394"/>
                </a:lnTo>
                <a:lnTo>
                  <a:pt x="353" y="388"/>
                </a:lnTo>
                <a:lnTo>
                  <a:pt x="345" y="364"/>
                </a:lnTo>
                <a:lnTo>
                  <a:pt x="341" y="365"/>
                </a:lnTo>
                <a:lnTo>
                  <a:pt x="330" y="357"/>
                </a:lnTo>
                <a:lnTo>
                  <a:pt x="326" y="346"/>
                </a:lnTo>
                <a:lnTo>
                  <a:pt x="317" y="346"/>
                </a:lnTo>
                <a:lnTo>
                  <a:pt x="312" y="341"/>
                </a:lnTo>
                <a:lnTo>
                  <a:pt x="312" y="338"/>
                </a:lnTo>
                <a:lnTo>
                  <a:pt x="307" y="334"/>
                </a:lnTo>
                <a:lnTo>
                  <a:pt x="306" y="328"/>
                </a:lnTo>
                <a:lnTo>
                  <a:pt x="303" y="327"/>
                </a:lnTo>
                <a:lnTo>
                  <a:pt x="300" y="312"/>
                </a:lnTo>
                <a:lnTo>
                  <a:pt x="289" y="292"/>
                </a:lnTo>
                <a:lnTo>
                  <a:pt x="292" y="285"/>
                </a:lnTo>
                <a:lnTo>
                  <a:pt x="291" y="280"/>
                </a:lnTo>
                <a:lnTo>
                  <a:pt x="289" y="275"/>
                </a:lnTo>
                <a:lnTo>
                  <a:pt x="286" y="278"/>
                </a:lnTo>
                <a:lnTo>
                  <a:pt x="277" y="275"/>
                </a:lnTo>
                <a:lnTo>
                  <a:pt x="275" y="269"/>
                </a:lnTo>
                <a:lnTo>
                  <a:pt x="269" y="263"/>
                </a:lnTo>
                <a:lnTo>
                  <a:pt x="265" y="264"/>
                </a:lnTo>
                <a:lnTo>
                  <a:pt x="265" y="252"/>
                </a:lnTo>
                <a:lnTo>
                  <a:pt x="261" y="249"/>
                </a:lnTo>
                <a:lnTo>
                  <a:pt x="259" y="242"/>
                </a:lnTo>
                <a:lnTo>
                  <a:pt x="262" y="226"/>
                </a:lnTo>
                <a:lnTo>
                  <a:pt x="264" y="222"/>
                </a:lnTo>
                <a:lnTo>
                  <a:pt x="269" y="221"/>
                </a:lnTo>
                <a:lnTo>
                  <a:pt x="282" y="226"/>
                </a:lnTo>
                <a:lnTo>
                  <a:pt x="280" y="215"/>
                </a:lnTo>
                <a:lnTo>
                  <a:pt x="285" y="213"/>
                </a:lnTo>
                <a:lnTo>
                  <a:pt x="283" y="205"/>
                </a:lnTo>
                <a:lnTo>
                  <a:pt x="287" y="202"/>
                </a:lnTo>
                <a:lnTo>
                  <a:pt x="286" y="195"/>
                </a:lnTo>
                <a:lnTo>
                  <a:pt x="282" y="194"/>
                </a:lnTo>
                <a:lnTo>
                  <a:pt x="281" y="178"/>
                </a:lnTo>
                <a:lnTo>
                  <a:pt x="283" y="166"/>
                </a:lnTo>
                <a:lnTo>
                  <a:pt x="287" y="163"/>
                </a:lnTo>
                <a:lnTo>
                  <a:pt x="295" y="149"/>
                </a:lnTo>
                <a:lnTo>
                  <a:pt x="303" y="142"/>
                </a:lnTo>
                <a:lnTo>
                  <a:pt x="294" y="132"/>
                </a:lnTo>
                <a:lnTo>
                  <a:pt x="293" y="120"/>
                </a:lnTo>
                <a:lnTo>
                  <a:pt x="294" y="118"/>
                </a:lnTo>
                <a:lnTo>
                  <a:pt x="300" y="118"/>
                </a:lnTo>
                <a:lnTo>
                  <a:pt x="293" y="114"/>
                </a:lnTo>
                <a:lnTo>
                  <a:pt x="293" y="104"/>
                </a:lnTo>
                <a:lnTo>
                  <a:pt x="297" y="102"/>
                </a:lnTo>
                <a:lnTo>
                  <a:pt x="300" y="94"/>
                </a:lnTo>
                <a:lnTo>
                  <a:pt x="300" y="86"/>
                </a:lnTo>
                <a:lnTo>
                  <a:pt x="308" y="81"/>
                </a:lnTo>
                <a:lnTo>
                  <a:pt x="308" y="76"/>
                </a:lnTo>
                <a:lnTo>
                  <a:pt x="311" y="74"/>
                </a:lnTo>
                <a:lnTo>
                  <a:pt x="310" y="71"/>
                </a:lnTo>
                <a:lnTo>
                  <a:pt x="317" y="60"/>
                </a:lnTo>
                <a:lnTo>
                  <a:pt x="317" y="56"/>
                </a:lnTo>
                <a:lnTo>
                  <a:pt x="312" y="51"/>
                </a:lnTo>
                <a:lnTo>
                  <a:pt x="314" y="47"/>
                </a:lnTo>
                <a:lnTo>
                  <a:pt x="310" y="44"/>
                </a:lnTo>
                <a:lnTo>
                  <a:pt x="316" y="29"/>
                </a:lnTo>
                <a:lnTo>
                  <a:pt x="313" y="25"/>
                </a:lnTo>
                <a:lnTo>
                  <a:pt x="319" y="20"/>
                </a:lnTo>
                <a:lnTo>
                  <a:pt x="319" y="14"/>
                </a:lnTo>
                <a:lnTo>
                  <a:pt x="313" y="11"/>
                </a:lnTo>
                <a:lnTo>
                  <a:pt x="308" y="15"/>
                </a:lnTo>
                <a:lnTo>
                  <a:pt x="306" y="11"/>
                </a:lnTo>
                <a:lnTo>
                  <a:pt x="308" y="6"/>
                </a:lnTo>
                <a:lnTo>
                  <a:pt x="313" y="6"/>
                </a:lnTo>
                <a:lnTo>
                  <a:pt x="313" y="2"/>
                </a:lnTo>
                <a:lnTo>
                  <a:pt x="31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1" name="Freeform 52"/>
          <p:cNvSpPr>
            <a:spLocks/>
          </p:cNvSpPr>
          <p:nvPr/>
        </p:nvSpPr>
        <p:spPr bwMode="auto">
          <a:xfrm>
            <a:off x="5326196" y="2346326"/>
            <a:ext cx="1207294" cy="1882775"/>
          </a:xfrm>
          <a:custGeom>
            <a:avLst/>
            <a:gdLst>
              <a:gd name="T0" fmla="*/ 2147483647 w 761"/>
              <a:gd name="T1" fmla="*/ 2147483647 h 1186"/>
              <a:gd name="T2" fmla="*/ 2147483647 w 761"/>
              <a:gd name="T3" fmla="*/ 2147483647 h 1186"/>
              <a:gd name="T4" fmla="*/ 2147483647 w 761"/>
              <a:gd name="T5" fmla="*/ 2147483647 h 1186"/>
              <a:gd name="T6" fmla="*/ 2147483647 w 761"/>
              <a:gd name="T7" fmla="*/ 2147483647 h 1186"/>
              <a:gd name="T8" fmla="*/ 2147483647 w 761"/>
              <a:gd name="T9" fmla="*/ 2147483647 h 1186"/>
              <a:gd name="T10" fmla="*/ 2147483647 w 761"/>
              <a:gd name="T11" fmla="*/ 2147483647 h 1186"/>
              <a:gd name="T12" fmla="*/ 2147483647 w 761"/>
              <a:gd name="T13" fmla="*/ 2147483647 h 1186"/>
              <a:gd name="T14" fmla="*/ 2147483647 w 761"/>
              <a:gd name="T15" fmla="*/ 2147483647 h 1186"/>
              <a:gd name="T16" fmla="*/ 2147483647 w 761"/>
              <a:gd name="T17" fmla="*/ 2147483647 h 1186"/>
              <a:gd name="T18" fmla="*/ 2147483647 w 761"/>
              <a:gd name="T19" fmla="*/ 2147483647 h 1186"/>
              <a:gd name="T20" fmla="*/ 2147483647 w 761"/>
              <a:gd name="T21" fmla="*/ 2147483647 h 1186"/>
              <a:gd name="T22" fmla="*/ 2147483647 w 761"/>
              <a:gd name="T23" fmla="*/ 2147483647 h 1186"/>
              <a:gd name="T24" fmla="*/ 2147483647 w 761"/>
              <a:gd name="T25" fmla="*/ 2147483647 h 1186"/>
              <a:gd name="T26" fmla="*/ 2147483647 w 761"/>
              <a:gd name="T27" fmla="*/ 2147483647 h 1186"/>
              <a:gd name="T28" fmla="*/ 2147483647 w 761"/>
              <a:gd name="T29" fmla="*/ 2147483647 h 1186"/>
              <a:gd name="T30" fmla="*/ 2147483647 w 761"/>
              <a:gd name="T31" fmla="*/ 2147483647 h 1186"/>
              <a:gd name="T32" fmla="*/ 2147483647 w 761"/>
              <a:gd name="T33" fmla="*/ 2147483647 h 1186"/>
              <a:gd name="T34" fmla="*/ 2147483647 w 761"/>
              <a:gd name="T35" fmla="*/ 2147483647 h 1186"/>
              <a:gd name="T36" fmla="*/ 2147483647 w 761"/>
              <a:gd name="T37" fmla="*/ 2147483647 h 1186"/>
              <a:gd name="T38" fmla="*/ 2147483647 w 761"/>
              <a:gd name="T39" fmla="*/ 2147483647 h 1186"/>
              <a:gd name="T40" fmla="*/ 2147483647 w 761"/>
              <a:gd name="T41" fmla="*/ 2147483647 h 1186"/>
              <a:gd name="T42" fmla="*/ 2147483647 w 761"/>
              <a:gd name="T43" fmla="*/ 2147483647 h 1186"/>
              <a:gd name="T44" fmla="*/ 2147483647 w 761"/>
              <a:gd name="T45" fmla="*/ 2147483647 h 1186"/>
              <a:gd name="T46" fmla="*/ 2147483647 w 761"/>
              <a:gd name="T47" fmla="*/ 2147483647 h 1186"/>
              <a:gd name="T48" fmla="*/ 2147483647 w 761"/>
              <a:gd name="T49" fmla="*/ 2147483647 h 1186"/>
              <a:gd name="T50" fmla="*/ 2147483647 w 761"/>
              <a:gd name="T51" fmla="*/ 2147483647 h 1186"/>
              <a:gd name="T52" fmla="*/ 2147483647 w 761"/>
              <a:gd name="T53" fmla="*/ 2147483647 h 1186"/>
              <a:gd name="T54" fmla="*/ 2147483647 w 761"/>
              <a:gd name="T55" fmla="*/ 2147483647 h 1186"/>
              <a:gd name="T56" fmla="*/ 2147483647 w 761"/>
              <a:gd name="T57" fmla="*/ 2147483647 h 1186"/>
              <a:gd name="T58" fmla="*/ 2147483647 w 761"/>
              <a:gd name="T59" fmla="*/ 2147483647 h 1186"/>
              <a:gd name="T60" fmla="*/ 2147483647 w 761"/>
              <a:gd name="T61" fmla="*/ 2147483647 h 1186"/>
              <a:gd name="T62" fmla="*/ 2147483647 w 761"/>
              <a:gd name="T63" fmla="*/ 2147483647 h 1186"/>
              <a:gd name="T64" fmla="*/ 2147483647 w 761"/>
              <a:gd name="T65" fmla="*/ 2147483647 h 1186"/>
              <a:gd name="T66" fmla="*/ 2147483647 w 761"/>
              <a:gd name="T67" fmla="*/ 2147483647 h 1186"/>
              <a:gd name="T68" fmla="*/ 2147483647 w 761"/>
              <a:gd name="T69" fmla="*/ 2147483647 h 1186"/>
              <a:gd name="T70" fmla="*/ 2147483647 w 761"/>
              <a:gd name="T71" fmla="*/ 2147483647 h 1186"/>
              <a:gd name="T72" fmla="*/ 2147483647 w 761"/>
              <a:gd name="T73" fmla="*/ 2147483647 h 1186"/>
              <a:gd name="T74" fmla="*/ 2147483647 w 761"/>
              <a:gd name="T75" fmla="*/ 2147483647 h 1186"/>
              <a:gd name="T76" fmla="*/ 2147483647 w 761"/>
              <a:gd name="T77" fmla="*/ 2147483647 h 1186"/>
              <a:gd name="T78" fmla="*/ 2147483647 w 761"/>
              <a:gd name="T79" fmla="*/ 2147483647 h 1186"/>
              <a:gd name="T80" fmla="*/ 2147483647 w 761"/>
              <a:gd name="T81" fmla="*/ 2147483647 h 1186"/>
              <a:gd name="T82" fmla="*/ 2147483647 w 761"/>
              <a:gd name="T83" fmla="*/ 2147483647 h 1186"/>
              <a:gd name="T84" fmla="*/ 2147483647 w 761"/>
              <a:gd name="T85" fmla="*/ 2147483647 h 1186"/>
              <a:gd name="T86" fmla="*/ 2147483647 w 761"/>
              <a:gd name="T87" fmla="*/ 2147483647 h 1186"/>
              <a:gd name="T88" fmla="*/ 2147483647 w 761"/>
              <a:gd name="T89" fmla="*/ 2147483647 h 1186"/>
              <a:gd name="T90" fmla="*/ 2147483647 w 761"/>
              <a:gd name="T91" fmla="*/ 2147483647 h 1186"/>
              <a:gd name="T92" fmla="*/ 2147483647 w 761"/>
              <a:gd name="T93" fmla="*/ 2147483647 h 1186"/>
              <a:gd name="T94" fmla="*/ 2147483647 w 761"/>
              <a:gd name="T95" fmla="*/ 2147483647 h 1186"/>
              <a:gd name="T96" fmla="*/ 2147483647 w 761"/>
              <a:gd name="T97" fmla="*/ 2147483647 h 1186"/>
              <a:gd name="T98" fmla="*/ 2147483647 w 761"/>
              <a:gd name="T99" fmla="*/ 2147483647 h 1186"/>
              <a:gd name="T100" fmla="*/ 2147483647 w 761"/>
              <a:gd name="T101" fmla="*/ 2147483647 h 1186"/>
              <a:gd name="T102" fmla="*/ 2147483647 w 761"/>
              <a:gd name="T103" fmla="*/ 2147483647 h 1186"/>
              <a:gd name="T104" fmla="*/ 2147483647 w 761"/>
              <a:gd name="T105" fmla="*/ 2147483647 h 1186"/>
              <a:gd name="T106" fmla="*/ 2147483647 w 761"/>
              <a:gd name="T107" fmla="*/ 2147483647 h 1186"/>
              <a:gd name="T108" fmla="*/ 2147483647 w 761"/>
              <a:gd name="T109" fmla="*/ 2147483647 h 1186"/>
              <a:gd name="T110" fmla="*/ 2147483647 w 761"/>
              <a:gd name="T111" fmla="*/ 2147483647 h 1186"/>
              <a:gd name="T112" fmla="*/ 2147483647 w 761"/>
              <a:gd name="T113" fmla="*/ 2147483647 h 1186"/>
              <a:gd name="T114" fmla="*/ 2147483647 w 761"/>
              <a:gd name="T115" fmla="*/ 2147483647 h 1186"/>
              <a:gd name="T116" fmla="*/ 2147483647 w 761"/>
              <a:gd name="T117" fmla="*/ 2147483647 h 1186"/>
              <a:gd name="T118" fmla="*/ 2147483647 w 761"/>
              <a:gd name="T119" fmla="*/ 2147483647 h 11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61" h="1186">
                <a:moveTo>
                  <a:pt x="0" y="0"/>
                </a:moveTo>
                <a:lnTo>
                  <a:pt x="3" y="2"/>
                </a:lnTo>
                <a:lnTo>
                  <a:pt x="7" y="5"/>
                </a:lnTo>
                <a:lnTo>
                  <a:pt x="9" y="10"/>
                </a:lnTo>
                <a:lnTo>
                  <a:pt x="10" y="10"/>
                </a:lnTo>
                <a:lnTo>
                  <a:pt x="11" y="10"/>
                </a:lnTo>
                <a:lnTo>
                  <a:pt x="14" y="13"/>
                </a:lnTo>
                <a:lnTo>
                  <a:pt x="15" y="16"/>
                </a:lnTo>
                <a:lnTo>
                  <a:pt x="16" y="18"/>
                </a:lnTo>
                <a:lnTo>
                  <a:pt x="20" y="21"/>
                </a:lnTo>
                <a:lnTo>
                  <a:pt x="23" y="23"/>
                </a:lnTo>
                <a:lnTo>
                  <a:pt x="26" y="27"/>
                </a:lnTo>
                <a:lnTo>
                  <a:pt x="28" y="30"/>
                </a:lnTo>
                <a:lnTo>
                  <a:pt x="31" y="33"/>
                </a:lnTo>
                <a:lnTo>
                  <a:pt x="33" y="38"/>
                </a:lnTo>
                <a:lnTo>
                  <a:pt x="34" y="42"/>
                </a:lnTo>
                <a:lnTo>
                  <a:pt x="37" y="48"/>
                </a:lnTo>
                <a:lnTo>
                  <a:pt x="37" y="50"/>
                </a:lnTo>
                <a:lnTo>
                  <a:pt x="36" y="50"/>
                </a:lnTo>
                <a:lnTo>
                  <a:pt x="34" y="50"/>
                </a:lnTo>
                <a:lnTo>
                  <a:pt x="32" y="51"/>
                </a:lnTo>
                <a:lnTo>
                  <a:pt x="29" y="53"/>
                </a:lnTo>
                <a:lnTo>
                  <a:pt x="26" y="55"/>
                </a:lnTo>
                <a:lnTo>
                  <a:pt x="27" y="57"/>
                </a:lnTo>
                <a:lnTo>
                  <a:pt x="29" y="58"/>
                </a:lnTo>
                <a:lnTo>
                  <a:pt x="31" y="60"/>
                </a:lnTo>
                <a:lnTo>
                  <a:pt x="31" y="61"/>
                </a:lnTo>
                <a:lnTo>
                  <a:pt x="30" y="63"/>
                </a:lnTo>
                <a:lnTo>
                  <a:pt x="29" y="65"/>
                </a:lnTo>
                <a:lnTo>
                  <a:pt x="28" y="66"/>
                </a:lnTo>
                <a:lnTo>
                  <a:pt x="29" y="69"/>
                </a:lnTo>
                <a:lnTo>
                  <a:pt x="30" y="71"/>
                </a:lnTo>
                <a:lnTo>
                  <a:pt x="31" y="73"/>
                </a:lnTo>
                <a:lnTo>
                  <a:pt x="30" y="75"/>
                </a:lnTo>
                <a:lnTo>
                  <a:pt x="28" y="77"/>
                </a:lnTo>
                <a:lnTo>
                  <a:pt x="28" y="79"/>
                </a:lnTo>
                <a:lnTo>
                  <a:pt x="28" y="81"/>
                </a:lnTo>
                <a:lnTo>
                  <a:pt x="30" y="81"/>
                </a:lnTo>
                <a:lnTo>
                  <a:pt x="32" y="80"/>
                </a:lnTo>
                <a:lnTo>
                  <a:pt x="34" y="80"/>
                </a:lnTo>
                <a:lnTo>
                  <a:pt x="36" y="81"/>
                </a:lnTo>
                <a:lnTo>
                  <a:pt x="36" y="83"/>
                </a:lnTo>
                <a:lnTo>
                  <a:pt x="35" y="84"/>
                </a:lnTo>
                <a:lnTo>
                  <a:pt x="36" y="86"/>
                </a:lnTo>
                <a:lnTo>
                  <a:pt x="37" y="86"/>
                </a:lnTo>
                <a:lnTo>
                  <a:pt x="35" y="87"/>
                </a:lnTo>
                <a:lnTo>
                  <a:pt x="33" y="88"/>
                </a:lnTo>
                <a:lnTo>
                  <a:pt x="31" y="90"/>
                </a:lnTo>
                <a:lnTo>
                  <a:pt x="30" y="91"/>
                </a:lnTo>
                <a:lnTo>
                  <a:pt x="30" y="92"/>
                </a:lnTo>
                <a:lnTo>
                  <a:pt x="31" y="95"/>
                </a:lnTo>
                <a:lnTo>
                  <a:pt x="31" y="96"/>
                </a:lnTo>
                <a:lnTo>
                  <a:pt x="31" y="99"/>
                </a:lnTo>
                <a:lnTo>
                  <a:pt x="34" y="102"/>
                </a:lnTo>
                <a:lnTo>
                  <a:pt x="34" y="103"/>
                </a:lnTo>
                <a:lnTo>
                  <a:pt x="36" y="105"/>
                </a:lnTo>
                <a:lnTo>
                  <a:pt x="39" y="105"/>
                </a:lnTo>
                <a:lnTo>
                  <a:pt x="42" y="105"/>
                </a:lnTo>
                <a:lnTo>
                  <a:pt x="45" y="104"/>
                </a:lnTo>
                <a:lnTo>
                  <a:pt x="46" y="104"/>
                </a:lnTo>
                <a:lnTo>
                  <a:pt x="48" y="105"/>
                </a:lnTo>
                <a:lnTo>
                  <a:pt x="48" y="106"/>
                </a:lnTo>
                <a:lnTo>
                  <a:pt x="47" y="107"/>
                </a:lnTo>
                <a:lnTo>
                  <a:pt x="48" y="109"/>
                </a:lnTo>
                <a:lnTo>
                  <a:pt x="50" y="111"/>
                </a:lnTo>
                <a:lnTo>
                  <a:pt x="52" y="113"/>
                </a:lnTo>
                <a:lnTo>
                  <a:pt x="50" y="114"/>
                </a:lnTo>
                <a:lnTo>
                  <a:pt x="48" y="116"/>
                </a:lnTo>
                <a:lnTo>
                  <a:pt x="48" y="117"/>
                </a:lnTo>
                <a:lnTo>
                  <a:pt x="49" y="118"/>
                </a:lnTo>
                <a:lnTo>
                  <a:pt x="52" y="122"/>
                </a:lnTo>
                <a:lnTo>
                  <a:pt x="52" y="124"/>
                </a:lnTo>
                <a:lnTo>
                  <a:pt x="52" y="126"/>
                </a:lnTo>
                <a:lnTo>
                  <a:pt x="54" y="128"/>
                </a:lnTo>
                <a:lnTo>
                  <a:pt x="55" y="129"/>
                </a:lnTo>
                <a:lnTo>
                  <a:pt x="58" y="129"/>
                </a:lnTo>
                <a:lnTo>
                  <a:pt x="60" y="129"/>
                </a:lnTo>
                <a:lnTo>
                  <a:pt x="62" y="130"/>
                </a:lnTo>
                <a:lnTo>
                  <a:pt x="65" y="132"/>
                </a:lnTo>
                <a:lnTo>
                  <a:pt x="65" y="133"/>
                </a:lnTo>
                <a:lnTo>
                  <a:pt x="69" y="132"/>
                </a:lnTo>
                <a:lnTo>
                  <a:pt x="69" y="133"/>
                </a:lnTo>
                <a:lnTo>
                  <a:pt x="69" y="134"/>
                </a:lnTo>
                <a:lnTo>
                  <a:pt x="69" y="135"/>
                </a:lnTo>
                <a:lnTo>
                  <a:pt x="69" y="136"/>
                </a:lnTo>
                <a:lnTo>
                  <a:pt x="72" y="138"/>
                </a:lnTo>
                <a:lnTo>
                  <a:pt x="74" y="140"/>
                </a:lnTo>
                <a:lnTo>
                  <a:pt x="74" y="144"/>
                </a:lnTo>
                <a:lnTo>
                  <a:pt x="72" y="146"/>
                </a:lnTo>
                <a:lnTo>
                  <a:pt x="72" y="149"/>
                </a:lnTo>
                <a:lnTo>
                  <a:pt x="70" y="152"/>
                </a:lnTo>
                <a:lnTo>
                  <a:pt x="69" y="154"/>
                </a:lnTo>
                <a:lnTo>
                  <a:pt x="69" y="157"/>
                </a:lnTo>
                <a:lnTo>
                  <a:pt x="69" y="159"/>
                </a:lnTo>
                <a:lnTo>
                  <a:pt x="65" y="161"/>
                </a:lnTo>
                <a:lnTo>
                  <a:pt x="63" y="162"/>
                </a:lnTo>
                <a:lnTo>
                  <a:pt x="60" y="164"/>
                </a:lnTo>
                <a:lnTo>
                  <a:pt x="75" y="176"/>
                </a:lnTo>
                <a:lnTo>
                  <a:pt x="78" y="177"/>
                </a:lnTo>
                <a:lnTo>
                  <a:pt x="82" y="181"/>
                </a:lnTo>
                <a:lnTo>
                  <a:pt x="93" y="183"/>
                </a:lnTo>
                <a:lnTo>
                  <a:pt x="95" y="184"/>
                </a:lnTo>
                <a:lnTo>
                  <a:pt x="98" y="184"/>
                </a:lnTo>
                <a:lnTo>
                  <a:pt x="100" y="187"/>
                </a:lnTo>
                <a:lnTo>
                  <a:pt x="104" y="188"/>
                </a:lnTo>
                <a:lnTo>
                  <a:pt x="106" y="189"/>
                </a:lnTo>
                <a:lnTo>
                  <a:pt x="110" y="190"/>
                </a:lnTo>
                <a:lnTo>
                  <a:pt x="113" y="197"/>
                </a:lnTo>
                <a:lnTo>
                  <a:pt x="121" y="201"/>
                </a:lnTo>
                <a:lnTo>
                  <a:pt x="122" y="202"/>
                </a:lnTo>
                <a:lnTo>
                  <a:pt x="130" y="208"/>
                </a:lnTo>
                <a:lnTo>
                  <a:pt x="123" y="229"/>
                </a:lnTo>
                <a:lnTo>
                  <a:pt x="123" y="232"/>
                </a:lnTo>
                <a:lnTo>
                  <a:pt x="120" y="234"/>
                </a:lnTo>
                <a:lnTo>
                  <a:pt x="121" y="237"/>
                </a:lnTo>
                <a:lnTo>
                  <a:pt x="117" y="242"/>
                </a:lnTo>
                <a:lnTo>
                  <a:pt x="117" y="244"/>
                </a:lnTo>
                <a:lnTo>
                  <a:pt x="114" y="246"/>
                </a:lnTo>
                <a:lnTo>
                  <a:pt x="117" y="248"/>
                </a:lnTo>
                <a:lnTo>
                  <a:pt x="111" y="252"/>
                </a:lnTo>
                <a:lnTo>
                  <a:pt x="109" y="256"/>
                </a:lnTo>
                <a:lnTo>
                  <a:pt x="106" y="260"/>
                </a:lnTo>
                <a:lnTo>
                  <a:pt x="105" y="264"/>
                </a:lnTo>
                <a:lnTo>
                  <a:pt x="102" y="267"/>
                </a:lnTo>
                <a:lnTo>
                  <a:pt x="101" y="271"/>
                </a:lnTo>
                <a:lnTo>
                  <a:pt x="99" y="275"/>
                </a:lnTo>
                <a:lnTo>
                  <a:pt x="96" y="279"/>
                </a:lnTo>
                <a:lnTo>
                  <a:pt x="96" y="280"/>
                </a:lnTo>
                <a:lnTo>
                  <a:pt x="95" y="284"/>
                </a:lnTo>
                <a:lnTo>
                  <a:pt x="95" y="285"/>
                </a:lnTo>
                <a:lnTo>
                  <a:pt x="93" y="287"/>
                </a:lnTo>
                <a:lnTo>
                  <a:pt x="92" y="290"/>
                </a:lnTo>
                <a:lnTo>
                  <a:pt x="88" y="294"/>
                </a:lnTo>
                <a:lnTo>
                  <a:pt x="87" y="297"/>
                </a:lnTo>
                <a:lnTo>
                  <a:pt x="85" y="300"/>
                </a:lnTo>
                <a:lnTo>
                  <a:pt x="85" y="302"/>
                </a:lnTo>
                <a:lnTo>
                  <a:pt x="83" y="305"/>
                </a:lnTo>
                <a:lnTo>
                  <a:pt x="80" y="306"/>
                </a:lnTo>
                <a:lnTo>
                  <a:pt x="80" y="308"/>
                </a:lnTo>
                <a:lnTo>
                  <a:pt x="79" y="312"/>
                </a:lnTo>
                <a:lnTo>
                  <a:pt x="75" y="315"/>
                </a:lnTo>
                <a:lnTo>
                  <a:pt x="75" y="318"/>
                </a:lnTo>
                <a:lnTo>
                  <a:pt x="74" y="318"/>
                </a:lnTo>
                <a:lnTo>
                  <a:pt x="74" y="319"/>
                </a:lnTo>
                <a:lnTo>
                  <a:pt x="72" y="321"/>
                </a:lnTo>
                <a:lnTo>
                  <a:pt x="71" y="323"/>
                </a:lnTo>
                <a:lnTo>
                  <a:pt x="69" y="325"/>
                </a:lnTo>
                <a:lnTo>
                  <a:pt x="67" y="328"/>
                </a:lnTo>
                <a:lnTo>
                  <a:pt x="65" y="331"/>
                </a:lnTo>
                <a:lnTo>
                  <a:pt x="61" y="333"/>
                </a:lnTo>
                <a:lnTo>
                  <a:pt x="59" y="337"/>
                </a:lnTo>
                <a:lnTo>
                  <a:pt x="58" y="339"/>
                </a:lnTo>
                <a:lnTo>
                  <a:pt x="58" y="342"/>
                </a:lnTo>
                <a:lnTo>
                  <a:pt x="57" y="343"/>
                </a:lnTo>
                <a:lnTo>
                  <a:pt x="53" y="345"/>
                </a:lnTo>
                <a:lnTo>
                  <a:pt x="50" y="348"/>
                </a:lnTo>
                <a:lnTo>
                  <a:pt x="48" y="351"/>
                </a:lnTo>
                <a:lnTo>
                  <a:pt x="46" y="355"/>
                </a:lnTo>
                <a:lnTo>
                  <a:pt x="43" y="358"/>
                </a:lnTo>
                <a:lnTo>
                  <a:pt x="41" y="362"/>
                </a:lnTo>
                <a:lnTo>
                  <a:pt x="39" y="366"/>
                </a:lnTo>
                <a:lnTo>
                  <a:pt x="34" y="373"/>
                </a:lnTo>
                <a:lnTo>
                  <a:pt x="33" y="374"/>
                </a:lnTo>
                <a:lnTo>
                  <a:pt x="32" y="374"/>
                </a:lnTo>
                <a:lnTo>
                  <a:pt x="37" y="376"/>
                </a:lnTo>
                <a:lnTo>
                  <a:pt x="49" y="373"/>
                </a:lnTo>
                <a:lnTo>
                  <a:pt x="55" y="364"/>
                </a:lnTo>
                <a:lnTo>
                  <a:pt x="60" y="362"/>
                </a:lnTo>
                <a:lnTo>
                  <a:pt x="63" y="358"/>
                </a:lnTo>
                <a:lnTo>
                  <a:pt x="65" y="361"/>
                </a:lnTo>
                <a:lnTo>
                  <a:pt x="65" y="365"/>
                </a:lnTo>
                <a:lnTo>
                  <a:pt x="60" y="365"/>
                </a:lnTo>
                <a:lnTo>
                  <a:pt x="62" y="369"/>
                </a:lnTo>
                <a:lnTo>
                  <a:pt x="65" y="368"/>
                </a:lnTo>
                <a:lnTo>
                  <a:pt x="68" y="375"/>
                </a:lnTo>
                <a:lnTo>
                  <a:pt x="57" y="370"/>
                </a:lnTo>
                <a:lnTo>
                  <a:pt x="65" y="381"/>
                </a:lnTo>
                <a:lnTo>
                  <a:pt x="72" y="383"/>
                </a:lnTo>
                <a:lnTo>
                  <a:pt x="72" y="381"/>
                </a:lnTo>
                <a:lnTo>
                  <a:pt x="83" y="390"/>
                </a:lnTo>
                <a:lnTo>
                  <a:pt x="97" y="389"/>
                </a:lnTo>
                <a:lnTo>
                  <a:pt x="101" y="386"/>
                </a:lnTo>
                <a:lnTo>
                  <a:pt x="108" y="385"/>
                </a:lnTo>
                <a:lnTo>
                  <a:pt x="114" y="387"/>
                </a:lnTo>
                <a:lnTo>
                  <a:pt x="119" y="394"/>
                </a:lnTo>
                <a:lnTo>
                  <a:pt x="130" y="395"/>
                </a:lnTo>
                <a:lnTo>
                  <a:pt x="129" y="403"/>
                </a:lnTo>
                <a:lnTo>
                  <a:pt x="92" y="400"/>
                </a:lnTo>
                <a:lnTo>
                  <a:pt x="85" y="406"/>
                </a:lnTo>
                <a:lnTo>
                  <a:pt x="88" y="409"/>
                </a:lnTo>
                <a:lnTo>
                  <a:pt x="85" y="414"/>
                </a:lnTo>
                <a:lnTo>
                  <a:pt x="79" y="417"/>
                </a:lnTo>
                <a:lnTo>
                  <a:pt x="69" y="413"/>
                </a:lnTo>
                <a:lnTo>
                  <a:pt x="67" y="416"/>
                </a:lnTo>
                <a:lnTo>
                  <a:pt x="68" y="426"/>
                </a:lnTo>
                <a:lnTo>
                  <a:pt x="61" y="426"/>
                </a:lnTo>
                <a:lnTo>
                  <a:pt x="59" y="422"/>
                </a:lnTo>
                <a:lnTo>
                  <a:pt x="55" y="421"/>
                </a:lnTo>
                <a:lnTo>
                  <a:pt x="53" y="427"/>
                </a:lnTo>
                <a:lnTo>
                  <a:pt x="58" y="433"/>
                </a:lnTo>
                <a:lnTo>
                  <a:pt x="57" y="440"/>
                </a:lnTo>
                <a:lnTo>
                  <a:pt x="62" y="451"/>
                </a:lnTo>
                <a:lnTo>
                  <a:pt x="55" y="454"/>
                </a:lnTo>
                <a:lnTo>
                  <a:pt x="53" y="472"/>
                </a:lnTo>
                <a:lnTo>
                  <a:pt x="65" y="504"/>
                </a:lnTo>
                <a:lnTo>
                  <a:pt x="58" y="513"/>
                </a:lnTo>
                <a:lnTo>
                  <a:pt x="59" y="516"/>
                </a:lnTo>
                <a:lnTo>
                  <a:pt x="55" y="516"/>
                </a:lnTo>
                <a:lnTo>
                  <a:pt x="55" y="522"/>
                </a:lnTo>
                <a:lnTo>
                  <a:pt x="58" y="522"/>
                </a:lnTo>
                <a:lnTo>
                  <a:pt x="60" y="527"/>
                </a:lnTo>
                <a:lnTo>
                  <a:pt x="67" y="522"/>
                </a:lnTo>
                <a:lnTo>
                  <a:pt x="72" y="522"/>
                </a:lnTo>
                <a:lnTo>
                  <a:pt x="82" y="532"/>
                </a:lnTo>
                <a:lnTo>
                  <a:pt x="85" y="537"/>
                </a:lnTo>
                <a:lnTo>
                  <a:pt x="84" y="542"/>
                </a:lnTo>
                <a:lnTo>
                  <a:pt x="76" y="542"/>
                </a:lnTo>
                <a:lnTo>
                  <a:pt x="72" y="539"/>
                </a:lnTo>
                <a:lnTo>
                  <a:pt x="73" y="537"/>
                </a:lnTo>
                <a:lnTo>
                  <a:pt x="68" y="533"/>
                </a:lnTo>
                <a:lnTo>
                  <a:pt x="65" y="534"/>
                </a:lnTo>
                <a:lnTo>
                  <a:pt x="66" y="539"/>
                </a:lnTo>
                <a:lnTo>
                  <a:pt x="72" y="542"/>
                </a:lnTo>
                <a:lnTo>
                  <a:pt x="62" y="547"/>
                </a:lnTo>
                <a:lnTo>
                  <a:pt x="62" y="553"/>
                </a:lnTo>
                <a:lnTo>
                  <a:pt x="59" y="556"/>
                </a:lnTo>
                <a:lnTo>
                  <a:pt x="58" y="562"/>
                </a:lnTo>
                <a:lnTo>
                  <a:pt x="59" y="566"/>
                </a:lnTo>
                <a:lnTo>
                  <a:pt x="66" y="565"/>
                </a:lnTo>
                <a:lnTo>
                  <a:pt x="67" y="571"/>
                </a:lnTo>
                <a:lnTo>
                  <a:pt x="82" y="578"/>
                </a:lnTo>
                <a:lnTo>
                  <a:pt x="82" y="587"/>
                </a:lnTo>
                <a:lnTo>
                  <a:pt x="78" y="590"/>
                </a:lnTo>
                <a:lnTo>
                  <a:pt x="82" y="593"/>
                </a:lnTo>
                <a:lnTo>
                  <a:pt x="79" y="608"/>
                </a:lnTo>
                <a:lnTo>
                  <a:pt x="85" y="605"/>
                </a:lnTo>
                <a:lnTo>
                  <a:pt x="91" y="607"/>
                </a:lnTo>
                <a:lnTo>
                  <a:pt x="89" y="612"/>
                </a:lnTo>
                <a:lnTo>
                  <a:pt x="96" y="615"/>
                </a:lnTo>
                <a:lnTo>
                  <a:pt x="97" y="620"/>
                </a:lnTo>
                <a:lnTo>
                  <a:pt x="102" y="623"/>
                </a:lnTo>
                <a:lnTo>
                  <a:pt x="102" y="627"/>
                </a:lnTo>
                <a:lnTo>
                  <a:pt x="110" y="641"/>
                </a:lnTo>
                <a:lnTo>
                  <a:pt x="109" y="649"/>
                </a:lnTo>
                <a:lnTo>
                  <a:pt x="117" y="655"/>
                </a:lnTo>
                <a:lnTo>
                  <a:pt x="119" y="650"/>
                </a:lnTo>
                <a:lnTo>
                  <a:pt x="129" y="649"/>
                </a:lnTo>
                <a:lnTo>
                  <a:pt x="135" y="657"/>
                </a:lnTo>
                <a:lnTo>
                  <a:pt x="139" y="657"/>
                </a:lnTo>
                <a:lnTo>
                  <a:pt x="146" y="650"/>
                </a:lnTo>
                <a:lnTo>
                  <a:pt x="161" y="653"/>
                </a:lnTo>
                <a:lnTo>
                  <a:pt x="164" y="655"/>
                </a:lnTo>
                <a:lnTo>
                  <a:pt x="161" y="663"/>
                </a:lnTo>
                <a:lnTo>
                  <a:pt x="168" y="668"/>
                </a:lnTo>
                <a:lnTo>
                  <a:pt x="175" y="661"/>
                </a:lnTo>
                <a:lnTo>
                  <a:pt x="179" y="660"/>
                </a:lnTo>
                <a:lnTo>
                  <a:pt x="183" y="655"/>
                </a:lnTo>
                <a:lnTo>
                  <a:pt x="188" y="655"/>
                </a:lnTo>
                <a:lnTo>
                  <a:pt x="195" y="652"/>
                </a:lnTo>
                <a:lnTo>
                  <a:pt x="205" y="654"/>
                </a:lnTo>
                <a:lnTo>
                  <a:pt x="219" y="665"/>
                </a:lnTo>
                <a:lnTo>
                  <a:pt x="226" y="663"/>
                </a:lnTo>
                <a:lnTo>
                  <a:pt x="229" y="676"/>
                </a:lnTo>
                <a:lnTo>
                  <a:pt x="226" y="683"/>
                </a:lnTo>
                <a:lnTo>
                  <a:pt x="237" y="692"/>
                </a:lnTo>
                <a:lnTo>
                  <a:pt x="239" y="698"/>
                </a:lnTo>
                <a:lnTo>
                  <a:pt x="236" y="699"/>
                </a:lnTo>
                <a:lnTo>
                  <a:pt x="237" y="703"/>
                </a:lnTo>
                <a:lnTo>
                  <a:pt x="233" y="706"/>
                </a:lnTo>
                <a:lnTo>
                  <a:pt x="234" y="716"/>
                </a:lnTo>
                <a:lnTo>
                  <a:pt x="243" y="719"/>
                </a:lnTo>
                <a:lnTo>
                  <a:pt x="247" y="723"/>
                </a:lnTo>
                <a:lnTo>
                  <a:pt x="253" y="722"/>
                </a:lnTo>
                <a:lnTo>
                  <a:pt x="250" y="731"/>
                </a:lnTo>
                <a:lnTo>
                  <a:pt x="256" y="733"/>
                </a:lnTo>
                <a:lnTo>
                  <a:pt x="265" y="746"/>
                </a:lnTo>
                <a:lnTo>
                  <a:pt x="285" y="751"/>
                </a:lnTo>
                <a:lnTo>
                  <a:pt x="291" y="756"/>
                </a:lnTo>
                <a:lnTo>
                  <a:pt x="291" y="770"/>
                </a:lnTo>
                <a:lnTo>
                  <a:pt x="297" y="771"/>
                </a:lnTo>
                <a:lnTo>
                  <a:pt x="304" y="766"/>
                </a:lnTo>
                <a:lnTo>
                  <a:pt x="320" y="769"/>
                </a:lnTo>
                <a:lnTo>
                  <a:pt x="323" y="771"/>
                </a:lnTo>
                <a:lnTo>
                  <a:pt x="319" y="774"/>
                </a:lnTo>
                <a:lnTo>
                  <a:pt x="321" y="779"/>
                </a:lnTo>
                <a:lnTo>
                  <a:pt x="337" y="784"/>
                </a:lnTo>
                <a:lnTo>
                  <a:pt x="339" y="791"/>
                </a:lnTo>
                <a:lnTo>
                  <a:pt x="328" y="795"/>
                </a:lnTo>
                <a:lnTo>
                  <a:pt x="328" y="801"/>
                </a:lnTo>
                <a:lnTo>
                  <a:pt x="321" y="810"/>
                </a:lnTo>
                <a:lnTo>
                  <a:pt x="310" y="814"/>
                </a:lnTo>
                <a:lnTo>
                  <a:pt x="304" y="812"/>
                </a:lnTo>
                <a:lnTo>
                  <a:pt x="301" y="809"/>
                </a:lnTo>
                <a:lnTo>
                  <a:pt x="294" y="808"/>
                </a:lnTo>
                <a:lnTo>
                  <a:pt x="287" y="811"/>
                </a:lnTo>
                <a:lnTo>
                  <a:pt x="286" y="816"/>
                </a:lnTo>
                <a:lnTo>
                  <a:pt x="284" y="824"/>
                </a:lnTo>
                <a:lnTo>
                  <a:pt x="300" y="835"/>
                </a:lnTo>
                <a:lnTo>
                  <a:pt x="301" y="839"/>
                </a:lnTo>
                <a:lnTo>
                  <a:pt x="299" y="843"/>
                </a:lnTo>
                <a:lnTo>
                  <a:pt x="307" y="850"/>
                </a:lnTo>
                <a:lnTo>
                  <a:pt x="304" y="853"/>
                </a:lnTo>
                <a:lnTo>
                  <a:pt x="310" y="862"/>
                </a:lnTo>
                <a:lnTo>
                  <a:pt x="308" y="865"/>
                </a:lnTo>
                <a:lnTo>
                  <a:pt x="315" y="868"/>
                </a:lnTo>
                <a:lnTo>
                  <a:pt x="320" y="877"/>
                </a:lnTo>
                <a:lnTo>
                  <a:pt x="326" y="877"/>
                </a:lnTo>
                <a:lnTo>
                  <a:pt x="328" y="880"/>
                </a:lnTo>
                <a:lnTo>
                  <a:pt x="340" y="875"/>
                </a:lnTo>
                <a:lnTo>
                  <a:pt x="343" y="869"/>
                </a:lnTo>
                <a:lnTo>
                  <a:pt x="342" y="857"/>
                </a:lnTo>
                <a:lnTo>
                  <a:pt x="366" y="858"/>
                </a:lnTo>
                <a:lnTo>
                  <a:pt x="376" y="847"/>
                </a:lnTo>
                <a:lnTo>
                  <a:pt x="384" y="847"/>
                </a:lnTo>
                <a:lnTo>
                  <a:pt x="388" y="845"/>
                </a:lnTo>
                <a:lnTo>
                  <a:pt x="391" y="849"/>
                </a:lnTo>
                <a:lnTo>
                  <a:pt x="396" y="844"/>
                </a:lnTo>
                <a:lnTo>
                  <a:pt x="403" y="842"/>
                </a:lnTo>
                <a:lnTo>
                  <a:pt x="417" y="853"/>
                </a:lnTo>
                <a:lnTo>
                  <a:pt x="421" y="864"/>
                </a:lnTo>
                <a:lnTo>
                  <a:pt x="435" y="869"/>
                </a:lnTo>
                <a:lnTo>
                  <a:pt x="440" y="876"/>
                </a:lnTo>
                <a:lnTo>
                  <a:pt x="427" y="883"/>
                </a:lnTo>
                <a:lnTo>
                  <a:pt x="434" y="890"/>
                </a:lnTo>
                <a:lnTo>
                  <a:pt x="436" y="899"/>
                </a:lnTo>
                <a:lnTo>
                  <a:pt x="442" y="901"/>
                </a:lnTo>
                <a:lnTo>
                  <a:pt x="440" y="908"/>
                </a:lnTo>
                <a:lnTo>
                  <a:pt x="458" y="905"/>
                </a:lnTo>
                <a:lnTo>
                  <a:pt x="464" y="908"/>
                </a:lnTo>
                <a:lnTo>
                  <a:pt x="474" y="902"/>
                </a:lnTo>
                <a:lnTo>
                  <a:pt x="479" y="902"/>
                </a:lnTo>
                <a:lnTo>
                  <a:pt x="485" y="911"/>
                </a:lnTo>
                <a:lnTo>
                  <a:pt x="493" y="910"/>
                </a:lnTo>
                <a:lnTo>
                  <a:pt x="493" y="915"/>
                </a:lnTo>
                <a:lnTo>
                  <a:pt x="507" y="931"/>
                </a:lnTo>
                <a:lnTo>
                  <a:pt x="503" y="935"/>
                </a:lnTo>
                <a:lnTo>
                  <a:pt x="507" y="942"/>
                </a:lnTo>
                <a:lnTo>
                  <a:pt x="522" y="950"/>
                </a:lnTo>
                <a:lnTo>
                  <a:pt x="526" y="943"/>
                </a:lnTo>
                <a:lnTo>
                  <a:pt x="534" y="940"/>
                </a:lnTo>
                <a:lnTo>
                  <a:pt x="540" y="940"/>
                </a:lnTo>
                <a:lnTo>
                  <a:pt x="549" y="947"/>
                </a:lnTo>
                <a:lnTo>
                  <a:pt x="554" y="943"/>
                </a:lnTo>
                <a:lnTo>
                  <a:pt x="561" y="945"/>
                </a:lnTo>
                <a:lnTo>
                  <a:pt x="563" y="948"/>
                </a:lnTo>
                <a:lnTo>
                  <a:pt x="570" y="940"/>
                </a:lnTo>
                <a:lnTo>
                  <a:pt x="596" y="924"/>
                </a:lnTo>
                <a:lnTo>
                  <a:pt x="599" y="929"/>
                </a:lnTo>
                <a:lnTo>
                  <a:pt x="606" y="930"/>
                </a:lnTo>
                <a:lnTo>
                  <a:pt x="607" y="936"/>
                </a:lnTo>
                <a:lnTo>
                  <a:pt x="616" y="942"/>
                </a:lnTo>
                <a:lnTo>
                  <a:pt x="626" y="944"/>
                </a:lnTo>
                <a:lnTo>
                  <a:pt x="633" y="950"/>
                </a:lnTo>
                <a:lnTo>
                  <a:pt x="638" y="945"/>
                </a:lnTo>
                <a:lnTo>
                  <a:pt x="636" y="939"/>
                </a:lnTo>
                <a:lnTo>
                  <a:pt x="640" y="937"/>
                </a:lnTo>
                <a:lnTo>
                  <a:pt x="646" y="941"/>
                </a:lnTo>
                <a:lnTo>
                  <a:pt x="652" y="942"/>
                </a:lnTo>
                <a:lnTo>
                  <a:pt x="660" y="937"/>
                </a:lnTo>
                <a:lnTo>
                  <a:pt x="661" y="941"/>
                </a:lnTo>
                <a:lnTo>
                  <a:pt x="674" y="945"/>
                </a:lnTo>
                <a:lnTo>
                  <a:pt x="684" y="937"/>
                </a:lnTo>
                <a:lnTo>
                  <a:pt x="690" y="945"/>
                </a:lnTo>
                <a:lnTo>
                  <a:pt x="704" y="942"/>
                </a:lnTo>
                <a:lnTo>
                  <a:pt x="709" y="948"/>
                </a:lnTo>
                <a:lnTo>
                  <a:pt x="717" y="950"/>
                </a:lnTo>
                <a:lnTo>
                  <a:pt x="725" y="944"/>
                </a:lnTo>
                <a:lnTo>
                  <a:pt x="731" y="942"/>
                </a:lnTo>
                <a:lnTo>
                  <a:pt x="730" y="952"/>
                </a:lnTo>
                <a:lnTo>
                  <a:pt x="739" y="958"/>
                </a:lnTo>
                <a:lnTo>
                  <a:pt x="741" y="964"/>
                </a:lnTo>
                <a:lnTo>
                  <a:pt x="736" y="974"/>
                </a:lnTo>
                <a:lnTo>
                  <a:pt x="736" y="979"/>
                </a:lnTo>
                <a:lnTo>
                  <a:pt x="726" y="983"/>
                </a:lnTo>
                <a:lnTo>
                  <a:pt x="727" y="987"/>
                </a:lnTo>
                <a:lnTo>
                  <a:pt x="732" y="991"/>
                </a:lnTo>
                <a:lnTo>
                  <a:pt x="742" y="990"/>
                </a:lnTo>
                <a:lnTo>
                  <a:pt x="744" y="988"/>
                </a:lnTo>
                <a:lnTo>
                  <a:pt x="746" y="990"/>
                </a:lnTo>
                <a:lnTo>
                  <a:pt x="743" y="995"/>
                </a:lnTo>
                <a:lnTo>
                  <a:pt x="736" y="995"/>
                </a:lnTo>
                <a:lnTo>
                  <a:pt x="733" y="1000"/>
                </a:lnTo>
                <a:lnTo>
                  <a:pt x="736" y="1011"/>
                </a:lnTo>
                <a:lnTo>
                  <a:pt x="744" y="1011"/>
                </a:lnTo>
                <a:lnTo>
                  <a:pt x="752" y="1022"/>
                </a:lnTo>
                <a:lnTo>
                  <a:pt x="750" y="1026"/>
                </a:lnTo>
                <a:lnTo>
                  <a:pt x="758" y="1026"/>
                </a:lnTo>
                <a:lnTo>
                  <a:pt x="755" y="1038"/>
                </a:lnTo>
                <a:lnTo>
                  <a:pt x="757" y="1043"/>
                </a:lnTo>
                <a:lnTo>
                  <a:pt x="754" y="1045"/>
                </a:lnTo>
                <a:lnTo>
                  <a:pt x="760" y="1055"/>
                </a:lnTo>
                <a:lnTo>
                  <a:pt x="756" y="1058"/>
                </a:lnTo>
                <a:lnTo>
                  <a:pt x="725" y="1065"/>
                </a:lnTo>
                <a:lnTo>
                  <a:pt x="716" y="1068"/>
                </a:lnTo>
                <a:lnTo>
                  <a:pt x="716" y="1080"/>
                </a:lnTo>
                <a:lnTo>
                  <a:pt x="700" y="1090"/>
                </a:lnTo>
                <a:lnTo>
                  <a:pt x="700" y="1109"/>
                </a:lnTo>
                <a:lnTo>
                  <a:pt x="706" y="1111"/>
                </a:lnTo>
                <a:lnTo>
                  <a:pt x="703" y="1117"/>
                </a:lnTo>
                <a:lnTo>
                  <a:pt x="706" y="1122"/>
                </a:lnTo>
                <a:lnTo>
                  <a:pt x="736" y="1109"/>
                </a:lnTo>
                <a:lnTo>
                  <a:pt x="736" y="1104"/>
                </a:lnTo>
                <a:lnTo>
                  <a:pt x="750" y="1099"/>
                </a:lnTo>
                <a:lnTo>
                  <a:pt x="756" y="1115"/>
                </a:lnTo>
                <a:lnTo>
                  <a:pt x="746" y="1116"/>
                </a:lnTo>
                <a:lnTo>
                  <a:pt x="732" y="1131"/>
                </a:lnTo>
                <a:lnTo>
                  <a:pt x="723" y="1134"/>
                </a:lnTo>
                <a:lnTo>
                  <a:pt x="720" y="1142"/>
                </a:lnTo>
                <a:lnTo>
                  <a:pt x="722" y="1145"/>
                </a:lnTo>
                <a:lnTo>
                  <a:pt x="729" y="1142"/>
                </a:lnTo>
                <a:lnTo>
                  <a:pt x="732" y="1146"/>
                </a:lnTo>
                <a:lnTo>
                  <a:pt x="724" y="1149"/>
                </a:lnTo>
                <a:lnTo>
                  <a:pt x="716" y="1145"/>
                </a:lnTo>
                <a:lnTo>
                  <a:pt x="707" y="1155"/>
                </a:lnTo>
                <a:lnTo>
                  <a:pt x="693" y="1156"/>
                </a:lnTo>
                <a:lnTo>
                  <a:pt x="707" y="1170"/>
                </a:lnTo>
                <a:lnTo>
                  <a:pt x="713" y="1173"/>
                </a:lnTo>
                <a:lnTo>
                  <a:pt x="715" y="1169"/>
                </a:lnTo>
                <a:lnTo>
                  <a:pt x="729" y="1177"/>
                </a:lnTo>
                <a:lnTo>
                  <a:pt x="745" y="1181"/>
                </a:lnTo>
                <a:lnTo>
                  <a:pt x="746" y="118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2" name="Freeform 53"/>
          <p:cNvSpPr>
            <a:spLocks/>
          </p:cNvSpPr>
          <p:nvPr/>
        </p:nvSpPr>
        <p:spPr bwMode="auto">
          <a:xfrm>
            <a:off x="5479256" y="2790825"/>
            <a:ext cx="187458" cy="177800"/>
          </a:xfrm>
          <a:custGeom>
            <a:avLst/>
            <a:gdLst>
              <a:gd name="T0" fmla="*/ 2147483647 w 119"/>
              <a:gd name="T1" fmla="*/ 2147483647 h 112"/>
              <a:gd name="T2" fmla="*/ 2147483647 w 119"/>
              <a:gd name="T3" fmla="*/ 2147483647 h 112"/>
              <a:gd name="T4" fmla="*/ 2147483647 w 119"/>
              <a:gd name="T5" fmla="*/ 2147483647 h 112"/>
              <a:gd name="T6" fmla="*/ 2147483647 w 119"/>
              <a:gd name="T7" fmla="*/ 2147483647 h 112"/>
              <a:gd name="T8" fmla="*/ 2147483647 w 119"/>
              <a:gd name="T9" fmla="*/ 2147483647 h 112"/>
              <a:gd name="T10" fmla="*/ 2147483647 w 119"/>
              <a:gd name="T11" fmla="*/ 2147483647 h 112"/>
              <a:gd name="T12" fmla="*/ 2147483647 w 119"/>
              <a:gd name="T13" fmla="*/ 2147483647 h 112"/>
              <a:gd name="T14" fmla="*/ 2147483647 w 119"/>
              <a:gd name="T15" fmla="*/ 2147483647 h 112"/>
              <a:gd name="T16" fmla="*/ 2147483647 w 119"/>
              <a:gd name="T17" fmla="*/ 2147483647 h 112"/>
              <a:gd name="T18" fmla="*/ 2147483647 w 119"/>
              <a:gd name="T19" fmla="*/ 2147483647 h 112"/>
              <a:gd name="T20" fmla="*/ 2147483647 w 119"/>
              <a:gd name="T21" fmla="*/ 2147483647 h 112"/>
              <a:gd name="T22" fmla="*/ 2147483647 w 119"/>
              <a:gd name="T23" fmla="*/ 2147483647 h 112"/>
              <a:gd name="T24" fmla="*/ 2147483647 w 119"/>
              <a:gd name="T25" fmla="*/ 2147483647 h 112"/>
              <a:gd name="T26" fmla="*/ 2147483647 w 119"/>
              <a:gd name="T27" fmla="*/ 2147483647 h 112"/>
              <a:gd name="T28" fmla="*/ 2147483647 w 119"/>
              <a:gd name="T29" fmla="*/ 2147483647 h 112"/>
              <a:gd name="T30" fmla="*/ 2147483647 w 119"/>
              <a:gd name="T31" fmla="*/ 2147483647 h 112"/>
              <a:gd name="T32" fmla="*/ 2147483647 w 119"/>
              <a:gd name="T33" fmla="*/ 2147483647 h 112"/>
              <a:gd name="T34" fmla="*/ 2147483647 w 119"/>
              <a:gd name="T35" fmla="*/ 2147483647 h 112"/>
              <a:gd name="T36" fmla="*/ 2147483647 w 119"/>
              <a:gd name="T37" fmla="*/ 2147483647 h 112"/>
              <a:gd name="T38" fmla="*/ 2147483647 w 119"/>
              <a:gd name="T39" fmla="*/ 2147483647 h 112"/>
              <a:gd name="T40" fmla="*/ 2147483647 w 119"/>
              <a:gd name="T41" fmla="*/ 2147483647 h 112"/>
              <a:gd name="T42" fmla="*/ 2147483647 w 119"/>
              <a:gd name="T43" fmla="*/ 2147483647 h 112"/>
              <a:gd name="T44" fmla="*/ 2147483647 w 119"/>
              <a:gd name="T45" fmla="*/ 2147483647 h 112"/>
              <a:gd name="T46" fmla="*/ 2147483647 w 119"/>
              <a:gd name="T47" fmla="*/ 2147483647 h 112"/>
              <a:gd name="T48" fmla="*/ 2147483647 w 119"/>
              <a:gd name="T49" fmla="*/ 2147483647 h 112"/>
              <a:gd name="T50" fmla="*/ 2147483647 w 119"/>
              <a:gd name="T51" fmla="*/ 2147483647 h 112"/>
              <a:gd name="T52" fmla="*/ 2147483647 w 119"/>
              <a:gd name="T53" fmla="*/ 2147483647 h 112"/>
              <a:gd name="T54" fmla="*/ 2147483647 w 119"/>
              <a:gd name="T55" fmla="*/ 2147483647 h 112"/>
              <a:gd name="T56" fmla="*/ 0 w 119"/>
              <a:gd name="T57" fmla="*/ 2147483647 h 112"/>
              <a:gd name="T58" fmla="*/ 0 w 119"/>
              <a:gd name="T59" fmla="*/ 2147483647 h 112"/>
              <a:gd name="T60" fmla="*/ 2147483647 w 119"/>
              <a:gd name="T61" fmla="*/ 2147483647 h 112"/>
              <a:gd name="T62" fmla="*/ 2147483647 w 119"/>
              <a:gd name="T63" fmla="*/ 2147483647 h 112"/>
              <a:gd name="T64" fmla="*/ 2147483647 w 119"/>
              <a:gd name="T65" fmla="*/ 2147483647 h 112"/>
              <a:gd name="T66" fmla="*/ 2147483647 w 119"/>
              <a:gd name="T67" fmla="*/ 2147483647 h 112"/>
              <a:gd name="T68" fmla="*/ 2147483647 w 119"/>
              <a:gd name="T69" fmla="*/ 2147483647 h 112"/>
              <a:gd name="T70" fmla="*/ 2147483647 w 119"/>
              <a:gd name="T71" fmla="*/ 2147483647 h 112"/>
              <a:gd name="T72" fmla="*/ 2147483647 w 119"/>
              <a:gd name="T73" fmla="*/ 0 h 112"/>
              <a:gd name="T74" fmla="*/ 2147483647 w 119"/>
              <a:gd name="T75" fmla="*/ 2147483647 h 112"/>
              <a:gd name="T76" fmla="*/ 2147483647 w 119"/>
              <a:gd name="T77" fmla="*/ 2147483647 h 112"/>
              <a:gd name="T78" fmla="*/ 2147483647 w 119"/>
              <a:gd name="T79" fmla="*/ 2147483647 h 112"/>
              <a:gd name="T80" fmla="*/ 2147483647 w 119"/>
              <a:gd name="T81" fmla="*/ 2147483647 h 112"/>
              <a:gd name="T82" fmla="*/ 2147483647 w 119"/>
              <a:gd name="T83" fmla="*/ 2147483647 h 112"/>
              <a:gd name="T84" fmla="*/ 2147483647 w 119"/>
              <a:gd name="T85" fmla="*/ 2147483647 h 112"/>
              <a:gd name="T86" fmla="*/ 2147483647 w 119"/>
              <a:gd name="T87" fmla="*/ 2147483647 h 112"/>
              <a:gd name="T88" fmla="*/ 2147483647 w 119"/>
              <a:gd name="T89" fmla="*/ 2147483647 h 112"/>
              <a:gd name="T90" fmla="*/ 2147483647 w 119"/>
              <a:gd name="T91" fmla="*/ 2147483647 h 112"/>
              <a:gd name="T92" fmla="*/ 2147483647 w 119"/>
              <a:gd name="T93" fmla="*/ 2147483647 h 112"/>
              <a:gd name="T94" fmla="*/ 2147483647 w 119"/>
              <a:gd name="T95" fmla="*/ 2147483647 h 112"/>
              <a:gd name="T96" fmla="*/ 2147483647 w 119"/>
              <a:gd name="T97" fmla="*/ 2147483647 h 1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9" h="112">
                <a:moveTo>
                  <a:pt x="114" y="52"/>
                </a:moveTo>
                <a:lnTo>
                  <a:pt x="118" y="54"/>
                </a:lnTo>
                <a:lnTo>
                  <a:pt x="115" y="67"/>
                </a:lnTo>
                <a:lnTo>
                  <a:pt x="109" y="63"/>
                </a:lnTo>
                <a:lnTo>
                  <a:pt x="107" y="64"/>
                </a:lnTo>
                <a:lnTo>
                  <a:pt x="112" y="71"/>
                </a:lnTo>
                <a:lnTo>
                  <a:pt x="112" y="75"/>
                </a:lnTo>
                <a:lnTo>
                  <a:pt x="109" y="75"/>
                </a:lnTo>
                <a:lnTo>
                  <a:pt x="112" y="80"/>
                </a:lnTo>
                <a:lnTo>
                  <a:pt x="111" y="85"/>
                </a:lnTo>
                <a:lnTo>
                  <a:pt x="101" y="91"/>
                </a:lnTo>
                <a:lnTo>
                  <a:pt x="97" y="87"/>
                </a:lnTo>
                <a:lnTo>
                  <a:pt x="82" y="87"/>
                </a:lnTo>
                <a:lnTo>
                  <a:pt x="77" y="95"/>
                </a:lnTo>
                <a:lnTo>
                  <a:pt x="79" y="95"/>
                </a:lnTo>
                <a:lnTo>
                  <a:pt x="77" y="101"/>
                </a:lnTo>
                <a:lnTo>
                  <a:pt x="81" y="106"/>
                </a:lnTo>
                <a:lnTo>
                  <a:pt x="79" y="110"/>
                </a:lnTo>
                <a:lnTo>
                  <a:pt x="62" y="111"/>
                </a:lnTo>
                <a:lnTo>
                  <a:pt x="64" y="106"/>
                </a:lnTo>
                <a:lnTo>
                  <a:pt x="61" y="103"/>
                </a:lnTo>
                <a:lnTo>
                  <a:pt x="61" y="100"/>
                </a:lnTo>
                <a:lnTo>
                  <a:pt x="55" y="95"/>
                </a:lnTo>
                <a:lnTo>
                  <a:pt x="41" y="75"/>
                </a:lnTo>
                <a:lnTo>
                  <a:pt x="33" y="73"/>
                </a:lnTo>
                <a:lnTo>
                  <a:pt x="30" y="60"/>
                </a:lnTo>
                <a:lnTo>
                  <a:pt x="17" y="50"/>
                </a:lnTo>
                <a:lnTo>
                  <a:pt x="2" y="43"/>
                </a:lnTo>
                <a:lnTo>
                  <a:pt x="0" y="39"/>
                </a:lnTo>
                <a:lnTo>
                  <a:pt x="0" y="35"/>
                </a:lnTo>
                <a:lnTo>
                  <a:pt x="7" y="39"/>
                </a:lnTo>
                <a:lnTo>
                  <a:pt x="12" y="32"/>
                </a:lnTo>
                <a:lnTo>
                  <a:pt x="8" y="30"/>
                </a:lnTo>
                <a:lnTo>
                  <a:pt x="10" y="24"/>
                </a:lnTo>
                <a:lnTo>
                  <a:pt x="8" y="20"/>
                </a:lnTo>
                <a:lnTo>
                  <a:pt x="17" y="21"/>
                </a:lnTo>
                <a:lnTo>
                  <a:pt x="25" y="0"/>
                </a:lnTo>
                <a:lnTo>
                  <a:pt x="30" y="2"/>
                </a:lnTo>
                <a:lnTo>
                  <a:pt x="33" y="3"/>
                </a:lnTo>
                <a:lnTo>
                  <a:pt x="37" y="9"/>
                </a:lnTo>
                <a:lnTo>
                  <a:pt x="44" y="8"/>
                </a:lnTo>
                <a:lnTo>
                  <a:pt x="46" y="6"/>
                </a:lnTo>
                <a:lnTo>
                  <a:pt x="69" y="21"/>
                </a:lnTo>
                <a:lnTo>
                  <a:pt x="94" y="28"/>
                </a:lnTo>
                <a:lnTo>
                  <a:pt x="98" y="36"/>
                </a:lnTo>
                <a:lnTo>
                  <a:pt x="100" y="35"/>
                </a:lnTo>
                <a:lnTo>
                  <a:pt x="109" y="43"/>
                </a:lnTo>
                <a:lnTo>
                  <a:pt x="110" y="50"/>
                </a:lnTo>
                <a:lnTo>
                  <a:pt x="114" y="5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3" name="Freeform 54"/>
          <p:cNvSpPr>
            <a:spLocks/>
          </p:cNvSpPr>
          <p:nvPr/>
        </p:nvSpPr>
        <p:spPr bwMode="auto">
          <a:xfrm>
            <a:off x="5680472" y="2638426"/>
            <a:ext cx="163380" cy="180975"/>
          </a:xfrm>
          <a:custGeom>
            <a:avLst/>
            <a:gdLst>
              <a:gd name="T0" fmla="*/ 2147483647 w 103"/>
              <a:gd name="T1" fmla="*/ 2147483647 h 114"/>
              <a:gd name="T2" fmla="*/ 2147483647 w 103"/>
              <a:gd name="T3" fmla="*/ 2147483647 h 114"/>
              <a:gd name="T4" fmla="*/ 2147483647 w 103"/>
              <a:gd name="T5" fmla="*/ 2147483647 h 114"/>
              <a:gd name="T6" fmla="*/ 2147483647 w 103"/>
              <a:gd name="T7" fmla="*/ 2147483647 h 114"/>
              <a:gd name="T8" fmla="*/ 2147483647 w 103"/>
              <a:gd name="T9" fmla="*/ 2147483647 h 114"/>
              <a:gd name="T10" fmla="*/ 2147483647 w 103"/>
              <a:gd name="T11" fmla="*/ 2147483647 h 114"/>
              <a:gd name="T12" fmla="*/ 2147483647 w 103"/>
              <a:gd name="T13" fmla="*/ 2147483647 h 114"/>
              <a:gd name="T14" fmla="*/ 2147483647 w 103"/>
              <a:gd name="T15" fmla="*/ 2147483647 h 114"/>
              <a:gd name="T16" fmla="*/ 2147483647 w 103"/>
              <a:gd name="T17" fmla="*/ 2147483647 h 114"/>
              <a:gd name="T18" fmla="*/ 2147483647 w 103"/>
              <a:gd name="T19" fmla="*/ 2147483647 h 114"/>
              <a:gd name="T20" fmla="*/ 2147483647 w 103"/>
              <a:gd name="T21" fmla="*/ 2147483647 h 114"/>
              <a:gd name="T22" fmla="*/ 2147483647 w 103"/>
              <a:gd name="T23" fmla="*/ 2147483647 h 114"/>
              <a:gd name="T24" fmla="*/ 2147483647 w 103"/>
              <a:gd name="T25" fmla="*/ 2147483647 h 114"/>
              <a:gd name="T26" fmla="*/ 2147483647 w 103"/>
              <a:gd name="T27" fmla="*/ 2147483647 h 114"/>
              <a:gd name="T28" fmla="*/ 2147483647 w 103"/>
              <a:gd name="T29" fmla="*/ 2147483647 h 114"/>
              <a:gd name="T30" fmla="*/ 2147483647 w 103"/>
              <a:gd name="T31" fmla="*/ 2147483647 h 114"/>
              <a:gd name="T32" fmla="*/ 2147483647 w 103"/>
              <a:gd name="T33" fmla="*/ 2147483647 h 114"/>
              <a:gd name="T34" fmla="*/ 2147483647 w 103"/>
              <a:gd name="T35" fmla="*/ 2147483647 h 114"/>
              <a:gd name="T36" fmla="*/ 2147483647 w 103"/>
              <a:gd name="T37" fmla="*/ 2147483647 h 114"/>
              <a:gd name="T38" fmla="*/ 2147483647 w 103"/>
              <a:gd name="T39" fmla="*/ 2147483647 h 114"/>
              <a:gd name="T40" fmla="*/ 2147483647 w 103"/>
              <a:gd name="T41" fmla="*/ 2147483647 h 114"/>
              <a:gd name="T42" fmla="*/ 2147483647 w 103"/>
              <a:gd name="T43" fmla="*/ 2147483647 h 114"/>
              <a:gd name="T44" fmla="*/ 2147483647 w 103"/>
              <a:gd name="T45" fmla="*/ 2147483647 h 114"/>
              <a:gd name="T46" fmla="*/ 2147483647 w 103"/>
              <a:gd name="T47" fmla="*/ 2147483647 h 114"/>
              <a:gd name="T48" fmla="*/ 2147483647 w 103"/>
              <a:gd name="T49" fmla="*/ 2147483647 h 114"/>
              <a:gd name="T50" fmla="*/ 2147483647 w 103"/>
              <a:gd name="T51" fmla="*/ 2147483647 h 114"/>
              <a:gd name="T52" fmla="*/ 2147483647 w 103"/>
              <a:gd name="T53" fmla="*/ 2147483647 h 114"/>
              <a:gd name="T54" fmla="*/ 2147483647 w 103"/>
              <a:gd name="T55" fmla="*/ 2147483647 h 114"/>
              <a:gd name="T56" fmla="*/ 2147483647 w 103"/>
              <a:gd name="T57" fmla="*/ 0 h 114"/>
              <a:gd name="T58" fmla="*/ 2147483647 w 103"/>
              <a:gd name="T59" fmla="*/ 2147483647 h 114"/>
              <a:gd name="T60" fmla="*/ 2147483647 w 103"/>
              <a:gd name="T61" fmla="*/ 2147483647 h 114"/>
              <a:gd name="T62" fmla="*/ 2147483647 w 103"/>
              <a:gd name="T63" fmla="*/ 2147483647 h 114"/>
              <a:gd name="T64" fmla="*/ 2147483647 w 103"/>
              <a:gd name="T65" fmla="*/ 2147483647 h 114"/>
              <a:gd name="T66" fmla="*/ 2147483647 w 103"/>
              <a:gd name="T67" fmla="*/ 2147483647 h 114"/>
              <a:gd name="T68" fmla="*/ 2147483647 w 103"/>
              <a:gd name="T69" fmla="*/ 2147483647 h 114"/>
              <a:gd name="T70" fmla="*/ 2147483647 w 103"/>
              <a:gd name="T71" fmla="*/ 2147483647 h 114"/>
              <a:gd name="T72" fmla="*/ 2147483647 w 103"/>
              <a:gd name="T73" fmla="*/ 2147483647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3" h="114">
                <a:moveTo>
                  <a:pt x="95" y="76"/>
                </a:moveTo>
                <a:lnTo>
                  <a:pt x="97" y="81"/>
                </a:lnTo>
                <a:lnTo>
                  <a:pt x="95" y="85"/>
                </a:lnTo>
                <a:lnTo>
                  <a:pt x="102" y="89"/>
                </a:lnTo>
                <a:lnTo>
                  <a:pt x="95" y="97"/>
                </a:lnTo>
                <a:lnTo>
                  <a:pt x="91" y="98"/>
                </a:lnTo>
                <a:lnTo>
                  <a:pt x="88" y="107"/>
                </a:lnTo>
                <a:lnTo>
                  <a:pt x="83" y="109"/>
                </a:lnTo>
                <a:lnTo>
                  <a:pt x="88" y="108"/>
                </a:lnTo>
                <a:lnTo>
                  <a:pt x="88" y="111"/>
                </a:lnTo>
                <a:lnTo>
                  <a:pt x="87" y="113"/>
                </a:lnTo>
                <a:lnTo>
                  <a:pt x="84" y="112"/>
                </a:lnTo>
                <a:lnTo>
                  <a:pt x="83" y="113"/>
                </a:lnTo>
                <a:lnTo>
                  <a:pt x="82" y="111"/>
                </a:lnTo>
                <a:lnTo>
                  <a:pt x="78" y="113"/>
                </a:lnTo>
                <a:lnTo>
                  <a:pt x="74" y="112"/>
                </a:lnTo>
                <a:lnTo>
                  <a:pt x="72" y="108"/>
                </a:lnTo>
                <a:lnTo>
                  <a:pt x="75" y="98"/>
                </a:lnTo>
                <a:lnTo>
                  <a:pt x="71" y="96"/>
                </a:lnTo>
                <a:lnTo>
                  <a:pt x="65" y="86"/>
                </a:lnTo>
                <a:lnTo>
                  <a:pt x="60" y="86"/>
                </a:lnTo>
                <a:lnTo>
                  <a:pt x="47" y="82"/>
                </a:lnTo>
                <a:lnTo>
                  <a:pt x="46" y="80"/>
                </a:lnTo>
                <a:lnTo>
                  <a:pt x="40" y="81"/>
                </a:lnTo>
                <a:lnTo>
                  <a:pt x="33" y="79"/>
                </a:lnTo>
                <a:lnTo>
                  <a:pt x="16" y="68"/>
                </a:lnTo>
                <a:lnTo>
                  <a:pt x="17" y="67"/>
                </a:lnTo>
                <a:lnTo>
                  <a:pt x="24" y="69"/>
                </a:lnTo>
                <a:lnTo>
                  <a:pt x="24" y="60"/>
                </a:lnTo>
                <a:lnTo>
                  <a:pt x="18" y="53"/>
                </a:lnTo>
                <a:lnTo>
                  <a:pt x="9" y="50"/>
                </a:lnTo>
                <a:lnTo>
                  <a:pt x="5" y="41"/>
                </a:lnTo>
                <a:lnTo>
                  <a:pt x="26" y="53"/>
                </a:lnTo>
                <a:lnTo>
                  <a:pt x="16" y="42"/>
                </a:lnTo>
                <a:lnTo>
                  <a:pt x="18" y="40"/>
                </a:lnTo>
                <a:lnTo>
                  <a:pt x="23" y="44"/>
                </a:lnTo>
                <a:lnTo>
                  <a:pt x="20" y="40"/>
                </a:lnTo>
                <a:lnTo>
                  <a:pt x="6" y="20"/>
                </a:lnTo>
                <a:lnTo>
                  <a:pt x="16" y="27"/>
                </a:lnTo>
                <a:lnTo>
                  <a:pt x="29" y="43"/>
                </a:lnTo>
                <a:lnTo>
                  <a:pt x="36" y="48"/>
                </a:lnTo>
                <a:lnTo>
                  <a:pt x="40" y="48"/>
                </a:lnTo>
                <a:lnTo>
                  <a:pt x="40" y="44"/>
                </a:lnTo>
                <a:lnTo>
                  <a:pt x="30" y="36"/>
                </a:lnTo>
                <a:lnTo>
                  <a:pt x="44" y="42"/>
                </a:lnTo>
                <a:lnTo>
                  <a:pt x="47" y="38"/>
                </a:lnTo>
                <a:lnTo>
                  <a:pt x="51" y="33"/>
                </a:lnTo>
                <a:lnTo>
                  <a:pt x="49" y="30"/>
                </a:lnTo>
                <a:lnTo>
                  <a:pt x="34" y="15"/>
                </a:lnTo>
                <a:lnTo>
                  <a:pt x="34" y="18"/>
                </a:lnTo>
                <a:lnTo>
                  <a:pt x="27" y="18"/>
                </a:lnTo>
                <a:lnTo>
                  <a:pt x="21" y="13"/>
                </a:lnTo>
                <a:lnTo>
                  <a:pt x="18" y="15"/>
                </a:lnTo>
                <a:lnTo>
                  <a:pt x="21" y="19"/>
                </a:lnTo>
                <a:lnTo>
                  <a:pt x="16" y="18"/>
                </a:lnTo>
                <a:lnTo>
                  <a:pt x="6" y="10"/>
                </a:lnTo>
                <a:lnTo>
                  <a:pt x="0" y="1"/>
                </a:lnTo>
                <a:lnTo>
                  <a:pt x="3" y="0"/>
                </a:lnTo>
                <a:lnTo>
                  <a:pt x="9" y="5"/>
                </a:lnTo>
                <a:lnTo>
                  <a:pt x="11" y="3"/>
                </a:lnTo>
                <a:lnTo>
                  <a:pt x="15" y="3"/>
                </a:lnTo>
                <a:lnTo>
                  <a:pt x="22" y="8"/>
                </a:lnTo>
                <a:lnTo>
                  <a:pt x="35" y="8"/>
                </a:lnTo>
                <a:lnTo>
                  <a:pt x="43" y="14"/>
                </a:lnTo>
                <a:lnTo>
                  <a:pt x="48" y="13"/>
                </a:lnTo>
                <a:lnTo>
                  <a:pt x="55" y="20"/>
                </a:lnTo>
                <a:lnTo>
                  <a:pt x="56" y="43"/>
                </a:lnTo>
                <a:lnTo>
                  <a:pt x="65" y="47"/>
                </a:lnTo>
                <a:lnTo>
                  <a:pt x="66" y="55"/>
                </a:lnTo>
                <a:lnTo>
                  <a:pt x="71" y="55"/>
                </a:lnTo>
                <a:lnTo>
                  <a:pt x="77" y="64"/>
                </a:lnTo>
                <a:lnTo>
                  <a:pt x="83" y="67"/>
                </a:lnTo>
                <a:lnTo>
                  <a:pt x="86" y="73"/>
                </a:lnTo>
                <a:lnTo>
                  <a:pt x="95" y="7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4" name="Freeform 55"/>
          <p:cNvSpPr>
            <a:spLocks/>
          </p:cNvSpPr>
          <p:nvPr/>
        </p:nvSpPr>
        <p:spPr bwMode="auto">
          <a:xfrm>
            <a:off x="5953919" y="2943226"/>
            <a:ext cx="134144" cy="112713"/>
          </a:xfrm>
          <a:custGeom>
            <a:avLst/>
            <a:gdLst>
              <a:gd name="T0" fmla="*/ 0 w 84"/>
              <a:gd name="T1" fmla="*/ 2147483647 h 71"/>
              <a:gd name="T2" fmla="*/ 2147483647 w 84"/>
              <a:gd name="T3" fmla="*/ 2147483647 h 71"/>
              <a:gd name="T4" fmla="*/ 2147483647 w 84"/>
              <a:gd name="T5" fmla="*/ 2147483647 h 71"/>
              <a:gd name="T6" fmla="*/ 2147483647 w 84"/>
              <a:gd name="T7" fmla="*/ 2147483647 h 71"/>
              <a:gd name="T8" fmla="*/ 2147483647 w 84"/>
              <a:gd name="T9" fmla="*/ 2147483647 h 71"/>
              <a:gd name="T10" fmla="*/ 2147483647 w 84"/>
              <a:gd name="T11" fmla="*/ 2147483647 h 71"/>
              <a:gd name="T12" fmla="*/ 2147483647 w 84"/>
              <a:gd name="T13" fmla="*/ 2147483647 h 71"/>
              <a:gd name="T14" fmla="*/ 2147483647 w 84"/>
              <a:gd name="T15" fmla="*/ 2147483647 h 71"/>
              <a:gd name="T16" fmla="*/ 2147483647 w 84"/>
              <a:gd name="T17" fmla="*/ 2147483647 h 71"/>
              <a:gd name="T18" fmla="*/ 2147483647 w 84"/>
              <a:gd name="T19" fmla="*/ 2147483647 h 71"/>
              <a:gd name="T20" fmla="*/ 2147483647 w 84"/>
              <a:gd name="T21" fmla="*/ 2147483647 h 71"/>
              <a:gd name="T22" fmla="*/ 2147483647 w 84"/>
              <a:gd name="T23" fmla="*/ 2147483647 h 71"/>
              <a:gd name="T24" fmla="*/ 2147483647 w 84"/>
              <a:gd name="T25" fmla="*/ 2147483647 h 71"/>
              <a:gd name="T26" fmla="*/ 2147483647 w 84"/>
              <a:gd name="T27" fmla="*/ 2147483647 h 71"/>
              <a:gd name="T28" fmla="*/ 2147483647 w 84"/>
              <a:gd name="T29" fmla="*/ 2147483647 h 71"/>
              <a:gd name="T30" fmla="*/ 2147483647 w 84"/>
              <a:gd name="T31" fmla="*/ 2147483647 h 71"/>
              <a:gd name="T32" fmla="*/ 2147483647 w 84"/>
              <a:gd name="T33" fmla="*/ 2147483647 h 71"/>
              <a:gd name="T34" fmla="*/ 2147483647 w 84"/>
              <a:gd name="T35" fmla="*/ 2147483647 h 71"/>
              <a:gd name="T36" fmla="*/ 2147483647 w 84"/>
              <a:gd name="T37" fmla="*/ 2147483647 h 71"/>
              <a:gd name="T38" fmla="*/ 2147483647 w 84"/>
              <a:gd name="T39" fmla="*/ 2147483647 h 71"/>
              <a:gd name="T40" fmla="*/ 2147483647 w 84"/>
              <a:gd name="T41" fmla="*/ 2147483647 h 71"/>
              <a:gd name="T42" fmla="*/ 2147483647 w 84"/>
              <a:gd name="T43" fmla="*/ 2147483647 h 71"/>
              <a:gd name="T44" fmla="*/ 2147483647 w 84"/>
              <a:gd name="T45" fmla="*/ 2147483647 h 71"/>
              <a:gd name="T46" fmla="*/ 2147483647 w 84"/>
              <a:gd name="T47" fmla="*/ 2147483647 h 71"/>
              <a:gd name="T48" fmla="*/ 2147483647 w 84"/>
              <a:gd name="T49" fmla="*/ 2147483647 h 71"/>
              <a:gd name="T50" fmla="*/ 2147483647 w 84"/>
              <a:gd name="T51" fmla="*/ 2147483647 h 71"/>
              <a:gd name="T52" fmla="*/ 2147483647 w 84"/>
              <a:gd name="T53" fmla="*/ 2147483647 h 71"/>
              <a:gd name="T54" fmla="*/ 2147483647 w 84"/>
              <a:gd name="T55" fmla="*/ 0 h 71"/>
              <a:gd name="T56" fmla="*/ 2147483647 w 84"/>
              <a:gd name="T57" fmla="*/ 2147483647 h 71"/>
              <a:gd name="T58" fmla="*/ 2147483647 w 84"/>
              <a:gd name="T59" fmla="*/ 2147483647 h 71"/>
              <a:gd name="T60" fmla="*/ 2147483647 w 84"/>
              <a:gd name="T61" fmla="*/ 2147483647 h 71"/>
              <a:gd name="T62" fmla="*/ 2147483647 w 84"/>
              <a:gd name="T63" fmla="*/ 2147483647 h 71"/>
              <a:gd name="T64" fmla="*/ 2147483647 w 84"/>
              <a:gd name="T65" fmla="*/ 2147483647 h 71"/>
              <a:gd name="T66" fmla="*/ 2147483647 w 84"/>
              <a:gd name="T67" fmla="*/ 2147483647 h 71"/>
              <a:gd name="T68" fmla="*/ 2147483647 w 84"/>
              <a:gd name="T69" fmla="*/ 2147483647 h 71"/>
              <a:gd name="T70" fmla="*/ 2147483647 w 84"/>
              <a:gd name="T71" fmla="*/ 2147483647 h 71"/>
              <a:gd name="T72" fmla="*/ 2147483647 w 84"/>
              <a:gd name="T73" fmla="*/ 2147483647 h 71"/>
              <a:gd name="T74" fmla="*/ 2147483647 w 84"/>
              <a:gd name="T75" fmla="*/ 2147483647 h 71"/>
              <a:gd name="T76" fmla="*/ 2147483647 w 84"/>
              <a:gd name="T77" fmla="*/ 2147483647 h 71"/>
              <a:gd name="T78" fmla="*/ 2147483647 w 84"/>
              <a:gd name="T79" fmla="*/ 2147483647 h 71"/>
              <a:gd name="T80" fmla="*/ 2147483647 w 84"/>
              <a:gd name="T81" fmla="*/ 2147483647 h 71"/>
              <a:gd name="T82" fmla="*/ 2147483647 w 84"/>
              <a:gd name="T83" fmla="*/ 2147483647 h 71"/>
              <a:gd name="T84" fmla="*/ 2147483647 w 84"/>
              <a:gd name="T85" fmla="*/ 2147483647 h 71"/>
              <a:gd name="T86" fmla="*/ 2147483647 w 84"/>
              <a:gd name="T87" fmla="*/ 2147483647 h 71"/>
              <a:gd name="T88" fmla="*/ 2147483647 w 84"/>
              <a:gd name="T89" fmla="*/ 2147483647 h 71"/>
              <a:gd name="T90" fmla="*/ 2147483647 w 84"/>
              <a:gd name="T91" fmla="*/ 2147483647 h 71"/>
              <a:gd name="T92" fmla="*/ 2147483647 w 84"/>
              <a:gd name="T93" fmla="*/ 2147483647 h 71"/>
              <a:gd name="T94" fmla="*/ 2147483647 w 84"/>
              <a:gd name="T95" fmla="*/ 2147483647 h 71"/>
              <a:gd name="T96" fmla="*/ 2147483647 w 84"/>
              <a:gd name="T97" fmla="*/ 2147483647 h 71"/>
              <a:gd name="T98" fmla="*/ 2147483647 w 84"/>
              <a:gd name="T99" fmla="*/ 2147483647 h 71"/>
              <a:gd name="T100" fmla="*/ 2147483647 w 84"/>
              <a:gd name="T101" fmla="*/ 2147483647 h 71"/>
              <a:gd name="T102" fmla="*/ 2147483647 w 84"/>
              <a:gd name="T103" fmla="*/ 2147483647 h 71"/>
              <a:gd name="T104" fmla="*/ 2147483647 w 84"/>
              <a:gd name="T105" fmla="*/ 2147483647 h 71"/>
              <a:gd name="T106" fmla="*/ 2147483647 w 84"/>
              <a:gd name="T107" fmla="*/ 2147483647 h 71"/>
              <a:gd name="T108" fmla="*/ 0 w 84"/>
              <a:gd name="T109" fmla="*/ 2147483647 h 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4" h="71">
                <a:moveTo>
                  <a:pt x="0" y="30"/>
                </a:moveTo>
                <a:lnTo>
                  <a:pt x="15" y="35"/>
                </a:lnTo>
                <a:lnTo>
                  <a:pt x="13" y="40"/>
                </a:lnTo>
                <a:lnTo>
                  <a:pt x="19" y="41"/>
                </a:lnTo>
                <a:lnTo>
                  <a:pt x="21" y="42"/>
                </a:lnTo>
                <a:lnTo>
                  <a:pt x="22" y="46"/>
                </a:lnTo>
                <a:lnTo>
                  <a:pt x="26" y="46"/>
                </a:lnTo>
                <a:lnTo>
                  <a:pt x="27" y="40"/>
                </a:lnTo>
                <a:lnTo>
                  <a:pt x="28" y="39"/>
                </a:lnTo>
                <a:lnTo>
                  <a:pt x="41" y="42"/>
                </a:lnTo>
                <a:lnTo>
                  <a:pt x="41" y="36"/>
                </a:lnTo>
                <a:lnTo>
                  <a:pt x="31" y="32"/>
                </a:lnTo>
                <a:lnTo>
                  <a:pt x="31" y="30"/>
                </a:lnTo>
                <a:lnTo>
                  <a:pt x="36" y="32"/>
                </a:lnTo>
                <a:lnTo>
                  <a:pt x="36" y="30"/>
                </a:lnTo>
                <a:lnTo>
                  <a:pt x="28" y="22"/>
                </a:lnTo>
                <a:lnTo>
                  <a:pt x="20" y="20"/>
                </a:lnTo>
                <a:lnTo>
                  <a:pt x="14" y="24"/>
                </a:lnTo>
                <a:lnTo>
                  <a:pt x="15" y="29"/>
                </a:lnTo>
                <a:lnTo>
                  <a:pt x="10" y="27"/>
                </a:lnTo>
                <a:lnTo>
                  <a:pt x="10" y="22"/>
                </a:lnTo>
                <a:lnTo>
                  <a:pt x="18" y="16"/>
                </a:lnTo>
                <a:lnTo>
                  <a:pt x="14" y="10"/>
                </a:lnTo>
                <a:lnTo>
                  <a:pt x="7" y="7"/>
                </a:lnTo>
                <a:lnTo>
                  <a:pt x="20" y="7"/>
                </a:lnTo>
                <a:lnTo>
                  <a:pt x="24" y="7"/>
                </a:lnTo>
                <a:lnTo>
                  <a:pt x="31" y="7"/>
                </a:lnTo>
                <a:lnTo>
                  <a:pt x="31" y="0"/>
                </a:lnTo>
                <a:lnTo>
                  <a:pt x="38" y="2"/>
                </a:lnTo>
                <a:lnTo>
                  <a:pt x="38" y="7"/>
                </a:lnTo>
                <a:lnTo>
                  <a:pt x="32" y="10"/>
                </a:lnTo>
                <a:lnTo>
                  <a:pt x="24" y="8"/>
                </a:lnTo>
                <a:lnTo>
                  <a:pt x="18" y="11"/>
                </a:lnTo>
                <a:lnTo>
                  <a:pt x="28" y="15"/>
                </a:lnTo>
                <a:lnTo>
                  <a:pt x="31" y="13"/>
                </a:lnTo>
                <a:lnTo>
                  <a:pt x="52" y="27"/>
                </a:lnTo>
                <a:lnTo>
                  <a:pt x="73" y="35"/>
                </a:lnTo>
                <a:lnTo>
                  <a:pt x="78" y="33"/>
                </a:lnTo>
                <a:lnTo>
                  <a:pt x="76" y="39"/>
                </a:lnTo>
                <a:lnTo>
                  <a:pt x="83" y="44"/>
                </a:lnTo>
                <a:lnTo>
                  <a:pt x="75" y="44"/>
                </a:lnTo>
                <a:lnTo>
                  <a:pt x="74" y="51"/>
                </a:lnTo>
                <a:lnTo>
                  <a:pt x="79" y="60"/>
                </a:lnTo>
                <a:lnTo>
                  <a:pt x="66" y="54"/>
                </a:lnTo>
                <a:lnTo>
                  <a:pt x="74" y="60"/>
                </a:lnTo>
                <a:lnTo>
                  <a:pt x="69" y="63"/>
                </a:lnTo>
                <a:lnTo>
                  <a:pt x="62" y="62"/>
                </a:lnTo>
                <a:lnTo>
                  <a:pt x="61" y="66"/>
                </a:lnTo>
                <a:lnTo>
                  <a:pt x="66" y="70"/>
                </a:lnTo>
                <a:lnTo>
                  <a:pt x="58" y="70"/>
                </a:lnTo>
                <a:lnTo>
                  <a:pt x="53" y="57"/>
                </a:lnTo>
                <a:lnTo>
                  <a:pt x="49" y="59"/>
                </a:lnTo>
                <a:lnTo>
                  <a:pt x="28" y="52"/>
                </a:lnTo>
                <a:lnTo>
                  <a:pt x="6" y="39"/>
                </a:lnTo>
                <a:lnTo>
                  <a:pt x="0" y="3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5" name="Freeform 57"/>
          <p:cNvSpPr>
            <a:spLocks/>
          </p:cNvSpPr>
          <p:nvPr/>
        </p:nvSpPr>
        <p:spPr bwMode="auto">
          <a:xfrm>
            <a:off x="6098381" y="1425576"/>
            <a:ext cx="290645" cy="233363"/>
          </a:xfrm>
          <a:custGeom>
            <a:avLst/>
            <a:gdLst>
              <a:gd name="T0" fmla="*/ 2147483647 w 184"/>
              <a:gd name="T1" fmla="*/ 2147483647 h 147"/>
              <a:gd name="T2" fmla="*/ 2147483647 w 184"/>
              <a:gd name="T3" fmla="*/ 2147483647 h 147"/>
              <a:gd name="T4" fmla="*/ 2147483647 w 184"/>
              <a:gd name="T5" fmla="*/ 2147483647 h 147"/>
              <a:gd name="T6" fmla="*/ 2147483647 w 184"/>
              <a:gd name="T7" fmla="*/ 2147483647 h 147"/>
              <a:gd name="T8" fmla="*/ 2147483647 w 184"/>
              <a:gd name="T9" fmla="*/ 2147483647 h 147"/>
              <a:gd name="T10" fmla="*/ 2147483647 w 184"/>
              <a:gd name="T11" fmla="*/ 2147483647 h 147"/>
              <a:gd name="T12" fmla="*/ 2147483647 w 184"/>
              <a:gd name="T13" fmla="*/ 2147483647 h 147"/>
              <a:gd name="T14" fmla="*/ 2147483647 w 184"/>
              <a:gd name="T15" fmla="*/ 2147483647 h 147"/>
              <a:gd name="T16" fmla="*/ 2147483647 w 184"/>
              <a:gd name="T17" fmla="*/ 2147483647 h 147"/>
              <a:gd name="T18" fmla="*/ 2147483647 w 184"/>
              <a:gd name="T19" fmla="*/ 2147483647 h 147"/>
              <a:gd name="T20" fmla="*/ 2147483647 w 184"/>
              <a:gd name="T21" fmla="*/ 2147483647 h 147"/>
              <a:gd name="T22" fmla="*/ 2147483647 w 184"/>
              <a:gd name="T23" fmla="*/ 2147483647 h 147"/>
              <a:gd name="T24" fmla="*/ 2147483647 w 184"/>
              <a:gd name="T25" fmla="*/ 2147483647 h 147"/>
              <a:gd name="T26" fmla="*/ 2147483647 w 184"/>
              <a:gd name="T27" fmla="*/ 2147483647 h 147"/>
              <a:gd name="T28" fmla="*/ 2147483647 w 184"/>
              <a:gd name="T29" fmla="*/ 2147483647 h 147"/>
              <a:gd name="T30" fmla="*/ 2147483647 w 184"/>
              <a:gd name="T31" fmla="*/ 2147483647 h 147"/>
              <a:gd name="T32" fmla="*/ 2147483647 w 184"/>
              <a:gd name="T33" fmla="*/ 2147483647 h 147"/>
              <a:gd name="T34" fmla="*/ 2147483647 w 184"/>
              <a:gd name="T35" fmla="*/ 2147483647 h 147"/>
              <a:gd name="T36" fmla="*/ 2147483647 w 184"/>
              <a:gd name="T37" fmla="*/ 2147483647 h 147"/>
              <a:gd name="T38" fmla="*/ 2147483647 w 184"/>
              <a:gd name="T39" fmla="*/ 2147483647 h 147"/>
              <a:gd name="T40" fmla="*/ 2147483647 w 184"/>
              <a:gd name="T41" fmla="*/ 2147483647 h 147"/>
              <a:gd name="T42" fmla="*/ 2147483647 w 184"/>
              <a:gd name="T43" fmla="*/ 2147483647 h 147"/>
              <a:gd name="T44" fmla="*/ 2147483647 w 184"/>
              <a:gd name="T45" fmla="*/ 2147483647 h 147"/>
              <a:gd name="T46" fmla="*/ 2147483647 w 184"/>
              <a:gd name="T47" fmla="*/ 2147483647 h 147"/>
              <a:gd name="T48" fmla="*/ 2147483647 w 184"/>
              <a:gd name="T49" fmla="*/ 2147483647 h 147"/>
              <a:gd name="T50" fmla="*/ 2147483647 w 184"/>
              <a:gd name="T51" fmla="*/ 2147483647 h 147"/>
              <a:gd name="T52" fmla="*/ 2147483647 w 184"/>
              <a:gd name="T53" fmla="*/ 2147483647 h 147"/>
              <a:gd name="T54" fmla="*/ 2147483647 w 184"/>
              <a:gd name="T55" fmla="*/ 2147483647 h 147"/>
              <a:gd name="T56" fmla="*/ 2147483647 w 184"/>
              <a:gd name="T57" fmla="*/ 2147483647 h 147"/>
              <a:gd name="T58" fmla="*/ 2147483647 w 184"/>
              <a:gd name="T59" fmla="*/ 2147483647 h 147"/>
              <a:gd name="T60" fmla="*/ 2147483647 w 184"/>
              <a:gd name="T61" fmla="*/ 2147483647 h 147"/>
              <a:gd name="T62" fmla="*/ 2147483647 w 184"/>
              <a:gd name="T63" fmla="*/ 2147483647 h 147"/>
              <a:gd name="T64" fmla="*/ 2147483647 w 184"/>
              <a:gd name="T65" fmla="*/ 2147483647 h 147"/>
              <a:gd name="T66" fmla="*/ 2147483647 w 184"/>
              <a:gd name="T67" fmla="*/ 2147483647 h 147"/>
              <a:gd name="T68" fmla="*/ 2147483647 w 184"/>
              <a:gd name="T69" fmla="*/ 2147483647 h 147"/>
              <a:gd name="T70" fmla="*/ 2147483647 w 184"/>
              <a:gd name="T71" fmla="*/ 2147483647 h 147"/>
              <a:gd name="T72" fmla="*/ 2147483647 w 184"/>
              <a:gd name="T73" fmla="*/ 2147483647 h 147"/>
              <a:gd name="T74" fmla="*/ 2147483647 w 184"/>
              <a:gd name="T75" fmla="*/ 2147483647 h 147"/>
              <a:gd name="T76" fmla="*/ 2147483647 w 184"/>
              <a:gd name="T77" fmla="*/ 2147483647 h 147"/>
              <a:gd name="T78" fmla="*/ 2147483647 w 184"/>
              <a:gd name="T79" fmla="*/ 2147483647 h 147"/>
              <a:gd name="T80" fmla="*/ 2147483647 w 184"/>
              <a:gd name="T81" fmla="*/ 2147483647 h 147"/>
              <a:gd name="T82" fmla="*/ 2147483647 w 184"/>
              <a:gd name="T83" fmla="*/ 2147483647 h 147"/>
              <a:gd name="T84" fmla="*/ 2147483647 w 184"/>
              <a:gd name="T85" fmla="*/ 2147483647 h 147"/>
              <a:gd name="T86" fmla="*/ 2147483647 w 184"/>
              <a:gd name="T87" fmla="*/ 2147483647 h 147"/>
              <a:gd name="T88" fmla="*/ 2147483647 w 184"/>
              <a:gd name="T89" fmla="*/ 2147483647 h 147"/>
              <a:gd name="T90" fmla="*/ 2147483647 w 184"/>
              <a:gd name="T91" fmla="*/ 2147483647 h 147"/>
              <a:gd name="T92" fmla="*/ 2147483647 w 184"/>
              <a:gd name="T93" fmla="*/ 2147483647 h 147"/>
              <a:gd name="T94" fmla="*/ 2147483647 w 184"/>
              <a:gd name="T95" fmla="*/ 2147483647 h 147"/>
              <a:gd name="T96" fmla="*/ 2147483647 w 184"/>
              <a:gd name="T97" fmla="*/ 2147483647 h 147"/>
              <a:gd name="T98" fmla="*/ 2147483647 w 184"/>
              <a:gd name="T99" fmla="*/ 2147483647 h 147"/>
              <a:gd name="T100" fmla="*/ 2147483647 w 184"/>
              <a:gd name="T101" fmla="*/ 2147483647 h 147"/>
              <a:gd name="T102" fmla="*/ 2147483647 w 184"/>
              <a:gd name="T103" fmla="*/ 2147483647 h 147"/>
              <a:gd name="T104" fmla="*/ 2147483647 w 184"/>
              <a:gd name="T105" fmla="*/ 2147483647 h 147"/>
              <a:gd name="T106" fmla="*/ 2147483647 w 184"/>
              <a:gd name="T107" fmla="*/ 2147483647 h 147"/>
              <a:gd name="T108" fmla="*/ 2147483647 w 184"/>
              <a:gd name="T109" fmla="*/ 2147483647 h 147"/>
              <a:gd name="T110" fmla="*/ 2147483647 w 184"/>
              <a:gd name="T111" fmla="*/ 2147483647 h 147"/>
              <a:gd name="T112" fmla="*/ 2147483647 w 184"/>
              <a:gd name="T113" fmla="*/ 2147483647 h 147"/>
              <a:gd name="T114" fmla="*/ 2147483647 w 184"/>
              <a:gd name="T115" fmla="*/ 2147483647 h 1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84" h="147">
                <a:moveTo>
                  <a:pt x="89" y="74"/>
                </a:moveTo>
                <a:lnTo>
                  <a:pt x="92" y="71"/>
                </a:lnTo>
                <a:lnTo>
                  <a:pt x="90" y="69"/>
                </a:lnTo>
                <a:lnTo>
                  <a:pt x="90" y="64"/>
                </a:lnTo>
                <a:lnTo>
                  <a:pt x="87" y="65"/>
                </a:lnTo>
                <a:lnTo>
                  <a:pt x="89" y="57"/>
                </a:lnTo>
                <a:lnTo>
                  <a:pt x="88" y="56"/>
                </a:lnTo>
                <a:lnTo>
                  <a:pt x="80" y="54"/>
                </a:lnTo>
                <a:lnTo>
                  <a:pt x="81" y="49"/>
                </a:lnTo>
                <a:lnTo>
                  <a:pt x="78" y="47"/>
                </a:lnTo>
                <a:lnTo>
                  <a:pt x="74" y="49"/>
                </a:lnTo>
                <a:lnTo>
                  <a:pt x="71" y="50"/>
                </a:lnTo>
                <a:lnTo>
                  <a:pt x="79" y="44"/>
                </a:lnTo>
                <a:lnTo>
                  <a:pt x="78" y="42"/>
                </a:lnTo>
                <a:lnTo>
                  <a:pt x="69" y="42"/>
                </a:lnTo>
                <a:lnTo>
                  <a:pt x="78" y="41"/>
                </a:lnTo>
                <a:lnTo>
                  <a:pt x="79" y="38"/>
                </a:lnTo>
                <a:lnTo>
                  <a:pt x="77" y="36"/>
                </a:lnTo>
                <a:lnTo>
                  <a:pt x="78" y="34"/>
                </a:lnTo>
                <a:lnTo>
                  <a:pt x="75" y="33"/>
                </a:lnTo>
                <a:lnTo>
                  <a:pt x="82" y="31"/>
                </a:lnTo>
                <a:lnTo>
                  <a:pt x="78" y="28"/>
                </a:lnTo>
                <a:lnTo>
                  <a:pt x="67" y="31"/>
                </a:lnTo>
                <a:lnTo>
                  <a:pt x="68" y="29"/>
                </a:lnTo>
                <a:lnTo>
                  <a:pt x="81" y="25"/>
                </a:lnTo>
                <a:lnTo>
                  <a:pt x="83" y="23"/>
                </a:lnTo>
                <a:lnTo>
                  <a:pt x="81" y="15"/>
                </a:lnTo>
                <a:lnTo>
                  <a:pt x="79" y="13"/>
                </a:lnTo>
                <a:lnTo>
                  <a:pt x="68" y="21"/>
                </a:lnTo>
                <a:lnTo>
                  <a:pt x="66" y="21"/>
                </a:lnTo>
                <a:lnTo>
                  <a:pt x="81" y="11"/>
                </a:lnTo>
                <a:lnTo>
                  <a:pt x="82" y="8"/>
                </a:lnTo>
                <a:lnTo>
                  <a:pt x="78" y="8"/>
                </a:lnTo>
                <a:lnTo>
                  <a:pt x="68" y="14"/>
                </a:lnTo>
                <a:lnTo>
                  <a:pt x="76" y="8"/>
                </a:lnTo>
                <a:lnTo>
                  <a:pt x="82" y="3"/>
                </a:lnTo>
                <a:lnTo>
                  <a:pt x="81" y="1"/>
                </a:lnTo>
                <a:lnTo>
                  <a:pt x="76" y="0"/>
                </a:lnTo>
                <a:lnTo>
                  <a:pt x="37" y="8"/>
                </a:lnTo>
                <a:lnTo>
                  <a:pt x="31" y="15"/>
                </a:lnTo>
                <a:lnTo>
                  <a:pt x="29" y="18"/>
                </a:lnTo>
                <a:lnTo>
                  <a:pt x="22" y="24"/>
                </a:lnTo>
                <a:lnTo>
                  <a:pt x="16" y="26"/>
                </a:lnTo>
                <a:lnTo>
                  <a:pt x="13" y="27"/>
                </a:lnTo>
                <a:lnTo>
                  <a:pt x="12" y="31"/>
                </a:lnTo>
                <a:lnTo>
                  <a:pt x="9" y="33"/>
                </a:lnTo>
                <a:lnTo>
                  <a:pt x="5" y="39"/>
                </a:lnTo>
                <a:lnTo>
                  <a:pt x="7" y="42"/>
                </a:lnTo>
                <a:lnTo>
                  <a:pt x="15" y="43"/>
                </a:lnTo>
                <a:lnTo>
                  <a:pt x="9" y="46"/>
                </a:lnTo>
                <a:lnTo>
                  <a:pt x="10" y="48"/>
                </a:lnTo>
                <a:lnTo>
                  <a:pt x="12" y="48"/>
                </a:lnTo>
                <a:lnTo>
                  <a:pt x="17" y="47"/>
                </a:lnTo>
                <a:lnTo>
                  <a:pt x="17" y="48"/>
                </a:lnTo>
                <a:lnTo>
                  <a:pt x="8" y="51"/>
                </a:lnTo>
                <a:lnTo>
                  <a:pt x="1" y="59"/>
                </a:lnTo>
                <a:lnTo>
                  <a:pt x="0" y="67"/>
                </a:lnTo>
                <a:lnTo>
                  <a:pt x="5" y="68"/>
                </a:lnTo>
                <a:lnTo>
                  <a:pt x="10" y="65"/>
                </a:lnTo>
                <a:lnTo>
                  <a:pt x="13" y="63"/>
                </a:lnTo>
                <a:lnTo>
                  <a:pt x="21" y="61"/>
                </a:lnTo>
                <a:lnTo>
                  <a:pt x="21" y="62"/>
                </a:lnTo>
                <a:lnTo>
                  <a:pt x="13" y="64"/>
                </a:lnTo>
                <a:lnTo>
                  <a:pt x="10" y="69"/>
                </a:lnTo>
                <a:lnTo>
                  <a:pt x="12" y="68"/>
                </a:lnTo>
                <a:lnTo>
                  <a:pt x="12" y="70"/>
                </a:lnTo>
                <a:lnTo>
                  <a:pt x="13" y="71"/>
                </a:lnTo>
                <a:lnTo>
                  <a:pt x="20" y="66"/>
                </a:lnTo>
                <a:lnTo>
                  <a:pt x="17" y="69"/>
                </a:lnTo>
                <a:lnTo>
                  <a:pt x="13" y="74"/>
                </a:lnTo>
                <a:lnTo>
                  <a:pt x="13" y="76"/>
                </a:lnTo>
                <a:lnTo>
                  <a:pt x="18" y="76"/>
                </a:lnTo>
                <a:lnTo>
                  <a:pt x="15" y="78"/>
                </a:lnTo>
                <a:lnTo>
                  <a:pt x="17" y="81"/>
                </a:lnTo>
                <a:lnTo>
                  <a:pt x="20" y="80"/>
                </a:lnTo>
                <a:lnTo>
                  <a:pt x="20" y="81"/>
                </a:lnTo>
                <a:lnTo>
                  <a:pt x="13" y="81"/>
                </a:lnTo>
                <a:lnTo>
                  <a:pt x="17" y="82"/>
                </a:lnTo>
                <a:lnTo>
                  <a:pt x="18" y="84"/>
                </a:lnTo>
                <a:lnTo>
                  <a:pt x="17" y="86"/>
                </a:lnTo>
                <a:lnTo>
                  <a:pt x="17" y="87"/>
                </a:lnTo>
                <a:lnTo>
                  <a:pt x="12" y="88"/>
                </a:lnTo>
                <a:lnTo>
                  <a:pt x="16" y="89"/>
                </a:lnTo>
                <a:lnTo>
                  <a:pt x="13" y="91"/>
                </a:lnTo>
                <a:lnTo>
                  <a:pt x="17" y="91"/>
                </a:lnTo>
                <a:lnTo>
                  <a:pt x="18" y="94"/>
                </a:lnTo>
                <a:lnTo>
                  <a:pt x="15" y="94"/>
                </a:lnTo>
                <a:lnTo>
                  <a:pt x="17" y="95"/>
                </a:lnTo>
                <a:lnTo>
                  <a:pt x="17" y="99"/>
                </a:lnTo>
                <a:lnTo>
                  <a:pt x="13" y="99"/>
                </a:lnTo>
                <a:lnTo>
                  <a:pt x="12" y="97"/>
                </a:lnTo>
                <a:lnTo>
                  <a:pt x="10" y="101"/>
                </a:lnTo>
                <a:lnTo>
                  <a:pt x="3" y="99"/>
                </a:lnTo>
                <a:lnTo>
                  <a:pt x="0" y="106"/>
                </a:lnTo>
                <a:lnTo>
                  <a:pt x="0" y="114"/>
                </a:lnTo>
                <a:lnTo>
                  <a:pt x="3" y="121"/>
                </a:lnTo>
                <a:lnTo>
                  <a:pt x="11" y="129"/>
                </a:lnTo>
                <a:lnTo>
                  <a:pt x="12" y="132"/>
                </a:lnTo>
                <a:lnTo>
                  <a:pt x="23" y="133"/>
                </a:lnTo>
                <a:lnTo>
                  <a:pt x="33" y="128"/>
                </a:lnTo>
                <a:lnTo>
                  <a:pt x="27" y="126"/>
                </a:lnTo>
                <a:lnTo>
                  <a:pt x="30" y="123"/>
                </a:lnTo>
                <a:lnTo>
                  <a:pt x="31" y="126"/>
                </a:lnTo>
                <a:lnTo>
                  <a:pt x="36" y="126"/>
                </a:lnTo>
                <a:lnTo>
                  <a:pt x="33" y="124"/>
                </a:lnTo>
                <a:lnTo>
                  <a:pt x="34" y="117"/>
                </a:lnTo>
                <a:lnTo>
                  <a:pt x="39" y="121"/>
                </a:lnTo>
                <a:lnTo>
                  <a:pt x="40" y="124"/>
                </a:lnTo>
                <a:lnTo>
                  <a:pt x="47" y="124"/>
                </a:lnTo>
                <a:lnTo>
                  <a:pt x="45" y="122"/>
                </a:lnTo>
                <a:lnTo>
                  <a:pt x="48" y="122"/>
                </a:lnTo>
                <a:lnTo>
                  <a:pt x="48" y="124"/>
                </a:lnTo>
                <a:lnTo>
                  <a:pt x="50" y="125"/>
                </a:lnTo>
                <a:lnTo>
                  <a:pt x="51" y="120"/>
                </a:lnTo>
                <a:lnTo>
                  <a:pt x="49" y="119"/>
                </a:lnTo>
                <a:lnTo>
                  <a:pt x="50" y="118"/>
                </a:lnTo>
                <a:lnTo>
                  <a:pt x="54" y="121"/>
                </a:lnTo>
                <a:lnTo>
                  <a:pt x="53" y="118"/>
                </a:lnTo>
                <a:lnTo>
                  <a:pt x="55" y="111"/>
                </a:lnTo>
                <a:lnTo>
                  <a:pt x="58" y="111"/>
                </a:lnTo>
                <a:lnTo>
                  <a:pt x="57" y="118"/>
                </a:lnTo>
                <a:lnTo>
                  <a:pt x="63" y="123"/>
                </a:lnTo>
                <a:lnTo>
                  <a:pt x="66" y="123"/>
                </a:lnTo>
                <a:lnTo>
                  <a:pt x="67" y="121"/>
                </a:lnTo>
                <a:lnTo>
                  <a:pt x="65" y="118"/>
                </a:lnTo>
                <a:lnTo>
                  <a:pt x="68" y="115"/>
                </a:lnTo>
                <a:lnTo>
                  <a:pt x="72" y="110"/>
                </a:lnTo>
                <a:lnTo>
                  <a:pt x="73" y="110"/>
                </a:lnTo>
                <a:lnTo>
                  <a:pt x="73" y="112"/>
                </a:lnTo>
                <a:lnTo>
                  <a:pt x="68" y="114"/>
                </a:lnTo>
                <a:lnTo>
                  <a:pt x="67" y="125"/>
                </a:lnTo>
                <a:lnTo>
                  <a:pt x="72" y="126"/>
                </a:lnTo>
                <a:lnTo>
                  <a:pt x="81" y="123"/>
                </a:lnTo>
                <a:lnTo>
                  <a:pt x="81" y="119"/>
                </a:lnTo>
                <a:lnTo>
                  <a:pt x="83" y="119"/>
                </a:lnTo>
                <a:lnTo>
                  <a:pt x="82" y="120"/>
                </a:lnTo>
                <a:lnTo>
                  <a:pt x="82" y="121"/>
                </a:lnTo>
                <a:lnTo>
                  <a:pt x="83" y="124"/>
                </a:lnTo>
                <a:lnTo>
                  <a:pt x="89" y="121"/>
                </a:lnTo>
                <a:lnTo>
                  <a:pt x="89" y="124"/>
                </a:lnTo>
                <a:lnTo>
                  <a:pt x="83" y="127"/>
                </a:lnTo>
                <a:lnTo>
                  <a:pt x="81" y="126"/>
                </a:lnTo>
                <a:lnTo>
                  <a:pt x="86" y="125"/>
                </a:lnTo>
                <a:lnTo>
                  <a:pt x="85" y="124"/>
                </a:lnTo>
                <a:lnTo>
                  <a:pt x="79" y="127"/>
                </a:lnTo>
                <a:lnTo>
                  <a:pt x="83" y="129"/>
                </a:lnTo>
                <a:lnTo>
                  <a:pt x="85" y="129"/>
                </a:lnTo>
                <a:lnTo>
                  <a:pt x="80" y="129"/>
                </a:lnTo>
                <a:lnTo>
                  <a:pt x="76" y="132"/>
                </a:lnTo>
                <a:lnTo>
                  <a:pt x="73" y="132"/>
                </a:lnTo>
                <a:lnTo>
                  <a:pt x="82" y="137"/>
                </a:lnTo>
                <a:lnTo>
                  <a:pt x="83" y="137"/>
                </a:lnTo>
                <a:lnTo>
                  <a:pt x="82" y="140"/>
                </a:lnTo>
                <a:lnTo>
                  <a:pt x="86" y="143"/>
                </a:lnTo>
                <a:lnTo>
                  <a:pt x="81" y="142"/>
                </a:lnTo>
                <a:lnTo>
                  <a:pt x="75" y="146"/>
                </a:lnTo>
                <a:lnTo>
                  <a:pt x="82" y="146"/>
                </a:lnTo>
                <a:lnTo>
                  <a:pt x="81" y="144"/>
                </a:lnTo>
                <a:lnTo>
                  <a:pt x="82" y="144"/>
                </a:lnTo>
                <a:lnTo>
                  <a:pt x="89" y="143"/>
                </a:lnTo>
                <a:lnTo>
                  <a:pt x="96" y="143"/>
                </a:lnTo>
                <a:lnTo>
                  <a:pt x="102" y="141"/>
                </a:lnTo>
                <a:lnTo>
                  <a:pt x="102" y="139"/>
                </a:lnTo>
                <a:lnTo>
                  <a:pt x="110" y="140"/>
                </a:lnTo>
                <a:lnTo>
                  <a:pt x="116" y="139"/>
                </a:lnTo>
                <a:lnTo>
                  <a:pt x="107" y="139"/>
                </a:lnTo>
                <a:lnTo>
                  <a:pt x="106" y="136"/>
                </a:lnTo>
                <a:lnTo>
                  <a:pt x="108" y="135"/>
                </a:lnTo>
                <a:lnTo>
                  <a:pt x="105" y="134"/>
                </a:lnTo>
                <a:lnTo>
                  <a:pt x="113" y="136"/>
                </a:lnTo>
                <a:lnTo>
                  <a:pt x="116" y="138"/>
                </a:lnTo>
                <a:lnTo>
                  <a:pt x="124" y="138"/>
                </a:lnTo>
                <a:lnTo>
                  <a:pt x="130" y="139"/>
                </a:lnTo>
                <a:lnTo>
                  <a:pt x="130" y="136"/>
                </a:lnTo>
                <a:lnTo>
                  <a:pt x="128" y="133"/>
                </a:lnTo>
                <a:lnTo>
                  <a:pt x="128" y="132"/>
                </a:lnTo>
                <a:lnTo>
                  <a:pt x="133" y="131"/>
                </a:lnTo>
                <a:lnTo>
                  <a:pt x="130" y="129"/>
                </a:lnTo>
                <a:lnTo>
                  <a:pt x="129" y="129"/>
                </a:lnTo>
                <a:lnTo>
                  <a:pt x="130" y="126"/>
                </a:lnTo>
                <a:lnTo>
                  <a:pt x="139" y="127"/>
                </a:lnTo>
                <a:lnTo>
                  <a:pt x="135" y="126"/>
                </a:lnTo>
                <a:lnTo>
                  <a:pt x="134" y="125"/>
                </a:lnTo>
                <a:lnTo>
                  <a:pt x="139" y="125"/>
                </a:lnTo>
                <a:lnTo>
                  <a:pt x="143" y="128"/>
                </a:lnTo>
                <a:lnTo>
                  <a:pt x="139" y="128"/>
                </a:lnTo>
                <a:lnTo>
                  <a:pt x="149" y="128"/>
                </a:lnTo>
                <a:lnTo>
                  <a:pt x="149" y="127"/>
                </a:lnTo>
                <a:lnTo>
                  <a:pt x="145" y="126"/>
                </a:lnTo>
                <a:lnTo>
                  <a:pt x="141" y="124"/>
                </a:lnTo>
                <a:lnTo>
                  <a:pt x="152" y="125"/>
                </a:lnTo>
                <a:lnTo>
                  <a:pt x="151" y="124"/>
                </a:lnTo>
                <a:lnTo>
                  <a:pt x="149" y="124"/>
                </a:lnTo>
                <a:lnTo>
                  <a:pt x="161" y="121"/>
                </a:lnTo>
                <a:lnTo>
                  <a:pt x="162" y="121"/>
                </a:lnTo>
                <a:lnTo>
                  <a:pt x="159" y="124"/>
                </a:lnTo>
                <a:lnTo>
                  <a:pt x="163" y="122"/>
                </a:lnTo>
                <a:lnTo>
                  <a:pt x="163" y="119"/>
                </a:lnTo>
                <a:lnTo>
                  <a:pt x="158" y="120"/>
                </a:lnTo>
                <a:lnTo>
                  <a:pt x="159" y="119"/>
                </a:lnTo>
                <a:lnTo>
                  <a:pt x="157" y="118"/>
                </a:lnTo>
                <a:lnTo>
                  <a:pt x="153" y="119"/>
                </a:lnTo>
                <a:lnTo>
                  <a:pt x="156" y="120"/>
                </a:lnTo>
                <a:lnTo>
                  <a:pt x="151" y="121"/>
                </a:lnTo>
                <a:lnTo>
                  <a:pt x="152" y="119"/>
                </a:lnTo>
                <a:lnTo>
                  <a:pt x="149" y="119"/>
                </a:lnTo>
                <a:lnTo>
                  <a:pt x="156" y="113"/>
                </a:lnTo>
                <a:lnTo>
                  <a:pt x="157" y="114"/>
                </a:lnTo>
                <a:lnTo>
                  <a:pt x="157" y="115"/>
                </a:lnTo>
                <a:lnTo>
                  <a:pt x="158" y="117"/>
                </a:lnTo>
                <a:lnTo>
                  <a:pt x="163" y="117"/>
                </a:lnTo>
                <a:lnTo>
                  <a:pt x="161" y="116"/>
                </a:lnTo>
                <a:lnTo>
                  <a:pt x="160" y="116"/>
                </a:lnTo>
                <a:lnTo>
                  <a:pt x="164" y="116"/>
                </a:lnTo>
                <a:lnTo>
                  <a:pt x="180" y="112"/>
                </a:lnTo>
                <a:lnTo>
                  <a:pt x="166" y="114"/>
                </a:lnTo>
                <a:lnTo>
                  <a:pt x="163" y="114"/>
                </a:lnTo>
                <a:lnTo>
                  <a:pt x="163" y="112"/>
                </a:lnTo>
                <a:lnTo>
                  <a:pt x="183" y="109"/>
                </a:lnTo>
                <a:lnTo>
                  <a:pt x="181" y="108"/>
                </a:lnTo>
                <a:lnTo>
                  <a:pt x="180" y="103"/>
                </a:lnTo>
                <a:lnTo>
                  <a:pt x="179" y="103"/>
                </a:lnTo>
                <a:lnTo>
                  <a:pt x="177" y="102"/>
                </a:lnTo>
                <a:lnTo>
                  <a:pt x="183" y="101"/>
                </a:lnTo>
                <a:lnTo>
                  <a:pt x="175" y="99"/>
                </a:lnTo>
                <a:lnTo>
                  <a:pt x="164" y="101"/>
                </a:lnTo>
                <a:lnTo>
                  <a:pt x="136" y="96"/>
                </a:lnTo>
                <a:lnTo>
                  <a:pt x="128" y="93"/>
                </a:lnTo>
                <a:lnTo>
                  <a:pt x="123" y="90"/>
                </a:lnTo>
                <a:lnTo>
                  <a:pt x="109" y="83"/>
                </a:lnTo>
                <a:lnTo>
                  <a:pt x="100" y="76"/>
                </a:lnTo>
                <a:lnTo>
                  <a:pt x="96" y="71"/>
                </a:lnTo>
                <a:lnTo>
                  <a:pt x="93" y="71"/>
                </a:lnTo>
                <a:lnTo>
                  <a:pt x="89" y="7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6" name="Freeform 58"/>
          <p:cNvSpPr>
            <a:spLocks/>
          </p:cNvSpPr>
          <p:nvPr/>
        </p:nvSpPr>
        <p:spPr bwMode="auto">
          <a:xfrm>
            <a:off x="4983957" y="3521075"/>
            <a:ext cx="209815" cy="98425"/>
          </a:xfrm>
          <a:custGeom>
            <a:avLst/>
            <a:gdLst>
              <a:gd name="T0" fmla="*/ 2147483647 w 132"/>
              <a:gd name="T1" fmla="*/ 2147483647 h 62"/>
              <a:gd name="T2" fmla="*/ 2147483647 w 132"/>
              <a:gd name="T3" fmla="*/ 2147483647 h 62"/>
              <a:gd name="T4" fmla="*/ 2147483647 w 132"/>
              <a:gd name="T5" fmla="*/ 2147483647 h 62"/>
              <a:gd name="T6" fmla="*/ 0 w 132"/>
              <a:gd name="T7" fmla="*/ 2147483647 h 62"/>
              <a:gd name="T8" fmla="*/ 2147483647 w 132"/>
              <a:gd name="T9" fmla="*/ 2147483647 h 62"/>
              <a:gd name="T10" fmla="*/ 2147483647 w 132"/>
              <a:gd name="T11" fmla="*/ 2147483647 h 62"/>
              <a:gd name="T12" fmla="*/ 2147483647 w 132"/>
              <a:gd name="T13" fmla="*/ 2147483647 h 62"/>
              <a:gd name="T14" fmla="*/ 2147483647 w 132"/>
              <a:gd name="T15" fmla="*/ 2147483647 h 62"/>
              <a:gd name="T16" fmla="*/ 2147483647 w 132"/>
              <a:gd name="T17" fmla="*/ 2147483647 h 62"/>
              <a:gd name="T18" fmla="*/ 2147483647 w 132"/>
              <a:gd name="T19" fmla="*/ 2147483647 h 62"/>
              <a:gd name="T20" fmla="*/ 2147483647 w 132"/>
              <a:gd name="T21" fmla="*/ 2147483647 h 62"/>
              <a:gd name="T22" fmla="*/ 2147483647 w 132"/>
              <a:gd name="T23" fmla="*/ 2147483647 h 62"/>
              <a:gd name="T24" fmla="*/ 2147483647 w 132"/>
              <a:gd name="T25" fmla="*/ 2147483647 h 62"/>
              <a:gd name="T26" fmla="*/ 2147483647 w 132"/>
              <a:gd name="T27" fmla="*/ 2147483647 h 62"/>
              <a:gd name="T28" fmla="*/ 2147483647 w 132"/>
              <a:gd name="T29" fmla="*/ 2147483647 h 62"/>
              <a:gd name="T30" fmla="*/ 2147483647 w 132"/>
              <a:gd name="T31" fmla="*/ 2147483647 h 62"/>
              <a:gd name="T32" fmla="*/ 2147483647 w 132"/>
              <a:gd name="T33" fmla="*/ 2147483647 h 62"/>
              <a:gd name="T34" fmla="*/ 2147483647 w 132"/>
              <a:gd name="T35" fmla="*/ 2147483647 h 62"/>
              <a:gd name="T36" fmla="*/ 2147483647 w 132"/>
              <a:gd name="T37" fmla="*/ 2147483647 h 62"/>
              <a:gd name="T38" fmla="*/ 2147483647 w 132"/>
              <a:gd name="T39" fmla="*/ 2147483647 h 62"/>
              <a:gd name="T40" fmla="*/ 2147483647 w 132"/>
              <a:gd name="T41" fmla="*/ 2147483647 h 62"/>
              <a:gd name="T42" fmla="*/ 2147483647 w 132"/>
              <a:gd name="T43" fmla="*/ 2147483647 h 62"/>
              <a:gd name="T44" fmla="*/ 2147483647 w 132"/>
              <a:gd name="T45" fmla="*/ 2147483647 h 62"/>
              <a:gd name="T46" fmla="*/ 2147483647 w 132"/>
              <a:gd name="T47" fmla="*/ 2147483647 h 62"/>
              <a:gd name="T48" fmla="*/ 2147483647 w 132"/>
              <a:gd name="T49" fmla="*/ 2147483647 h 62"/>
              <a:gd name="T50" fmla="*/ 2147483647 w 132"/>
              <a:gd name="T51" fmla="*/ 2147483647 h 62"/>
              <a:gd name="T52" fmla="*/ 2147483647 w 132"/>
              <a:gd name="T53" fmla="*/ 2147483647 h 62"/>
              <a:gd name="T54" fmla="*/ 2147483647 w 132"/>
              <a:gd name="T55" fmla="*/ 2147483647 h 62"/>
              <a:gd name="T56" fmla="*/ 2147483647 w 132"/>
              <a:gd name="T57" fmla="*/ 2147483647 h 62"/>
              <a:gd name="T58" fmla="*/ 2147483647 w 132"/>
              <a:gd name="T59" fmla="*/ 2147483647 h 62"/>
              <a:gd name="T60" fmla="*/ 2147483647 w 132"/>
              <a:gd name="T61" fmla="*/ 0 h 62"/>
              <a:gd name="T62" fmla="*/ 2147483647 w 132"/>
              <a:gd name="T63" fmla="*/ 2147483647 h 62"/>
              <a:gd name="T64" fmla="*/ 2147483647 w 132"/>
              <a:gd name="T65" fmla="*/ 2147483647 h 62"/>
              <a:gd name="T66" fmla="*/ 2147483647 w 132"/>
              <a:gd name="T67" fmla="*/ 2147483647 h 62"/>
              <a:gd name="T68" fmla="*/ 2147483647 w 132"/>
              <a:gd name="T69" fmla="*/ 2147483647 h 62"/>
              <a:gd name="T70" fmla="*/ 2147483647 w 132"/>
              <a:gd name="T71" fmla="*/ 2147483647 h 62"/>
              <a:gd name="T72" fmla="*/ 2147483647 w 132"/>
              <a:gd name="T73" fmla="*/ 2147483647 h 62"/>
              <a:gd name="T74" fmla="*/ 2147483647 w 132"/>
              <a:gd name="T75" fmla="*/ 2147483647 h 62"/>
              <a:gd name="T76" fmla="*/ 2147483647 w 132"/>
              <a:gd name="T77" fmla="*/ 2147483647 h 62"/>
              <a:gd name="T78" fmla="*/ 2147483647 w 132"/>
              <a:gd name="T79" fmla="*/ 2147483647 h 62"/>
              <a:gd name="T80" fmla="*/ 2147483647 w 132"/>
              <a:gd name="T81" fmla="*/ 2147483647 h 6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2" h="62">
                <a:moveTo>
                  <a:pt x="49" y="2"/>
                </a:moveTo>
                <a:lnTo>
                  <a:pt x="9" y="26"/>
                </a:lnTo>
                <a:lnTo>
                  <a:pt x="8" y="46"/>
                </a:lnTo>
                <a:lnTo>
                  <a:pt x="0" y="59"/>
                </a:lnTo>
                <a:lnTo>
                  <a:pt x="12" y="47"/>
                </a:lnTo>
                <a:lnTo>
                  <a:pt x="12" y="41"/>
                </a:lnTo>
                <a:lnTo>
                  <a:pt x="16" y="46"/>
                </a:lnTo>
                <a:lnTo>
                  <a:pt x="20" y="42"/>
                </a:lnTo>
                <a:lnTo>
                  <a:pt x="29" y="42"/>
                </a:lnTo>
                <a:lnTo>
                  <a:pt x="16" y="52"/>
                </a:lnTo>
                <a:lnTo>
                  <a:pt x="13" y="51"/>
                </a:lnTo>
                <a:lnTo>
                  <a:pt x="12" y="56"/>
                </a:lnTo>
                <a:lnTo>
                  <a:pt x="6" y="61"/>
                </a:lnTo>
                <a:lnTo>
                  <a:pt x="28" y="61"/>
                </a:lnTo>
                <a:lnTo>
                  <a:pt x="80" y="61"/>
                </a:lnTo>
                <a:lnTo>
                  <a:pt x="131" y="54"/>
                </a:lnTo>
                <a:lnTo>
                  <a:pt x="126" y="50"/>
                </a:lnTo>
                <a:lnTo>
                  <a:pt x="124" y="39"/>
                </a:lnTo>
                <a:lnTo>
                  <a:pt x="125" y="30"/>
                </a:lnTo>
                <a:lnTo>
                  <a:pt x="129" y="23"/>
                </a:lnTo>
                <a:lnTo>
                  <a:pt x="126" y="19"/>
                </a:lnTo>
                <a:lnTo>
                  <a:pt x="123" y="15"/>
                </a:lnTo>
                <a:lnTo>
                  <a:pt x="118" y="15"/>
                </a:lnTo>
                <a:lnTo>
                  <a:pt x="116" y="8"/>
                </a:lnTo>
                <a:lnTo>
                  <a:pt x="99" y="11"/>
                </a:lnTo>
                <a:lnTo>
                  <a:pt x="94" y="13"/>
                </a:lnTo>
                <a:lnTo>
                  <a:pt x="92" y="10"/>
                </a:lnTo>
                <a:lnTo>
                  <a:pt x="85" y="11"/>
                </a:lnTo>
                <a:lnTo>
                  <a:pt x="75" y="6"/>
                </a:lnTo>
                <a:lnTo>
                  <a:pt x="70" y="6"/>
                </a:lnTo>
                <a:lnTo>
                  <a:pt x="65" y="0"/>
                </a:lnTo>
                <a:lnTo>
                  <a:pt x="60" y="3"/>
                </a:lnTo>
                <a:lnTo>
                  <a:pt x="61" y="6"/>
                </a:lnTo>
                <a:lnTo>
                  <a:pt x="57" y="6"/>
                </a:lnTo>
                <a:lnTo>
                  <a:pt x="61" y="22"/>
                </a:lnTo>
                <a:lnTo>
                  <a:pt x="55" y="26"/>
                </a:lnTo>
                <a:lnTo>
                  <a:pt x="46" y="26"/>
                </a:lnTo>
                <a:lnTo>
                  <a:pt x="43" y="24"/>
                </a:lnTo>
                <a:lnTo>
                  <a:pt x="33" y="26"/>
                </a:lnTo>
                <a:lnTo>
                  <a:pt x="32" y="24"/>
                </a:lnTo>
                <a:lnTo>
                  <a:pt x="49" y="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7" name="Freeform 59"/>
          <p:cNvSpPr>
            <a:spLocks/>
          </p:cNvSpPr>
          <p:nvPr/>
        </p:nvSpPr>
        <p:spPr bwMode="auto">
          <a:xfrm>
            <a:off x="6091502" y="1835150"/>
            <a:ext cx="89429" cy="76200"/>
          </a:xfrm>
          <a:custGeom>
            <a:avLst/>
            <a:gdLst>
              <a:gd name="T0" fmla="*/ 2147483647 w 56"/>
              <a:gd name="T1" fmla="*/ 2147483647 h 48"/>
              <a:gd name="T2" fmla="*/ 2147483647 w 56"/>
              <a:gd name="T3" fmla="*/ 2147483647 h 48"/>
              <a:gd name="T4" fmla="*/ 2147483647 w 56"/>
              <a:gd name="T5" fmla="*/ 2147483647 h 48"/>
              <a:gd name="T6" fmla="*/ 2147483647 w 56"/>
              <a:gd name="T7" fmla="*/ 2147483647 h 48"/>
              <a:gd name="T8" fmla="*/ 2147483647 w 56"/>
              <a:gd name="T9" fmla="*/ 2147483647 h 48"/>
              <a:gd name="T10" fmla="*/ 2147483647 w 56"/>
              <a:gd name="T11" fmla="*/ 2147483647 h 48"/>
              <a:gd name="T12" fmla="*/ 2147483647 w 56"/>
              <a:gd name="T13" fmla="*/ 2147483647 h 48"/>
              <a:gd name="T14" fmla="*/ 2147483647 w 56"/>
              <a:gd name="T15" fmla="*/ 2147483647 h 48"/>
              <a:gd name="T16" fmla="*/ 2147483647 w 56"/>
              <a:gd name="T17" fmla="*/ 2147483647 h 48"/>
              <a:gd name="T18" fmla="*/ 2147483647 w 56"/>
              <a:gd name="T19" fmla="*/ 2147483647 h 48"/>
              <a:gd name="T20" fmla="*/ 2147483647 w 56"/>
              <a:gd name="T21" fmla="*/ 2147483647 h 48"/>
              <a:gd name="T22" fmla="*/ 2147483647 w 56"/>
              <a:gd name="T23" fmla="*/ 2147483647 h 48"/>
              <a:gd name="T24" fmla="*/ 2147483647 w 56"/>
              <a:gd name="T25" fmla="*/ 2147483647 h 48"/>
              <a:gd name="T26" fmla="*/ 2147483647 w 56"/>
              <a:gd name="T27" fmla="*/ 0 h 48"/>
              <a:gd name="T28" fmla="*/ 2147483647 w 56"/>
              <a:gd name="T29" fmla="*/ 2147483647 h 48"/>
              <a:gd name="T30" fmla="*/ 2147483647 w 56"/>
              <a:gd name="T31" fmla="*/ 2147483647 h 48"/>
              <a:gd name="T32" fmla="*/ 0 w 56"/>
              <a:gd name="T33" fmla="*/ 2147483647 h 48"/>
              <a:gd name="T34" fmla="*/ 2147483647 w 56"/>
              <a:gd name="T35" fmla="*/ 2147483647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6" h="48">
                <a:moveTo>
                  <a:pt x="2" y="32"/>
                </a:moveTo>
                <a:lnTo>
                  <a:pt x="7" y="43"/>
                </a:lnTo>
                <a:lnTo>
                  <a:pt x="10" y="42"/>
                </a:lnTo>
                <a:lnTo>
                  <a:pt x="21" y="47"/>
                </a:lnTo>
                <a:lnTo>
                  <a:pt x="24" y="45"/>
                </a:lnTo>
                <a:lnTo>
                  <a:pt x="26" y="45"/>
                </a:lnTo>
                <a:lnTo>
                  <a:pt x="42" y="33"/>
                </a:lnTo>
                <a:lnTo>
                  <a:pt x="46" y="27"/>
                </a:lnTo>
                <a:lnTo>
                  <a:pt x="50" y="10"/>
                </a:lnTo>
                <a:lnTo>
                  <a:pt x="51" y="8"/>
                </a:lnTo>
                <a:lnTo>
                  <a:pt x="55" y="17"/>
                </a:lnTo>
                <a:lnTo>
                  <a:pt x="55" y="8"/>
                </a:lnTo>
                <a:lnTo>
                  <a:pt x="45" y="2"/>
                </a:lnTo>
                <a:lnTo>
                  <a:pt x="18" y="0"/>
                </a:lnTo>
                <a:lnTo>
                  <a:pt x="10" y="2"/>
                </a:lnTo>
                <a:lnTo>
                  <a:pt x="4" y="9"/>
                </a:lnTo>
                <a:lnTo>
                  <a:pt x="0" y="17"/>
                </a:lnTo>
                <a:lnTo>
                  <a:pt x="2" y="3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8" name="Freeform 60"/>
          <p:cNvSpPr>
            <a:spLocks/>
          </p:cNvSpPr>
          <p:nvPr/>
        </p:nvSpPr>
        <p:spPr bwMode="auto">
          <a:xfrm>
            <a:off x="6440621" y="1576389"/>
            <a:ext cx="111786" cy="47625"/>
          </a:xfrm>
          <a:custGeom>
            <a:avLst/>
            <a:gdLst>
              <a:gd name="T0" fmla="*/ 2147483647 w 70"/>
              <a:gd name="T1" fmla="*/ 0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2147483647 w 70"/>
              <a:gd name="T7" fmla="*/ 2147483647 h 30"/>
              <a:gd name="T8" fmla="*/ 2147483647 w 70"/>
              <a:gd name="T9" fmla="*/ 2147483647 h 30"/>
              <a:gd name="T10" fmla="*/ 0 w 70"/>
              <a:gd name="T11" fmla="*/ 2147483647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2147483647 w 70"/>
              <a:gd name="T23" fmla="*/ 2147483647 h 30"/>
              <a:gd name="T24" fmla="*/ 2147483647 w 70"/>
              <a:gd name="T25" fmla="*/ 2147483647 h 30"/>
              <a:gd name="T26" fmla="*/ 2147483647 w 70"/>
              <a:gd name="T27" fmla="*/ 2147483647 h 30"/>
              <a:gd name="T28" fmla="*/ 2147483647 w 70"/>
              <a:gd name="T29" fmla="*/ 2147483647 h 30"/>
              <a:gd name="T30" fmla="*/ 2147483647 w 70"/>
              <a:gd name="T31" fmla="*/ 2147483647 h 30"/>
              <a:gd name="T32" fmla="*/ 2147483647 w 70"/>
              <a:gd name="T33" fmla="*/ 2147483647 h 30"/>
              <a:gd name="T34" fmla="*/ 2147483647 w 70"/>
              <a:gd name="T35" fmla="*/ 2147483647 h 30"/>
              <a:gd name="T36" fmla="*/ 2147483647 w 70"/>
              <a:gd name="T37" fmla="*/ 2147483647 h 30"/>
              <a:gd name="T38" fmla="*/ 2147483647 w 70"/>
              <a:gd name="T39" fmla="*/ 2147483647 h 30"/>
              <a:gd name="T40" fmla="*/ 2147483647 w 70"/>
              <a:gd name="T41" fmla="*/ 2147483647 h 30"/>
              <a:gd name="T42" fmla="*/ 2147483647 w 70"/>
              <a:gd name="T43" fmla="*/ 2147483647 h 30"/>
              <a:gd name="T44" fmla="*/ 2147483647 w 70"/>
              <a:gd name="T45" fmla="*/ 2147483647 h 30"/>
              <a:gd name="T46" fmla="*/ 2147483647 w 70"/>
              <a:gd name="T47" fmla="*/ 2147483647 h 30"/>
              <a:gd name="T48" fmla="*/ 2147483647 w 70"/>
              <a:gd name="T49" fmla="*/ 2147483647 h 30"/>
              <a:gd name="T50" fmla="*/ 2147483647 w 70"/>
              <a:gd name="T51" fmla="*/ 2147483647 h 30"/>
              <a:gd name="T52" fmla="*/ 2147483647 w 70"/>
              <a:gd name="T53" fmla="*/ 2147483647 h 30"/>
              <a:gd name="T54" fmla="*/ 2147483647 w 70"/>
              <a:gd name="T55" fmla="*/ 2147483647 h 30"/>
              <a:gd name="T56" fmla="*/ 2147483647 w 70"/>
              <a:gd name="T57" fmla="*/ 2147483647 h 30"/>
              <a:gd name="T58" fmla="*/ 2147483647 w 70"/>
              <a:gd name="T59" fmla="*/ 2147483647 h 30"/>
              <a:gd name="T60" fmla="*/ 2147483647 w 70"/>
              <a:gd name="T61" fmla="*/ 2147483647 h 30"/>
              <a:gd name="T62" fmla="*/ 2147483647 w 70"/>
              <a:gd name="T63" fmla="*/ 2147483647 h 30"/>
              <a:gd name="T64" fmla="*/ 2147483647 w 70"/>
              <a:gd name="T65" fmla="*/ 2147483647 h 30"/>
              <a:gd name="T66" fmla="*/ 2147483647 w 70"/>
              <a:gd name="T67" fmla="*/ 2147483647 h 30"/>
              <a:gd name="T68" fmla="*/ 2147483647 w 70"/>
              <a:gd name="T69" fmla="*/ 2147483647 h 30"/>
              <a:gd name="T70" fmla="*/ 2147483647 w 70"/>
              <a:gd name="T71" fmla="*/ 2147483647 h 30"/>
              <a:gd name="T72" fmla="*/ 2147483647 w 70"/>
              <a:gd name="T73" fmla="*/ 2147483647 h 30"/>
              <a:gd name="T74" fmla="*/ 2147483647 w 70"/>
              <a:gd name="T75" fmla="*/ 2147483647 h 30"/>
              <a:gd name="T76" fmla="*/ 2147483647 w 70"/>
              <a:gd name="T77" fmla="*/ 2147483647 h 30"/>
              <a:gd name="T78" fmla="*/ 2147483647 w 70"/>
              <a:gd name="T79" fmla="*/ 2147483647 h 30"/>
              <a:gd name="T80" fmla="*/ 2147483647 w 70"/>
              <a:gd name="T81" fmla="*/ 2147483647 h 30"/>
              <a:gd name="T82" fmla="*/ 2147483647 w 70"/>
              <a:gd name="T83" fmla="*/ 2147483647 h 30"/>
              <a:gd name="T84" fmla="*/ 2147483647 w 70"/>
              <a:gd name="T85" fmla="*/ 2147483647 h 30"/>
              <a:gd name="T86" fmla="*/ 2147483647 w 70"/>
              <a:gd name="T87" fmla="*/ 2147483647 h 30"/>
              <a:gd name="T88" fmla="*/ 2147483647 w 70"/>
              <a:gd name="T89" fmla="*/ 2147483647 h 30"/>
              <a:gd name="T90" fmla="*/ 2147483647 w 70"/>
              <a:gd name="T91" fmla="*/ 2147483647 h 30"/>
              <a:gd name="T92" fmla="*/ 2147483647 w 70"/>
              <a:gd name="T93" fmla="*/ 2147483647 h 30"/>
              <a:gd name="T94" fmla="*/ 2147483647 w 70"/>
              <a:gd name="T95" fmla="*/ 2147483647 h 30"/>
              <a:gd name="T96" fmla="*/ 2147483647 w 70"/>
              <a:gd name="T97" fmla="*/ 2147483647 h 30"/>
              <a:gd name="T98" fmla="*/ 2147483647 w 70"/>
              <a:gd name="T99" fmla="*/ 2147483647 h 30"/>
              <a:gd name="T100" fmla="*/ 2147483647 w 70"/>
              <a:gd name="T101" fmla="*/ 2147483647 h 30"/>
              <a:gd name="T102" fmla="*/ 2147483647 w 70"/>
              <a:gd name="T103" fmla="*/ 2147483647 h 30"/>
              <a:gd name="T104" fmla="*/ 2147483647 w 70"/>
              <a:gd name="T105" fmla="*/ 2147483647 h 30"/>
              <a:gd name="T106" fmla="*/ 2147483647 w 70"/>
              <a:gd name="T107" fmla="*/ 2147483647 h 30"/>
              <a:gd name="T108" fmla="*/ 2147483647 w 70"/>
              <a:gd name="T109" fmla="*/ 0 h 30"/>
              <a:gd name="T110" fmla="*/ 2147483647 w 70"/>
              <a:gd name="T111" fmla="*/ 0 h 3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0" h="30">
                <a:moveTo>
                  <a:pt x="8" y="0"/>
                </a:moveTo>
                <a:lnTo>
                  <a:pt x="3" y="6"/>
                </a:lnTo>
                <a:lnTo>
                  <a:pt x="4" y="11"/>
                </a:lnTo>
                <a:lnTo>
                  <a:pt x="4" y="12"/>
                </a:lnTo>
                <a:lnTo>
                  <a:pt x="3" y="13"/>
                </a:lnTo>
                <a:lnTo>
                  <a:pt x="0" y="13"/>
                </a:lnTo>
                <a:lnTo>
                  <a:pt x="1" y="14"/>
                </a:lnTo>
                <a:lnTo>
                  <a:pt x="4" y="14"/>
                </a:lnTo>
                <a:lnTo>
                  <a:pt x="11" y="14"/>
                </a:lnTo>
                <a:lnTo>
                  <a:pt x="12" y="14"/>
                </a:lnTo>
                <a:lnTo>
                  <a:pt x="11" y="15"/>
                </a:lnTo>
                <a:lnTo>
                  <a:pt x="6" y="16"/>
                </a:lnTo>
                <a:lnTo>
                  <a:pt x="2" y="17"/>
                </a:lnTo>
                <a:lnTo>
                  <a:pt x="1" y="18"/>
                </a:lnTo>
                <a:lnTo>
                  <a:pt x="2" y="18"/>
                </a:lnTo>
                <a:lnTo>
                  <a:pt x="3" y="19"/>
                </a:lnTo>
                <a:lnTo>
                  <a:pt x="4" y="21"/>
                </a:lnTo>
                <a:lnTo>
                  <a:pt x="6" y="20"/>
                </a:lnTo>
                <a:lnTo>
                  <a:pt x="8" y="20"/>
                </a:lnTo>
                <a:lnTo>
                  <a:pt x="9" y="21"/>
                </a:lnTo>
                <a:lnTo>
                  <a:pt x="9" y="22"/>
                </a:lnTo>
                <a:lnTo>
                  <a:pt x="10" y="24"/>
                </a:lnTo>
                <a:lnTo>
                  <a:pt x="11" y="25"/>
                </a:lnTo>
                <a:lnTo>
                  <a:pt x="16" y="26"/>
                </a:lnTo>
                <a:lnTo>
                  <a:pt x="26" y="29"/>
                </a:lnTo>
                <a:lnTo>
                  <a:pt x="30" y="29"/>
                </a:lnTo>
                <a:lnTo>
                  <a:pt x="31" y="28"/>
                </a:lnTo>
                <a:lnTo>
                  <a:pt x="31" y="27"/>
                </a:lnTo>
                <a:lnTo>
                  <a:pt x="30" y="27"/>
                </a:lnTo>
                <a:lnTo>
                  <a:pt x="24" y="26"/>
                </a:lnTo>
                <a:lnTo>
                  <a:pt x="38" y="23"/>
                </a:lnTo>
                <a:lnTo>
                  <a:pt x="39" y="23"/>
                </a:lnTo>
                <a:lnTo>
                  <a:pt x="45" y="24"/>
                </a:lnTo>
                <a:lnTo>
                  <a:pt x="46" y="24"/>
                </a:lnTo>
                <a:lnTo>
                  <a:pt x="46" y="25"/>
                </a:lnTo>
                <a:lnTo>
                  <a:pt x="45" y="27"/>
                </a:lnTo>
                <a:lnTo>
                  <a:pt x="46" y="28"/>
                </a:lnTo>
                <a:lnTo>
                  <a:pt x="47" y="28"/>
                </a:lnTo>
                <a:lnTo>
                  <a:pt x="52" y="27"/>
                </a:lnTo>
                <a:lnTo>
                  <a:pt x="57" y="24"/>
                </a:lnTo>
                <a:lnTo>
                  <a:pt x="60" y="23"/>
                </a:lnTo>
                <a:lnTo>
                  <a:pt x="64" y="19"/>
                </a:lnTo>
                <a:lnTo>
                  <a:pt x="69" y="16"/>
                </a:lnTo>
                <a:lnTo>
                  <a:pt x="67" y="11"/>
                </a:lnTo>
                <a:lnTo>
                  <a:pt x="61" y="7"/>
                </a:lnTo>
                <a:lnTo>
                  <a:pt x="58" y="6"/>
                </a:lnTo>
                <a:lnTo>
                  <a:pt x="45" y="4"/>
                </a:lnTo>
                <a:lnTo>
                  <a:pt x="44" y="4"/>
                </a:lnTo>
                <a:lnTo>
                  <a:pt x="36" y="6"/>
                </a:lnTo>
                <a:lnTo>
                  <a:pt x="30" y="6"/>
                </a:lnTo>
                <a:lnTo>
                  <a:pt x="29" y="5"/>
                </a:lnTo>
                <a:lnTo>
                  <a:pt x="28" y="4"/>
                </a:lnTo>
                <a:lnTo>
                  <a:pt x="26" y="4"/>
                </a:lnTo>
                <a:lnTo>
                  <a:pt x="14" y="1"/>
                </a:lnTo>
                <a:lnTo>
                  <a:pt x="9" y="0"/>
                </a:lnTo>
                <a:lnTo>
                  <a:pt x="8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9" name="Freeform 61"/>
          <p:cNvSpPr>
            <a:spLocks/>
          </p:cNvSpPr>
          <p:nvPr/>
        </p:nvSpPr>
        <p:spPr bwMode="auto">
          <a:xfrm>
            <a:off x="6153415" y="1625601"/>
            <a:ext cx="55033" cy="30163"/>
          </a:xfrm>
          <a:custGeom>
            <a:avLst/>
            <a:gdLst>
              <a:gd name="T0" fmla="*/ 2147483647 w 35"/>
              <a:gd name="T1" fmla="*/ 2147483647 h 19"/>
              <a:gd name="T2" fmla="*/ 2147483647 w 35"/>
              <a:gd name="T3" fmla="*/ 2147483647 h 19"/>
              <a:gd name="T4" fmla="*/ 2147483647 w 35"/>
              <a:gd name="T5" fmla="*/ 2147483647 h 19"/>
              <a:gd name="T6" fmla="*/ 2147483647 w 35"/>
              <a:gd name="T7" fmla="*/ 2147483647 h 19"/>
              <a:gd name="T8" fmla="*/ 2147483647 w 35"/>
              <a:gd name="T9" fmla="*/ 2147483647 h 19"/>
              <a:gd name="T10" fmla="*/ 2147483647 w 35"/>
              <a:gd name="T11" fmla="*/ 2147483647 h 19"/>
              <a:gd name="T12" fmla="*/ 2147483647 w 35"/>
              <a:gd name="T13" fmla="*/ 2147483647 h 19"/>
              <a:gd name="T14" fmla="*/ 2147483647 w 35"/>
              <a:gd name="T15" fmla="*/ 2147483647 h 19"/>
              <a:gd name="T16" fmla="*/ 2147483647 w 35"/>
              <a:gd name="T17" fmla="*/ 2147483647 h 19"/>
              <a:gd name="T18" fmla="*/ 2147483647 w 35"/>
              <a:gd name="T19" fmla="*/ 2147483647 h 19"/>
              <a:gd name="T20" fmla="*/ 2147483647 w 35"/>
              <a:gd name="T21" fmla="*/ 2147483647 h 19"/>
              <a:gd name="T22" fmla="*/ 2147483647 w 35"/>
              <a:gd name="T23" fmla="*/ 2147483647 h 19"/>
              <a:gd name="T24" fmla="*/ 2147483647 w 35"/>
              <a:gd name="T25" fmla="*/ 0 h 19"/>
              <a:gd name="T26" fmla="*/ 2147483647 w 35"/>
              <a:gd name="T27" fmla="*/ 0 h 19"/>
              <a:gd name="T28" fmla="*/ 2147483647 w 35"/>
              <a:gd name="T29" fmla="*/ 2147483647 h 19"/>
              <a:gd name="T30" fmla="*/ 2147483647 w 35"/>
              <a:gd name="T31" fmla="*/ 2147483647 h 19"/>
              <a:gd name="T32" fmla="*/ 2147483647 w 35"/>
              <a:gd name="T33" fmla="*/ 2147483647 h 19"/>
              <a:gd name="T34" fmla="*/ 2147483647 w 35"/>
              <a:gd name="T35" fmla="*/ 2147483647 h 19"/>
              <a:gd name="T36" fmla="*/ 0 w 35"/>
              <a:gd name="T37" fmla="*/ 2147483647 h 19"/>
              <a:gd name="T38" fmla="*/ 2147483647 w 35"/>
              <a:gd name="T39" fmla="*/ 2147483647 h 19"/>
              <a:gd name="T40" fmla="*/ 2147483647 w 35"/>
              <a:gd name="T41" fmla="*/ 2147483647 h 19"/>
              <a:gd name="T42" fmla="*/ 2147483647 w 35"/>
              <a:gd name="T43" fmla="*/ 2147483647 h 19"/>
              <a:gd name="T44" fmla="*/ 2147483647 w 35"/>
              <a:gd name="T45" fmla="*/ 2147483647 h 19"/>
              <a:gd name="T46" fmla="*/ 2147483647 w 35"/>
              <a:gd name="T47" fmla="*/ 2147483647 h 19"/>
              <a:gd name="T48" fmla="*/ 2147483647 w 35"/>
              <a:gd name="T49" fmla="*/ 2147483647 h 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5" h="19">
                <a:moveTo>
                  <a:pt x="30" y="18"/>
                </a:moveTo>
                <a:lnTo>
                  <a:pt x="34" y="16"/>
                </a:lnTo>
                <a:lnTo>
                  <a:pt x="29" y="15"/>
                </a:lnTo>
                <a:lnTo>
                  <a:pt x="27" y="12"/>
                </a:lnTo>
                <a:lnTo>
                  <a:pt x="29" y="6"/>
                </a:lnTo>
                <a:lnTo>
                  <a:pt x="26" y="2"/>
                </a:lnTo>
                <a:lnTo>
                  <a:pt x="24" y="2"/>
                </a:lnTo>
                <a:lnTo>
                  <a:pt x="23" y="4"/>
                </a:lnTo>
                <a:lnTo>
                  <a:pt x="14" y="3"/>
                </a:lnTo>
                <a:lnTo>
                  <a:pt x="16" y="1"/>
                </a:lnTo>
                <a:lnTo>
                  <a:pt x="17" y="3"/>
                </a:lnTo>
                <a:lnTo>
                  <a:pt x="20" y="3"/>
                </a:lnTo>
                <a:lnTo>
                  <a:pt x="16" y="0"/>
                </a:lnTo>
                <a:lnTo>
                  <a:pt x="10" y="0"/>
                </a:lnTo>
                <a:lnTo>
                  <a:pt x="9" y="1"/>
                </a:lnTo>
                <a:lnTo>
                  <a:pt x="12" y="3"/>
                </a:lnTo>
                <a:lnTo>
                  <a:pt x="6" y="3"/>
                </a:lnTo>
                <a:lnTo>
                  <a:pt x="1" y="8"/>
                </a:lnTo>
                <a:lnTo>
                  <a:pt x="0" y="10"/>
                </a:lnTo>
                <a:lnTo>
                  <a:pt x="2" y="11"/>
                </a:lnTo>
                <a:lnTo>
                  <a:pt x="6" y="12"/>
                </a:lnTo>
                <a:lnTo>
                  <a:pt x="12" y="10"/>
                </a:lnTo>
                <a:lnTo>
                  <a:pt x="29" y="16"/>
                </a:lnTo>
                <a:lnTo>
                  <a:pt x="30" y="17"/>
                </a:lnTo>
                <a:lnTo>
                  <a:pt x="30" y="1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0" name="Freeform 62"/>
          <p:cNvSpPr>
            <a:spLocks/>
          </p:cNvSpPr>
          <p:nvPr/>
        </p:nvSpPr>
        <p:spPr bwMode="auto">
          <a:xfrm>
            <a:off x="6366670" y="1608139"/>
            <a:ext cx="25797" cy="26987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0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17">
                <a:moveTo>
                  <a:pt x="11" y="16"/>
                </a:moveTo>
                <a:lnTo>
                  <a:pt x="16" y="4"/>
                </a:lnTo>
                <a:lnTo>
                  <a:pt x="14" y="0"/>
                </a:lnTo>
                <a:lnTo>
                  <a:pt x="0" y="4"/>
                </a:lnTo>
                <a:lnTo>
                  <a:pt x="5" y="16"/>
                </a:lnTo>
                <a:lnTo>
                  <a:pt x="11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1" name="Freeform 63"/>
          <p:cNvSpPr>
            <a:spLocks/>
          </p:cNvSpPr>
          <p:nvPr/>
        </p:nvSpPr>
        <p:spPr bwMode="auto">
          <a:xfrm>
            <a:off x="7267839" y="4195764"/>
            <a:ext cx="27517" cy="26987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0 h 17"/>
              <a:gd name="T4" fmla="*/ 2147483647 w 18"/>
              <a:gd name="T5" fmla="*/ 0 h 17"/>
              <a:gd name="T6" fmla="*/ 0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7">
                <a:moveTo>
                  <a:pt x="17" y="8"/>
                </a:moveTo>
                <a:lnTo>
                  <a:pt x="17" y="0"/>
                </a:lnTo>
                <a:lnTo>
                  <a:pt x="8" y="0"/>
                </a:lnTo>
                <a:lnTo>
                  <a:pt x="0" y="8"/>
                </a:lnTo>
                <a:lnTo>
                  <a:pt x="2" y="16"/>
                </a:lnTo>
                <a:lnTo>
                  <a:pt x="17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2" name="Freeform 64"/>
          <p:cNvSpPr>
            <a:spLocks/>
          </p:cNvSpPr>
          <p:nvPr/>
        </p:nvSpPr>
        <p:spPr bwMode="auto">
          <a:xfrm>
            <a:off x="7230004" y="4006850"/>
            <a:ext cx="29237" cy="26988"/>
          </a:xfrm>
          <a:custGeom>
            <a:avLst/>
            <a:gdLst>
              <a:gd name="T0" fmla="*/ 2147483647 w 19"/>
              <a:gd name="T1" fmla="*/ 2147483647 h 17"/>
              <a:gd name="T2" fmla="*/ 2147483647 w 19"/>
              <a:gd name="T3" fmla="*/ 2147483647 h 17"/>
              <a:gd name="T4" fmla="*/ 0 w 19"/>
              <a:gd name="T5" fmla="*/ 0 h 17"/>
              <a:gd name="T6" fmla="*/ 0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7">
                <a:moveTo>
                  <a:pt x="18" y="16"/>
                </a:moveTo>
                <a:lnTo>
                  <a:pt x="6" y="3"/>
                </a:lnTo>
                <a:lnTo>
                  <a:pt x="0" y="0"/>
                </a:lnTo>
                <a:lnTo>
                  <a:pt x="0" y="6"/>
                </a:lnTo>
                <a:lnTo>
                  <a:pt x="6" y="16"/>
                </a:lnTo>
                <a:lnTo>
                  <a:pt x="18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3" name="Freeform 65"/>
          <p:cNvSpPr>
            <a:spLocks/>
          </p:cNvSpPr>
          <p:nvPr/>
        </p:nvSpPr>
        <p:spPr bwMode="auto">
          <a:xfrm>
            <a:off x="7235165" y="3994150"/>
            <a:ext cx="30956" cy="26988"/>
          </a:xfrm>
          <a:custGeom>
            <a:avLst/>
            <a:gdLst>
              <a:gd name="T0" fmla="*/ 2147483647 w 19"/>
              <a:gd name="T1" fmla="*/ 2147483647 h 17"/>
              <a:gd name="T2" fmla="*/ 0 w 19"/>
              <a:gd name="T3" fmla="*/ 0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18" y="16"/>
                </a:moveTo>
                <a:lnTo>
                  <a:pt x="0" y="0"/>
                </a:lnTo>
                <a:lnTo>
                  <a:pt x="6" y="11"/>
                </a:lnTo>
                <a:lnTo>
                  <a:pt x="18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4" name="Freeform 66"/>
          <p:cNvSpPr>
            <a:spLocks/>
          </p:cNvSpPr>
          <p:nvPr/>
        </p:nvSpPr>
        <p:spPr bwMode="auto">
          <a:xfrm>
            <a:off x="7207648" y="4032250"/>
            <a:ext cx="29236" cy="26988"/>
          </a:xfrm>
          <a:custGeom>
            <a:avLst/>
            <a:gdLst>
              <a:gd name="T0" fmla="*/ 2147483647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0 w 19"/>
              <a:gd name="T7" fmla="*/ 2147483647 h 17"/>
              <a:gd name="T8" fmla="*/ 2147483647 w 19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7">
                <a:moveTo>
                  <a:pt x="18" y="16"/>
                </a:moveTo>
                <a:lnTo>
                  <a:pt x="18" y="10"/>
                </a:lnTo>
                <a:lnTo>
                  <a:pt x="7" y="0"/>
                </a:lnTo>
                <a:lnTo>
                  <a:pt x="0" y="3"/>
                </a:lnTo>
                <a:lnTo>
                  <a:pt x="18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5" name="Freeform 69"/>
          <p:cNvSpPr>
            <a:spLocks/>
          </p:cNvSpPr>
          <p:nvPr/>
        </p:nvSpPr>
        <p:spPr bwMode="auto">
          <a:xfrm>
            <a:off x="6208449" y="1628775"/>
            <a:ext cx="30956" cy="26988"/>
          </a:xfrm>
          <a:custGeom>
            <a:avLst/>
            <a:gdLst>
              <a:gd name="T0" fmla="*/ 2147483647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0 w 19"/>
              <a:gd name="T7" fmla="*/ 0 h 17"/>
              <a:gd name="T8" fmla="*/ 0 w 19"/>
              <a:gd name="T9" fmla="*/ 2147483647 h 17"/>
              <a:gd name="T10" fmla="*/ 2147483647 w 19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7">
                <a:moveTo>
                  <a:pt x="18" y="12"/>
                </a:moveTo>
                <a:lnTo>
                  <a:pt x="18" y="4"/>
                </a:lnTo>
                <a:lnTo>
                  <a:pt x="13" y="0"/>
                </a:lnTo>
                <a:lnTo>
                  <a:pt x="0" y="0"/>
                </a:lnTo>
                <a:lnTo>
                  <a:pt x="0" y="16"/>
                </a:lnTo>
                <a:lnTo>
                  <a:pt x="18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6" name="Freeform 70"/>
          <p:cNvSpPr>
            <a:spLocks/>
          </p:cNvSpPr>
          <p:nvPr/>
        </p:nvSpPr>
        <p:spPr bwMode="auto">
          <a:xfrm>
            <a:off x="6186092" y="1620839"/>
            <a:ext cx="30956" cy="26987"/>
          </a:xfrm>
          <a:custGeom>
            <a:avLst/>
            <a:gdLst>
              <a:gd name="T0" fmla="*/ 2147483647 w 19"/>
              <a:gd name="T1" fmla="*/ 2147483647 h 17"/>
              <a:gd name="T2" fmla="*/ 2147483647 w 19"/>
              <a:gd name="T3" fmla="*/ 0 h 17"/>
              <a:gd name="T4" fmla="*/ 0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7">
                <a:moveTo>
                  <a:pt x="18" y="8"/>
                </a:moveTo>
                <a:lnTo>
                  <a:pt x="7" y="0"/>
                </a:lnTo>
                <a:lnTo>
                  <a:pt x="0" y="8"/>
                </a:lnTo>
                <a:lnTo>
                  <a:pt x="7" y="16"/>
                </a:lnTo>
                <a:lnTo>
                  <a:pt x="18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7" name="Freeform 72"/>
          <p:cNvSpPr>
            <a:spLocks/>
          </p:cNvSpPr>
          <p:nvPr/>
        </p:nvSpPr>
        <p:spPr bwMode="auto">
          <a:xfrm>
            <a:off x="7228285" y="4011614"/>
            <a:ext cx="29236" cy="26987"/>
          </a:xfrm>
          <a:custGeom>
            <a:avLst/>
            <a:gdLst>
              <a:gd name="T0" fmla="*/ 2147483647 w 19"/>
              <a:gd name="T1" fmla="*/ 2147483647 h 17"/>
              <a:gd name="T2" fmla="*/ 0 w 19"/>
              <a:gd name="T3" fmla="*/ 0 h 17"/>
              <a:gd name="T4" fmla="*/ 0 w 19"/>
              <a:gd name="T5" fmla="*/ 2147483647 h 17"/>
              <a:gd name="T6" fmla="*/ 2147483647 w 19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18" y="16"/>
                </a:moveTo>
                <a:lnTo>
                  <a:pt x="0" y="0"/>
                </a:lnTo>
                <a:lnTo>
                  <a:pt x="0" y="8"/>
                </a:lnTo>
                <a:lnTo>
                  <a:pt x="18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94" name="Freeform 74"/>
          <p:cNvSpPr>
            <a:spLocks/>
          </p:cNvSpPr>
          <p:nvPr/>
        </p:nvSpPr>
        <p:spPr bwMode="auto">
          <a:xfrm>
            <a:off x="6720946" y="4391026"/>
            <a:ext cx="612246" cy="212725"/>
          </a:xfrm>
          <a:custGeom>
            <a:avLst/>
            <a:gdLst>
              <a:gd name="T0" fmla="*/ 447422649 w 385"/>
              <a:gd name="T1" fmla="*/ 302418750 h 134"/>
              <a:gd name="T2" fmla="*/ 462480594 w 385"/>
              <a:gd name="T3" fmla="*/ 315020325 h 134"/>
              <a:gd name="T4" fmla="*/ 490444510 w 385"/>
              <a:gd name="T5" fmla="*/ 315020325 h 134"/>
              <a:gd name="T6" fmla="*/ 557127806 w 385"/>
              <a:gd name="T7" fmla="*/ 264617200 h 134"/>
              <a:gd name="T8" fmla="*/ 623811102 w 385"/>
              <a:gd name="T9" fmla="*/ 226814063 h 134"/>
              <a:gd name="T10" fmla="*/ 662530483 w 385"/>
              <a:gd name="T11" fmla="*/ 183972200 h 134"/>
              <a:gd name="T12" fmla="*/ 720610288 w 385"/>
              <a:gd name="T13" fmla="*/ 176410938 h 134"/>
              <a:gd name="T14" fmla="*/ 729213779 w 385"/>
              <a:gd name="T15" fmla="*/ 194052825 h 134"/>
              <a:gd name="T16" fmla="*/ 778688625 w 385"/>
              <a:gd name="T17" fmla="*/ 176410938 h 134"/>
              <a:gd name="T18" fmla="*/ 826012965 w 385"/>
              <a:gd name="T19" fmla="*/ 163810950 h 134"/>
              <a:gd name="T20" fmla="*/ 770085133 w 385"/>
              <a:gd name="T21" fmla="*/ 131048125 h 134"/>
              <a:gd name="T22" fmla="*/ 763630680 w 385"/>
              <a:gd name="T23" fmla="*/ 115927188 h 134"/>
              <a:gd name="T24" fmla="*/ 750724709 w 385"/>
              <a:gd name="T25" fmla="*/ 118448138 h 134"/>
              <a:gd name="T26" fmla="*/ 742121218 w 385"/>
              <a:gd name="T27" fmla="*/ 93246575 h 134"/>
              <a:gd name="T28" fmla="*/ 755027189 w 385"/>
              <a:gd name="T29" fmla="*/ 63004700 h 134"/>
              <a:gd name="T30" fmla="*/ 696947384 w 385"/>
              <a:gd name="T31" fmla="*/ 65524063 h 134"/>
              <a:gd name="T32" fmla="*/ 651775018 w 385"/>
              <a:gd name="T33" fmla="*/ 52924075 h 134"/>
              <a:gd name="T34" fmla="*/ 619508622 w 385"/>
              <a:gd name="T35" fmla="*/ 5040313 h 134"/>
              <a:gd name="T36" fmla="*/ 572185751 w 385"/>
              <a:gd name="T37" fmla="*/ 0 h 134"/>
              <a:gd name="T38" fmla="*/ 544221835 w 385"/>
              <a:gd name="T39" fmla="*/ 0 h 134"/>
              <a:gd name="T40" fmla="*/ 535616876 w 385"/>
              <a:gd name="T41" fmla="*/ 27722513 h 134"/>
              <a:gd name="T42" fmla="*/ 516257919 w 385"/>
              <a:gd name="T43" fmla="*/ 15120938 h 134"/>
              <a:gd name="T44" fmla="*/ 475388033 w 385"/>
              <a:gd name="T45" fmla="*/ 52924075 h 134"/>
              <a:gd name="T46" fmla="*/ 456027609 w 385"/>
              <a:gd name="T47" fmla="*/ 73085325 h 134"/>
              <a:gd name="T48" fmla="*/ 432366173 w 385"/>
              <a:gd name="T49" fmla="*/ 50403125 h 134"/>
              <a:gd name="T50" fmla="*/ 346322452 w 385"/>
              <a:gd name="T51" fmla="*/ 42843450 h 134"/>
              <a:gd name="T52" fmla="*/ 326963496 w 385"/>
              <a:gd name="T53" fmla="*/ 27722513 h 134"/>
              <a:gd name="T54" fmla="*/ 288244115 w 385"/>
              <a:gd name="T55" fmla="*/ 30241875 h 134"/>
              <a:gd name="T56" fmla="*/ 249524734 w 385"/>
              <a:gd name="T57" fmla="*/ 32762825 h 134"/>
              <a:gd name="T58" fmla="*/ 172085973 w 385"/>
              <a:gd name="T59" fmla="*/ 68045013 h 134"/>
              <a:gd name="T60" fmla="*/ 105402677 w 385"/>
              <a:gd name="T61" fmla="*/ 63004700 h 134"/>
              <a:gd name="T62" fmla="*/ 47324340 w 385"/>
              <a:gd name="T63" fmla="*/ 63004700 h 134"/>
              <a:gd name="T64" fmla="*/ 2150506 w 385"/>
              <a:gd name="T65" fmla="*/ 68045013 h 134"/>
              <a:gd name="T66" fmla="*/ 23661436 w 385"/>
              <a:gd name="T67" fmla="*/ 105846563 h 134"/>
              <a:gd name="T68" fmla="*/ 49474846 w 385"/>
              <a:gd name="T69" fmla="*/ 120967500 h 134"/>
              <a:gd name="T70" fmla="*/ 103252171 w 385"/>
              <a:gd name="T71" fmla="*/ 120967500 h 134"/>
              <a:gd name="T72" fmla="*/ 126913607 w 385"/>
              <a:gd name="T73" fmla="*/ 126007813 h 134"/>
              <a:gd name="T74" fmla="*/ 182841438 w 385"/>
              <a:gd name="T75" fmla="*/ 148690013 h 134"/>
              <a:gd name="T76" fmla="*/ 266733185 w 385"/>
              <a:gd name="T77" fmla="*/ 264617200 h 134"/>
              <a:gd name="T78" fmla="*/ 296847606 w 385"/>
              <a:gd name="T79" fmla="*/ 335181575 h 134"/>
              <a:gd name="T80" fmla="*/ 363530903 w 385"/>
              <a:gd name="T81" fmla="*/ 307459063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5" h="134">
                <a:moveTo>
                  <a:pt x="171" y="111"/>
                </a:moveTo>
                <a:lnTo>
                  <a:pt x="208" y="120"/>
                </a:lnTo>
                <a:lnTo>
                  <a:pt x="207" y="122"/>
                </a:lnTo>
                <a:lnTo>
                  <a:pt x="215" y="125"/>
                </a:lnTo>
                <a:lnTo>
                  <a:pt x="219" y="123"/>
                </a:lnTo>
                <a:lnTo>
                  <a:pt x="228" y="125"/>
                </a:lnTo>
                <a:lnTo>
                  <a:pt x="259" y="108"/>
                </a:lnTo>
                <a:lnTo>
                  <a:pt x="259" y="105"/>
                </a:lnTo>
                <a:lnTo>
                  <a:pt x="294" y="95"/>
                </a:lnTo>
                <a:lnTo>
                  <a:pt x="290" y="90"/>
                </a:lnTo>
                <a:lnTo>
                  <a:pt x="299" y="87"/>
                </a:lnTo>
                <a:lnTo>
                  <a:pt x="308" y="73"/>
                </a:lnTo>
                <a:lnTo>
                  <a:pt x="318" y="70"/>
                </a:lnTo>
                <a:lnTo>
                  <a:pt x="335" y="70"/>
                </a:lnTo>
                <a:lnTo>
                  <a:pt x="333" y="75"/>
                </a:lnTo>
                <a:lnTo>
                  <a:pt x="339" y="77"/>
                </a:lnTo>
                <a:lnTo>
                  <a:pt x="352" y="76"/>
                </a:lnTo>
                <a:lnTo>
                  <a:pt x="362" y="70"/>
                </a:lnTo>
                <a:lnTo>
                  <a:pt x="379" y="75"/>
                </a:lnTo>
                <a:lnTo>
                  <a:pt x="384" y="65"/>
                </a:lnTo>
                <a:lnTo>
                  <a:pt x="380" y="55"/>
                </a:lnTo>
                <a:lnTo>
                  <a:pt x="358" y="52"/>
                </a:lnTo>
                <a:lnTo>
                  <a:pt x="354" y="48"/>
                </a:lnTo>
                <a:lnTo>
                  <a:pt x="355" y="46"/>
                </a:lnTo>
                <a:lnTo>
                  <a:pt x="351" y="45"/>
                </a:lnTo>
                <a:lnTo>
                  <a:pt x="349" y="47"/>
                </a:lnTo>
                <a:lnTo>
                  <a:pt x="345" y="43"/>
                </a:lnTo>
                <a:lnTo>
                  <a:pt x="345" y="37"/>
                </a:lnTo>
                <a:lnTo>
                  <a:pt x="349" y="35"/>
                </a:lnTo>
                <a:lnTo>
                  <a:pt x="351" y="25"/>
                </a:lnTo>
                <a:lnTo>
                  <a:pt x="338" y="22"/>
                </a:lnTo>
                <a:lnTo>
                  <a:pt x="324" y="26"/>
                </a:lnTo>
                <a:lnTo>
                  <a:pt x="319" y="22"/>
                </a:lnTo>
                <a:lnTo>
                  <a:pt x="303" y="21"/>
                </a:lnTo>
                <a:lnTo>
                  <a:pt x="300" y="2"/>
                </a:lnTo>
                <a:lnTo>
                  <a:pt x="288" y="2"/>
                </a:lnTo>
                <a:lnTo>
                  <a:pt x="280" y="7"/>
                </a:lnTo>
                <a:lnTo>
                  <a:pt x="266" y="0"/>
                </a:lnTo>
                <a:lnTo>
                  <a:pt x="260" y="2"/>
                </a:lnTo>
                <a:lnTo>
                  <a:pt x="253" y="0"/>
                </a:lnTo>
                <a:lnTo>
                  <a:pt x="249" y="2"/>
                </a:lnTo>
                <a:lnTo>
                  <a:pt x="249" y="11"/>
                </a:lnTo>
                <a:lnTo>
                  <a:pt x="246" y="7"/>
                </a:lnTo>
                <a:lnTo>
                  <a:pt x="240" y="6"/>
                </a:lnTo>
                <a:lnTo>
                  <a:pt x="223" y="14"/>
                </a:lnTo>
                <a:lnTo>
                  <a:pt x="221" y="21"/>
                </a:lnTo>
                <a:lnTo>
                  <a:pt x="215" y="24"/>
                </a:lnTo>
                <a:lnTo>
                  <a:pt x="212" y="29"/>
                </a:lnTo>
                <a:lnTo>
                  <a:pt x="199" y="27"/>
                </a:lnTo>
                <a:lnTo>
                  <a:pt x="201" y="20"/>
                </a:lnTo>
                <a:lnTo>
                  <a:pt x="175" y="17"/>
                </a:lnTo>
                <a:lnTo>
                  <a:pt x="161" y="17"/>
                </a:lnTo>
                <a:lnTo>
                  <a:pt x="152" y="15"/>
                </a:lnTo>
                <a:lnTo>
                  <a:pt x="152" y="11"/>
                </a:lnTo>
                <a:lnTo>
                  <a:pt x="142" y="10"/>
                </a:lnTo>
                <a:lnTo>
                  <a:pt x="134" y="12"/>
                </a:lnTo>
                <a:lnTo>
                  <a:pt x="131" y="15"/>
                </a:lnTo>
                <a:lnTo>
                  <a:pt x="116" y="13"/>
                </a:lnTo>
                <a:lnTo>
                  <a:pt x="106" y="20"/>
                </a:lnTo>
                <a:lnTo>
                  <a:pt x="80" y="27"/>
                </a:lnTo>
                <a:lnTo>
                  <a:pt x="68" y="22"/>
                </a:lnTo>
                <a:lnTo>
                  <a:pt x="49" y="25"/>
                </a:lnTo>
                <a:lnTo>
                  <a:pt x="29" y="20"/>
                </a:lnTo>
                <a:lnTo>
                  <a:pt x="22" y="25"/>
                </a:lnTo>
                <a:lnTo>
                  <a:pt x="7" y="25"/>
                </a:lnTo>
                <a:lnTo>
                  <a:pt x="1" y="27"/>
                </a:lnTo>
                <a:lnTo>
                  <a:pt x="0" y="41"/>
                </a:lnTo>
                <a:lnTo>
                  <a:pt x="11" y="42"/>
                </a:lnTo>
                <a:lnTo>
                  <a:pt x="21" y="51"/>
                </a:lnTo>
                <a:lnTo>
                  <a:pt x="23" y="48"/>
                </a:lnTo>
                <a:lnTo>
                  <a:pt x="34" y="50"/>
                </a:lnTo>
                <a:lnTo>
                  <a:pt x="48" y="48"/>
                </a:lnTo>
                <a:lnTo>
                  <a:pt x="55" y="52"/>
                </a:lnTo>
                <a:lnTo>
                  <a:pt x="59" y="50"/>
                </a:lnTo>
                <a:lnTo>
                  <a:pt x="70" y="60"/>
                </a:lnTo>
                <a:lnTo>
                  <a:pt x="85" y="59"/>
                </a:lnTo>
                <a:lnTo>
                  <a:pt x="99" y="78"/>
                </a:lnTo>
                <a:lnTo>
                  <a:pt x="124" y="105"/>
                </a:lnTo>
                <a:lnTo>
                  <a:pt x="121" y="131"/>
                </a:lnTo>
                <a:lnTo>
                  <a:pt x="138" y="133"/>
                </a:lnTo>
                <a:lnTo>
                  <a:pt x="142" y="125"/>
                </a:lnTo>
                <a:lnTo>
                  <a:pt x="169" y="122"/>
                </a:lnTo>
                <a:lnTo>
                  <a:pt x="171" y="111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6695" name="Freeform 75"/>
          <p:cNvSpPr>
            <a:spLocks/>
          </p:cNvSpPr>
          <p:nvPr/>
        </p:nvSpPr>
        <p:spPr bwMode="auto">
          <a:xfrm>
            <a:off x="7197329" y="4371975"/>
            <a:ext cx="469503" cy="342900"/>
          </a:xfrm>
          <a:custGeom>
            <a:avLst/>
            <a:gdLst>
              <a:gd name="T0" fmla="*/ 105487865 w 295"/>
              <a:gd name="T1" fmla="*/ 118448138 h 216"/>
              <a:gd name="T2" fmla="*/ 96875951 w 295"/>
              <a:gd name="T3" fmla="*/ 138609388 h 216"/>
              <a:gd name="T4" fmla="*/ 109793822 w 295"/>
              <a:gd name="T5" fmla="*/ 143649700 h 216"/>
              <a:gd name="T6" fmla="*/ 118404267 w 295"/>
              <a:gd name="T7" fmla="*/ 151209375 h 216"/>
              <a:gd name="T8" fmla="*/ 174377299 w 295"/>
              <a:gd name="T9" fmla="*/ 168851263 h 216"/>
              <a:gd name="T10" fmla="*/ 170072812 w 295"/>
              <a:gd name="T11" fmla="*/ 219254388 h 216"/>
              <a:gd name="T12" fmla="*/ 111946066 w 295"/>
              <a:gd name="T13" fmla="*/ 221773750 h 216"/>
              <a:gd name="T14" fmla="*/ 71043148 w 295"/>
              <a:gd name="T15" fmla="*/ 219254388 h 216"/>
              <a:gd name="T16" fmla="*/ 38750674 w 295"/>
              <a:gd name="T17" fmla="*/ 206652813 h 216"/>
              <a:gd name="T18" fmla="*/ 0 w 295"/>
              <a:gd name="T19" fmla="*/ 249496263 h 216"/>
              <a:gd name="T20" fmla="*/ 17222359 w 295"/>
              <a:gd name="T21" fmla="*/ 257055938 h 216"/>
              <a:gd name="T22" fmla="*/ 17222359 w 295"/>
              <a:gd name="T23" fmla="*/ 272176875 h 216"/>
              <a:gd name="T24" fmla="*/ 23680560 w 295"/>
              <a:gd name="T25" fmla="*/ 274697825 h 216"/>
              <a:gd name="T26" fmla="*/ 60278990 w 295"/>
              <a:gd name="T27" fmla="*/ 269657513 h 216"/>
              <a:gd name="T28" fmla="*/ 88265506 w 295"/>
              <a:gd name="T29" fmla="*/ 284778450 h 216"/>
              <a:gd name="T30" fmla="*/ 75349105 w 295"/>
              <a:gd name="T31" fmla="*/ 315020325 h 216"/>
              <a:gd name="T32" fmla="*/ 105487865 w 295"/>
              <a:gd name="T33" fmla="*/ 352821875 h 216"/>
              <a:gd name="T34" fmla="*/ 161460898 w 295"/>
              <a:gd name="T35" fmla="*/ 360383138 h 216"/>
              <a:gd name="T36" fmla="*/ 170072812 w 295"/>
              <a:gd name="T37" fmla="*/ 400705638 h 216"/>
              <a:gd name="T38" fmla="*/ 139932582 w 295"/>
              <a:gd name="T39" fmla="*/ 420866888 h 216"/>
              <a:gd name="T40" fmla="*/ 178683256 w 295"/>
              <a:gd name="T41" fmla="*/ 433466875 h 216"/>
              <a:gd name="T42" fmla="*/ 230350332 w 295"/>
              <a:gd name="T43" fmla="*/ 448587813 h 216"/>
              <a:gd name="T44" fmla="*/ 269101007 w 295"/>
              <a:gd name="T45" fmla="*/ 438507188 h 216"/>
              <a:gd name="T46" fmla="*/ 260490562 w 295"/>
              <a:gd name="T47" fmla="*/ 468749063 h 216"/>
              <a:gd name="T48" fmla="*/ 294935279 w 295"/>
              <a:gd name="T49" fmla="*/ 493950625 h 216"/>
              <a:gd name="T50" fmla="*/ 297087523 w 295"/>
              <a:gd name="T51" fmla="*/ 511592513 h 216"/>
              <a:gd name="T52" fmla="*/ 312157638 w 295"/>
              <a:gd name="T53" fmla="*/ 541834388 h 216"/>
              <a:gd name="T54" fmla="*/ 346602355 w 295"/>
              <a:gd name="T55" fmla="*/ 471270013 h 216"/>
              <a:gd name="T56" fmla="*/ 361672470 w 295"/>
              <a:gd name="T57" fmla="*/ 430947513 h 216"/>
              <a:gd name="T58" fmla="*/ 378894828 w 295"/>
              <a:gd name="T59" fmla="*/ 398184688 h 216"/>
              <a:gd name="T60" fmla="*/ 411187302 w 295"/>
              <a:gd name="T61" fmla="*/ 352821875 h 216"/>
              <a:gd name="T62" fmla="*/ 475770779 w 295"/>
              <a:gd name="T63" fmla="*/ 375504075 h 216"/>
              <a:gd name="T64" fmla="*/ 456396177 w 295"/>
              <a:gd name="T65" fmla="*/ 403225000 h 216"/>
              <a:gd name="T66" fmla="*/ 495146851 w 295"/>
              <a:gd name="T67" fmla="*/ 425907200 h 216"/>
              <a:gd name="T68" fmla="*/ 473618536 w 295"/>
              <a:gd name="T69" fmla="*/ 453628125 h 216"/>
              <a:gd name="T70" fmla="*/ 477924493 w 295"/>
              <a:gd name="T71" fmla="*/ 473789375 h 216"/>
              <a:gd name="T72" fmla="*/ 510216966 w 295"/>
              <a:gd name="T73" fmla="*/ 488910313 h 216"/>
              <a:gd name="T74" fmla="*/ 536049769 w 295"/>
              <a:gd name="T75" fmla="*/ 486390950 h 216"/>
              <a:gd name="T76" fmla="*/ 594176515 w 295"/>
              <a:gd name="T77" fmla="*/ 488910313 h 216"/>
              <a:gd name="T78" fmla="*/ 561884042 w 295"/>
              <a:gd name="T79" fmla="*/ 428426563 h 216"/>
              <a:gd name="T80" fmla="*/ 553272128 w 295"/>
              <a:gd name="T81" fmla="*/ 378023438 h 216"/>
              <a:gd name="T82" fmla="*/ 579106400 w 295"/>
              <a:gd name="T83" fmla="*/ 403225000 h 216"/>
              <a:gd name="T84" fmla="*/ 589870558 w 295"/>
              <a:gd name="T85" fmla="*/ 385584700 h 216"/>
              <a:gd name="T86" fmla="*/ 583412357 w 295"/>
              <a:gd name="T87" fmla="*/ 335181575 h 216"/>
              <a:gd name="T88" fmla="*/ 566189999 w 295"/>
              <a:gd name="T89" fmla="*/ 274697825 h 216"/>
              <a:gd name="T90" fmla="*/ 553272128 w 295"/>
              <a:gd name="T91" fmla="*/ 241935000 h 216"/>
              <a:gd name="T92" fmla="*/ 566189999 w 295"/>
              <a:gd name="T93" fmla="*/ 168851263 h 216"/>
              <a:gd name="T94" fmla="*/ 587716845 w 295"/>
              <a:gd name="T95" fmla="*/ 153730325 h 216"/>
              <a:gd name="T96" fmla="*/ 611398874 w 295"/>
              <a:gd name="T97" fmla="*/ 138609388 h 216"/>
              <a:gd name="T98" fmla="*/ 613551118 w 295"/>
              <a:gd name="T99" fmla="*/ 123488450 h 216"/>
              <a:gd name="T100" fmla="*/ 566189999 w 295"/>
              <a:gd name="T101" fmla="*/ 113407825 h 216"/>
              <a:gd name="T102" fmla="*/ 510216966 w 295"/>
              <a:gd name="T103" fmla="*/ 128528763 h 216"/>
              <a:gd name="T104" fmla="*/ 484382693 w 295"/>
              <a:gd name="T105" fmla="*/ 105846563 h 216"/>
              <a:gd name="T106" fmla="*/ 428409660 w 295"/>
              <a:gd name="T107" fmla="*/ 57964388 h 216"/>
              <a:gd name="T108" fmla="*/ 333685953 w 295"/>
              <a:gd name="T109" fmla="*/ 0 h 216"/>
              <a:gd name="T110" fmla="*/ 305699437 w 295"/>
              <a:gd name="T111" fmla="*/ 80645000 h 216"/>
              <a:gd name="T112" fmla="*/ 301393480 w 295"/>
              <a:gd name="T113" fmla="*/ 115927188 h 216"/>
              <a:gd name="T114" fmla="*/ 292783035 w 295"/>
              <a:gd name="T115" fmla="*/ 136088438 h 216"/>
              <a:gd name="T116" fmla="*/ 271254720 w 295"/>
              <a:gd name="T117" fmla="*/ 143649700 h 216"/>
              <a:gd name="T118" fmla="*/ 206669773 w 295"/>
              <a:gd name="T119" fmla="*/ 110886875 h 216"/>
              <a:gd name="T120" fmla="*/ 170072812 w 295"/>
              <a:gd name="T121" fmla="*/ 98286888 h 216"/>
              <a:gd name="T122" fmla="*/ 144238539 w 295"/>
              <a:gd name="T123" fmla="*/ 83165950 h 216"/>
              <a:gd name="T124" fmla="*/ 122710224 w 295"/>
              <a:gd name="T125" fmla="*/ 90725625 h 21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5" h="216">
                <a:moveTo>
                  <a:pt x="51" y="37"/>
                </a:moveTo>
                <a:lnTo>
                  <a:pt x="49" y="47"/>
                </a:lnTo>
                <a:lnTo>
                  <a:pt x="45" y="49"/>
                </a:lnTo>
                <a:lnTo>
                  <a:pt x="45" y="55"/>
                </a:lnTo>
                <a:lnTo>
                  <a:pt x="49" y="59"/>
                </a:lnTo>
                <a:lnTo>
                  <a:pt x="51" y="57"/>
                </a:lnTo>
                <a:lnTo>
                  <a:pt x="56" y="58"/>
                </a:lnTo>
                <a:lnTo>
                  <a:pt x="55" y="60"/>
                </a:lnTo>
                <a:lnTo>
                  <a:pt x="58" y="64"/>
                </a:lnTo>
                <a:lnTo>
                  <a:pt x="81" y="67"/>
                </a:lnTo>
                <a:lnTo>
                  <a:pt x="84" y="77"/>
                </a:lnTo>
                <a:lnTo>
                  <a:pt x="79" y="87"/>
                </a:lnTo>
                <a:lnTo>
                  <a:pt x="62" y="82"/>
                </a:lnTo>
                <a:lnTo>
                  <a:pt x="52" y="88"/>
                </a:lnTo>
                <a:lnTo>
                  <a:pt x="39" y="89"/>
                </a:lnTo>
                <a:lnTo>
                  <a:pt x="33" y="87"/>
                </a:lnTo>
                <a:lnTo>
                  <a:pt x="35" y="82"/>
                </a:lnTo>
                <a:lnTo>
                  <a:pt x="18" y="82"/>
                </a:lnTo>
                <a:lnTo>
                  <a:pt x="8" y="85"/>
                </a:lnTo>
                <a:lnTo>
                  <a:pt x="0" y="99"/>
                </a:lnTo>
                <a:lnTo>
                  <a:pt x="4" y="104"/>
                </a:lnTo>
                <a:lnTo>
                  <a:pt x="8" y="102"/>
                </a:lnTo>
                <a:lnTo>
                  <a:pt x="14" y="105"/>
                </a:lnTo>
                <a:lnTo>
                  <a:pt x="8" y="108"/>
                </a:lnTo>
                <a:lnTo>
                  <a:pt x="9" y="111"/>
                </a:lnTo>
                <a:lnTo>
                  <a:pt x="11" y="109"/>
                </a:lnTo>
                <a:lnTo>
                  <a:pt x="24" y="110"/>
                </a:lnTo>
                <a:lnTo>
                  <a:pt x="28" y="107"/>
                </a:lnTo>
                <a:lnTo>
                  <a:pt x="30" y="112"/>
                </a:lnTo>
                <a:lnTo>
                  <a:pt x="41" y="113"/>
                </a:lnTo>
                <a:lnTo>
                  <a:pt x="42" y="119"/>
                </a:lnTo>
                <a:lnTo>
                  <a:pt x="35" y="125"/>
                </a:lnTo>
                <a:lnTo>
                  <a:pt x="36" y="131"/>
                </a:lnTo>
                <a:lnTo>
                  <a:pt x="49" y="140"/>
                </a:lnTo>
                <a:lnTo>
                  <a:pt x="73" y="145"/>
                </a:lnTo>
                <a:lnTo>
                  <a:pt x="75" y="143"/>
                </a:lnTo>
                <a:lnTo>
                  <a:pt x="79" y="145"/>
                </a:lnTo>
                <a:lnTo>
                  <a:pt x="79" y="159"/>
                </a:lnTo>
                <a:lnTo>
                  <a:pt x="67" y="164"/>
                </a:lnTo>
                <a:lnTo>
                  <a:pt x="65" y="167"/>
                </a:lnTo>
                <a:lnTo>
                  <a:pt x="76" y="166"/>
                </a:lnTo>
                <a:lnTo>
                  <a:pt x="83" y="172"/>
                </a:lnTo>
                <a:lnTo>
                  <a:pt x="92" y="172"/>
                </a:lnTo>
                <a:lnTo>
                  <a:pt x="107" y="178"/>
                </a:lnTo>
                <a:lnTo>
                  <a:pt x="114" y="174"/>
                </a:lnTo>
                <a:lnTo>
                  <a:pt x="125" y="174"/>
                </a:lnTo>
                <a:lnTo>
                  <a:pt x="127" y="180"/>
                </a:lnTo>
                <a:lnTo>
                  <a:pt x="121" y="186"/>
                </a:lnTo>
                <a:lnTo>
                  <a:pt x="139" y="193"/>
                </a:lnTo>
                <a:lnTo>
                  <a:pt x="137" y="196"/>
                </a:lnTo>
                <a:lnTo>
                  <a:pt x="129" y="198"/>
                </a:lnTo>
                <a:lnTo>
                  <a:pt x="138" y="203"/>
                </a:lnTo>
                <a:lnTo>
                  <a:pt x="141" y="211"/>
                </a:lnTo>
                <a:lnTo>
                  <a:pt x="145" y="215"/>
                </a:lnTo>
                <a:lnTo>
                  <a:pt x="152" y="193"/>
                </a:lnTo>
                <a:lnTo>
                  <a:pt x="161" y="187"/>
                </a:lnTo>
                <a:lnTo>
                  <a:pt x="162" y="179"/>
                </a:lnTo>
                <a:lnTo>
                  <a:pt x="168" y="171"/>
                </a:lnTo>
                <a:lnTo>
                  <a:pt x="170" y="163"/>
                </a:lnTo>
                <a:lnTo>
                  <a:pt x="176" y="158"/>
                </a:lnTo>
                <a:lnTo>
                  <a:pt x="185" y="143"/>
                </a:lnTo>
                <a:lnTo>
                  <a:pt x="191" y="140"/>
                </a:lnTo>
                <a:lnTo>
                  <a:pt x="192" y="137"/>
                </a:lnTo>
                <a:lnTo>
                  <a:pt x="221" y="149"/>
                </a:lnTo>
                <a:lnTo>
                  <a:pt x="215" y="155"/>
                </a:lnTo>
                <a:lnTo>
                  <a:pt x="212" y="160"/>
                </a:lnTo>
                <a:lnTo>
                  <a:pt x="216" y="164"/>
                </a:lnTo>
                <a:lnTo>
                  <a:pt x="230" y="169"/>
                </a:lnTo>
                <a:lnTo>
                  <a:pt x="230" y="175"/>
                </a:lnTo>
                <a:lnTo>
                  <a:pt x="220" y="180"/>
                </a:lnTo>
                <a:lnTo>
                  <a:pt x="219" y="185"/>
                </a:lnTo>
                <a:lnTo>
                  <a:pt x="222" y="188"/>
                </a:lnTo>
                <a:lnTo>
                  <a:pt x="236" y="191"/>
                </a:lnTo>
                <a:lnTo>
                  <a:pt x="237" y="194"/>
                </a:lnTo>
                <a:lnTo>
                  <a:pt x="244" y="196"/>
                </a:lnTo>
                <a:lnTo>
                  <a:pt x="249" y="193"/>
                </a:lnTo>
                <a:lnTo>
                  <a:pt x="265" y="202"/>
                </a:lnTo>
                <a:lnTo>
                  <a:pt x="276" y="194"/>
                </a:lnTo>
                <a:lnTo>
                  <a:pt x="277" y="193"/>
                </a:lnTo>
                <a:lnTo>
                  <a:pt x="261" y="170"/>
                </a:lnTo>
                <a:lnTo>
                  <a:pt x="263" y="163"/>
                </a:lnTo>
                <a:lnTo>
                  <a:pt x="257" y="150"/>
                </a:lnTo>
                <a:lnTo>
                  <a:pt x="268" y="158"/>
                </a:lnTo>
                <a:lnTo>
                  <a:pt x="269" y="160"/>
                </a:lnTo>
                <a:lnTo>
                  <a:pt x="273" y="158"/>
                </a:lnTo>
                <a:lnTo>
                  <a:pt x="274" y="153"/>
                </a:lnTo>
                <a:lnTo>
                  <a:pt x="269" y="133"/>
                </a:lnTo>
                <a:lnTo>
                  <a:pt x="271" y="133"/>
                </a:lnTo>
                <a:lnTo>
                  <a:pt x="260" y="116"/>
                </a:lnTo>
                <a:lnTo>
                  <a:pt x="263" y="109"/>
                </a:lnTo>
                <a:lnTo>
                  <a:pt x="260" y="105"/>
                </a:lnTo>
                <a:lnTo>
                  <a:pt x="257" y="96"/>
                </a:lnTo>
                <a:lnTo>
                  <a:pt x="254" y="77"/>
                </a:lnTo>
                <a:lnTo>
                  <a:pt x="263" y="67"/>
                </a:lnTo>
                <a:lnTo>
                  <a:pt x="264" y="61"/>
                </a:lnTo>
                <a:lnTo>
                  <a:pt x="273" y="61"/>
                </a:lnTo>
                <a:lnTo>
                  <a:pt x="276" y="57"/>
                </a:lnTo>
                <a:lnTo>
                  <a:pt x="284" y="55"/>
                </a:lnTo>
                <a:lnTo>
                  <a:pt x="294" y="58"/>
                </a:lnTo>
                <a:lnTo>
                  <a:pt x="285" y="49"/>
                </a:lnTo>
                <a:lnTo>
                  <a:pt x="277" y="46"/>
                </a:lnTo>
                <a:lnTo>
                  <a:pt x="263" y="45"/>
                </a:lnTo>
                <a:lnTo>
                  <a:pt x="250" y="52"/>
                </a:lnTo>
                <a:lnTo>
                  <a:pt x="237" y="51"/>
                </a:lnTo>
                <a:lnTo>
                  <a:pt x="234" y="43"/>
                </a:lnTo>
                <a:lnTo>
                  <a:pt x="225" y="42"/>
                </a:lnTo>
                <a:lnTo>
                  <a:pt x="211" y="36"/>
                </a:lnTo>
                <a:lnTo>
                  <a:pt x="199" y="23"/>
                </a:lnTo>
                <a:lnTo>
                  <a:pt x="190" y="17"/>
                </a:lnTo>
                <a:lnTo>
                  <a:pt x="155" y="0"/>
                </a:lnTo>
                <a:lnTo>
                  <a:pt x="154" y="19"/>
                </a:lnTo>
                <a:lnTo>
                  <a:pt x="142" y="32"/>
                </a:lnTo>
                <a:lnTo>
                  <a:pt x="143" y="39"/>
                </a:lnTo>
                <a:lnTo>
                  <a:pt x="140" y="46"/>
                </a:lnTo>
                <a:lnTo>
                  <a:pt x="142" y="49"/>
                </a:lnTo>
                <a:lnTo>
                  <a:pt x="136" y="54"/>
                </a:lnTo>
                <a:lnTo>
                  <a:pt x="129" y="54"/>
                </a:lnTo>
                <a:lnTo>
                  <a:pt x="126" y="57"/>
                </a:lnTo>
                <a:lnTo>
                  <a:pt x="109" y="56"/>
                </a:lnTo>
                <a:lnTo>
                  <a:pt x="96" y="44"/>
                </a:lnTo>
                <a:lnTo>
                  <a:pt x="89" y="46"/>
                </a:lnTo>
                <a:lnTo>
                  <a:pt x="79" y="39"/>
                </a:lnTo>
                <a:lnTo>
                  <a:pt x="69" y="37"/>
                </a:lnTo>
                <a:lnTo>
                  <a:pt x="67" y="33"/>
                </a:lnTo>
                <a:lnTo>
                  <a:pt x="61" y="41"/>
                </a:lnTo>
                <a:lnTo>
                  <a:pt x="57" y="36"/>
                </a:lnTo>
                <a:lnTo>
                  <a:pt x="51" y="37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720" name="Freeform 76"/>
          <p:cNvSpPr>
            <a:spLocks/>
          </p:cNvSpPr>
          <p:nvPr/>
        </p:nvSpPr>
        <p:spPr bwMode="auto">
          <a:xfrm>
            <a:off x="7226565" y="4665664"/>
            <a:ext cx="154781" cy="71437"/>
          </a:xfrm>
          <a:custGeom>
            <a:avLst/>
            <a:gdLst>
              <a:gd name="T0" fmla="*/ 2147483647 w 98"/>
              <a:gd name="T1" fmla="*/ 2147483647 h 45"/>
              <a:gd name="T2" fmla="*/ 2147483647 w 98"/>
              <a:gd name="T3" fmla="*/ 2147483647 h 45"/>
              <a:gd name="T4" fmla="*/ 2147483647 w 98"/>
              <a:gd name="T5" fmla="*/ 2147483647 h 45"/>
              <a:gd name="T6" fmla="*/ 2147483647 w 98"/>
              <a:gd name="T7" fmla="*/ 2147483647 h 45"/>
              <a:gd name="T8" fmla="*/ 2147483647 w 98"/>
              <a:gd name="T9" fmla="*/ 2147483647 h 45"/>
              <a:gd name="T10" fmla="*/ 2147483647 w 98"/>
              <a:gd name="T11" fmla="*/ 2147483647 h 45"/>
              <a:gd name="T12" fmla="*/ 2147483647 w 98"/>
              <a:gd name="T13" fmla="*/ 2147483647 h 45"/>
              <a:gd name="T14" fmla="*/ 2147483647 w 98"/>
              <a:gd name="T15" fmla="*/ 2147483647 h 45"/>
              <a:gd name="T16" fmla="*/ 2147483647 w 98"/>
              <a:gd name="T17" fmla="*/ 2147483647 h 45"/>
              <a:gd name="T18" fmla="*/ 2147483647 w 98"/>
              <a:gd name="T19" fmla="*/ 2147483647 h 45"/>
              <a:gd name="T20" fmla="*/ 2147483647 w 98"/>
              <a:gd name="T21" fmla="*/ 2147483647 h 45"/>
              <a:gd name="T22" fmla="*/ 2147483647 w 98"/>
              <a:gd name="T23" fmla="*/ 2147483647 h 45"/>
              <a:gd name="T24" fmla="*/ 2147483647 w 98"/>
              <a:gd name="T25" fmla="*/ 2147483647 h 45"/>
              <a:gd name="T26" fmla="*/ 2147483647 w 98"/>
              <a:gd name="T27" fmla="*/ 2147483647 h 45"/>
              <a:gd name="T28" fmla="*/ 2147483647 w 98"/>
              <a:gd name="T29" fmla="*/ 2147483647 h 45"/>
              <a:gd name="T30" fmla="*/ 2147483647 w 98"/>
              <a:gd name="T31" fmla="*/ 2147483647 h 45"/>
              <a:gd name="T32" fmla="*/ 2147483647 w 98"/>
              <a:gd name="T33" fmla="*/ 2147483647 h 45"/>
              <a:gd name="T34" fmla="*/ 2147483647 w 98"/>
              <a:gd name="T35" fmla="*/ 2147483647 h 45"/>
              <a:gd name="T36" fmla="*/ 2147483647 w 98"/>
              <a:gd name="T37" fmla="*/ 2147483647 h 45"/>
              <a:gd name="T38" fmla="*/ 2147483647 w 98"/>
              <a:gd name="T39" fmla="*/ 2147483647 h 45"/>
              <a:gd name="T40" fmla="*/ 2147483647 w 98"/>
              <a:gd name="T41" fmla="*/ 2147483647 h 45"/>
              <a:gd name="T42" fmla="*/ 2147483647 w 98"/>
              <a:gd name="T43" fmla="*/ 2147483647 h 45"/>
              <a:gd name="T44" fmla="*/ 2147483647 w 98"/>
              <a:gd name="T45" fmla="*/ 2147483647 h 45"/>
              <a:gd name="T46" fmla="*/ 2147483647 w 98"/>
              <a:gd name="T47" fmla="*/ 2147483647 h 45"/>
              <a:gd name="T48" fmla="*/ 2147483647 w 98"/>
              <a:gd name="T49" fmla="*/ 2147483647 h 45"/>
              <a:gd name="T50" fmla="*/ 2147483647 w 98"/>
              <a:gd name="T51" fmla="*/ 2147483647 h 45"/>
              <a:gd name="T52" fmla="*/ 2147483647 w 98"/>
              <a:gd name="T53" fmla="*/ 2147483647 h 45"/>
              <a:gd name="T54" fmla="*/ 2147483647 w 98"/>
              <a:gd name="T55" fmla="*/ 2147483647 h 45"/>
              <a:gd name="T56" fmla="*/ 2147483647 w 98"/>
              <a:gd name="T57" fmla="*/ 2147483647 h 45"/>
              <a:gd name="T58" fmla="*/ 2147483647 w 98"/>
              <a:gd name="T59" fmla="*/ 2147483647 h 45"/>
              <a:gd name="T60" fmla="*/ 2147483647 w 98"/>
              <a:gd name="T61" fmla="*/ 2147483647 h 45"/>
              <a:gd name="T62" fmla="*/ 2147483647 w 98"/>
              <a:gd name="T63" fmla="*/ 2147483647 h 45"/>
              <a:gd name="T64" fmla="*/ 2147483647 w 98"/>
              <a:gd name="T65" fmla="*/ 2147483647 h 45"/>
              <a:gd name="T66" fmla="*/ 2147483647 w 98"/>
              <a:gd name="T67" fmla="*/ 2147483647 h 45"/>
              <a:gd name="T68" fmla="*/ 2147483647 w 98"/>
              <a:gd name="T69" fmla="*/ 2147483647 h 45"/>
              <a:gd name="T70" fmla="*/ 2147483647 w 98"/>
              <a:gd name="T71" fmla="*/ 2147483647 h 45"/>
              <a:gd name="T72" fmla="*/ 2147483647 w 98"/>
              <a:gd name="T73" fmla="*/ 2147483647 h 45"/>
              <a:gd name="T74" fmla="*/ 2147483647 w 98"/>
              <a:gd name="T75" fmla="*/ 2147483647 h 45"/>
              <a:gd name="T76" fmla="*/ 2147483647 w 98"/>
              <a:gd name="T77" fmla="*/ 2147483647 h 45"/>
              <a:gd name="T78" fmla="*/ 2147483647 w 98"/>
              <a:gd name="T79" fmla="*/ 2147483647 h 45"/>
              <a:gd name="T80" fmla="*/ 2147483647 w 98"/>
              <a:gd name="T81" fmla="*/ 2147483647 h 45"/>
              <a:gd name="T82" fmla="*/ 2147483647 w 98"/>
              <a:gd name="T83" fmla="*/ 2147483647 h 45"/>
              <a:gd name="T84" fmla="*/ 2147483647 w 98"/>
              <a:gd name="T85" fmla="*/ 2147483647 h 45"/>
              <a:gd name="T86" fmla="*/ 2147483647 w 98"/>
              <a:gd name="T87" fmla="*/ 2147483647 h 45"/>
              <a:gd name="T88" fmla="*/ 2147483647 w 98"/>
              <a:gd name="T89" fmla="*/ 2147483647 h 45"/>
              <a:gd name="T90" fmla="*/ 2147483647 w 98"/>
              <a:gd name="T91" fmla="*/ 2147483647 h 45"/>
              <a:gd name="T92" fmla="*/ 2147483647 w 98"/>
              <a:gd name="T93" fmla="*/ 2147483647 h 45"/>
              <a:gd name="T94" fmla="*/ 2147483647 w 98"/>
              <a:gd name="T95" fmla="*/ 2147483647 h 45"/>
              <a:gd name="T96" fmla="*/ 2147483647 w 98"/>
              <a:gd name="T97" fmla="*/ 0 h 45"/>
              <a:gd name="T98" fmla="*/ 0 w 98"/>
              <a:gd name="T99" fmla="*/ 2147483647 h 45"/>
              <a:gd name="T100" fmla="*/ 2147483647 w 98"/>
              <a:gd name="T101" fmla="*/ 2147483647 h 4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8" h="45">
                <a:moveTo>
                  <a:pt x="18" y="18"/>
                </a:moveTo>
                <a:lnTo>
                  <a:pt x="20" y="18"/>
                </a:lnTo>
                <a:lnTo>
                  <a:pt x="20" y="17"/>
                </a:lnTo>
                <a:lnTo>
                  <a:pt x="21" y="17"/>
                </a:lnTo>
                <a:lnTo>
                  <a:pt x="21" y="18"/>
                </a:lnTo>
                <a:lnTo>
                  <a:pt x="22" y="17"/>
                </a:lnTo>
                <a:lnTo>
                  <a:pt x="23" y="18"/>
                </a:lnTo>
                <a:lnTo>
                  <a:pt x="24" y="20"/>
                </a:lnTo>
                <a:lnTo>
                  <a:pt x="25" y="21"/>
                </a:lnTo>
                <a:lnTo>
                  <a:pt x="26" y="22"/>
                </a:lnTo>
                <a:lnTo>
                  <a:pt x="28" y="23"/>
                </a:lnTo>
                <a:lnTo>
                  <a:pt x="28" y="24"/>
                </a:lnTo>
                <a:lnTo>
                  <a:pt x="29" y="25"/>
                </a:lnTo>
                <a:lnTo>
                  <a:pt x="30" y="26"/>
                </a:lnTo>
                <a:lnTo>
                  <a:pt x="31" y="26"/>
                </a:lnTo>
                <a:lnTo>
                  <a:pt x="31" y="27"/>
                </a:lnTo>
                <a:lnTo>
                  <a:pt x="32" y="27"/>
                </a:lnTo>
                <a:lnTo>
                  <a:pt x="34" y="27"/>
                </a:lnTo>
                <a:lnTo>
                  <a:pt x="36" y="28"/>
                </a:lnTo>
                <a:lnTo>
                  <a:pt x="37" y="28"/>
                </a:lnTo>
                <a:lnTo>
                  <a:pt x="38" y="28"/>
                </a:lnTo>
                <a:lnTo>
                  <a:pt x="38" y="29"/>
                </a:lnTo>
                <a:lnTo>
                  <a:pt x="39" y="29"/>
                </a:lnTo>
                <a:lnTo>
                  <a:pt x="40" y="29"/>
                </a:lnTo>
                <a:lnTo>
                  <a:pt x="40" y="30"/>
                </a:lnTo>
                <a:lnTo>
                  <a:pt x="40" y="31"/>
                </a:lnTo>
                <a:lnTo>
                  <a:pt x="42" y="31"/>
                </a:lnTo>
                <a:lnTo>
                  <a:pt x="43" y="31"/>
                </a:lnTo>
                <a:lnTo>
                  <a:pt x="43" y="32"/>
                </a:lnTo>
                <a:lnTo>
                  <a:pt x="44" y="32"/>
                </a:lnTo>
                <a:lnTo>
                  <a:pt x="44" y="33"/>
                </a:lnTo>
                <a:lnTo>
                  <a:pt x="45" y="33"/>
                </a:lnTo>
                <a:lnTo>
                  <a:pt x="45" y="34"/>
                </a:lnTo>
                <a:lnTo>
                  <a:pt x="46" y="35"/>
                </a:lnTo>
                <a:lnTo>
                  <a:pt x="46" y="36"/>
                </a:lnTo>
                <a:lnTo>
                  <a:pt x="47" y="36"/>
                </a:lnTo>
                <a:lnTo>
                  <a:pt x="48" y="36"/>
                </a:lnTo>
                <a:lnTo>
                  <a:pt x="49" y="36"/>
                </a:lnTo>
                <a:lnTo>
                  <a:pt x="50" y="36"/>
                </a:lnTo>
                <a:lnTo>
                  <a:pt x="51" y="36"/>
                </a:lnTo>
                <a:lnTo>
                  <a:pt x="52" y="36"/>
                </a:lnTo>
                <a:lnTo>
                  <a:pt x="53" y="36"/>
                </a:lnTo>
                <a:lnTo>
                  <a:pt x="54" y="36"/>
                </a:lnTo>
                <a:lnTo>
                  <a:pt x="54" y="35"/>
                </a:lnTo>
                <a:lnTo>
                  <a:pt x="54" y="34"/>
                </a:lnTo>
                <a:lnTo>
                  <a:pt x="56" y="34"/>
                </a:lnTo>
                <a:lnTo>
                  <a:pt x="56" y="35"/>
                </a:lnTo>
                <a:lnTo>
                  <a:pt x="56" y="36"/>
                </a:lnTo>
                <a:lnTo>
                  <a:pt x="57" y="36"/>
                </a:lnTo>
                <a:lnTo>
                  <a:pt x="58" y="35"/>
                </a:lnTo>
                <a:lnTo>
                  <a:pt x="58" y="36"/>
                </a:lnTo>
                <a:lnTo>
                  <a:pt x="59" y="36"/>
                </a:lnTo>
                <a:lnTo>
                  <a:pt x="59" y="37"/>
                </a:lnTo>
                <a:lnTo>
                  <a:pt x="59" y="38"/>
                </a:lnTo>
                <a:lnTo>
                  <a:pt x="61" y="38"/>
                </a:lnTo>
                <a:lnTo>
                  <a:pt x="62" y="38"/>
                </a:lnTo>
                <a:lnTo>
                  <a:pt x="63" y="40"/>
                </a:lnTo>
                <a:lnTo>
                  <a:pt x="64" y="41"/>
                </a:lnTo>
                <a:lnTo>
                  <a:pt x="65" y="41"/>
                </a:lnTo>
                <a:lnTo>
                  <a:pt x="66" y="41"/>
                </a:lnTo>
                <a:lnTo>
                  <a:pt x="66" y="42"/>
                </a:lnTo>
                <a:lnTo>
                  <a:pt x="66" y="43"/>
                </a:lnTo>
                <a:lnTo>
                  <a:pt x="67" y="43"/>
                </a:lnTo>
                <a:lnTo>
                  <a:pt x="68" y="43"/>
                </a:lnTo>
                <a:lnTo>
                  <a:pt x="70" y="43"/>
                </a:lnTo>
                <a:lnTo>
                  <a:pt x="71" y="43"/>
                </a:lnTo>
                <a:lnTo>
                  <a:pt x="72" y="44"/>
                </a:lnTo>
                <a:lnTo>
                  <a:pt x="74" y="43"/>
                </a:lnTo>
                <a:lnTo>
                  <a:pt x="75" y="43"/>
                </a:lnTo>
                <a:lnTo>
                  <a:pt x="76" y="43"/>
                </a:lnTo>
                <a:lnTo>
                  <a:pt x="78" y="43"/>
                </a:lnTo>
                <a:lnTo>
                  <a:pt x="79" y="43"/>
                </a:lnTo>
                <a:lnTo>
                  <a:pt x="80" y="42"/>
                </a:lnTo>
                <a:lnTo>
                  <a:pt x="81" y="42"/>
                </a:lnTo>
                <a:lnTo>
                  <a:pt x="85" y="43"/>
                </a:lnTo>
                <a:lnTo>
                  <a:pt x="85" y="42"/>
                </a:lnTo>
                <a:lnTo>
                  <a:pt x="86" y="42"/>
                </a:lnTo>
                <a:lnTo>
                  <a:pt x="87" y="42"/>
                </a:lnTo>
                <a:lnTo>
                  <a:pt x="88" y="42"/>
                </a:lnTo>
                <a:lnTo>
                  <a:pt x="90" y="42"/>
                </a:lnTo>
                <a:lnTo>
                  <a:pt x="91" y="42"/>
                </a:lnTo>
                <a:lnTo>
                  <a:pt x="92" y="43"/>
                </a:lnTo>
                <a:lnTo>
                  <a:pt x="93" y="43"/>
                </a:lnTo>
                <a:lnTo>
                  <a:pt x="94" y="42"/>
                </a:lnTo>
                <a:lnTo>
                  <a:pt x="95" y="42"/>
                </a:lnTo>
                <a:lnTo>
                  <a:pt x="97" y="41"/>
                </a:lnTo>
                <a:lnTo>
                  <a:pt x="93" y="28"/>
                </a:lnTo>
                <a:lnTo>
                  <a:pt x="91" y="25"/>
                </a:lnTo>
                <a:lnTo>
                  <a:pt x="88" y="21"/>
                </a:lnTo>
                <a:lnTo>
                  <a:pt x="84" y="13"/>
                </a:lnTo>
                <a:lnTo>
                  <a:pt x="78" y="6"/>
                </a:lnTo>
                <a:lnTo>
                  <a:pt x="67" y="6"/>
                </a:lnTo>
                <a:lnTo>
                  <a:pt x="61" y="11"/>
                </a:lnTo>
                <a:lnTo>
                  <a:pt x="58" y="9"/>
                </a:lnTo>
                <a:lnTo>
                  <a:pt x="48" y="6"/>
                </a:lnTo>
                <a:lnTo>
                  <a:pt x="45" y="9"/>
                </a:lnTo>
                <a:lnTo>
                  <a:pt x="37" y="6"/>
                </a:lnTo>
                <a:lnTo>
                  <a:pt x="26" y="0"/>
                </a:lnTo>
                <a:lnTo>
                  <a:pt x="16" y="1"/>
                </a:lnTo>
                <a:lnTo>
                  <a:pt x="0" y="8"/>
                </a:lnTo>
                <a:lnTo>
                  <a:pt x="12" y="15"/>
                </a:lnTo>
                <a:lnTo>
                  <a:pt x="18" y="1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1" name="Freeform 77"/>
          <p:cNvSpPr>
            <a:spLocks/>
          </p:cNvSpPr>
          <p:nvPr/>
        </p:nvSpPr>
        <p:spPr bwMode="auto">
          <a:xfrm>
            <a:off x="7647915" y="4443414"/>
            <a:ext cx="30956" cy="26987"/>
          </a:xfrm>
          <a:custGeom>
            <a:avLst/>
            <a:gdLst>
              <a:gd name="T0" fmla="*/ 2147483647 w 19"/>
              <a:gd name="T1" fmla="*/ 2147483647 h 17"/>
              <a:gd name="T2" fmla="*/ 2147483647 w 19"/>
              <a:gd name="T3" fmla="*/ 2147483647 h 17"/>
              <a:gd name="T4" fmla="*/ 0 w 19"/>
              <a:gd name="T5" fmla="*/ 0 h 17"/>
              <a:gd name="T6" fmla="*/ 2147483647 w 19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9" y="16"/>
                </a:moveTo>
                <a:lnTo>
                  <a:pt x="18" y="12"/>
                </a:lnTo>
                <a:lnTo>
                  <a:pt x="0" y="0"/>
                </a:lnTo>
                <a:lnTo>
                  <a:pt x="9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2" name="Freeform 78"/>
          <p:cNvSpPr>
            <a:spLocks/>
          </p:cNvSpPr>
          <p:nvPr/>
        </p:nvSpPr>
        <p:spPr bwMode="auto">
          <a:xfrm>
            <a:off x="7670272" y="4448175"/>
            <a:ext cx="30956" cy="26988"/>
          </a:xfrm>
          <a:custGeom>
            <a:avLst/>
            <a:gdLst>
              <a:gd name="T0" fmla="*/ 2147483647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0 w 19"/>
              <a:gd name="T7" fmla="*/ 2147483647 h 17"/>
              <a:gd name="T8" fmla="*/ 2147483647 w 19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7">
                <a:moveTo>
                  <a:pt x="13" y="16"/>
                </a:moveTo>
                <a:lnTo>
                  <a:pt x="18" y="5"/>
                </a:lnTo>
                <a:lnTo>
                  <a:pt x="13" y="0"/>
                </a:lnTo>
                <a:lnTo>
                  <a:pt x="0" y="5"/>
                </a:lnTo>
                <a:lnTo>
                  <a:pt x="13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3" name="Freeform 79"/>
          <p:cNvSpPr>
            <a:spLocks/>
          </p:cNvSpPr>
          <p:nvPr/>
        </p:nvSpPr>
        <p:spPr bwMode="auto">
          <a:xfrm>
            <a:off x="7083823" y="4529138"/>
            <a:ext cx="347398" cy="203200"/>
          </a:xfrm>
          <a:custGeom>
            <a:avLst/>
            <a:gdLst>
              <a:gd name="T0" fmla="*/ 2147483647 w 219"/>
              <a:gd name="T1" fmla="*/ 2147483647 h 128"/>
              <a:gd name="T2" fmla="*/ 2147483647 w 219"/>
              <a:gd name="T3" fmla="*/ 2147483647 h 128"/>
              <a:gd name="T4" fmla="*/ 2147483647 w 219"/>
              <a:gd name="T5" fmla="*/ 2147483647 h 128"/>
              <a:gd name="T6" fmla="*/ 2147483647 w 219"/>
              <a:gd name="T7" fmla="*/ 2147483647 h 128"/>
              <a:gd name="T8" fmla="*/ 2147483647 w 219"/>
              <a:gd name="T9" fmla="*/ 2147483647 h 128"/>
              <a:gd name="T10" fmla="*/ 2147483647 w 219"/>
              <a:gd name="T11" fmla="*/ 2147483647 h 128"/>
              <a:gd name="T12" fmla="*/ 2147483647 w 219"/>
              <a:gd name="T13" fmla="*/ 2147483647 h 128"/>
              <a:gd name="T14" fmla="*/ 2147483647 w 219"/>
              <a:gd name="T15" fmla="*/ 2147483647 h 128"/>
              <a:gd name="T16" fmla="*/ 2147483647 w 219"/>
              <a:gd name="T17" fmla="*/ 2147483647 h 128"/>
              <a:gd name="T18" fmla="*/ 2147483647 w 219"/>
              <a:gd name="T19" fmla="*/ 2147483647 h 128"/>
              <a:gd name="T20" fmla="*/ 2147483647 w 219"/>
              <a:gd name="T21" fmla="*/ 2147483647 h 128"/>
              <a:gd name="T22" fmla="*/ 2147483647 w 219"/>
              <a:gd name="T23" fmla="*/ 2147483647 h 128"/>
              <a:gd name="T24" fmla="*/ 2147483647 w 219"/>
              <a:gd name="T25" fmla="*/ 2147483647 h 128"/>
              <a:gd name="T26" fmla="*/ 2147483647 w 219"/>
              <a:gd name="T27" fmla="*/ 2147483647 h 128"/>
              <a:gd name="T28" fmla="*/ 2147483647 w 219"/>
              <a:gd name="T29" fmla="*/ 2147483647 h 128"/>
              <a:gd name="T30" fmla="*/ 2147483647 w 219"/>
              <a:gd name="T31" fmla="*/ 2147483647 h 128"/>
              <a:gd name="T32" fmla="*/ 2147483647 w 219"/>
              <a:gd name="T33" fmla="*/ 2147483647 h 128"/>
              <a:gd name="T34" fmla="*/ 2147483647 w 219"/>
              <a:gd name="T35" fmla="*/ 2147483647 h 128"/>
              <a:gd name="T36" fmla="*/ 2147483647 w 219"/>
              <a:gd name="T37" fmla="*/ 2147483647 h 128"/>
              <a:gd name="T38" fmla="*/ 2147483647 w 219"/>
              <a:gd name="T39" fmla="*/ 2147483647 h 128"/>
              <a:gd name="T40" fmla="*/ 2147483647 w 219"/>
              <a:gd name="T41" fmla="*/ 2147483647 h 128"/>
              <a:gd name="T42" fmla="*/ 2147483647 w 219"/>
              <a:gd name="T43" fmla="*/ 2147483647 h 128"/>
              <a:gd name="T44" fmla="*/ 2147483647 w 219"/>
              <a:gd name="T45" fmla="*/ 2147483647 h 128"/>
              <a:gd name="T46" fmla="*/ 2147483647 w 219"/>
              <a:gd name="T47" fmla="*/ 2147483647 h 128"/>
              <a:gd name="T48" fmla="*/ 2147483647 w 219"/>
              <a:gd name="T49" fmla="*/ 2147483647 h 128"/>
              <a:gd name="T50" fmla="*/ 2147483647 w 219"/>
              <a:gd name="T51" fmla="*/ 2147483647 h 128"/>
              <a:gd name="T52" fmla="*/ 2147483647 w 219"/>
              <a:gd name="T53" fmla="*/ 2147483647 h 128"/>
              <a:gd name="T54" fmla="*/ 2147483647 w 219"/>
              <a:gd name="T55" fmla="*/ 2147483647 h 128"/>
              <a:gd name="T56" fmla="*/ 2147483647 w 219"/>
              <a:gd name="T57" fmla="*/ 2147483647 h 128"/>
              <a:gd name="T58" fmla="*/ 2147483647 w 219"/>
              <a:gd name="T59" fmla="*/ 2147483647 h 128"/>
              <a:gd name="T60" fmla="*/ 2147483647 w 219"/>
              <a:gd name="T61" fmla="*/ 2147483647 h 128"/>
              <a:gd name="T62" fmla="*/ 2147483647 w 219"/>
              <a:gd name="T63" fmla="*/ 2147483647 h 128"/>
              <a:gd name="T64" fmla="*/ 2147483647 w 219"/>
              <a:gd name="T65" fmla="*/ 2147483647 h 128"/>
              <a:gd name="T66" fmla="*/ 2147483647 w 219"/>
              <a:gd name="T67" fmla="*/ 2147483647 h 128"/>
              <a:gd name="T68" fmla="*/ 2147483647 w 219"/>
              <a:gd name="T69" fmla="*/ 2147483647 h 128"/>
              <a:gd name="T70" fmla="*/ 2147483647 w 219"/>
              <a:gd name="T71" fmla="*/ 2147483647 h 128"/>
              <a:gd name="T72" fmla="*/ 2147483647 w 219"/>
              <a:gd name="T73" fmla="*/ 2147483647 h 128"/>
              <a:gd name="T74" fmla="*/ 2147483647 w 219"/>
              <a:gd name="T75" fmla="*/ 2147483647 h 128"/>
              <a:gd name="T76" fmla="*/ 2147483647 w 219"/>
              <a:gd name="T77" fmla="*/ 2147483647 h 128"/>
              <a:gd name="T78" fmla="*/ 2147483647 w 219"/>
              <a:gd name="T79" fmla="*/ 0 h 128"/>
              <a:gd name="T80" fmla="*/ 2147483647 w 219"/>
              <a:gd name="T81" fmla="*/ 2147483647 h 128"/>
              <a:gd name="T82" fmla="*/ 2147483647 w 219"/>
              <a:gd name="T83" fmla="*/ 2147483647 h 128"/>
              <a:gd name="T84" fmla="*/ 2147483647 w 219"/>
              <a:gd name="T85" fmla="*/ 2147483647 h 128"/>
              <a:gd name="T86" fmla="*/ 2147483647 w 219"/>
              <a:gd name="T87" fmla="*/ 2147483647 h 128"/>
              <a:gd name="T88" fmla="*/ 2147483647 w 219"/>
              <a:gd name="T89" fmla="*/ 2147483647 h 128"/>
              <a:gd name="T90" fmla="*/ 2147483647 w 219"/>
              <a:gd name="T91" fmla="*/ 2147483647 h 128"/>
              <a:gd name="T92" fmla="*/ 2147483647 w 219"/>
              <a:gd name="T93" fmla="*/ 2147483647 h 128"/>
              <a:gd name="T94" fmla="*/ 2147483647 w 219"/>
              <a:gd name="T95" fmla="*/ 2147483647 h 128"/>
              <a:gd name="T96" fmla="*/ 0 w 219"/>
              <a:gd name="T97" fmla="*/ 2147483647 h 1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" h="128">
                <a:moveTo>
                  <a:pt x="0" y="38"/>
                </a:moveTo>
                <a:lnTo>
                  <a:pt x="24" y="55"/>
                </a:lnTo>
                <a:lnTo>
                  <a:pt x="21" y="75"/>
                </a:lnTo>
                <a:lnTo>
                  <a:pt x="39" y="91"/>
                </a:lnTo>
                <a:lnTo>
                  <a:pt x="36" y="95"/>
                </a:lnTo>
                <a:lnTo>
                  <a:pt x="53" y="96"/>
                </a:lnTo>
                <a:lnTo>
                  <a:pt x="77" y="89"/>
                </a:lnTo>
                <a:lnTo>
                  <a:pt x="90" y="94"/>
                </a:lnTo>
                <a:lnTo>
                  <a:pt x="106" y="87"/>
                </a:lnTo>
                <a:lnTo>
                  <a:pt x="117" y="86"/>
                </a:lnTo>
                <a:lnTo>
                  <a:pt x="127" y="92"/>
                </a:lnTo>
                <a:lnTo>
                  <a:pt x="135" y="95"/>
                </a:lnTo>
                <a:lnTo>
                  <a:pt x="138" y="92"/>
                </a:lnTo>
                <a:lnTo>
                  <a:pt x="148" y="95"/>
                </a:lnTo>
                <a:lnTo>
                  <a:pt x="151" y="97"/>
                </a:lnTo>
                <a:lnTo>
                  <a:pt x="158" y="92"/>
                </a:lnTo>
                <a:lnTo>
                  <a:pt x="169" y="92"/>
                </a:lnTo>
                <a:lnTo>
                  <a:pt x="174" y="99"/>
                </a:lnTo>
                <a:lnTo>
                  <a:pt x="178" y="107"/>
                </a:lnTo>
                <a:lnTo>
                  <a:pt x="182" y="111"/>
                </a:lnTo>
                <a:lnTo>
                  <a:pt x="184" y="114"/>
                </a:lnTo>
                <a:lnTo>
                  <a:pt x="187" y="127"/>
                </a:lnTo>
                <a:lnTo>
                  <a:pt x="189" y="127"/>
                </a:lnTo>
                <a:lnTo>
                  <a:pt x="193" y="125"/>
                </a:lnTo>
                <a:lnTo>
                  <a:pt x="194" y="125"/>
                </a:lnTo>
                <a:lnTo>
                  <a:pt x="196" y="125"/>
                </a:lnTo>
                <a:lnTo>
                  <a:pt x="197" y="125"/>
                </a:lnTo>
                <a:lnTo>
                  <a:pt x="198" y="126"/>
                </a:lnTo>
                <a:lnTo>
                  <a:pt x="199" y="126"/>
                </a:lnTo>
                <a:lnTo>
                  <a:pt x="199" y="125"/>
                </a:lnTo>
                <a:lnTo>
                  <a:pt x="200" y="125"/>
                </a:lnTo>
                <a:lnTo>
                  <a:pt x="201" y="124"/>
                </a:lnTo>
                <a:lnTo>
                  <a:pt x="202" y="123"/>
                </a:lnTo>
                <a:lnTo>
                  <a:pt x="202" y="122"/>
                </a:lnTo>
                <a:lnTo>
                  <a:pt x="203" y="121"/>
                </a:lnTo>
                <a:lnTo>
                  <a:pt x="204" y="119"/>
                </a:lnTo>
                <a:lnTo>
                  <a:pt x="206" y="119"/>
                </a:lnTo>
                <a:lnTo>
                  <a:pt x="206" y="118"/>
                </a:lnTo>
                <a:lnTo>
                  <a:pt x="207" y="117"/>
                </a:lnTo>
                <a:lnTo>
                  <a:pt x="210" y="117"/>
                </a:lnTo>
                <a:lnTo>
                  <a:pt x="211" y="118"/>
                </a:lnTo>
                <a:lnTo>
                  <a:pt x="212" y="117"/>
                </a:lnTo>
                <a:lnTo>
                  <a:pt x="213" y="117"/>
                </a:lnTo>
                <a:lnTo>
                  <a:pt x="214" y="117"/>
                </a:lnTo>
                <a:lnTo>
                  <a:pt x="215" y="117"/>
                </a:lnTo>
                <a:lnTo>
                  <a:pt x="218" y="116"/>
                </a:lnTo>
                <a:lnTo>
                  <a:pt x="213" y="112"/>
                </a:lnTo>
                <a:lnTo>
                  <a:pt x="210" y="104"/>
                </a:lnTo>
                <a:lnTo>
                  <a:pt x="201" y="99"/>
                </a:lnTo>
                <a:lnTo>
                  <a:pt x="209" y="97"/>
                </a:lnTo>
                <a:lnTo>
                  <a:pt x="211" y="94"/>
                </a:lnTo>
                <a:lnTo>
                  <a:pt x="193" y="87"/>
                </a:lnTo>
                <a:lnTo>
                  <a:pt x="199" y="81"/>
                </a:lnTo>
                <a:lnTo>
                  <a:pt x="197" y="75"/>
                </a:lnTo>
                <a:lnTo>
                  <a:pt x="186" y="75"/>
                </a:lnTo>
                <a:lnTo>
                  <a:pt x="178" y="79"/>
                </a:lnTo>
                <a:lnTo>
                  <a:pt x="164" y="73"/>
                </a:lnTo>
                <a:lnTo>
                  <a:pt x="155" y="73"/>
                </a:lnTo>
                <a:lnTo>
                  <a:pt x="148" y="67"/>
                </a:lnTo>
                <a:lnTo>
                  <a:pt x="137" y="68"/>
                </a:lnTo>
                <a:lnTo>
                  <a:pt x="138" y="65"/>
                </a:lnTo>
                <a:lnTo>
                  <a:pt x="151" y="60"/>
                </a:lnTo>
                <a:lnTo>
                  <a:pt x="151" y="46"/>
                </a:lnTo>
                <a:lnTo>
                  <a:pt x="147" y="44"/>
                </a:lnTo>
                <a:lnTo>
                  <a:pt x="145" y="46"/>
                </a:lnTo>
                <a:lnTo>
                  <a:pt x="121" y="41"/>
                </a:lnTo>
                <a:lnTo>
                  <a:pt x="108" y="32"/>
                </a:lnTo>
                <a:lnTo>
                  <a:pt x="107" y="26"/>
                </a:lnTo>
                <a:lnTo>
                  <a:pt x="113" y="20"/>
                </a:lnTo>
                <a:lnTo>
                  <a:pt x="112" y="14"/>
                </a:lnTo>
                <a:lnTo>
                  <a:pt x="101" y="13"/>
                </a:lnTo>
                <a:lnTo>
                  <a:pt x="99" y="8"/>
                </a:lnTo>
                <a:lnTo>
                  <a:pt x="96" y="11"/>
                </a:lnTo>
                <a:lnTo>
                  <a:pt x="83" y="10"/>
                </a:lnTo>
                <a:lnTo>
                  <a:pt x="81" y="12"/>
                </a:lnTo>
                <a:lnTo>
                  <a:pt x="80" y="9"/>
                </a:lnTo>
                <a:lnTo>
                  <a:pt x="85" y="6"/>
                </a:lnTo>
                <a:lnTo>
                  <a:pt x="80" y="3"/>
                </a:lnTo>
                <a:lnTo>
                  <a:pt x="75" y="5"/>
                </a:lnTo>
                <a:lnTo>
                  <a:pt x="71" y="0"/>
                </a:lnTo>
                <a:lnTo>
                  <a:pt x="62" y="3"/>
                </a:lnTo>
                <a:lnTo>
                  <a:pt x="66" y="8"/>
                </a:lnTo>
                <a:lnTo>
                  <a:pt x="31" y="18"/>
                </a:lnTo>
                <a:lnTo>
                  <a:pt x="31" y="21"/>
                </a:lnTo>
                <a:lnTo>
                  <a:pt x="0" y="38"/>
                </a:lnTo>
                <a:lnTo>
                  <a:pt x="134" y="56"/>
                </a:lnTo>
                <a:lnTo>
                  <a:pt x="134" y="54"/>
                </a:lnTo>
                <a:lnTo>
                  <a:pt x="132" y="50"/>
                </a:lnTo>
                <a:lnTo>
                  <a:pt x="113" y="42"/>
                </a:lnTo>
                <a:lnTo>
                  <a:pt x="110" y="42"/>
                </a:lnTo>
                <a:lnTo>
                  <a:pt x="103" y="42"/>
                </a:lnTo>
                <a:lnTo>
                  <a:pt x="88" y="41"/>
                </a:lnTo>
                <a:lnTo>
                  <a:pt x="90" y="48"/>
                </a:lnTo>
                <a:lnTo>
                  <a:pt x="107" y="51"/>
                </a:lnTo>
                <a:lnTo>
                  <a:pt x="112" y="61"/>
                </a:lnTo>
                <a:lnTo>
                  <a:pt x="119" y="64"/>
                </a:lnTo>
                <a:lnTo>
                  <a:pt x="134" y="56"/>
                </a:lnTo>
                <a:lnTo>
                  <a:pt x="0" y="38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00" name="Freeform 80"/>
          <p:cNvSpPr>
            <a:spLocks/>
          </p:cNvSpPr>
          <p:nvPr/>
        </p:nvSpPr>
        <p:spPr bwMode="auto">
          <a:xfrm>
            <a:off x="7083823" y="4529138"/>
            <a:ext cx="347398" cy="203200"/>
          </a:xfrm>
          <a:custGeom>
            <a:avLst/>
            <a:gdLst>
              <a:gd name="T0" fmla="*/ 51496891 w 219"/>
              <a:gd name="T1" fmla="*/ 138609388 h 128"/>
              <a:gd name="T2" fmla="*/ 83682997 w 219"/>
              <a:gd name="T3" fmla="*/ 229335013 h 128"/>
              <a:gd name="T4" fmla="*/ 113723948 w 219"/>
              <a:gd name="T5" fmla="*/ 241935000 h 128"/>
              <a:gd name="T6" fmla="*/ 193115171 w 219"/>
              <a:gd name="T7" fmla="*/ 236894688 h 128"/>
              <a:gd name="T8" fmla="*/ 251048990 w 219"/>
              <a:gd name="T9" fmla="*/ 216733438 h 128"/>
              <a:gd name="T10" fmla="*/ 289672024 w 219"/>
              <a:gd name="T11" fmla="*/ 239415638 h 128"/>
              <a:gd name="T12" fmla="*/ 317566356 w 219"/>
              <a:gd name="T13" fmla="*/ 239415638 h 128"/>
              <a:gd name="T14" fmla="*/ 339023760 w 219"/>
              <a:gd name="T15" fmla="*/ 231854375 h 128"/>
              <a:gd name="T16" fmla="*/ 373356485 w 219"/>
              <a:gd name="T17" fmla="*/ 249496263 h 128"/>
              <a:gd name="T18" fmla="*/ 390522115 w 219"/>
              <a:gd name="T19" fmla="*/ 279738138 h 128"/>
              <a:gd name="T20" fmla="*/ 401250817 w 219"/>
              <a:gd name="T21" fmla="*/ 320060638 h 128"/>
              <a:gd name="T22" fmla="*/ 414124674 w 219"/>
              <a:gd name="T23" fmla="*/ 315020325 h 128"/>
              <a:gd name="T24" fmla="*/ 420561602 w 219"/>
              <a:gd name="T25" fmla="*/ 315020325 h 128"/>
              <a:gd name="T26" fmla="*/ 424853375 w 219"/>
              <a:gd name="T27" fmla="*/ 317539688 h 128"/>
              <a:gd name="T28" fmla="*/ 426998530 w 219"/>
              <a:gd name="T29" fmla="*/ 315020325 h 128"/>
              <a:gd name="T30" fmla="*/ 431290304 w 219"/>
              <a:gd name="T31" fmla="*/ 312499375 h 128"/>
              <a:gd name="T32" fmla="*/ 433435458 w 219"/>
              <a:gd name="T33" fmla="*/ 307459063 h 128"/>
              <a:gd name="T34" fmla="*/ 437727232 w 219"/>
              <a:gd name="T35" fmla="*/ 299899388 h 128"/>
              <a:gd name="T36" fmla="*/ 442019006 w 219"/>
              <a:gd name="T37" fmla="*/ 297378438 h 128"/>
              <a:gd name="T38" fmla="*/ 450602553 w 219"/>
              <a:gd name="T39" fmla="*/ 294859075 h 128"/>
              <a:gd name="T40" fmla="*/ 454892862 w 219"/>
              <a:gd name="T41" fmla="*/ 294859075 h 128"/>
              <a:gd name="T42" fmla="*/ 459184636 w 219"/>
              <a:gd name="T43" fmla="*/ 294859075 h 128"/>
              <a:gd name="T44" fmla="*/ 467768183 w 219"/>
              <a:gd name="T45" fmla="*/ 292338125 h 128"/>
              <a:gd name="T46" fmla="*/ 450602553 w 219"/>
              <a:gd name="T47" fmla="*/ 262096250 h 128"/>
              <a:gd name="T48" fmla="*/ 448455934 w 219"/>
              <a:gd name="T49" fmla="*/ 244455950 h 128"/>
              <a:gd name="T50" fmla="*/ 414124674 w 219"/>
              <a:gd name="T51" fmla="*/ 219254388 h 128"/>
              <a:gd name="T52" fmla="*/ 422706757 w 219"/>
              <a:gd name="T53" fmla="*/ 189012513 h 128"/>
              <a:gd name="T54" fmla="*/ 381938568 w 219"/>
              <a:gd name="T55" fmla="*/ 199093138 h 128"/>
              <a:gd name="T56" fmla="*/ 332586832 w 219"/>
              <a:gd name="T57" fmla="*/ 183972200 h 128"/>
              <a:gd name="T58" fmla="*/ 293963797 w 219"/>
              <a:gd name="T59" fmla="*/ 171370625 h 128"/>
              <a:gd name="T60" fmla="*/ 324004749 w 219"/>
              <a:gd name="T61" fmla="*/ 151209375 h 128"/>
              <a:gd name="T62" fmla="*/ 315421201 w 219"/>
              <a:gd name="T63" fmla="*/ 110886875 h 128"/>
              <a:gd name="T64" fmla="*/ 259632537 w 219"/>
              <a:gd name="T65" fmla="*/ 103327200 h 128"/>
              <a:gd name="T66" fmla="*/ 229593050 w 219"/>
              <a:gd name="T67" fmla="*/ 65524063 h 128"/>
              <a:gd name="T68" fmla="*/ 240320288 w 219"/>
              <a:gd name="T69" fmla="*/ 35282188 h 128"/>
              <a:gd name="T70" fmla="*/ 212425956 w 219"/>
              <a:gd name="T71" fmla="*/ 20161250 h 128"/>
              <a:gd name="T72" fmla="*/ 178094695 w 219"/>
              <a:gd name="T73" fmla="*/ 25201563 h 128"/>
              <a:gd name="T74" fmla="*/ 171657767 w 219"/>
              <a:gd name="T75" fmla="*/ 22682200 h 128"/>
              <a:gd name="T76" fmla="*/ 171657767 w 219"/>
              <a:gd name="T77" fmla="*/ 7561263 h 128"/>
              <a:gd name="T78" fmla="*/ 152346982 w 219"/>
              <a:gd name="T79" fmla="*/ 0 h 128"/>
              <a:gd name="T80" fmla="*/ 141618280 w 219"/>
              <a:gd name="T81" fmla="*/ 20161250 h 128"/>
              <a:gd name="T82" fmla="*/ 66517366 w 219"/>
              <a:gd name="T83" fmla="*/ 52924075 h 1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9" h="128">
                <a:moveTo>
                  <a:pt x="0" y="38"/>
                </a:moveTo>
                <a:lnTo>
                  <a:pt x="24" y="55"/>
                </a:lnTo>
                <a:lnTo>
                  <a:pt x="21" y="75"/>
                </a:lnTo>
                <a:lnTo>
                  <a:pt x="39" y="91"/>
                </a:lnTo>
                <a:lnTo>
                  <a:pt x="36" y="95"/>
                </a:lnTo>
                <a:lnTo>
                  <a:pt x="53" y="96"/>
                </a:lnTo>
                <a:lnTo>
                  <a:pt x="77" y="89"/>
                </a:lnTo>
                <a:lnTo>
                  <a:pt x="90" y="94"/>
                </a:lnTo>
                <a:lnTo>
                  <a:pt x="106" y="87"/>
                </a:lnTo>
                <a:lnTo>
                  <a:pt x="117" y="86"/>
                </a:lnTo>
                <a:lnTo>
                  <a:pt x="127" y="92"/>
                </a:lnTo>
                <a:lnTo>
                  <a:pt x="135" y="95"/>
                </a:lnTo>
                <a:lnTo>
                  <a:pt x="138" y="92"/>
                </a:lnTo>
                <a:lnTo>
                  <a:pt x="148" y="95"/>
                </a:lnTo>
                <a:lnTo>
                  <a:pt x="151" y="97"/>
                </a:lnTo>
                <a:lnTo>
                  <a:pt x="158" y="92"/>
                </a:lnTo>
                <a:lnTo>
                  <a:pt x="169" y="92"/>
                </a:lnTo>
                <a:lnTo>
                  <a:pt x="174" y="99"/>
                </a:lnTo>
                <a:lnTo>
                  <a:pt x="178" y="107"/>
                </a:lnTo>
                <a:lnTo>
                  <a:pt x="182" y="111"/>
                </a:lnTo>
                <a:lnTo>
                  <a:pt x="184" y="114"/>
                </a:lnTo>
                <a:lnTo>
                  <a:pt x="187" y="127"/>
                </a:lnTo>
                <a:lnTo>
                  <a:pt x="189" y="127"/>
                </a:lnTo>
                <a:lnTo>
                  <a:pt x="193" y="125"/>
                </a:lnTo>
                <a:lnTo>
                  <a:pt x="194" y="125"/>
                </a:lnTo>
                <a:lnTo>
                  <a:pt x="196" y="125"/>
                </a:lnTo>
                <a:lnTo>
                  <a:pt x="197" y="125"/>
                </a:lnTo>
                <a:lnTo>
                  <a:pt x="198" y="126"/>
                </a:lnTo>
                <a:lnTo>
                  <a:pt x="199" y="126"/>
                </a:lnTo>
                <a:lnTo>
                  <a:pt x="199" y="125"/>
                </a:lnTo>
                <a:lnTo>
                  <a:pt x="200" y="125"/>
                </a:lnTo>
                <a:lnTo>
                  <a:pt x="201" y="124"/>
                </a:lnTo>
                <a:lnTo>
                  <a:pt x="202" y="123"/>
                </a:lnTo>
                <a:lnTo>
                  <a:pt x="202" y="122"/>
                </a:lnTo>
                <a:lnTo>
                  <a:pt x="203" y="121"/>
                </a:lnTo>
                <a:lnTo>
                  <a:pt x="204" y="119"/>
                </a:lnTo>
                <a:lnTo>
                  <a:pt x="206" y="119"/>
                </a:lnTo>
                <a:lnTo>
                  <a:pt x="206" y="118"/>
                </a:lnTo>
                <a:lnTo>
                  <a:pt x="207" y="117"/>
                </a:lnTo>
                <a:lnTo>
                  <a:pt x="210" y="117"/>
                </a:lnTo>
                <a:lnTo>
                  <a:pt x="211" y="118"/>
                </a:lnTo>
                <a:lnTo>
                  <a:pt x="212" y="117"/>
                </a:lnTo>
                <a:lnTo>
                  <a:pt x="213" y="117"/>
                </a:lnTo>
                <a:lnTo>
                  <a:pt x="214" y="117"/>
                </a:lnTo>
                <a:lnTo>
                  <a:pt x="215" y="117"/>
                </a:lnTo>
                <a:lnTo>
                  <a:pt x="218" y="116"/>
                </a:lnTo>
                <a:lnTo>
                  <a:pt x="213" y="112"/>
                </a:lnTo>
                <a:lnTo>
                  <a:pt x="210" y="104"/>
                </a:lnTo>
                <a:lnTo>
                  <a:pt x="201" y="99"/>
                </a:lnTo>
                <a:lnTo>
                  <a:pt x="209" y="97"/>
                </a:lnTo>
                <a:lnTo>
                  <a:pt x="211" y="94"/>
                </a:lnTo>
                <a:lnTo>
                  <a:pt x="193" y="87"/>
                </a:lnTo>
                <a:lnTo>
                  <a:pt x="199" y="81"/>
                </a:lnTo>
                <a:lnTo>
                  <a:pt x="197" y="75"/>
                </a:lnTo>
                <a:lnTo>
                  <a:pt x="186" y="75"/>
                </a:lnTo>
                <a:lnTo>
                  <a:pt x="178" y="79"/>
                </a:lnTo>
                <a:lnTo>
                  <a:pt x="164" y="73"/>
                </a:lnTo>
                <a:lnTo>
                  <a:pt x="155" y="73"/>
                </a:lnTo>
                <a:lnTo>
                  <a:pt x="148" y="67"/>
                </a:lnTo>
                <a:lnTo>
                  <a:pt x="137" y="68"/>
                </a:lnTo>
                <a:lnTo>
                  <a:pt x="138" y="65"/>
                </a:lnTo>
                <a:lnTo>
                  <a:pt x="151" y="60"/>
                </a:lnTo>
                <a:lnTo>
                  <a:pt x="151" y="46"/>
                </a:lnTo>
                <a:lnTo>
                  <a:pt x="147" y="44"/>
                </a:lnTo>
                <a:lnTo>
                  <a:pt x="145" y="46"/>
                </a:lnTo>
                <a:lnTo>
                  <a:pt x="121" y="41"/>
                </a:lnTo>
                <a:lnTo>
                  <a:pt x="108" y="32"/>
                </a:lnTo>
                <a:lnTo>
                  <a:pt x="107" y="26"/>
                </a:lnTo>
                <a:lnTo>
                  <a:pt x="113" y="20"/>
                </a:lnTo>
                <a:lnTo>
                  <a:pt x="112" y="14"/>
                </a:lnTo>
                <a:lnTo>
                  <a:pt x="101" y="13"/>
                </a:lnTo>
                <a:lnTo>
                  <a:pt x="99" y="8"/>
                </a:lnTo>
                <a:lnTo>
                  <a:pt x="96" y="11"/>
                </a:lnTo>
                <a:lnTo>
                  <a:pt x="83" y="10"/>
                </a:lnTo>
                <a:lnTo>
                  <a:pt x="81" y="12"/>
                </a:lnTo>
                <a:lnTo>
                  <a:pt x="80" y="9"/>
                </a:lnTo>
                <a:lnTo>
                  <a:pt x="85" y="6"/>
                </a:lnTo>
                <a:lnTo>
                  <a:pt x="80" y="3"/>
                </a:lnTo>
                <a:lnTo>
                  <a:pt x="75" y="5"/>
                </a:lnTo>
                <a:lnTo>
                  <a:pt x="71" y="0"/>
                </a:lnTo>
                <a:lnTo>
                  <a:pt x="62" y="3"/>
                </a:lnTo>
                <a:lnTo>
                  <a:pt x="66" y="8"/>
                </a:lnTo>
                <a:lnTo>
                  <a:pt x="31" y="18"/>
                </a:lnTo>
                <a:lnTo>
                  <a:pt x="31" y="21"/>
                </a:lnTo>
                <a:lnTo>
                  <a:pt x="0" y="38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725" name="Freeform 81"/>
          <p:cNvSpPr>
            <a:spLocks/>
          </p:cNvSpPr>
          <p:nvPr/>
        </p:nvSpPr>
        <p:spPr bwMode="auto">
          <a:xfrm>
            <a:off x="7224846" y="4594225"/>
            <a:ext cx="72231" cy="38100"/>
          </a:xfrm>
          <a:custGeom>
            <a:avLst/>
            <a:gdLst>
              <a:gd name="T0" fmla="*/ 2147483647 w 46"/>
              <a:gd name="T1" fmla="*/ 2147483647 h 24"/>
              <a:gd name="T2" fmla="*/ 2147483647 w 46"/>
              <a:gd name="T3" fmla="*/ 2147483647 h 24"/>
              <a:gd name="T4" fmla="*/ 2147483647 w 46"/>
              <a:gd name="T5" fmla="*/ 2147483647 h 24"/>
              <a:gd name="T6" fmla="*/ 2147483647 w 46"/>
              <a:gd name="T7" fmla="*/ 2147483647 h 24"/>
              <a:gd name="T8" fmla="*/ 2147483647 w 46"/>
              <a:gd name="T9" fmla="*/ 2147483647 h 24"/>
              <a:gd name="T10" fmla="*/ 2147483647 w 46"/>
              <a:gd name="T11" fmla="*/ 2147483647 h 24"/>
              <a:gd name="T12" fmla="*/ 0 w 46"/>
              <a:gd name="T13" fmla="*/ 0 h 24"/>
              <a:gd name="T14" fmla="*/ 2147483647 w 46"/>
              <a:gd name="T15" fmla="*/ 2147483647 h 24"/>
              <a:gd name="T16" fmla="*/ 2147483647 w 46"/>
              <a:gd name="T17" fmla="*/ 2147483647 h 24"/>
              <a:gd name="T18" fmla="*/ 2147483647 w 46"/>
              <a:gd name="T19" fmla="*/ 2147483647 h 24"/>
              <a:gd name="T20" fmla="*/ 2147483647 w 46"/>
              <a:gd name="T21" fmla="*/ 2147483647 h 24"/>
              <a:gd name="T22" fmla="*/ 2147483647 w 46"/>
              <a:gd name="T23" fmla="*/ 2147483647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24">
                <a:moveTo>
                  <a:pt x="45" y="15"/>
                </a:moveTo>
                <a:lnTo>
                  <a:pt x="45" y="13"/>
                </a:lnTo>
                <a:lnTo>
                  <a:pt x="42" y="9"/>
                </a:lnTo>
                <a:lnTo>
                  <a:pt x="24" y="1"/>
                </a:lnTo>
                <a:lnTo>
                  <a:pt x="21" y="1"/>
                </a:lnTo>
                <a:lnTo>
                  <a:pt x="13" y="1"/>
                </a:lnTo>
                <a:lnTo>
                  <a:pt x="0" y="0"/>
                </a:lnTo>
                <a:lnTo>
                  <a:pt x="1" y="7"/>
                </a:lnTo>
                <a:lnTo>
                  <a:pt x="18" y="10"/>
                </a:lnTo>
                <a:lnTo>
                  <a:pt x="23" y="20"/>
                </a:lnTo>
                <a:lnTo>
                  <a:pt x="30" y="23"/>
                </a:lnTo>
                <a:lnTo>
                  <a:pt x="45" y="1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6" name="Freeform 82"/>
          <p:cNvSpPr>
            <a:spLocks/>
          </p:cNvSpPr>
          <p:nvPr/>
        </p:nvSpPr>
        <p:spPr bwMode="auto">
          <a:xfrm>
            <a:off x="2696634" y="2152650"/>
            <a:ext cx="512498" cy="349250"/>
          </a:xfrm>
          <a:custGeom>
            <a:avLst/>
            <a:gdLst>
              <a:gd name="T0" fmla="*/ 2147483647 w 323"/>
              <a:gd name="T1" fmla="*/ 2147483647 h 220"/>
              <a:gd name="T2" fmla="*/ 2147483647 w 323"/>
              <a:gd name="T3" fmla="*/ 2147483647 h 220"/>
              <a:gd name="T4" fmla="*/ 2147483647 w 323"/>
              <a:gd name="T5" fmla="*/ 2147483647 h 220"/>
              <a:gd name="T6" fmla="*/ 2147483647 w 323"/>
              <a:gd name="T7" fmla="*/ 2147483647 h 220"/>
              <a:gd name="T8" fmla="*/ 2147483647 w 323"/>
              <a:gd name="T9" fmla="*/ 2147483647 h 220"/>
              <a:gd name="T10" fmla="*/ 2147483647 w 323"/>
              <a:gd name="T11" fmla="*/ 2147483647 h 220"/>
              <a:gd name="T12" fmla="*/ 2147483647 w 323"/>
              <a:gd name="T13" fmla="*/ 2147483647 h 220"/>
              <a:gd name="T14" fmla="*/ 2147483647 w 323"/>
              <a:gd name="T15" fmla="*/ 2147483647 h 220"/>
              <a:gd name="T16" fmla="*/ 2147483647 w 323"/>
              <a:gd name="T17" fmla="*/ 2147483647 h 220"/>
              <a:gd name="T18" fmla="*/ 2147483647 w 323"/>
              <a:gd name="T19" fmla="*/ 2147483647 h 220"/>
              <a:gd name="T20" fmla="*/ 2147483647 w 323"/>
              <a:gd name="T21" fmla="*/ 2147483647 h 220"/>
              <a:gd name="T22" fmla="*/ 2147483647 w 323"/>
              <a:gd name="T23" fmla="*/ 2147483647 h 220"/>
              <a:gd name="T24" fmla="*/ 2147483647 w 323"/>
              <a:gd name="T25" fmla="*/ 2147483647 h 220"/>
              <a:gd name="T26" fmla="*/ 2147483647 w 323"/>
              <a:gd name="T27" fmla="*/ 0 h 220"/>
              <a:gd name="T28" fmla="*/ 2147483647 w 323"/>
              <a:gd name="T29" fmla="*/ 2147483647 h 220"/>
              <a:gd name="T30" fmla="*/ 2147483647 w 323"/>
              <a:gd name="T31" fmla="*/ 2147483647 h 220"/>
              <a:gd name="T32" fmla="*/ 2147483647 w 323"/>
              <a:gd name="T33" fmla="*/ 2147483647 h 220"/>
              <a:gd name="T34" fmla="*/ 2147483647 w 323"/>
              <a:gd name="T35" fmla="*/ 2147483647 h 220"/>
              <a:gd name="T36" fmla="*/ 2147483647 w 323"/>
              <a:gd name="T37" fmla="*/ 2147483647 h 220"/>
              <a:gd name="T38" fmla="*/ 2147483647 w 323"/>
              <a:gd name="T39" fmla="*/ 2147483647 h 220"/>
              <a:gd name="T40" fmla="*/ 2147483647 w 323"/>
              <a:gd name="T41" fmla="*/ 2147483647 h 220"/>
              <a:gd name="T42" fmla="*/ 2147483647 w 323"/>
              <a:gd name="T43" fmla="*/ 2147483647 h 220"/>
              <a:gd name="T44" fmla="*/ 2147483647 w 323"/>
              <a:gd name="T45" fmla="*/ 2147483647 h 220"/>
              <a:gd name="T46" fmla="*/ 2147483647 w 323"/>
              <a:gd name="T47" fmla="*/ 2147483647 h 220"/>
              <a:gd name="T48" fmla="*/ 2147483647 w 323"/>
              <a:gd name="T49" fmla="*/ 2147483647 h 220"/>
              <a:gd name="T50" fmla="*/ 2147483647 w 323"/>
              <a:gd name="T51" fmla="*/ 2147483647 h 220"/>
              <a:gd name="T52" fmla="*/ 2147483647 w 323"/>
              <a:gd name="T53" fmla="*/ 2147483647 h 220"/>
              <a:gd name="T54" fmla="*/ 0 w 323"/>
              <a:gd name="T55" fmla="*/ 2147483647 h 220"/>
              <a:gd name="T56" fmla="*/ 2147483647 w 323"/>
              <a:gd name="T57" fmla="*/ 2147483647 h 220"/>
              <a:gd name="T58" fmla="*/ 2147483647 w 323"/>
              <a:gd name="T59" fmla="*/ 2147483647 h 220"/>
              <a:gd name="T60" fmla="*/ 2147483647 w 323"/>
              <a:gd name="T61" fmla="*/ 2147483647 h 220"/>
              <a:gd name="T62" fmla="*/ 2147483647 w 323"/>
              <a:gd name="T63" fmla="*/ 2147483647 h 220"/>
              <a:gd name="T64" fmla="*/ 2147483647 w 323"/>
              <a:gd name="T65" fmla="*/ 2147483647 h 220"/>
              <a:gd name="T66" fmla="*/ 2147483647 w 323"/>
              <a:gd name="T67" fmla="*/ 2147483647 h 220"/>
              <a:gd name="T68" fmla="*/ 2147483647 w 323"/>
              <a:gd name="T69" fmla="*/ 2147483647 h 220"/>
              <a:gd name="T70" fmla="*/ 2147483647 w 323"/>
              <a:gd name="T71" fmla="*/ 2147483647 h 220"/>
              <a:gd name="T72" fmla="*/ 2147483647 w 323"/>
              <a:gd name="T73" fmla="*/ 2147483647 h 220"/>
              <a:gd name="T74" fmla="*/ 2147483647 w 323"/>
              <a:gd name="T75" fmla="*/ 2147483647 h 220"/>
              <a:gd name="T76" fmla="*/ 2147483647 w 323"/>
              <a:gd name="T77" fmla="*/ 2147483647 h 220"/>
              <a:gd name="T78" fmla="*/ 2147483647 w 323"/>
              <a:gd name="T79" fmla="*/ 2147483647 h 220"/>
              <a:gd name="T80" fmla="*/ 2147483647 w 323"/>
              <a:gd name="T81" fmla="*/ 2147483647 h 220"/>
              <a:gd name="T82" fmla="*/ 2147483647 w 323"/>
              <a:gd name="T83" fmla="*/ 2147483647 h 220"/>
              <a:gd name="T84" fmla="*/ 2147483647 w 323"/>
              <a:gd name="T85" fmla="*/ 2147483647 h 220"/>
              <a:gd name="T86" fmla="*/ 2147483647 w 323"/>
              <a:gd name="T87" fmla="*/ 2147483647 h 220"/>
              <a:gd name="T88" fmla="*/ 2147483647 w 323"/>
              <a:gd name="T89" fmla="*/ 2147483647 h 220"/>
              <a:gd name="T90" fmla="*/ 2147483647 w 323"/>
              <a:gd name="T91" fmla="*/ 2147483647 h 220"/>
              <a:gd name="T92" fmla="*/ 2147483647 w 323"/>
              <a:gd name="T93" fmla="*/ 2147483647 h 220"/>
              <a:gd name="T94" fmla="*/ 2147483647 w 323"/>
              <a:gd name="T95" fmla="*/ 2147483647 h 220"/>
              <a:gd name="T96" fmla="*/ 2147483647 w 323"/>
              <a:gd name="T97" fmla="*/ 2147483647 h 220"/>
              <a:gd name="T98" fmla="*/ 2147483647 w 323"/>
              <a:gd name="T99" fmla="*/ 2147483647 h 220"/>
              <a:gd name="T100" fmla="*/ 2147483647 w 323"/>
              <a:gd name="T101" fmla="*/ 2147483647 h 220"/>
              <a:gd name="T102" fmla="*/ 2147483647 w 323"/>
              <a:gd name="T103" fmla="*/ 2147483647 h 2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23" h="220">
                <a:moveTo>
                  <a:pt x="264" y="65"/>
                </a:moveTo>
                <a:lnTo>
                  <a:pt x="256" y="76"/>
                </a:lnTo>
                <a:lnTo>
                  <a:pt x="224" y="80"/>
                </a:lnTo>
                <a:lnTo>
                  <a:pt x="204" y="67"/>
                </a:lnTo>
                <a:lnTo>
                  <a:pt x="194" y="90"/>
                </a:lnTo>
                <a:lnTo>
                  <a:pt x="195" y="82"/>
                </a:lnTo>
                <a:lnTo>
                  <a:pt x="173" y="60"/>
                </a:lnTo>
                <a:lnTo>
                  <a:pt x="158" y="72"/>
                </a:lnTo>
                <a:lnTo>
                  <a:pt x="145" y="49"/>
                </a:lnTo>
                <a:lnTo>
                  <a:pt x="116" y="76"/>
                </a:lnTo>
                <a:lnTo>
                  <a:pt x="96" y="83"/>
                </a:lnTo>
                <a:lnTo>
                  <a:pt x="89" y="60"/>
                </a:lnTo>
                <a:lnTo>
                  <a:pt x="102" y="52"/>
                </a:lnTo>
                <a:lnTo>
                  <a:pt x="73" y="0"/>
                </a:lnTo>
                <a:lnTo>
                  <a:pt x="75" y="18"/>
                </a:lnTo>
                <a:lnTo>
                  <a:pt x="74" y="38"/>
                </a:lnTo>
                <a:lnTo>
                  <a:pt x="58" y="15"/>
                </a:lnTo>
                <a:lnTo>
                  <a:pt x="46" y="19"/>
                </a:lnTo>
                <a:lnTo>
                  <a:pt x="42" y="27"/>
                </a:lnTo>
                <a:lnTo>
                  <a:pt x="46" y="34"/>
                </a:lnTo>
                <a:lnTo>
                  <a:pt x="44" y="35"/>
                </a:lnTo>
                <a:lnTo>
                  <a:pt x="21" y="23"/>
                </a:lnTo>
                <a:lnTo>
                  <a:pt x="24" y="38"/>
                </a:lnTo>
                <a:lnTo>
                  <a:pt x="6" y="33"/>
                </a:lnTo>
                <a:lnTo>
                  <a:pt x="71" y="62"/>
                </a:lnTo>
                <a:lnTo>
                  <a:pt x="56" y="72"/>
                </a:lnTo>
                <a:lnTo>
                  <a:pt x="60" y="85"/>
                </a:lnTo>
                <a:lnTo>
                  <a:pt x="0" y="73"/>
                </a:lnTo>
                <a:lnTo>
                  <a:pt x="40" y="107"/>
                </a:lnTo>
                <a:lnTo>
                  <a:pt x="52" y="117"/>
                </a:lnTo>
                <a:lnTo>
                  <a:pt x="42" y="124"/>
                </a:lnTo>
                <a:lnTo>
                  <a:pt x="50" y="128"/>
                </a:lnTo>
                <a:lnTo>
                  <a:pt x="41" y="135"/>
                </a:lnTo>
                <a:lnTo>
                  <a:pt x="9" y="139"/>
                </a:lnTo>
                <a:lnTo>
                  <a:pt x="28" y="156"/>
                </a:lnTo>
                <a:lnTo>
                  <a:pt x="69" y="177"/>
                </a:lnTo>
                <a:lnTo>
                  <a:pt x="133" y="219"/>
                </a:lnTo>
                <a:lnTo>
                  <a:pt x="190" y="210"/>
                </a:lnTo>
                <a:lnTo>
                  <a:pt x="247" y="200"/>
                </a:lnTo>
                <a:lnTo>
                  <a:pt x="285" y="184"/>
                </a:lnTo>
                <a:lnTo>
                  <a:pt x="304" y="172"/>
                </a:lnTo>
                <a:lnTo>
                  <a:pt x="314" y="173"/>
                </a:lnTo>
                <a:lnTo>
                  <a:pt x="304" y="158"/>
                </a:lnTo>
                <a:lnTo>
                  <a:pt x="318" y="155"/>
                </a:lnTo>
                <a:lnTo>
                  <a:pt x="322" y="146"/>
                </a:lnTo>
                <a:lnTo>
                  <a:pt x="294" y="136"/>
                </a:lnTo>
                <a:lnTo>
                  <a:pt x="304" y="129"/>
                </a:lnTo>
                <a:lnTo>
                  <a:pt x="291" y="121"/>
                </a:lnTo>
                <a:lnTo>
                  <a:pt x="294" y="101"/>
                </a:lnTo>
                <a:lnTo>
                  <a:pt x="314" y="86"/>
                </a:lnTo>
                <a:lnTo>
                  <a:pt x="288" y="86"/>
                </a:lnTo>
                <a:lnTo>
                  <a:pt x="264" y="6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727" name="Freeform 83"/>
          <p:cNvSpPr>
            <a:spLocks/>
          </p:cNvSpPr>
          <p:nvPr/>
        </p:nvSpPr>
        <p:spPr bwMode="auto">
          <a:xfrm>
            <a:off x="4234127" y="3298825"/>
            <a:ext cx="187458" cy="300038"/>
          </a:xfrm>
          <a:custGeom>
            <a:avLst/>
            <a:gdLst>
              <a:gd name="T0" fmla="*/ 2147483647 w 118"/>
              <a:gd name="T1" fmla="*/ 2147483647 h 189"/>
              <a:gd name="T2" fmla="*/ 2147483647 w 118"/>
              <a:gd name="T3" fmla="*/ 2147483647 h 189"/>
              <a:gd name="T4" fmla="*/ 2147483647 w 118"/>
              <a:gd name="T5" fmla="*/ 2147483647 h 189"/>
              <a:gd name="T6" fmla="*/ 2147483647 w 118"/>
              <a:gd name="T7" fmla="*/ 2147483647 h 189"/>
              <a:gd name="T8" fmla="*/ 2147483647 w 118"/>
              <a:gd name="T9" fmla="*/ 2147483647 h 189"/>
              <a:gd name="T10" fmla="*/ 2147483647 w 118"/>
              <a:gd name="T11" fmla="*/ 2147483647 h 189"/>
              <a:gd name="T12" fmla="*/ 2147483647 w 118"/>
              <a:gd name="T13" fmla="*/ 2147483647 h 189"/>
              <a:gd name="T14" fmla="*/ 2147483647 w 118"/>
              <a:gd name="T15" fmla="*/ 2147483647 h 189"/>
              <a:gd name="T16" fmla="*/ 2147483647 w 118"/>
              <a:gd name="T17" fmla="*/ 2147483647 h 189"/>
              <a:gd name="T18" fmla="*/ 2147483647 w 118"/>
              <a:gd name="T19" fmla="*/ 2147483647 h 189"/>
              <a:gd name="T20" fmla="*/ 2147483647 w 118"/>
              <a:gd name="T21" fmla="*/ 2147483647 h 189"/>
              <a:gd name="T22" fmla="*/ 2147483647 w 118"/>
              <a:gd name="T23" fmla="*/ 2147483647 h 189"/>
              <a:gd name="T24" fmla="*/ 2147483647 w 118"/>
              <a:gd name="T25" fmla="*/ 2147483647 h 189"/>
              <a:gd name="T26" fmla="*/ 2147483647 w 118"/>
              <a:gd name="T27" fmla="*/ 2147483647 h 189"/>
              <a:gd name="T28" fmla="*/ 2147483647 w 118"/>
              <a:gd name="T29" fmla="*/ 2147483647 h 189"/>
              <a:gd name="T30" fmla="*/ 2147483647 w 118"/>
              <a:gd name="T31" fmla="*/ 2147483647 h 189"/>
              <a:gd name="T32" fmla="*/ 2147483647 w 118"/>
              <a:gd name="T33" fmla="*/ 2147483647 h 189"/>
              <a:gd name="T34" fmla="*/ 2147483647 w 118"/>
              <a:gd name="T35" fmla="*/ 2147483647 h 189"/>
              <a:gd name="T36" fmla="*/ 2147483647 w 118"/>
              <a:gd name="T37" fmla="*/ 2147483647 h 189"/>
              <a:gd name="T38" fmla="*/ 2147483647 w 118"/>
              <a:gd name="T39" fmla="*/ 2147483647 h 189"/>
              <a:gd name="T40" fmla="*/ 2147483647 w 118"/>
              <a:gd name="T41" fmla="*/ 2147483647 h 189"/>
              <a:gd name="T42" fmla="*/ 2147483647 w 118"/>
              <a:gd name="T43" fmla="*/ 2147483647 h 189"/>
              <a:gd name="T44" fmla="*/ 2147483647 w 118"/>
              <a:gd name="T45" fmla="*/ 2147483647 h 189"/>
              <a:gd name="T46" fmla="*/ 2147483647 w 118"/>
              <a:gd name="T47" fmla="*/ 2147483647 h 189"/>
              <a:gd name="T48" fmla="*/ 2147483647 w 118"/>
              <a:gd name="T49" fmla="*/ 2147483647 h 189"/>
              <a:gd name="T50" fmla="*/ 2147483647 w 118"/>
              <a:gd name="T51" fmla="*/ 2147483647 h 189"/>
              <a:gd name="T52" fmla="*/ 2147483647 w 118"/>
              <a:gd name="T53" fmla="*/ 2147483647 h 189"/>
              <a:gd name="T54" fmla="*/ 2147483647 w 118"/>
              <a:gd name="T55" fmla="*/ 2147483647 h 189"/>
              <a:gd name="T56" fmla="*/ 2147483647 w 118"/>
              <a:gd name="T57" fmla="*/ 2147483647 h 189"/>
              <a:gd name="T58" fmla="*/ 2147483647 w 118"/>
              <a:gd name="T59" fmla="*/ 2147483647 h 189"/>
              <a:gd name="T60" fmla="*/ 2147483647 w 118"/>
              <a:gd name="T61" fmla="*/ 2147483647 h 189"/>
              <a:gd name="T62" fmla="*/ 2147483647 w 118"/>
              <a:gd name="T63" fmla="*/ 2147483647 h 189"/>
              <a:gd name="T64" fmla="*/ 2147483647 w 118"/>
              <a:gd name="T65" fmla="*/ 2147483647 h 189"/>
              <a:gd name="T66" fmla="*/ 2147483647 w 118"/>
              <a:gd name="T67" fmla="*/ 2147483647 h 189"/>
              <a:gd name="T68" fmla="*/ 2147483647 w 118"/>
              <a:gd name="T69" fmla="*/ 2147483647 h 189"/>
              <a:gd name="T70" fmla="*/ 2147483647 w 118"/>
              <a:gd name="T71" fmla="*/ 2147483647 h 189"/>
              <a:gd name="T72" fmla="*/ 2147483647 w 118"/>
              <a:gd name="T73" fmla="*/ 2147483647 h 189"/>
              <a:gd name="T74" fmla="*/ 2147483647 w 118"/>
              <a:gd name="T75" fmla="*/ 2147483647 h 189"/>
              <a:gd name="T76" fmla="*/ 2147483647 w 118"/>
              <a:gd name="T77" fmla="*/ 2147483647 h 189"/>
              <a:gd name="T78" fmla="*/ 2147483647 w 118"/>
              <a:gd name="T79" fmla="*/ 2147483647 h 189"/>
              <a:gd name="T80" fmla="*/ 2147483647 w 118"/>
              <a:gd name="T81" fmla="*/ 2147483647 h 189"/>
              <a:gd name="T82" fmla="*/ 2147483647 w 118"/>
              <a:gd name="T83" fmla="*/ 2147483647 h 189"/>
              <a:gd name="T84" fmla="*/ 2147483647 w 118"/>
              <a:gd name="T85" fmla="*/ 2147483647 h 189"/>
              <a:gd name="T86" fmla="*/ 2147483647 w 118"/>
              <a:gd name="T87" fmla="*/ 2147483647 h 189"/>
              <a:gd name="T88" fmla="*/ 2147483647 w 118"/>
              <a:gd name="T89" fmla="*/ 2147483647 h 189"/>
              <a:gd name="T90" fmla="*/ 2147483647 w 118"/>
              <a:gd name="T91" fmla="*/ 2147483647 h 189"/>
              <a:gd name="T92" fmla="*/ 2147483647 w 118"/>
              <a:gd name="T93" fmla="*/ 2147483647 h 189"/>
              <a:gd name="T94" fmla="*/ 2147483647 w 118"/>
              <a:gd name="T95" fmla="*/ 2147483647 h 189"/>
              <a:gd name="T96" fmla="*/ 2147483647 w 118"/>
              <a:gd name="T97" fmla="*/ 2147483647 h 189"/>
              <a:gd name="T98" fmla="*/ 2147483647 w 118"/>
              <a:gd name="T99" fmla="*/ 2147483647 h 189"/>
              <a:gd name="T100" fmla="*/ 2147483647 w 118"/>
              <a:gd name="T101" fmla="*/ 2147483647 h 189"/>
              <a:gd name="T102" fmla="*/ 2147483647 w 118"/>
              <a:gd name="T103" fmla="*/ 2147483647 h 189"/>
              <a:gd name="T104" fmla="*/ 2147483647 w 118"/>
              <a:gd name="T105" fmla="*/ 2147483647 h 189"/>
              <a:gd name="T106" fmla="*/ 2147483647 w 118"/>
              <a:gd name="T107" fmla="*/ 2147483647 h 189"/>
              <a:gd name="T108" fmla="*/ 2147483647 w 118"/>
              <a:gd name="T109" fmla="*/ 2147483647 h 189"/>
              <a:gd name="T110" fmla="*/ 2147483647 w 118"/>
              <a:gd name="T111" fmla="*/ 2147483647 h 189"/>
              <a:gd name="T112" fmla="*/ 2147483647 w 118"/>
              <a:gd name="T113" fmla="*/ 2147483647 h 189"/>
              <a:gd name="T114" fmla="*/ 2147483647 w 118"/>
              <a:gd name="T115" fmla="*/ 2147483647 h 189"/>
              <a:gd name="T116" fmla="*/ 2147483647 w 118"/>
              <a:gd name="T117" fmla="*/ 2147483647 h 189"/>
              <a:gd name="T118" fmla="*/ 2147483647 w 118"/>
              <a:gd name="T119" fmla="*/ 2147483647 h 189"/>
              <a:gd name="T120" fmla="*/ 2147483647 w 118"/>
              <a:gd name="T121" fmla="*/ 2147483647 h 189"/>
              <a:gd name="T122" fmla="*/ 2147483647 w 118"/>
              <a:gd name="T123" fmla="*/ 2147483647 h 1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8" h="189">
                <a:moveTo>
                  <a:pt x="4" y="125"/>
                </a:moveTo>
                <a:lnTo>
                  <a:pt x="2" y="130"/>
                </a:lnTo>
                <a:lnTo>
                  <a:pt x="0" y="137"/>
                </a:lnTo>
                <a:lnTo>
                  <a:pt x="0" y="138"/>
                </a:lnTo>
                <a:lnTo>
                  <a:pt x="3" y="139"/>
                </a:lnTo>
                <a:lnTo>
                  <a:pt x="8" y="143"/>
                </a:lnTo>
                <a:lnTo>
                  <a:pt x="9" y="143"/>
                </a:lnTo>
                <a:lnTo>
                  <a:pt x="8" y="143"/>
                </a:lnTo>
                <a:lnTo>
                  <a:pt x="8" y="141"/>
                </a:lnTo>
                <a:lnTo>
                  <a:pt x="7" y="141"/>
                </a:lnTo>
                <a:lnTo>
                  <a:pt x="6" y="140"/>
                </a:lnTo>
                <a:lnTo>
                  <a:pt x="7" y="139"/>
                </a:lnTo>
                <a:lnTo>
                  <a:pt x="6" y="139"/>
                </a:lnTo>
                <a:lnTo>
                  <a:pt x="6" y="138"/>
                </a:lnTo>
                <a:lnTo>
                  <a:pt x="6" y="136"/>
                </a:lnTo>
                <a:lnTo>
                  <a:pt x="7" y="136"/>
                </a:lnTo>
                <a:lnTo>
                  <a:pt x="9" y="136"/>
                </a:lnTo>
                <a:lnTo>
                  <a:pt x="8" y="137"/>
                </a:lnTo>
                <a:lnTo>
                  <a:pt x="7" y="137"/>
                </a:lnTo>
                <a:lnTo>
                  <a:pt x="14" y="144"/>
                </a:lnTo>
                <a:lnTo>
                  <a:pt x="16" y="145"/>
                </a:lnTo>
                <a:lnTo>
                  <a:pt x="18" y="145"/>
                </a:lnTo>
                <a:lnTo>
                  <a:pt x="21" y="147"/>
                </a:lnTo>
                <a:lnTo>
                  <a:pt x="22" y="153"/>
                </a:lnTo>
                <a:lnTo>
                  <a:pt x="23" y="154"/>
                </a:lnTo>
                <a:lnTo>
                  <a:pt x="21" y="157"/>
                </a:lnTo>
                <a:lnTo>
                  <a:pt x="22" y="166"/>
                </a:lnTo>
                <a:lnTo>
                  <a:pt x="21" y="169"/>
                </a:lnTo>
                <a:lnTo>
                  <a:pt x="20" y="181"/>
                </a:lnTo>
                <a:lnTo>
                  <a:pt x="21" y="182"/>
                </a:lnTo>
                <a:lnTo>
                  <a:pt x="23" y="182"/>
                </a:lnTo>
                <a:lnTo>
                  <a:pt x="26" y="181"/>
                </a:lnTo>
                <a:lnTo>
                  <a:pt x="28" y="182"/>
                </a:lnTo>
                <a:lnTo>
                  <a:pt x="29" y="181"/>
                </a:lnTo>
                <a:lnTo>
                  <a:pt x="31" y="181"/>
                </a:lnTo>
                <a:lnTo>
                  <a:pt x="33" y="183"/>
                </a:lnTo>
                <a:lnTo>
                  <a:pt x="35" y="184"/>
                </a:lnTo>
                <a:lnTo>
                  <a:pt x="39" y="184"/>
                </a:lnTo>
                <a:lnTo>
                  <a:pt x="41" y="184"/>
                </a:lnTo>
                <a:lnTo>
                  <a:pt x="43" y="185"/>
                </a:lnTo>
                <a:lnTo>
                  <a:pt x="43" y="187"/>
                </a:lnTo>
                <a:lnTo>
                  <a:pt x="46" y="188"/>
                </a:lnTo>
                <a:lnTo>
                  <a:pt x="49" y="186"/>
                </a:lnTo>
                <a:lnTo>
                  <a:pt x="52" y="186"/>
                </a:lnTo>
                <a:lnTo>
                  <a:pt x="54" y="186"/>
                </a:lnTo>
                <a:lnTo>
                  <a:pt x="59" y="184"/>
                </a:lnTo>
                <a:lnTo>
                  <a:pt x="59" y="186"/>
                </a:lnTo>
                <a:lnTo>
                  <a:pt x="62" y="184"/>
                </a:lnTo>
                <a:lnTo>
                  <a:pt x="63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4"/>
                </a:lnTo>
                <a:lnTo>
                  <a:pt x="65" y="183"/>
                </a:lnTo>
                <a:lnTo>
                  <a:pt x="62" y="182"/>
                </a:lnTo>
                <a:lnTo>
                  <a:pt x="66" y="182"/>
                </a:lnTo>
                <a:lnTo>
                  <a:pt x="67" y="181"/>
                </a:lnTo>
                <a:lnTo>
                  <a:pt x="66" y="180"/>
                </a:lnTo>
                <a:lnTo>
                  <a:pt x="66" y="178"/>
                </a:lnTo>
                <a:lnTo>
                  <a:pt x="66" y="176"/>
                </a:lnTo>
                <a:lnTo>
                  <a:pt x="62" y="176"/>
                </a:lnTo>
                <a:lnTo>
                  <a:pt x="59" y="175"/>
                </a:lnTo>
                <a:lnTo>
                  <a:pt x="59" y="173"/>
                </a:lnTo>
                <a:lnTo>
                  <a:pt x="58" y="174"/>
                </a:lnTo>
                <a:lnTo>
                  <a:pt x="56" y="174"/>
                </a:lnTo>
                <a:lnTo>
                  <a:pt x="55" y="175"/>
                </a:lnTo>
                <a:lnTo>
                  <a:pt x="53" y="175"/>
                </a:lnTo>
                <a:lnTo>
                  <a:pt x="52" y="174"/>
                </a:lnTo>
                <a:lnTo>
                  <a:pt x="52" y="173"/>
                </a:lnTo>
                <a:lnTo>
                  <a:pt x="53" y="174"/>
                </a:lnTo>
                <a:lnTo>
                  <a:pt x="56" y="172"/>
                </a:lnTo>
                <a:lnTo>
                  <a:pt x="58" y="171"/>
                </a:lnTo>
                <a:lnTo>
                  <a:pt x="58" y="169"/>
                </a:lnTo>
                <a:lnTo>
                  <a:pt x="56" y="168"/>
                </a:lnTo>
                <a:lnTo>
                  <a:pt x="53" y="168"/>
                </a:lnTo>
                <a:lnTo>
                  <a:pt x="54" y="166"/>
                </a:lnTo>
                <a:lnTo>
                  <a:pt x="56" y="167"/>
                </a:lnTo>
                <a:lnTo>
                  <a:pt x="56" y="166"/>
                </a:lnTo>
                <a:lnTo>
                  <a:pt x="56" y="165"/>
                </a:lnTo>
                <a:lnTo>
                  <a:pt x="59" y="164"/>
                </a:lnTo>
                <a:lnTo>
                  <a:pt x="59" y="163"/>
                </a:lnTo>
                <a:lnTo>
                  <a:pt x="61" y="163"/>
                </a:lnTo>
                <a:lnTo>
                  <a:pt x="61" y="164"/>
                </a:lnTo>
                <a:lnTo>
                  <a:pt x="62" y="163"/>
                </a:lnTo>
                <a:lnTo>
                  <a:pt x="65" y="159"/>
                </a:lnTo>
                <a:lnTo>
                  <a:pt x="62" y="156"/>
                </a:lnTo>
                <a:lnTo>
                  <a:pt x="61" y="156"/>
                </a:lnTo>
                <a:lnTo>
                  <a:pt x="62" y="154"/>
                </a:lnTo>
                <a:lnTo>
                  <a:pt x="62" y="153"/>
                </a:lnTo>
                <a:lnTo>
                  <a:pt x="61" y="153"/>
                </a:lnTo>
                <a:lnTo>
                  <a:pt x="60" y="153"/>
                </a:lnTo>
                <a:lnTo>
                  <a:pt x="61" y="151"/>
                </a:lnTo>
                <a:lnTo>
                  <a:pt x="60" y="148"/>
                </a:lnTo>
                <a:lnTo>
                  <a:pt x="62" y="147"/>
                </a:lnTo>
                <a:lnTo>
                  <a:pt x="63" y="146"/>
                </a:lnTo>
                <a:lnTo>
                  <a:pt x="61" y="143"/>
                </a:lnTo>
                <a:lnTo>
                  <a:pt x="60" y="143"/>
                </a:lnTo>
                <a:lnTo>
                  <a:pt x="59" y="144"/>
                </a:lnTo>
                <a:lnTo>
                  <a:pt x="59" y="143"/>
                </a:lnTo>
                <a:lnTo>
                  <a:pt x="56" y="144"/>
                </a:lnTo>
                <a:lnTo>
                  <a:pt x="56" y="143"/>
                </a:lnTo>
                <a:lnTo>
                  <a:pt x="59" y="143"/>
                </a:lnTo>
                <a:lnTo>
                  <a:pt x="59" y="142"/>
                </a:lnTo>
                <a:lnTo>
                  <a:pt x="60" y="143"/>
                </a:lnTo>
                <a:lnTo>
                  <a:pt x="62" y="143"/>
                </a:lnTo>
                <a:lnTo>
                  <a:pt x="63" y="141"/>
                </a:lnTo>
                <a:lnTo>
                  <a:pt x="66" y="142"/>
                </a:lnTo>
                <a:lnTo>
                  <a:pt x="66" y="140"/>
                </a:lnTo>
                <a:lnTo>
                  <a:pt x="68" y="139"/>
                </a:lnTo>
                <a:lnTo>
                  <a:pt x="69" y="137"/>
                </a:lnTo>
                <a:lnTo>
                  <a:pt x="70" y="136"/>
                </a:lnTo>
                <a:lnTo>
                  <a:pt x="66" y="135"/>
                </a:lnTo>
                <a:lnTo>
                  <a:pt x="66" y="133"/>
                </a:lnTo>
                <a:lnTo>
                  <a:pt x="63" y="133"/>
                </a:lnTo>
                <a:lnTo>
                  <a:pt x="62" y="131"/>
                </a:lnTo>
                <a:lnTo>
                  <a:pt x="59" y="131"/>
                </a:lnTo>
                <a:lnTo>
                  <a:pt x="58" y="130"/>
                </a:lnTo>
                <a:lnTo>
                  <a:pt x="59" y="130"/>
                </a:lnTo>
                <a:lnTo>
                  <a:pt x="62" y="130"/>
                </a:lnTo>
                <a:lnTo>
                  <a:pt x="65" y="131"/>
                </a:lnTo>
                <a:lnTo>
                  <a:pt x="66" y="132"/>
                </a:lnTo>
                <a:lnTo>
                  <a:pt x="69" y="132"/>
                </a:lnTo>
                <a:lnTo>
                  <a:pt x="69" y="133"/>
                </a:lnTo>
                <a:lnTo>
                  <a:pt x="72" y="131"/>
                </a:lnTo>
                <a:lnTo>
                  <a:pt x="75" y="131"/>
                </a:lnTo>
                <a:lnTo>
                  <a:pt x="78" y="131"/>
                </a:lnTo>
                <a:lnTo>
                  <a:pt x="76" y="130"/>
                </a:lnTo>
                <a:lnTo>
                  <a:pt x="75" y="130"/>
                </a:lnTo>
                <a:lnTo>
                  <a:pt x="75" y="129"/>
                </a:lnTo>
                <a:lnTo>
                  <a:pt x="78" y="128"/>
                </a:lnTo>
                <a:lnTo>
                  <a:pt x="79" y="128"/>
                </a:lnTo>
                <a:lnTo>
                  <a:pt x="80" y="128"/>
                </a:lnTo>
                <a:lnTo>
                  <a:pt x="78" y="127"/>
                </a:lnTo>
                <a:lnTo>
                  <a:pt x="76" y="126"/>
                </a:lnTo>
                <a:lnTo>
                  <a:pt x="80" y="124"/>
                </a:lnTo>
                <a:lnTo>
                  <a:pt x="80" y="123"/>
                </a:lnTo>
                <a:lnTo>
                  <a:pt x="78" y="123"/>
                </a:lnTo>
                <a:lnTo>
                  <a:pt x="78" y="122"/>
                </a:lnTo>
                <a:lnTo>
                  <a:pt x="76" y="123"/>
                </a:lnTo>
                <a:lnTo>
                  <a:pt x="71" y="121"/>
                </a:lnTo>
                <a:lnTo>
                  <a:pt x="72" y="120"/>
                </a:lnTo>
                <a:lnTo>
                  <a:pt x="73" y="121"/>
                </a:lnTo>
                <a:lnTo>
                  <a:pt x="75" y="121"/>
                </a:lnTo>
                <a:lnTo>
                  <a:pt x="75" y="119"/>
                </a:lnTo>
                <a:lnTo>
                  <a:pt x="78" y="119"/>
                </a:lnTo>
                <a:lnTo>
                  <a:pt x="80" y="119"/>
                </a:lnTo>
                <a:lnTo>
                  <a:pt x="82" y="119"/>
                </a:lnTo>
                <a:lnTo>
                  <a:pt x="82" y="120"/>
                </a:lnTo>
                <a:lnTo>
                  <a:pt x="83" y="119"/>
                </a:lnTo>
                <a:lnTo>
                  <a:pt x="83" y="120"/>
                </a:lnTo>
                <a:lnTo>
                  <a:pt x="83" y="121"/>
                </a:lnTo>
                <a:lnTo>
                  <a:pt x="84" y="122"/>
                </a:lnTo>
                <a:lnTo>
                  <a:pt x="85" y="122"/>
                </a:lnTo>
                <a:lnTo>
                  <a:pt x="85" y="121"/>
                </a:lnTo>
                <a:lnTo>
                  <a:pt x="84" y="119"/>
                </a:lnTo>
                <a:lnTo>
                  <a:pt x="85" y="118"/>
                </a:lnTo>
                <a:lnTo>
                  <a:pt x="87" y="117"/>
                </a:lnTo>
                <a:lnTo>
                  <a:pt x="87" y="114"/>
                </a:lnTo>
                <a:lnTo>
                  <a:pt x="87" y="113"/>
                </a:lnTo>
                <a:lnTo>
                  <a:pt x="87" y="112"/>
                </a:lnTo>
                <a:lnTo>
                  <a:pt x="88" y="112"/>
                </a:lnTo>
                <a:lnTo>
                  <a:pt x="89" y="111"/>
                </a:lnTo>
                <a:lnTo>
                  <a:pt x="88" y="111"/>
                </a:lnTo>
                <a:lnTo>
                  <a:pt x="88" y="110"/>
                </a:lnTo>
                <a:lnTo>
                  <a:pt x="87" y="106"/>
                </a:lnTo>
                <a:lnTo>
                  <a:pt x="86" y="103"/>
                </a:lnTo>
                <a:lnTo>
                  <a:pt x="86" y="102"/>
                </a:lnTo>
                <a:lnTo>
                  <a:pt x="87" y="100"/>
                </a:lnTo>
                <a:lnTo>
                  <a:pt x="89" y="99"/>
                </a:lnTo>
                <a:lnTo>
                  <a:pt x="89" y="98"/>
                </a:lnTo>
                <a:lnTo>
                  <a:pt x="92" y="97"/>
                </a:lnTo>
                <a:lnTo>
                  <a:pt x="92" y="96"/>
                </a:lnTo>
                <a:lnTo>
                  <a:pt x="93" y="95"/>
                </a:lnTo>
                <a:lnTo>
                  <a:pt x="93" y="94"/>
                </a:lnTo>
                <a:lnTo>
                  <a:pt x="94" y="93"/>
                </a:lnTo>
                <a:lnTo>
                  <a:pt x="96" y="93"/>
                </a:lnTo>
                <a:lnTo>
                  <a:pt x="96" y="94"/>
                </a:lnTo>
                <a:lnTo>
                  <a:pt x="96" y="95"/>
                </a:lnTo>
                <a:lnTo>
                  <a:pt x="97" y="95"/>
                </a:lnTo>
                <a:lnTo>
                  <a:pt x="98" y="95"/>
                </a:lnTo>
                <a:lnTo>
                  <a:pt x="98" y="96"/>
                </a:lnTo>
                <a:lnTo>
                  <a:pt x="97" y="96"/>
                </a:lnTo>
                <a:lnTo>
                  <a:pt x="96" y="98"/>
                </a:lnTo>
                <a:lnTo>
                  <a:pt x="96" y="99"/>
                </a:lnTo>
                <a:lnTo>
                  <a:pt x="96" y="100"/>
                </a:lnTo>
                <a:lnTo>
                  <a:pt x="95" y="99"/>
                </a:lnTo>
                <a:lnTo>
                  <a:pt x="95" y="98"/>
                </a:lnTo>
                <a:lnTo>
                  <a:pt x="94" y="98"/>
                </a:lnTo>
                <a:lnTo>
                  <a:pt x="94" y="99"/>
                </a:lnTo>
                <a:lnTo>
                  <a:pt x="93" y="100"/>
                </a:lnTo>
                <a:lnTo>
                  <a:pt x="92" y="100"/>
                </a:lnTo>
                <a:lnTo>
                  <a:pt x="93" y="101"/>
                </a:lnTo>
                <a:lnTo>
                  <a:pt x="94" y="102"/>
                </a:lnTo>
                <a:lnTo>
                  <a:pt x="96" y="101"/>
                </a:lnTo>
                <a:lnTo>
                  <a:pt x="97" y="101"/>
                </a:lnTo>
                <a:lnTo>
                  <a:pt x="98" y="101"/>
                </a:lnTo>
                <a:lnTo>
                  <a:pt x="98" y="103"/>
                </a:lnTo>
                <a:lnTo>
                  <a:pt x="97" y="103"/>
                </a:lnTo>
                <a:lnTo>
                  <a:pt x="97" y="106"/>
                </a:lnTo>
                <a:lnTo>
                  <a:pt x="98" y="106"/>
                </a:lnTo>
                <a:lnTo>
                  <a:pt x="100" y="106"/>
                </a:lnTo>
                <a:lnTo>
                  <a:pt x="100" y="104"/>
                </a:lnTo>
                <a:lnTo>
                  <a:pt x="100" y="103"/>
                </a:lnTo>
                <a:lnTo>
                  <a:pt x="99" y="103"/>
                </a:lnTo>
                <a:lnTo>
                  <a:pt x="99" y="101"/>
                </a:lnTo>
                <a:lnTo>
                  <a:pt x="100" y="100"/>
                </a:lnTo>
                <a:lnTo>
                  <a:pt x="101" y="98"/>
                </a:lnTo>
                <a:lnTo>
                  <a:pt x="102" y="98"/>
                </a:lnTo>
                <a:lnTo>
                  <a:pt x="104" y="98"/>
                </a:lnTo>
                <a:lnTo>
                  <a:pt x="105" y="99"/>
                </a:lnTo>
                <a:lnTo>
                  <a:pt x="104" y="101"/>
                </a:lnTo>
                <a:lnTo>
                  <a:pt x="105" y="103"/>
                </a:lnTo>
                <a:lnTo>
                  <a:pt x="106" y="103"/>
                </a:lnTo>
                <a:lnTo>
                  <a:pt x="107" y="101"/>
                </a:lnTo>
                <a:lnTo>
                  <a:pt x="107" y="99"/>
                </a:lnTo>
                <a:lnTo>
                  <a:pt x="107" y="98"/>
                </a:lnTo>
                <a:lnTo>
                  <a:pt x="110" y="96"/>
                </a:lnTo>
                <a:lnTo>
                  <a:pt x="111" y="94"/>
                </a:lnTo>
                <a:lnTo>
                  <a:pt x="112" y="93"/>
                </a:lnTo>
                <a:lnTo>
                  <a:pt x="113" y="90"/>
                </a:lnTo>
                <a:lnTo>
                  <a:pt x="114" y="86"/>
                </a:lnTo>
                <a:lnTo>
                  <a:pt x="114" y="85"/>
                </a:lnTo>
                <a:lnTo>
                  <a:pt x="117" y="85"/>
                </a:lnTo>
                <a:lnTo>
                  <a:pt x="115" y="83"/>
                </a:lnTo>
                <a:lnTo>
                  <a:pt x="114" y="83"/>
                </a:lnTo>
                <a:lnTo>
                  <a:pt x="113" y="81"/>
                </a:lnTo>
                <a:lnTo>
                  <a:pt x="112" y="80"/>
                </a:lnTo>
                <a:lnTo>
                  <a:pt x="111" y="79"/>
                </a:lnTo>
                <a:lnTo>
                  <a:pt x="109" y="78"/>
                </a:lnTo>
                <a:lnTo>
                  <a:pt x="107" y="78"/>
                </a:lnTo>
                <a:lnTo>
                  <a:pt x="104" y="78"/>
                </a:lnTo>
                <a:lnTo>
                  <a:pt x="102" y="79"/>
                </a:lnTo>
                <a:lnTo>
                  <a:pt x="100" y="80"/>
                </a:lnTo>
                <a:lnTo>
                  <a:pt x="96" y="79"/>
                </a:lnTo>
                <a:lnTo>
                  <a:pt x="94" y="78"/>
                </a:lnTo>
                <a:lnTo>
                  <a:pt x="93" y="75"/>
                </a:lnTo>
                <a:lnTo>
                  <a:pt x="92" y="74"/>
                </a:lnTo>
                <a:lnTo>
                  <a:pt x="91" y="73"/>
                </a:lnTo>
                <a:lnTo>
                  <a:pt x="93" y="72"/>
                </a:lnTo>
                <a:lnTo>
                  <a:pt x="93" y="71"/>
                </a:lnTo>
                <a:lnTo>
                  <a:pt x="93" y="70"/>
                </a:lnTo>
                <a:lnTo>
                  <a:pt x="92" y="70"/>
                </a:lnTo>
                <a:lnTo>
                  <a:pt x="93" y="70"/>
                </a:lnTo>
                <a:lnTo>
                  <a:pt x="92" y="67"/>
                </a:lnTo>
                <a:lnTo>
                  <a:pt x="91" y="67"/>
                </a:lnTo>
                <a:lnTo>
                  <a:pt x="89" y="68"/>
                </a:lnTo>
                <a:lnTo>
                  <a:pt x="88" y="68"/>
                </a:lnTo>
                <a:lnTo>
                  <a:pt x="86" y="68"/>
                </a:lnTo>
                <a:lnTo>
                  <a:pt x="86" y="67"/>
                </a:lnTo>
                <a:lnTo>
                  <a:pt x="87" y="66"/>
                </a:lnTo>
                <a:lnTo>
                  <a:pt x="91" y="67"/>
                </a:lnTo>
                <a:lnTo>
                  <a:pt x="92" y="66"/>
                </a:lnTo>
                <a:lnTo>
                  <a:pt x="92" y="65"/>
                </a:lnTo>
                <a:lnTo>
                  <a:pt x="89" y="64"/>
                </a:lnTo>
                <a:lnTo>
                  <a:pt x="89" y="57"/>
                </a:lnTo>
                <a:lnTo>
                  <a:pt x="89" y="53"/>
                </a:lnTo>
                <a:lnTo>
                  <a:pt x="91" y="51"/>
                </a:lnTo>
                <a:lnTo>
                  <a:pt x="89" y="51"/>
                </a:lnTo>
                <a:lnTo>
                  <a:pt x="91" y="50"/>
                </a:lnTo>
                <a:lnTo>
                  <a:pt x="91" y="49"/>
                </a:lnTo>
                <a:lnTo>
                  <a:pt x="87" y="49"/>
                </a:lnTo>
                <a:lnTo>
                  <a:pt x="84" y="48"/>
                </a:lnTo>
                <a:lnTo>
                  <a:pt x="80" y="43"/>
                </a:lnTo>
                <a:lnTo>
                  <a:pt x="76" y="45"/>
                </a:lnTo>
                <a:lnTo>
                  <a:pt x="74" y="45"/>
                </a:lnTo>
                <a:lnTo>
                  <a:pt x="72" y="45"/>
                </a:lnTo>
                <a:lnTo>
                  <a:pt x="69" y="45"/>
                </a:lnTo>
                <a:lnTo>
                  <a:pt x="66" y="45"/>
                </a:lnTo>
                <a:lnTo>
                  <a:pt x="66" y="48"/>
                </a:lnTo>
                <a:lnTo>
                  <a:pt x="63" y="50"/>
                </a:lnTo>
                <a:lnTo>
                  <a:pt x="62" y="50"/>
                </a:lnTo>
                <a:lnTo>
                  <a:pt x="62" y="48"/>
                </a:lnTo>
                <a:lnTo>
                  <a:pt x="59" y="47"/>
                </a:lnTo>
                <a:lnTo>
                  <a:pt x="55" y="47"/>
                </a:lnTo>
                <a:lnTo>
                  <a:pt x="52" y="48"/>
                </a:lnTo>
                <a:lnTo>
                  <a:pt x="50" y="49"/>
                </a:lnTo>
                <a:lnTo>
                  <a:pt x="49" y="50"/>
                </a:lnTo>
                <a:lnTo>
                  <a:pt x="47" y="53"/>
                </a:lnTo>
                <a:lnTo>
                  <a:pt x="46" y="55"/>
                </a:lnTo>
                <a:lnTo>
                  <a:pt x="47" y="56"/>
                </a:lnTo>
                <a:lnTo>
                  <a:pt x="48" y="58"/>
                </a:lnTo>
                <a:lnTo>
                  <a:pt x="46" y="59"/>
                </a:lnTo>
                <a:lnTo>
                  <a:pt x="46" y="60"/>
                </a:lnTo>
                <a:lnTo>
                  <a:pt x="46" y="62"/>
                </a:lnTo>
                <a:lnTo>
                  <a:pt x="48" y="63"/>
                </a:lnTo>
                <a:lnTo>
                  <a:pt x="47" y="65"/>
                </a:lnTo>
                <a:lnTo>
                  <a:pt x="45" y="68"/>
                </a:lnTo>
                <a:lnTo>
                  <a:pt x="46" y="68"/>
                </a:lnTo>
                <a:lnTo>
                  <a:pt x="50" y="67"/>
                </a:lnTo>
                <a:lnTo>
                  <a:pt x="52" y="68"/>
                </a:lnTo>
                <a:lnTo>
                  <a:pt x="52" y="70"/>
                </a:lnTo>
                <a:lnTo>
                  <a:pt x="50" y="74"/>
                </a:lnTo>
                <a:lnTo>
                  <a:pt x="52" y="76"/>
                </a:lnTo>
                <a:lnTo>
                  <a:pt x="53" y="75"/>
                </a:lnTo>
                <a:lnTo>
                  <a:pt x="53" y="77"/>
                </a:lnTo>
                <a:lnTo>
                  <a:pt x="52" y="77"/>
                </a:lnTo>
                <a:lnTo>
                  <a:pt x="50" y="77"/>
                </a:lnTo>
                <a:lnTo>
                  <a:pt x="48" y="75"/>
                </a:lnTo>
                <a:lnTo>
                  <a:pt x="48" y="73"/>
                </a:lnTo>
                <a:lnTo>
                  <a:pt x="49" y="73"/>
                </a:lnTo>
                <a:lnTo>
                  <a:pt x="49" y="71"/>
                </a:lnTo>
                <a:lnTo>
                  <a:pt x="45" y="71"/>
                </a:lnTo>
                <a:lnTo>
                  <a:pt x="45" y="70"/>
                </a:lnTo>
                <a:lnTo>
                  <a:pt x="44" y="70"/>
                </a:lnTo>
                <a:lnTo>
                  <a:pt x="44" y="72"/>
                </a:lnTo>
                <a:lnTo>
                  <a:pt x="43" y="73"/>
                </a:lnTo>
                <a:lnTo>
                  <a:pt x="42" y="75"/>
                </a:lnTo>
                <a:lnTo>
                  <a:pt x="41" y="73"/>
                </a:lnTo>
                <a:lnTo>
                  <a:pt x="42" y="70"/>
                </a:lnTo>
                <a:lnTo>
                  <a:pt x="45" y="66"/>
                </a:lnTo>
                <a:lnTo>
                  <a:pt x="44" y="63"/>
                </a:lnTo>
                <a:lnTo>
                  <a:pt x="44" y="61"/>
                </a:lnTo>
                <a:lnTo>
                  <a:pt x="41" y="60"/>
                </a:lnTo>
                <a:lnTo>
                  <a:pt x="39" y="60"/>
                </a:lnTo>
                <a:lnTo>
                  <a:pt x="34" y="62"/>
                </a:lnTo>
                <a:lnTo>
                  <a:pt x="32" y="65"/>
                </a:lnTo>
                <a:lnTo>
                  <a:pt x="34" y="65"/>
                </a:lnTo>
                <a:lnTo>
                  <a:pt x="34" y="67"/>
                </a:lnTo>
                <a:lnTo>
                  <a:pt x="31" y="66"/>
                </a:lnTo>
                <a:lnTo>
                  <a:pt x="28" y="70"/>
                </a:lnTo>
                <a:lnTo>
                  <a:pt x="27" y="71"/>
                </a:lnTo>
                <a:lnTo>
                  <a:pt x="28" y="73"/>
                </a:lnTo>
                <a:lnTo>
                  <a:pt x="29" y="75"/>
                </a:lnTo>
                <a:lnTo>
                  <a:pt x="28" y="77"/>
                </a:lnTo>
                <a:lnTo>
                  <a:pt x="28" y="80"/>
                </a:lnTo>
                <a:lnTo>
                  <a:pt x="24" y="80"/>
                </a:lnTo>
                <a:lnTo>
                  <a:pt x="23" y="78"/>
                </a:lnTo>
                <a:lnTo>
                  <a:pt x="21" y="78"/>
                </a:lnTo>
                <a:lnTo>
                  <a:pt x="23" y="77"/>
                </a:lnTo>
                <a:lnTo>
                  <a:pt x="21" y="73"/>
                </a:lnTo>
                <a:lnTo>
                  <a:pt x="21" y="72"/>
                </a:lnTo>
                <a:lnTo>
                  <a:pt x="22" y="72"/>
                </a:lnTo>
                <a:lnTo>
                  <a:pt x="23" y="70"/>
                </a:lnTo>
                <a:lnTo>
                  <a:pt x="24" y="70"/>
                </a:lnTo>
                <a:lnTo>
                  <a:pt x="24" y="68"/>
                </a:lnTo>
                <a:lnTo>
                  <a:pt x="22" y="68"/>
                </a:lnTo>
                <a:lnTo>
                  <a:pt x="22" y="66"/>
                </a:lnTo>
                <a:lnTo>
                  <a:pt x="19" y="68"/>
                </a:lnTo>
                <a:lnTo>
                  <a:pt x="18" y="66"/>
                </a:lnTo>
                <a:lnTo>
                  <a:pt x="17" y="67"/>
                </a:lnTo>
                <a:lnTo>
                  <a:pt x="16" y="66"/>
                </a:lnTo>
                <a:lnTo>
                  <a:pt x="18" y="65"/>
                </a:lnTo>
                <a:lnTo>
                  <a:pt x="20" y="66"/>
                </a:lnTo>
                <a:lnTo>
                  <a:pt x="20" y="65"/>
                </a:lnTo>
                <a:lnTo>
                  <a:pt x="18" y="65"/>
                </a:lnTo>
                <a:lnTo>
                  <a:pt x="19" y="62"/>
                </a:lnTo>
                <a:lnTo>
                  <a:pt x="18" y="60"/>
                </a:lnTo>
                <a:lnTo>
                  <a:pt x="21" y="58"/>
                </a:lnTo>
                <a:lnTo>
                  <a:pt x="23" y="58"/>
                </a:lnTo>
                <a:lnTo>
                  <a:pt x="24" y="55"/>
                </a:lnTo>
                <a:lnTo>
                  <a:pt x="26" y="52"/>
                </a:lnTo>
                <a:lnTo>
                  <a:pt x="27" y="51"/>
                </a:lnTo>
                <a:lnTo>
                  <a:pt x="27" y="50"/>
                </a:lnTo>
                <a:lnTo>
                  <a:pt x="31" y="50"/>
                </a:lnTo>
                <a:lnTo>
                  <a:pt x="32" y="49"/>
                </a:lnTo>
                <a:lnTo>
                  <a:pt x="34" y="48"/>
                </a:lnTo>
                <a:lnTo>
                  <a:pt x="32" y="47"/>
                </a:lnTo>
                <a:lnTo>
                  <a:pt x="34" y="47"/>
                </a:lnTo>
                <a:lnTo>
                  <a:pt x="35" y="47"/>
                </a:lnTo>
                <a:lnTo>
                  <a:pt x="36" y="48"/>
                </a:lnTo>
                <a:lnTo>
                  <a:pt x="37" y="46"/>
                </a:lnTo>
                <a:lnTo>
                  <a:pt x="39" y="46"/>
                </a:lnTo>
                <a:lnTo>
                  <a:pt x="41" y="45"/>
                </a:lnTo>
                <a:lnTo>
                  <a:pt x="42" y="46"/>
                </a:lnTo>
                <a:lnTo>
                  <a:pt x="42" y="45"/>
                </a:lnTo>
                <a:lnTo>
                  <a:pt x="43" y="45"/>
                </a:lnTo>
                <a:lnTo>
                  <a:pt x="45" y="45"/>
                </a:lnTo>
                <a:lnTo>
                  <a:pt x="48" y="47"/>
                </a:lnTo>
                <a:lnTo>
                  <a:pt x="49" y="48"/>
                </a:lnTo>
                <a:lnTo>
                  <a:pt x="58" y="45"/>
                </a:lnTo>
                <a:lnTo>
                  <a:pt x="62" y="45"/>
                </a:lnTo>
                <a:lnTo>
                  <a:pt x="65" y="44"/>
                </a:lnTo>
                <a:lnTo>
                  <a:pt x="65" y="43"/>
                </a:lnTo>
                <a:lnTo>
                  <a:pt x="66" y="42"/>
                </a:lnTo>
                <a:lnTo>
                  <a:pt x="66" y="43"/>
                </a:lnTo>
                <a:lnTo>
                  <a:pt x="67" y="43"/>
                </a:lnTo>
                <a:lnTo>
                  <a:pt x="69" y="43"/>
                </a:lnTo>
                <a:lnTo>
                  <a:pt x="71" y="41"/>
                </a:lnTo>
                <a:lnTo>
                  <a:pt x="75" y="44"/>
                </a:lnTo>
                <a:lnTo>
                  <a:pt x="80" y="43"/>
                </a:lnTo>
                <a:lnTo>
                  <a:pt x="88" y="48"/>
                </a:lnTo>
                <a:lnTo>
                  <a:pt x="93" y="48"/>
                </a:lnTo>
                <a:lnTo>
                  <a:pt x="94" y="45"/>
                </a:lnTo>
                <a:lnTo>
                  <a:pt x="93" y="45"/>
                </a:lnTo>
                <a:lnTo>
                  <a:pt x="94" y="44"/>
                </a:lnTo>
                <a:lnTo>
                  <a:pt x="94" y="43"/>
                </a:lnTo>
                <a:lnTo>
                  <a:pt x="95" y="41"/>
                </a:lnTo>
                <a:lnTo>
                  <a:pt x="95" y="40"/>
                </a:lnTo>
                <a:lnTo>
                  <a:pt x="97" y="37"/>
                </a:lnTo>
                <a:lnTo>
                  <a:pt x="100" y="33"/>
                </a:lnTo>
                <a:lnTo>
                  <a:pt x="100" y="31"/>
                </a:lnTo>
                <a:lnTo>
                  <a:pt x="100" y="27"/>
                </a:lnTo>
                <a:lnTo>
                  <a:pt x="100" y="24"/>
                </a:lnTo>
                <a:lnTo>
                  <a:pt x="100" y="21"/>
                </a:lnTo>
                <a:lnTo>
                  <a:pt x="101" y="20"/>
                </a:lnTo>
                <a:lnTo>
                  <a:pt x="100" y="19"/>
                </a:lnTo>
                <a:lnTo>
                  <a:pt x="100" y="17"/>
                </a:lnTo>
                <a:lnTo>
                  <a:pt x="100" y="16"/>
                </a:lnTo>
                <a:lnTo>
                  <a:pt x="97" y="14"/>
                </a:lnTo>
                <a:lnTo>
                  <a:pt x="96" y="11"/>
                </a:lnTo>
                <a:lnTo>
                  <a:pt x="96" y="10"/>
                </a:lnTo>
                <a:lnTo>
                  <a:pt x="97" y="7"/>
                </a:lnTo>
                <a:lnTo>
                  <a:pt x="101" y="3"/>
                </a:lnTo>
                <a:lnTo>
                  <a:pt x="104" y="2"/>
                </a:lnTo>
                <a:lnTo>
                  <a:pt x="106" y="1"/>
                </a:lnTo>
                <a:lnTo>
                  <a:pt x="104" y="0"/>
                </a:lnTo>
                <a:lnTo>
                  <a:pt x="101" y="1"/>
                </a:lnTo>
                <a:lnTo>
                  <a:pt x="93" y="7"/>
                </a:lnTo>
                <a:lnTo>
                  <a:pt x="88" y="10"/>
                </a:lnTo>
                <a:lnTo>
                  <a:pt x="83" y="10"/>
                </a:lnTo>
                <a:lnTo>
                  <a:pt x="79" y="10"/>
                </a:lnTo>
                <a:lnTo>
                  <a:pt x="75" y="14"/>
                </a:lnTo>
                <a:lnTo>
                  <a:pt x="72" y="17"/>
                </a:lnTo>
                <a:lnTo>
                  <a:pt x="71" y="19"/>
                </a:lnTo>
                <a:lnTo>
                  <a:pt x="70" y="21"/>
                </a:lnTo>
                <a:lnTo>
                  <a:pt x="63" y="30"/>
                </a:lnTo>
                <a:lnTo>
                  <a:pt x="60" y="34"/>
                </a:lnTo>
                <a:lnTo>
                  <a:pt x="56" y="37"/>
                </a:lnTo>
                <a:lnTo>
                  <a:pt x="48" y="38"/>
                </a:lnTo>
                <a:lnTo>
                  <a:pt x="44" y="38"/>
                </a:lnTo>
                <a:lnTo>
                  <a:pt x="42" y="37"/>
                </a:lnTo>
                <a:lnTo>
                  <a:pt x="40" y="37"/>
                </a:lnTo>
                <a:lnTo>
                  <a:pt x="35" y="39"/>
                </a:lnTo>
                <a:lnTo>
                  <a:pt x="31" y="40"/>
                </a:lnTo>
                <a:lnTo>
                  <a:pt x="29" y="40"/>
                </a:lnTo>
                <a:lnTo>
                  <a:pt x="26" y="38"/>
                </a:lnTo>
                <a:lnTo>
                  <a:pt x="24" y="38"/>
                </a:lnTo>
                <a:lnTo>
                  <a:pt x="24" y="39"/>
                </a:lnTo>
                <a:lnTo>
                  <a:pt x="23" y="40"/>
                </a:lnTo>
                <a:lnTo>
                  <a:pt x="21" y="43"/>
                </a:lnTo>
                <a:lnTo>
                  <a:pt x="20" y="43"/>
                </a:lnTo>
                <a:lnTo>
                  <a:pt x="18" y="46"/>
                </a:lnTo>
                <a:lnTo>
                  <a:pt x="15" y="50"/>
                </a:lnTo>
                <a:lnTo>
                  <a:pt x="10" y="58"/>
                </a:lnTo>
                <a:lnTo>
                  <a:pt x="9" y="60"/>
                </a:lnTo>
                <a:lnTo>
                  <a:pt x="9" y="64"/>
                </a:lnTo>
                <a:lnTo>
                  <a:pt x="10" y="63"/>
                </a:lnTo>
                <a:lnTo>
                  <a:pt x="10" y="61"/>
                </a:lnTo>
                <a:lnTo>
                  <a:pt x="10" y="60"/>
                </a:lnTo>
                <a:lnTo>
                  <a:pt x="11" y="61"/>
                </a:lnTo>
                <a:lnTo>
                  <a:pt x="13" y="62"/>
                </a:lnTo>
                <a:lnTo>
                  <a:pt x="13" y="64"/>
                </a:lnTo>
                <a:lnTo>
                  <a:pt x="14" y="65"/>
                </a:lnTo>
                <a:lnTo>
                  <a:pt x="15" y="65"/>
                </a:lnTo>
                <a:lnTo>
                  <a:pt x="15" y="67"/>
                </a:lnTo>
                <a:lnTo>
                  <a:pt x="17" y="68"/>
                </a:lnTo>
                <a:lnTo>
                  <a:pt x="18" y="69"/>
                </a:lnTo>
                <a:lnTo>
                  <a:pt x="19" y="69"/>
                </a:lnTo>
                <a:lnTo>
                  <a:pt x="20" y="72"/>
                </a:lnTo>
                <a:lnTo>
                  <a:pt x="21" y="74"/>
                </a:lnTo>
                <a:lnTo>
                  <a:pt x="20" y="75"/>
                </a:lnTo>
                <a:lnTo>
                  <a:pt x="18" y="74"/>
                </a:lnTo>
                <a:lnTo>
                  <a:pt x="15" y="73"/>
                </a:lnTo>
                <a:lnTo>
                  <a:pt x="11" y="73"/>
                </a:lnTo>
                <a:lnTo>
                  <a:pt x="11" y="75"/>
                </a:lnTo>
                <a:lnTo>
                  <a:pt x="10" y="75"/>
                </a:lnTo>
                <a:lnTo>
                  <a:pt x="10" y="73"/>
                </a:lnTo>
                <a:lnTo>
                  <a:pt x="11" y="72"/>
                </a:lnTo>
                <a:lnTo>
                  <a:pt x="9" y="71"/>
                </a:lnTo>
                <a:lnTo>
                  <a:pt x="9" y="70"/>
                </a:lnTo>
                <a:lnTo>
                  <a:pt x="7" y="69"/>
                </a:lnTo>
                <a:lnTo>
                  <a:pt x="7" y="68"/>
                </a:lnTo>
                <a:lnTo>
                  <a:pt x="8" y="68"/>
                </a:lnTo>
                <a:lnTo>
                  <a:pt x="7" y="68"/>
                </a:lnTo>
                <a:lnTo>
                  <a:pt x="7" y="67"/>
                </a:lnTo>
                <a:lnTo>
                  <a:pt x="8" y="65"/>
                </a:lnTo>
                <a:lnTo>
                  <a:pt x="9" y="65"/>
                </a:lnTo>
                <a:lnTo>
                  <a:pt x="8" y="65"/>
                </a:lnTo>
                <a:lnTo>
                  <a:pt x="7" y="68"/>
                </a:lnTo>
                <a:lnTo>
                  <a:pt x="4" y="75"/>
                </a:lnTo>
                <a:lnTo>
                  <a:pt x="4" y="78"/>
                </a:lnTo>
                <a:lnTo>
                  <a:pt x="4" y="96"/>
                </a:lnTo>
                <a:lnTo>
                  <a:pt x="2" y="103"/>
                </a:lnTo>
                <a:lnTo>
                  <a:pt x="2" y="109"/>
                </a:lnTo>
                <a:lnTo>
                  <a:pt x="3" y="109"/>
                </a:lnTo>
                <a:lnTo>
                  <a:pt x="4" y="103"/>
                </a:lnTo>
                <a:lnTo>
                  <a:pt x="4" y="102"/>
                </a:lnTo>
                <a:lnTo>
                  <a:pt x="4" y="103"/>
                </a:lnTo>
                <a:lnTo>
                  <a:pt x="7" y="103"/>
                </a:lnTo>
                <a:lnTo>
                  <a:pt x="8" y="106"/>
                </a:lnTo>
                <a:lnTo>
                  <a:pt x="9" y="106"/>
                </a:lnTo>
                <a:lnTo>
                  <a:pt x="9" y="108"/>
                </a:lnTo>
                <a:lnTo>
                  <a:pt x="9" y="109"/>
                </a:lnTo>
                <a:lnTo>
                  <a:pt x="10" y="111"/>
                </a:lnTo>
                <a:lnTo>
                  <a:pt x="11" y="113"/>
                </a:lnTo>
                <a:lnTo>
                  <a:pt x="13" y="113"/>
                </a:lnTo>
                <a:lnTo>
                  <a:pt x="13" y="115"/>
                </a:lnTo>
                <a:lnTo>
                  <a:pt x="14" y="116"/>
                </a:lnTo>
                <a:lnTo>
                  <a:pt x="7" y="119"/>
                </a:lnTo>
                <a:lnTo>
                  <a:pt x="7" y="120"/>
                </a:lnTo>
                <a:lnTo>
                  <a:pt x="6" y="120"/>
                </a:lnTo>
                <a:lnTo>
                  <a:pt x="6" y="118"/>
                </a:lnTo>
                <a:lnTo>
                  <a:pt x="4" y="118"/>
                </a:lnTo>
                <a:lnTo>
                  <a:pt x="4" y="117"/>
                </a:lnTo>
                <a:lnTo>
                  <a:pt x="4" y="115"/>
                </a:lnTo>
                <a:lnTo>
                  <a:pt x="4" y="113"/>
                </a:lnTo>
                <a:lnTo>
                  <a:pt x="3" y="110"/>
                </a:lnTo>
                <a:lnTo>
                  <a:pt x="2" y="110"/>
                </a:lnTo>
                <a:lnTo>
                  <a:pt x="3" y="113"/>
                </a:lnTo>
                <a:lnTo>
                  <a:pt x="4" y="12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8" name="Freeform 84"/>
          <p:cNvSpPr>
            <a:spLocks/>
          </p:cNvSpPr>
          <p:nvPr/>
        </p:nvSpPr>
        <p:spPr bwMode="auto">
          <a:xfrm>
            <a:off x="4411267" y="3465513"/>
            <a:ext cx="113506" cy="119062"/>
          </a:xfrm>
          <a:custGeom>
            <a:avLst/>
            <a:gdLst>
              <a:gd name="T0" fmla="*/ 2147483647 w 71"/>
              <a:gd name="T1" fmla="*/ 2147483647 h 75"/>
              <a:gd name="T2" fmla="*/ 2147483647 w 71"/>
              <a:gd name="T3" fmla="*/ 2147483647 h 75"/>
              <a:gd name="T4" fmla="*/ 2147483647 w 71"/>
              <a:gd name="T5" fmla="*/ 2147483647 h 75"/>
              <a:gd name="T6" fmla="*/ 2147483647 w 71"/>
              <a:gd name="T7" fmla="*/ 2147483647 h 75"/>
              <a:gd name="T8" fmla="*/ 2147483647 w 71"/>
              <a:gd name="T9" fmla="*/ 2147483647 h 75"/>
              <a:gd name="T10" fmla="*/ 2147483647 w 71"/>
              <a:gd name="T11" fmla="*/ 2147483647 h 75"/>
              <a:gd name="T12" fmla="*/ 2147483647 w 71"/>
              <a:gd name="T13" fmla="*/ 2147483647 h 75"/>
              <a:gd name="T14" fmla="*/ 2147483647 w 71"/>
              <a:gd name="T15" fmla="*/ 2147483647 h 75"/>
              <a:gd name="T16" fmla="*/ 2147483647 w 71"/>
              <a:gd name="T17" fmla="*/ 2147483647 h 75"/>
              <a:gd name="T18" fmla="*/ 2147483647 w 71"/>
              <a:gd name="T19" fmla="*/ 2147483647 h 75"/>
              <a:gd name="T20" fmla="*/ 2147483647 w 71"/>
              <a:gd name="T21" fmla="*/ 2147483647 h 75"/>
              <a:gd name="T22" fmla="*/ 2147483647 w 71"/>
              <a:gd name="T23" fmla="*/ 2147483647 h 75"/>
              <a:gd name="T24" fmla="*/ 2147483647 w 71"/>
              <a:gd name="T25" fmla="*/ 2147483647 h 75"/>
              <a:gd name="T26" fmla="*/ 2147483647 w 71"/>
              <a:gd name="T27" fmla="*/ 2147483647 h 75"/>
              <a:gd name="T28" fmla="*/ 2147483647 w 71"/>
              <a:gd name="T29" fmla="*/ 2147483647 h 75"/>
              <a:gd name="T30" fmla="*/ 2147483647 w 71"/>
              <a:gd name="T31" fmla="*/ 2147483647 h 75"/>
              <a:gd name="T32" fmla="*/ 2147483647 w 71"/>
              <a:gd name="T33" fmla="*/ 2147483647 h 75"/>
              <a:gd name="T34" fmla="*/ 2147483647 w 71"/>
              <a:gd name="T35" fmla="*/ 2147483647 h 75"/>
              <a:gd name="T36" fmla="*/ 2147483647 w 71"/>
              <a:gd name="T37" fmla="*/ 2147483647 h 75"/>
              <a:gd name="T38" fmla="*/ 2147483647 w 71"/>
              <a:gd name="T39" fmla="*/ 2147483647 h 75"/>
              <a:gd name="T40" fmla="*/ 2147483647 w 71"/>
              <a:gd name="T41" fmla="*/ 2147483647 h 75"/>
              <a:gd name="T42" fmla="*/ 2147483647 w 71"/>
              <a:gd name="T43" fmla="*/ 2147483647 h 75"/>
              <a:gd name="T44" fmla="*/ 2147483647 w 71"/>
              <a:gd name="T45" fmla="*/ 2147483647 h 75"/>
              <a:gd name="T46" fmla="*/ 2147483647 w 71"/>
              <a:gd name="T47" fmla="*/ 2147483647 h 75"/>
              <a:gd name="T48" fmla="*/ 2147483647 w 71"/>
              <a:gd name="T49" fmla="*/ 2147483647 h 75"/>
              <a:gd name="T50" fmla="*/ 2147483647 w 71"/>
              <a:gd name="T51" fmla="*/ 2147483647 h 75"/>
              <a:gd name="T52" fmla="*/ 2147483647 w 71"/>
              <a:gd name="T53" fmla="*/ 2147483647 h 75"/>
              <a:gd name="T54" fmla="*/ 2147483647 w 71"/>
              <a:gd name="T55" fmla="*/ 2147483647 h 75"/>
              <a:gd name="T56" fmla="*/ 2147483647 w 71"/>
              <a:gd name="T57" fmla="*/ 2147483647 h 75"/>
              <a:gd name="T58" fmla="*/ 2147483647 w 71"/>
              <a:gd name="T59" fmla="*/ 2147483647 h 75"/>
              <a:gd name="T60" fmla="*/ 2147483647 w 71"/>
              <a:gd name="T61" fmla="*/ 2147483647 h 75"/>
              <a:gd name="T62" fmla="*/ 2147483647 w 71"/>
              <a:gd name="T63" fmla="*/ 2147483647 h 75"/>
              <a:gd name="T64" fmla="*/ 2147483647 w 71"/>
              <a:gd name="T65" fmla="*/ 2147483647 h 75"/>
              <a:gd name="T66" fmla="*/ 2147483647 w 71"/>
              <a:gd name="T67" fmla="*/ 2147483647 h 75"/>
              <a:gd name="T68" fmla="*/ 2147483647 w 71"/>
              <a:gd name="T69" fmla="*/ 2147483647 h 75"/>
              <a:gd name="T70" fmla="*/ 2147483647 w 71"/>
              <a:gd name="T71" fmla="*/ 2147483647 h 75"/>
              <a:gd name="T72" fmla="*/ 2147483647 w 71"/>
              <a:gd name="T73" fmla="*/ 2147483647 h 75"/>
              <a:gd name="T74" fmla="*/ 2147483647 w 71"/>
              <a:gd name="T75" fmla="*/ 2147483647 h 75"/>
              <a:gd name="T76" fmla="*/ 2147483647 w 71"/>
              <a:gd name="T77" fmla="*/ 2147483647 h 75"/>
              <a:gd name="T78" fmla="*/ 2147483647 w 71"/>
              <a:gd name="T79" fmla="*/ 2147483647 h 75"/>
              <a:gd name="T80" fmla="*/ 2147483647 w 71"/>
              <a:gd name="T81" fmla="*/ 2147483647 h 75"/>
              <a:gd name="T82" fmla="*/ 2147483647 w 71"/>
              <a:gd name="T83" fmla="*/ 2147483647 h 75"/>
              <a:gd name="T84" fmla="*/ 2147483647 w 71"/>
              <a:gd name="T85" fmla="*/ 2147483647 h 75"/>
              <a:gd name="T86" fmla="*/ 2147483647 w 71"/>
              <a:gd name="T87" fmla="*/ 2147483647 h 75"/>
              <a:gd name="T88" fmla="*/ 2147483647 w 71"/>
              <a:gd name="T89" fmla="*/ 2147483647 h 75"/>
              <a:gd name="T90" fmla="*/ 2147483647 w 71"/>
              <a:gd name="T91" fmla="*/ 2147483647 h 75"/>
              <a:gd name="T92" fmla="*/ 2147483647 w 71"/>
              <a:gd name="T93" fmla="*/ 2147483647 h 75"/>
              <a:gd name="T94" fmla="*/ 2147483647 w 71"/>
              <a:gd name="T95" fmla="*/ 2147483647 h 75"/>
              <a:gd name="T96" fmla="*/ 2147483647 w 71"/>
              <a:gd name="T97" fmla="*/ 2147483647 h 75"/>
              <a:gd name="T98" fmla="*/ 2147483647 w 71"/>
              <a:gd name="T99" fmla="*/ 2147483647 h 75"/>
              <a:gd name="T100" fmla="*/ 2147483647 w 71"/>
              <a:gd name="T101" fmla="*/ 2147483647 h 75"/>
              <a:gd name="T102" fmla="*/ 2147483647 w 71"/>
              <a:gd name="T103" fmla="*/ 2147483647 h 75"/>
              <a:gd name="T104" fmla="*/ 2147483647 w 71"/>
              <a:gd name="T105" fmla="*/ 2147483647 h 75"/>
              <a:gd name="T106" fmla="*/ 2147483647 w 71"/>
              <a:gd name="T107" fmla="*/ 2147483647 h 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1" h="75">
                <a:moveTo>
                  <a:pt x="37" y="27"/>
                </a:moveTo>
                <a:lnTo>
                  <a:pt x="39" y="26"/>
                </a:lnTo>
                <a:lnTo>
                  <a:pt x="39" y="24"/>
                </a:lnTo>
                <a:lnTo>
                  <a:pt x="40" y="24"/>
                </a:lnTo>
                <a:lnTo>
                  <a:pt x="39" y="24"/>
                </a:lnTo>
                <a:lnTo>
                  <a:pt x="39" y="23"/>
                </a:lnTo>
                <a:lnTo>
                  <a:pt x="39" y="20"/>
                </a:lnTo>
                <a:lnTo>
                  <a:pt x="40" y="20"/>
                </a:lnTo>
                <a:lnTo>
                  <a:pt x="40" y="19"/>
                </a:lnTo>
                <a:lnTo>
                  <a:pt x="42" y="18"/>
                </a:lnTo>
                <a:lnTo>
                  <a:pt x="43" y="18"/>
                </a:lnTo>
                <a:lnTo>
                  <a:pt x="44" y="17"/>
                </a:lnTo>
                <a:lnTo>
                  <a:pt x="43" y="16"/>
                </a:lnTo>
                <a:lnTo>
                  <a:pt x="43" y="14"/>
                </a:lnTo>
                <a:lnTo>
                  <a:pt x="42" y="13"/>
                </a:lnTo>
                <a:lnTo>
                  <a:pt x="42" y="11"/>
                </a:lnTo>
                <a:lnTo>
                  <a:pt x="44" y="11"/>
                </a:lnTo>
                <a:lnTo>
                  <a:pt x="45" y="13"/>
                </a:lnTo>
                <a:lnTo>
                  <a:pt x="46" y="13"/>
                </a:lnTo>
                <a:lnTo>
                  <a:pt x="46" y="14"/>
                </a:lnTo>
                <a:lnTo>
                  <a:pt x="46" y="16"/>
                </a:lnTo>
                <a:lnTo>
                  <a:pt x="46" y="17"/>
                </a:lnTo>
                <a:lnTo>
                  <a:pt x="46" y="18"/>
                </a:lnTo>
                <a:lnTo>
                  <a:pt x="47" y="19"/>
                </a:lnTo>
                <a:lnTo>
                  <a:pt x="47" y="20"/>
                </a:lnTo>
                <a:lnTo>
                  <a:pt x="47" y="21"/>
                </a:lnTo>
                <a:lnTo>
                  <a:pt x="48" y="21"/>
                </a:lnTo>
                <a:lnTo>
                  <a:pt x="48" y="23"/>
                </a:lnTo>
                <a:lnTo>
                  <a:pt x="48" y="24"/>
                </a:lnTo>
                <a:lnTo>
                  <a:pt x="48" y="25"/>
                </a:lnTo>
                <a:lnTo>
                  <a:pt x="47" y="26"/>
                </a:lnTo>
                <a:lnTo>
                  <a:pt x="46" y="26"/>
                </a:lnTo>
                <a:lnTo>
                  <a:pt x="46" y="25"/>
                </a:lnTo>
                <a:lnTo>
                  <a:pt x="46" y="28"/>
                </a:lnTo>
                <a:lnTo>
                  <a:pt x="46" y="29"/>
                </a:lnTo>
                <a:lnTo>
                  <a:pt x="48" y="29"/>
                </a:lnTo>
                <a:lnTo>
                  <a:pt x="48" y="30"/>
                </a:lnTo>
                <a:lnTo>
                  <a:pt x="49" y="31"/>
                </a:lnTo>
                <a:lnTo>
                  <a:pt x="49" y="29"/>
                </a:lnTo>
                <a:lnTo>
                  <a:pt x="48" y="29"/>
                </a:lnTo>
                <a:lnTo>
                  <a:pt x="49" y="28"/>
                </a:lnTo>
                <a:lnTo>
                  <a:pt x="49" y="26"/>
                </a:lnTo>
                <a:lnTo>
                  <a:pt x="50" y="26"/>
                </a:lnTo>
                <a:lnTo>
                  <a:pt x="49" y="25"/>
                </a:lnTo>
                <a:lnTo>
                  <a:pt x="49" y="23"/>
                </a:lnTo>
                <a:lnTo>
                  <a:pt x="49" y="22"/>
                </a:lnTo>
                <a:lnTo>
                  <a:pt x="49" y="21"/>
                </a:lnTo>
                <a:lnTo>
                  <a:pt x="48" y="19"/>
                </a:lnTo>
                <a:lnTo>
                  <a:pt x="47" y="18"/>
                </a:lnTo>
                <a:lnTo>
                  <a:pt x="47" y="17"/>
                </a:lnTo>
                <a:lnTo>
                  <a:pt x="48" y="17"/>
                </a:lnTo>
                <a:lnTo>
                  <a:pt x="48" y="16"/>
                </a:lnTo>
                <a:lnTo>
                  <a:pt x="47" y="16"/>
                </a:lnTo>
                <a:lnTo>
                  <a:pt x="47" y="13"/>
                </a:lnTo>
                <a:lnTo>
                  <a:pt x="46" y="11"/>
                </a:lnTo>
                <a:lnTo>
                  <a:pt x="46" y="10"/>
                </a:lnTo>
                <a:lnTo>
                  <a:pt x="45" y="10"/>
                </a:lnTo>
                <a:lnTo>
                  <a:pt x="46" y="9"/>
                </a:lnTo>
                <a:lnTo>
                  <a:pt x="44" y="9"/>
                </a:lnTo>
                <a:lnTo>
                  <a:pt x="43" y="10"/>
                </a:lnTo>
                <a:lnTo>
                  <a:pt x="40" y="11"/>
                </a:lnTo>
                <a:lnTo>
                  <a:pt x="39" y="11"/>
                </a:lnTo>
                <a:lnTo>
                  <a:pt x="39" y="9"/>
                </a:lnTo>
                <a:lnTo>
                  <a:pt x="39" y="8"/>
                </a:lnTo>
                <a:lnTo>
                  <a:pt x="42" y="8"/>
                </a:lnTo>
                <a:lnTo>
                  <a:pt x="43" y="8"/>
                </a:lnTo>
                <a:lnTo>
                  <a:pt x="45" y="6"/>
                </a:lnTo>
                <a:lnTo>
                  <a:pt x="46" y="6"/>
                </a:lnTo>
                <a:lnTo>
                  <a:pt x="48" y="4"/>
                </a:lnTo>
                <a:lnTo>
                  <a:pt x="52" y="1"/>
                </a:lnTo>
                <a:lnTo>
                  <a:pt x="57" y="0"/>
                </a:lnTo>
                <a:lnTo>
                  <a:pt x="60" y="1"/>
                </a:lnTo>
                <a:lnTo>
                  <a:pt x="62" y="2"/>
                </a:lnTo>
                <a:lnTo>
                  <a:pt x="65" y="2"/>
                </a:lnTo>
                <a:lnTo>
                  <a:pt x="67" y="3"/>
                </a:lnTo>
                <a:lnTo>
                  <a:pt x="70" y="6"/>
                </a:lnTo>
                <a:lnTo>
                  <a:pt x="70" y="7"/>
                </a:lnTo>
                <a:lnTo>
                  <a:pt x="67" y="8"/>
                </a:lnTo>
                <a:lnTo>
                  <a:pt x="66" y="11"/>
                </a:lnTo>
                <a:lnTo>
                  <a:pt x="66" y="13"/>
                </a:lnTo>
                <a:lnTo>
                  <a:pt x="68" y="17"/>
                </a:lnTo>
                <a:lnTo>
                  <a:pt x="68" y="19"/>
                </a:lnTo>
                <a:lnTo>
                  <a:pt x="70" y="21"/>
                </a:lnTo>
                <a:lnTo>
                  <a:pt x="70" y="23"/>
                </a:lnTo>
                <a:lnTo>
                  <a:pt x="70" y="25"/>
                </a:lnTo>
                <a:lnTo>
                  <a:pt x="70" y="26"/>
                </a:lnTo>
                <a:lnTo>
                  <a:pt x="70" y="27"/>
                </a:lnTo>
                <a:lnTo>
                  <a:pt x="66" y="31"/>
                </a:lnTo>
                <a:lnTo>
                  <a:pt x="65" y="31"/>
                </a:lnTo>
                <a:lnTo>
                  <a:pt x="65" y="33"/>
                </a:lnTo>
                <a:lnTo>
                  <a:pt x="63" y="33"/>
                </a:lnTo>
                <a:lnTo>
                  <a:pt x="62" y="33"/>
                </a:lnTo>
                <a:lnTo>
                  <a:pt x="60" y="33"/>
                </a:lnTo>
                <a:lnTo>
                  <a:pt x="56" y="37"/>
                </a:lnTo>
                <a:lnTo>
                  <a:pt x="53" y="40"/>
                </a:lnTo>
                <a:lnTo>
                  <a:pt x="53" y="43"/>
                </a:lnTo>
                <a:lnTo>
                  <a:pt x="53" y="45"/>
                </a:lnTo>
                <a:lnTo>
                  <a:pt x="57" y="46"/>
                </a:lnTo>
                <a:lnTo>
                  <a:pt x="59" y="46"/>
                </a:lnTo>
                <a:lnTo>
                  <a:pt x="60" y="46"/>
                </a:lnTo>
                <a:lnTo>
                  <a:pt x="63" y="49"/>
                </a:lnTo>
                <a:lnTo>
                  <a:pt x="63" y="51"/>
                </a:lnTo>
                <a:lnTo>
                  <a:pt x="63" y="54"/>
                </a:lnTo>
                <a:lnTo>
                  <a:pt x="62" y="56"/>
                </a:lnTo>
                <a:lnTo>
                  <a:pt x="60" y="56"/>
                </a:lnTo>
                <a:lnTo>
                  <a:pt x="60" y="57"/>
                </a:lnTo>
                <a:lnTo>
                  <a:pt x="57" y="56"/>
                </a:lnTo>
                <a:lnTo>
                  <a:pt x="52" y="59"/>
                </a:lnTo>
                <a:lnTo>
                  <a:pt x="50" y="61"/>
                </a:lnTo>
                <a:lnTo>
                  <a:pt x="49" y="64"/>
                </a:lnTo>
                <a:lnTo>
                  <a:pt x="49" y="61"/>
                </a:lnTo>
                <a:lnTo>
                  <a:pt x="48" y="61"/>
                </a:lnTo>
                <a:lnTo>
                  <a:pt x="46" y="62"/>
                </a:lnTo>
                <a:lnTo>
                  <a:pt x="46" y="63"/>
                </a:lnTo>
                <a:lnTo>
                  <a:pt x="47" y="64"/>
                </a:lnTo>
                <a:lnTo>
                  <a:pt x="48" y="65"/>
                </a:lnTo>
                <a:lnTo>
                  <a:pt x="49" y="64"/>
                </a:lnTo>
                <a:lnTo>
                  <a:pt x="49" y="65"/>
                </a:lnTo>
                <a:lnTo>
                  <a:pt x="50" y="64"/>
                </a:lnTo>
                <a:lnTo>
                  <a:pt x="51" y="64"/>
                </a:lnTo>
                <a:lnTo>
                  <a:pt x="52" y="64"/>
                </a:lnTo>
                <a:lnTo>
                  <a:pt x="52" y="67"/>
                </a:lnTo>
                <a:lnTo>
                  <a:pt x="50" y="68"/>
                </a:lnTo>
                <a:lnTo>
                  <a:pt x="50" y="69"/>
                </a:lnTo>
                <a:lnTo>
                  <a:pt x="51" y="69"/>
                </a:lnTo>
                <a:lnTo>
                  <a:pt x="51" y="70"/>
                </a:lnTo>
                <a:lnTo>
                  <a:pt x="52" y="72"/>
                </a:lnTo>
                <a:lnTo>
                  <a:pt x="53" y="72"/>
                </a:lnTo>
                <a:lnTo>
                  <a:pt x="53" y="73"/>
                </a:lnTo>
                <a:lnTo>
                  <a:pt x="50" y="73"/>
                </a:lnTo>
                <a:lnTo>
                  <a:pt x="49" y="74"/>
                </a:lnTo>
                <a:lnTo>
                  <a:pt x="47" y="74"/>
                </a:lnTo>
                <a:lnTo>
                  <a:pt x="46" y="74"/>
                </a:lnTo>
                <a:lnTo>
                  <a:pt x="43" y="72"/>
                </a:lnTo>
                <a:lnTo>
                  <a:pt x="43" y="71"/>
                </a:lnTo>
                <a:lnTo>
                  <a:pt x="43" y="72"/>
                </a:lnTo>
                <a:lnTo>
                  <a:pt x="40" y="72"/>
                </a:lnTo>
                <a:lnTo>
                  <a:pt x="39" y="69"/>
                </a:lnTo>
                <a:lnTo>
                  <a:pt x="37" y="66"/>
                </a:lnTo>
                <a:lnTo>
                  <a:pt x="36" y="66"/>
                </a:lnTo>
                <a:lnTo>
                  <a:pt x="36" y="67"/>
                </a:lnTo>
                <a:lnTo>
                  <a:pt x="36" y="66"/>
                </a:lnTo>
                <a:lnTo>
                  <a:pt x="35" y="66"/>
                </a:lnTo>
                <a:lnTo>
                  <a:pt x="34" y="64"/>
                </a:lnTo>
                <a:lnTo>
                  <a:pt x="36" y="64"/>
                </a:lnTo>
                <a:lnTo>
                  <a:pt x="36" y="63"/>
                </a:lnTo>
                <a:lnTo>
                  <a:pt x="37" y="63"/>
                </a:lnTo>
                <a:lnTo>
                  <a:pt x="38" y="61"/>
                </a:lnTo>
                <a:lnTo>
                  <a:pt x="37" y="61"/>
                </a:lnTo>
                <a:lnTo>
                  <a:pt x="36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5" y="59"/>
                </a:lnTo>
                <a:lnTo>
                  <a:pt x="33" y="59"/>
                </a:lnTo>
                <a:lnTo>
                  <a:pt x="31" y="60"/>
                </a:lnTo>
                <a:lnTo>
                  <a:pt x="26" y="59"/>
                </a:lnTo>
                <a:lnTo>
                  <a:pt x="25" y="59"/>
                </a:lnTo>
                <a:lnTo>
                  <a:pt x="24" y="59"/>
                </a:lnTo>
                <a:lnTo>
                  <a:pt x="22" y="58"/>
                </a:lnTo>
                <a:lnTo>
                  <a:pt x="22" y="59"/>
                </a:lnTo>
                <a:lnTo>
                  <a:pt x="21" y="59"/>
                </a:lnTo>
                <a:lnTo>
                  <a:pt x="20" y="59"/>
                </a:lnTo>
                <a:lnTo>
                  <a:pt x="19" y="59"/>
                </a:lnTo>
                <a:lnTo>
                  <a:pt x="18" y="59"/>
                </a:lnTo>
                <a:lnTo>
                  <a:pt x="17" y="60"/>
                </a:lnTo>
                <a:lnTo>
                  <a:pt x="16" y="59"/>
                </a:lnTo>
                <a:lnTo>
                  <a:pt x="15" y="59"/>
                </a:lnTo>
                <a:lnTo>
                  <a:pt x="15" y="54"/>
                </a:lnTo>
                <a:lnTo>
                  <a:pt x="10" y="51"/>
                </a:lnTo>
                <a:lnTo>
                  <a:pt x="8" y="50"/>
                </a:lnTo>
                <a:lnTo>
                  <a:pt x="9" y="48"/>
                </a:lnTo>
                <a:lnTo>
                  <a:pt x="10" y="48"/>
                </a:lnTo>
                <a:lnTo>
                  <a:pt x="11" y="48"/>
                </a:lnTo>
                <a:lnTo>
                  <a:pt x="14" y="48"/>
                </a:lnTo>
                <a:lnTo>
                  <a:pt x="15" y="47"/>
                </a:lnTo>
                <a:lnTo>
                  <a:pt x="14" y="46"/>
                </a:lnTo>
                <a:lnTo>
                  <a:pt x="14" y="43"/>
                </a:lnTo>
                <a:lnTo>
                  <a:pt x="12" y="42"/>
                </a:lnTo>
                <a:lnTo>
                  <a:pt x="12" y="41"/>
                </a:lnTo>
                <a:lnTo>
                  <a:pt x="10" y="38"/>
                </a:lnTo>
                <a:lnTo>
                  <a:pt x="10" y="39"/>
                </a:lnTo>
                <a:lnTo>
                  <a:pt x="9" y="39"/>
                </a:lnTo>
                <a:lnTo>
                  <a:pt x="8" y="39"/>
                </a:lnTo>
                <a:lnTo>
                  <a:pt x="8" y="38"/>
                </a:lnTo>
                <a:lnTo>
                  <a:pt x="11" y="38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6" y="30"/>
                </a:lnTo>
                <a:lnTo>
                  <a:pt x="2" y="29"/>
                </a:lnTo>
                <a:lnTo>
                  <a:pt x="2" y="28"/>
                </a:lnTo>
                <a:lnTo>
                  <a:pt x="4" y="28"/>
                </a:lnTo>
                <a:lnTo>
                  <a:pt x="5" y="28"/>
                </a:lnTo>
                <a:lnTo>
                  <a:pt x="8" y="30"/>
                </a:lnTo>
                <a:lnTo>
                  <a:pt x="9" y="29"/>
                </a:lnTo>
                <a:lnTo>
                  <a:pt x="9" y="28"/>
                </a:lnTo>
                <a:lnTo>
                  <a:pt x="8" y="28"/>
                </a:lnTo>
                <a:lnTo>
                  <a:pt x="6" y="27"/>
                </a:lnTo>
                <a:lnTo>
                  <a:pt x="5" y="25"/>
                </a:lnTo>
                <a:lnTo>
                  <a:pt x="4" y="25"/>
                </a:lnTo>
                <a:lnTo>
                  <a:pt x="2" y="25"/>
                </a:lnTo>
                <a:lnTo>
                  <a:pt x="1" y="24"/>
                </a:lnTo>
                <a:lnTo>
                  <a:pt x="0" y="23"/>
                </a:lnTo>
                <a:lnTo>
                  <a:pt x="3" y="23"/>
                </a:lnTo>
                <a:lnTo>
                  <a:pt x="7" y="24"/>
                </a:lnTo>
                <a:lnTo>
                  <a:pt x="8" y="24"/>
                </a:lnTo>
                <a:lnTo>
                  <a:pt x="10" y="23"/>
                </a:lnTo>
                <a:lnTo>
                  <a:pt x="12" y="23"/>
                </a:lnTo>
                <a:lnTo>
                  <a:pt x="12" y="24"/>
                </a:lnTo>
                <a:lnTo>
                  <a:pt x="14" y="24"/>
                </a:lnTo>
                <a:lnTo>
                  <a:pt x="14" y="23"/>
                </a:lnTo>
                <a:lnTo>
                  <a:pt x="16" y="24"/>
                </a:lnTo>
                <a:lnTo>
                  <a:pt x="17" y="23"/>
                </a:lnTo>
                <a:lnTo>
                  <a:pt x="18" y="23"/>
                </a:lnTo>
                <a:lnTo>
                  <a:pt x="19" y="23"/>
                </a:lnTo>
                <a:lnTo>
                  <a:pt x="20" y="22"/>
                </a:lnTo>
                <a:lnTo>
                  <a:pt x="21" y="21"/>
                </a:lnTo>
                <a:lnTo>
                  <a:pt x="21" y="18"/>
                </a:lnTo>
                <a:lnTo>
                  <a:pt x="20" y="18"/>
                </a:lnTo>
                <a:lnTo>
                  <a:pt x="19" y="17"/>
                </a:lnTo>
                <a:lnTo>
                  <a:pt x="20" y="17"/>
                </a:lnTo>
                <a:lnTo>
                  <a:pt x="21" y="18"/>
                </a:lnTo>
                <a:lnTo>
                  <a:pt x="23" y="17"/>
                </a:lnTo>
                <a:lnTo>
                  <a:pt x="25" y="17"/>
                </a:lnTo>
                <a:lnTo>
                  <a:pt x="25" y="16"/>
                </a:lnTo>
                <a:lnTo>
                  <a:pt x="26" y="15"/>
                </a:lnTo>
                <a:lnTo>
                  <a:pt x="26" y="12"/>
                </a:lnTo>
                <a:lnTo>
                  <a:pt x="25" y="11"/>
                </a:lnTo>
                <a:lnTo>
                  <a:pt x="24" y="11"/>
                </a:lnTo>
                <a:lnTo>
                  <a:pt x="20" y="10"/>
                </a:lnTo>
                <a:lnTo>
                  <a:pt x="17" y="8"/>
                </a:lnTo>
                <a:lnTo>
                  <a:pt x="17" y="7"/>
                </a:lnTo>
                <a:lnTo>
                  <a:pt x="18" y="7"/>
                </a:lnTo>
                <a:lnTo>
                  <a:pt x="21" y="9"/>
                </a:lnTo>
                <a:lnTo>
                  <a:pt x="25" y="10"/>
                </a:lnTo>
                <a:lnTo>
                  <a:pt x="26" y="10"/>
                </a:lnTo>
                <a:lnTo>
                  <a:pt x="29" y="9"/>
                </a:lnTo>
                <a:lnTo>
                  <a:pt x="30" y="11"/>
                </a:lnTo>
                <a:lnTo>
                  <a:pt x="31" y="11"/>
                </a:lnTo>
                <a:lnTo>
                  <a:pt x="34" y="11"/>
                </a:lnTo>
                <a:lnTo>
                  <a:pt x="35" y="9"/>
                </a:lnTo>
                <a:lnTo>
                  <a:pt x="36" y="8"/>
                </a:lnTo>
                <a:lnTo>
                  <a:pt x="36" y="11"/>
                </a:lnTo>
                <a:lnTo>
                  <a:pt x="36" y="10"/>
                </a:lnTo>
                <a:lnTo>
                  <a:pt x="36" y="11"/>
                </a:lnTo>
                <a:lnTo>
                  <a:pt x="35" y="13"/>
                </a:lnTo>
                <a:lnTo>
                  <a:pt x="34" y="13"/>
                </a:lnTo>
                <a:lnTo>
                  <a:pt x="33" y="13"/>
                </a:lnTo>
                <a:lnTo>
                  <a:pt x="33" y="12"/>
                </a:lnTo>
                <a:lnTo>
                  <a:pt x="33" y="15"/>
                </a:lnTo>
                <a:lnTo>
                  <a:pt x="35" y="17"/>
                </a:lnTo>
                <a:lnTo>
                  <a:pt x="35" y="18"/>
                </a:lnTo>
                <a:lnTo>
                  <a:pt x="34" y="19"/>
                </a:lnTo>
                <a:lnTo>
                  <a:pt x="33" y="18"/>
                </a:lnTo>
                <a:lnTo>
                  <a:pt x="32" y="18"/>
                </a:lnTo>
                <a:lnTo>
                  <a:pt x="32" y="20"/>
                </a:lnTo>
                <a:lnTo>
                  <a:pt x="30" y="21"/>
                </a:lnTo>
                <a:lnTo>
                  <a:pt x="31" y="21"/>
                </a:lnTo>
                <a:lnTo>
                  <a:pt x="32" y="21"/>
                </a:lnTo>
                <a:lnTo>
                  <a:pt x="35" y="21"/>
                </a:lnTo>
                <a:lnTo>
                  <a:pt x="36" y="22"/>
                </a:lnTo>
                <a:lnTo>
                  <a:pt x="35" y="22"/>
                </a:lnTo>
                <a:lnTo>
                  <a:pt x="36" y="23"/>
                </a:lnTo>
                <a:lnTo>
                  <a:pt x="34" y="24"/>
                </a:lnTo>
                <a:lnTo>
                  <a:pt x="32" y="24"/>
                </a:lnTo>
                <a:lnTo>
                  <a:pt x="32" y="25"/>
                </a:lnTo>
                <a:lnTo>
                  <a:pt x="36" y="25"/>
                </a:lnTo>
                <a:lnTo>
                  <a:pt x="36" y="26"/>
                </a:lnTo>
                <a:lnTo>
                  <a:pt x="37" y="26"/>
                </a:lnTo>
                <a:lnTo>
                  <a:pt x="37" y="2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9" name="Freeform 85"/>
          <p:cNvSpPr>
            <a:spLocks/>
          </p:cNvSpPr>
          <p:nvPr/>
        </p:nvSpPr>
        <p:spPr bwMode="auto">
          <a:xfrm>
            <a:off x="4335596" y="3514726"/>
            <a:ext cx="77390" cy="61913"/>
          </a:xfrm>
          <a:custGeom>
            <a:avLst/>
            <a:gdLst>
              <a:gd name="T0" fmla="*/ 2147483647 w 49"/>
              <a:gd name="T1" fmla="*/ 2147483647 h 39"/>
              <a:gd name="T2" fmla="*/ 2147483647 w 49"/>
              <a:gd name="T3" fmla="*/ 2147483647 h 39"/>
              <a:gd name="T4" fmla="*/ 2147483647 w 49"/>
              <a:gd name="T5" fmla="*/ 2147483647 h 39"/>
              <a:gd name="T6" fmla="*/ 2147483647 w 49"/>
              <a:gd name="T7" fmla="*/ 2147483647 h 39"/>
              <a:gd name="T8" fmla="*/ 2147483647 w 49"/>
              <a:gd name="T9" fmla="*/ 2147483647 h 39"/>
              <a:gd name="T10" fmla="*/ 2147483647 w 49"/>
              <a:gd name="T11" fmla="*/ 2147483647 h 39"/>
              <a:gd name="T12" fmla="*/ 2147483647 w 49"/>
              <a:gd name="T13" fmla="*/ 2147483647 h 39"/>
              <a:gd name="T14" fmla="*/ 2147483647 w 49"/>
              <a:gd name="T15" fmla="*/ 2147483647 h 39"/>
              <a:gd name="T16" fmla="*/ 2147483647 w 49"/>
              <a:gd name="T17" fmla="*/ 2147483647 h 39"/>
              <a:gd name="T18" fmla="*/ 2147483647 w 49"/>
              <a:gd name="T19" fmla="*/ 2147483647 h 39"/>
              <a:gd name="T20" fmla="*/ 2147483647 w 49"/>
              <a:gd name="T21" fmla="*/ 2147483647 h 39"/>
              <a:gd name="T22" fmla="*/ 2147483647 w 49"/>
              <a:gd name="T23" fmla="*/ 2147483647 h 39"/>
              <a:gd name="T24" fmla="*/ 2147483647 w 49"/>
              <a:gd name="T25" fmla="*/ 2147483647 h 39"/>
              <a:gd name="T26" fmla="*/ 2147483647 w 49"/>
              <a:gd name="T27" fmla="*/ 2147483647 h 39"/>
              <a:gd name="T28" fmla="*/ 2147483647 w 49"/>
              <a:gd name="T29" fmla="*/ 2147483647 h 39"/>
              <a:gd name="T30" fmla="*/ 2147483647 w 49"/>
              <a:gd name="T31" fmla="*/ 2147483647 h 39"/>
              <a:gd name="T32" fmla="*/ 2147483647 w 49"/>
              <a:gd name="T33" fmla="*/ 0 h 39"/>
              <a:gd name="T34" fmla="*/ 2147483647 w 49"/>
              <a:gd name="T35" fmla="*/ 2147483647 h 39"/>
              <a:gd name="T36" fmla="*/ 2147483647 w 49"/>
              <a:gd name="T37" fmla="*/ 2147483647 h 39"/>
              <a:gd name="T38" fmla="*/ 2147483647 w 49"/>
              <a:gd name="T39" fmla="*/ 2147483647 h 39"/>
              <a:gd name="T40" fmla="*/ 2147483647 w 49"/>
              <a:gd name="T41" fmla="*/ 2147483647 h 39"/>
              <a:gd name="T42" fmla="*/ 2147483647 w 49"/>
              <a:gd name="T43" fmla="*/ 2147483647 h 39"/>
              <a:gd name="T44" fmla="*/ 2147483647 w 49"/>
              <a:gd name="T45" fmla="*/ 2147483647 h 39"/>
              <a:gd name="T46" fmla="*/ 2147483647 w 49"/>
              <a:gd name="T47" fmla="*/ 2147483647 h 39"/>
              <a:gd name="T48" fmla="*/ 2147483647 w 49"/>
              <a:gd name="T49" fmla="*/ 2147483647 h 39"/>
              <a:gd name="T50" fmla="*/ 2147483647 w 49"/>
              <a:gd name="T51" fmla="*/ 2147483647 h 39"/>
              <a:gd name="T52" fmla="*/ 2147483647 w 49"/>
              <a:gd name="T53" fmla="*/ 2147483647 h 39"/>
              <a:gd name="T54" fmla="*/ 2147483647 w 49"/>
              <a:gd name="T55" fmla="*/ 2147483647 h 39"/>
              <a:gd name="T56" fmla="*/ 2147483647 w 49"/>
              <a:gd name="T57" fmla="*/ 2147483647 h 39"/>
              <a:gd name="T58" fmla="*/ 2147483647 w 49"/>
              <a:gd name="T59" fmla="*/ 2147483647 h 39"/>
              <a:gd name="T60" fmla="*/ 2147483647 w 49"/>
              <a:gd name="T61" fmla="*/ 2147483647 h 39"/>
              <a:gd name="T62" fmla="*/ 2147483647 w 49"/>
              <a:gd name="T63" fmla="*/ 2147483647 h 39"/>
              <a:gd name="T64" fmla="*/ 2147483647 w 49"/>
              <a:gd name="T65" fmla="*/ 2147483647 h 39"/>
              <a:gd name="T66" fmla="*/ 2147483647 w 49"/>
              <a:gd name="T67" fmla="*/ 2147483647 h 39"/>
              <a:gd name="T68" fmla="*/ 2147483647 w 49"/>
              <a:gd name="T69" fmla="*/ 2147483647 h 39"/>
              <a:gd name="T70" fmla="*/ 2147483647 w 49"/>
              <a:gd name="T71" fmla="*/ 2147483647 h 39"/>
              <a:gd name="T72" fmla="*/ 2147483647 w 49"/>
              <a:gd name="T73" fmla="*/ 2147483647 h 39"/>
              <a:gd name="T74" fmla="*/ 2147483647 w 49"/>
              <a:gd name="T75" fmla="*/ 2147483647 h 39"/>
              <a:gd name="T76" fmla="*/ 2147483647 w 49"/>
              <a:gd name="T77" fmla="*/ 2147483647 h 39"/>
              <a:gd name="T78" fmla="*/ 2147483647 w 49"/>
              <a:gd name="T79" fmla="*/ 2147483647 h 39"/>
              <a:gd name="T80" fmla="*/ 2147483647 w 49"/>
              <a:gd name="T81" fmla="*/ 2147483647 h 39"/>
              <a:gd name="T82" fmla="*/ 2147483647 w 49"/>
              <a:gd name="T83" fmla="*/ 2147483647 h 39"/>
              <a:gd name="T84" fmla="*/ 2147483647 w 49"/>
              <a:gd name="T85" fmla="*/ 2147483647 h 39"/>
              <a:gd name="T86" fmla="*/ 2147483647 w 49"/>
              <a:gd name="T87" fmla="*/ 2147483647 h 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9" h="39">
                <a:moveTo>
                  <a:pt x="0" y="7"/>
                </a:moveTo>
                <a:lnTo>
                  <a:pt x="0" y="6"/>
                </a:lnTo>
                <a:lnTo>
                  <a:pt x="2" y="7"/>
                </a:lnTo>
                <a:lnTo>
                  <a:pt x="4" y="5"/>
                </a:lnTo>
                <a:lnTo>
                  <a:pt x="3" y="4"/>
                </a:lnTo>
                <a:lnTo>
                  <a:pt x="5" y="4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8" y="7"/>
                </a:lnTo>
                <a:lnTo>
                  <a:pt x="10" y="7"/>
                </a:lnTo>
                <a:lnTo>
                  <a:pt x="15" y="4"/>
                </a:lnTo>
                <a:lnTo>
                  <a:pt x="16" y="3"/>
                </a:lnTo>
                <a:lnTo>
                  <a:pt x="17" y="3"/>
                </a:lnTo>
                <a:lnTo>
                  <a:pt x="21" y="2"/>
                </a:lnTo>
                <a:lnTo>
                  <a:pt x="22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6" y="0"/>
                </a:lnTo>
                <a:lnTo>
                  <a:pt x="30" y="2"/>
                </a:lnTo>
                <a:lnTo>
                  <a:pt x="32" y="4"/>
                </a:lnTo>
                <a:lnTo>
                  <a:pt x="33" y="5"/>
                </a:lnTo>
                <a:lnTo>
                  <a:pt x="33" y="6"/>
                </a:lnTo>
                <a:lnTo>
                  <a:pt x="32" y="5"/>
                </a:lnTo>
                <a:lnTo>
                  <a:pt x="32" y="6"/>
                </a:lnTo>
                <a:lnTo>
                  <a:pt x="33" y="8"/>
                </a:lnTo>
                <a:lnTo>
                  <a:pt x="32" y="8"/>
                </a:lnTo>
                <a:lnTo>
                  <a:pt x="32" y="9"/>
                </a:lnTo>
                <a:lnTo>
                  <a:pt x="32" y="8"/>
                </a:lnTo>
                <a:lnTo>
                  <a:pt x="32" y="9"/>
                </a:lnTo>
                <a:lnTo>
                  <a:pt x="31" y="9"/>
                </a:lnTo>
                <a:lnTo>
                  <a:pt x="31" y="12"/>
                </a:lnTo>
                <a:lnTo>
                  <a:pt x="32" y="12"/>
                </a:lnTo>
                <a:lnTo>
                  <a:pt x="33" y="11"/>
                </a:lnTo>
                <a:lnTo>
                  <a:pt x="32" y="10"/>
                </a:lnTo>
                <a:lnTo>
                  <a:pt x="34" y="10"/>
                </a:lnTo>
                <a:lnTo>
                  <a:pt x="37" y="9"/>
                </a:lnTo>
                <a:lnTo>
                  <a:pt x="38" y="10"/>
                </a:lnTo>
                <a:lnTo>
                  <a:pt x="39" y="9"/>
                </a:lnTo>
                <a:lnTo>
                  <a:pt x="39" y="8"/>
                </a:lnTo>
                <a:lnTo>
                  <a:pt x="37" y="7"/>
                </a:lnTo>
                <a:lnTo>
                  <a:pt x="37" y="6"/>
                </a:lnTo>
                <a:lnTo>
                  <a:pt x="38" y="7"/>
                </a:lnTo>
                <a:lnTo>
                  <a:pt x="39" y="7"/>
                </a:lnTo>
                <a:lnTo>
                  <a:pt x="37" y="3"/>
                </a:lnTo>
                <a:lnTo>
                  <a:pt x="39" y="5"/>
                </a:lnTo>
                <a:lnTo>
                  <a:pt x="39" y="4"/>
                </a:lnTo>
                <a:lnTo>
                  <a:pt x="38" y="1"/>
                </a:lnTo>
                <a:lnTo>
                  <a:pt x="37" y="1"/>
                </a:lnTo>
                <a:lnTo>
                  <a:pt x="38" y="0"/>
                </a:lnTo>
                <a:lnTo>
                  <a:pt x="41" y="5"/>
                </a:lnTo>
                <a:lnTo>
                  <a:pt x="42" y="7"/>
                </a:lnTo>
                <a:lnTo>
                  <a:pt x="43" y="9"/>
                </a:lnTo>
                <a:lnTo>
                  <a:pt x="43" y="10"/>
                </a:lnTo>
                <a:lnTo>
                  <a:pt x="42" y="10"/>
                </a:lnTo>
                <a:lnTo>
                  <a:pt x="40" y="10"/>
                </a:lnTo>
                <a:lnTo>
                  <a:pt x="40" y="12"/>
                </a:lnTo>
                <a:lnTo>
                  <a:pt x="42" y="14"/>
                </a:lnTo>
                <a:lnTo>
                  <a:pt x="46" y="18"/>
                </a:lnTo>
                <a:lnTo>
                  <a:pt x="46" y="20"/>
                </a:lnTo>
                <a:lnTo>
                  <a:pt x="48" y="22"/>
                </a:lnTo>
                <a:lnTo>
                  <a:pt x="46" y="22"/>
                </a:lnTo>
                <a:lnTo>
                  <a:pt x="46" y="21"/>
                </a:lnTo>
                <a:lnTo>
                  <a:pt x="45" y="21"/>
                </a:lnTo>
                <a:lnTo>
                  <a:pt x="44" y="21"/>
                </a:lnTo>
                <a:lnTo>
                  <a:pt x="43" y="22"/>
                </a:lnTo>
                <a:lnTo>
                  <a:pt x="44" y="22"/>
                </a:lnTo>
                <a:lnTo>
                  <a:pt x="44" y="23"/>
                </a:lnTo>
                <a:lnTo>
                  <a:pt x="45" y="25"/>
                </a:lnTo>
                <a:lnTo>
                  <a:pt x="45" y="29"/>
                </a:lnTo>
                <a:lnTo>
                  <a:pt x="43" y="31"/>
                </a:lnTo>
                <a:lnTo>
                  <a:pt x="43" y="35"/>
                </a:lnTo>
                <a:lnTo>
                  <a:pt x="42" y="35"/>
                </a:lnTo>
                <a:lnTo>
                  <a:pt x="42" y="36"/>
                </a:lnTo>
                <a:lnTo>
                  <a:pt x="40" y="37"/>
                </a:lnTo>
                <a:lnTo>
                  <a:pt x="37" y="37"/>
                </a:lnTo>
                <a:lnTo>
                  <a:pt x="32" y="38"/>
                </a:lnTo>
                <a:lnTo>
                  <a:pt x="31" y="38"/>
                </a:lnTo>
                <a:lnTo>
                  <a:pt x="29" y="38"/>
                </a:lnTo>
                <a:lnTo>
                  <a:pt x="28" y="37"/>
                </a:lnTo>
                <a:lnTo>
                  <a:pt x="27" y="36"/>
                </a:lnTo>
                <a:lnTo>
                  <a:pt x="26" y="37"/>
                </a:lnTo>
                <a:lnTo>
                  <a:pt x="25" y="36"/>
                </a:lnTo>
                <a:lnTo>
                  <a:pt x="24" y="35"/>
                </a:lnTo>
                <a:lnTo>
                  <a:pt x="21" y="33"/>
                </a:lnTo>
                <a:lnTo>
                  <a:pt x="21" y="35"/>
                </a:lnTo>
                <a:lnTo>
                  <a:pt x="20" y="36"/>
                </a:lnTo>
                <a:lnTo>
                  <a:pt x="19" y="35"/>
                </a:lnTo>
                <a:lnTo>
                  <a:pt x="17" y="35"/>
                </a:lnTo>
                <a:lnTo>
                  <a:pt x="15" y="35"/>
                </a:lnTo>
                <a:lnTo>
                  <a:pt x="16" y="33"/>
                </a:lnTo>
                <a:lnTo>
                  <a:pt x="17" y="33"/>
                </a:lnTo>
                <a:lnTo>
                  <a:pt x="19" y="32"/>
                </a:lnTo>
                <a:lnTo>
                  <a:pt x="18" y="30"/>
                </a:lnTo>
                <a:lnTo>
                  <a:pt x="17" y="28"/>
                </a:lnTo>
                <a:lnTo>
                  <a:pt x="16" y="29"/>
                </a:lnTo>
                <a:lnTo>
                  <a:pt x="13" y="28"/>
                </a:lnTo>
                <a:lnTo>
                  <a:pt x="12" y="30"/>
                </a:lnTo>
                <a:lnTo>
                  <a:pt x="14" y="31"/>
                </a:lnTo>
                <a:lnTo>
                  <a:pt x="14" y="32"/>
                </a:lnTo>
                <a:lnTo>
                  <a:pt x="13" y="33"/>
                </a:lnTo>
                <a:lnTo>
                  <a:pt x="12" y="32"/>
                </a:lnTo>
                <a:lnTo>
                  <a:pt x="12" y="27"/>
                </a:lnTo>
                <a:lnTo>
                  <a:pt x="12" y="26"/>
                </a:lnTo>
                <a:lnTo>
                  <a:pt x="9" y="26"/>
                </a:lnTo>
                <a:lnTo>
                  <a:pt x="8" y="25"/>
                </a:lnTo>
                <a:lnTo>
                  <a:pt x="8" y="20"/>
                </a:lnTo>
                <a:lnTo>
                  <a:pt x="8" y="19"/>
                </a:lnTo>
                <a:lnTo>
                  <a:pt x="8" y="20"/>
                </a:lnTo>
                <a:lnTo>
                  <a:pt x="8" y="18"/>
                </a:lnTo>
                <a:lnTo>
                  <a:pt x="7" y="17"/>
                </a:lnTo>
                <a:lnTo>
                  <a:pt x="8" y="17"/>
                </a:lnTo>
                <a:lnTo>
                  <a:pt x="6" y="17"/>
                </a:lnTo>
                <a:lnTo>
                  <a:pt x="4" y="16"/>
                </a:lnTo>
                <a:lnTo>
                  <a:pt x="4" y="15"/>
                </a:lnTo>
                <a:lnTo>
                  <a:pt x="5" y="15"/>
                </a:lnTo>
                <a:lnTo>
                  <a:pt x="6" y="15"/>
                </a:lnTo>
                <a:lnTo>
                  <a:pt x="5" y="13"/>
                </a:lnTo>
                <a:lnTo>
                  <a:pt x="4" y="13"/>
                </a:lnTo>
                <a:lnTo>
                  <a:pt x="5" y="13"/>
                </a:lnTo>
                <a:lnTo>
                  <a:pt x="5" y="12"/>
                </a:lnTo>
                <a:lnTo>
                  <a:pt x="4" y="12"/>
                </a:lnTo>
                <a:lnTo>
                  <a:pt x="2" y="11"/>
                </a:lnTo>
                <a:lnTo>
                  <a:pt x="2" y="9"/>
                </a:lnTo>
                <a:lnTo>
                  <a:pt x="4" y="11"/>
                </a:lnTo>
                <a:lnTo>
                  <a:pt x="5" y="12"/>
                </a:lnTo>
                <a:lnTo>
                  <a:pt x="5" y="10"/>
                </a:lnTo>
                <a:lnTo>
                  <a:pt x="4" y="9"/>
                </a:lnTo>
                <a:lnTo>
                  <a:pt x="3" y="10"/>
                </a:lnTo>
                <a:lnTo>
                  <a:pt x="2" y="9"/>
                </a:lnTo>
                <a:lnTo>
                  <a:pt x="2" y="7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0" name="Freeform 86"/>
          <p:cNvSpPr>
            <a:spLocks/>
          </p:cNvSpPr>
          <p:nvPr/>
        </p:nvSpPr>
        <p:spPr bwMode="auto">
          <a:xfrm>
            <a:off x="4414706" y="3584576"/>
            <a:ext cx="61913" cy="36513"/>
          </a:xfrm>
          <a:custGeom>
            <a:avLst/>
            <a:gdLst>
              <a:gd name="T0" fmla="*/ 2147483647 w 39"/>
              <a:gd name="T1" fmla="*/ 2147483647 h 23"/>
              <a:gd name="T2" fmla="*/ 2147483647 w 39"/>
              <a:gd name="T3" fmla="*/ 2147483647 h 23"/>
              <a:gd name="T4" fmla="*/ 2147483647 w 39"/>
              <a:gd name="T5" fmla="*/ 2147483647 h 23"/>
              <a:gd name="T6" fmla="*/ 2147483647 w 39"/>
              <a:gd name="T7" fmla="*/ 2147483647 h 23"/>
              <a:gd name="T8" fmla="*/ 2147483647 w 39"/>
              <a:gd name="T9" fmla="*/ 2147483647 h 23"/>
              <a:gd name="T10" fmla="*/ 2147483647 w 39"/>
              <a:gd name="T11" fmla="*/ 2147483647 h 23"/>
              <a:gd name="T12" fmla="*/ 2147483647 w 39"/>
              <a:gd name="T13" fmla="*/ 2147483647 h 23"/>
              <a:gd name="T14" fmla="*/ 2147483647 w 39"/>
              <a:gd name="T15" fmla="*/ 2147483647 h 23"/>
              <a:gd name="T16" fmla="*/ 2147483647 w 39"/>
              <a:gd name="T17" fmla="*/ 2147483647 h 23"/>
              <a:gd name="T18" fmla="*/ 2147483647 w 39"/>
              <a:gd name="T19" fmla="*/ 2147483647 h 23"/>
              <a:gd name="T20" fmla="*/ 2147483647 w 39"/>
              <a:gd name="T21" fmla="*/ 0 h 23"/>
              <a:gd name="T22" fmla="*/ 2147483647 w 39"/>
              <a:gd name="T23" fmla="*/ 2147483647 h 23"/>
              <a:gd name="T24" fmla="*/ 2147483647 w 39"/>
              <a:gd name="T25" fmla="*/ 2147483647 h 23"/>
              <a:gd name="T26" fmla="*/ 2147483647 w 39"/>
              <a:gd name="T27" fmla="*/ 2147483647 h 23"/>
              <a:gd name="T28" fmla="*/ 2147483647 w 39"/>
              <a:gd name="T29" fmla="*/ 2147483647 h 23"/>
              <a:gd name="T30" fmla="*/ 2147483647 w 39"/>
              <a:gd name="T31" fmla="*/ 2147483647 h 23"/>
              <a:gd name="T32" fmla="*/ 2147483647 w 39"/>
              <a:gd name="T33" fmla="*/ 2147483647 h 23"/>
              <a:gd name="T34" fmla="*/ 2147483647 w 39"/>
              <a:gd name="T35" fmla="*/ 2147483647 h 23"/>
              <a:gd name="T36" fmla="*/ 2147483647 w 39"/>
              <a:gd name="T37" fmla="*/ 2147483647 h 23"/>
              <a:gd name="T38" fmla="*/ 2147483647 w 39"/>
              <a:gd name="T39" fmla="*/ 2147483647 h 23"/>
              <a:gd name="T40" fmla="*/ 2147483647 w 39"/>
              <a:gd name="T41" fmla="*/ 2147483647 h 23"/>
              <a:gd name="T42" fmla="*/ 2147483647 w 39"/>
              <a:gd name="T43" fmla="*/ 2147483647 h 23"/>
              <a:gd name="T44" fmla="*/ 2147483647 w 39"/>
              <a:gd name="T45" fmla="*/ 2147483647 h 23"/>
              <a:gd name="T46" fmla="*/ 2147483647 w 39"/>
              <a:gd name="T47" fmla="*/ 2147483647 h 23"/>
              <a:gd name="T48" fmla="*/ 2147483647 w 39"/>
              <a:gd name="T49" fmla="*/ 2147483647 h 23"/>
              <a:gd name="T50" fmla="*/ 2147483647 w 39"/>
              <a:gd name="T51" fmla="*/ 2147483647 h 23"/>
              <a:gd name="T52" fmla="*/ 2147483647 w 39"/>
              <a:gd name="T53" fmla="*/ 2147483647 h 23"/>
              <a:gd name="T54" fmla="*/ 2147483647 w 39"/>
              <a:gd name="T55" fmla="*/ 2147483647 h 23"/>
              <a:gd name="T56" fmla="*/ 2147483647 w 39"/>
              <a:gd name="T57" fmla="*/ 2147483647 h 23"/>
              <a:gd name="T58" fmla="*/ 2147483647 w 39"/>
              <a:gd name="T59" fmla="*/ 2147483647 h 23"/>
              <a:gd name="T60" fmla="*/ 2147483647 w 39"/>
              <a:gd name="T61" fmla="*/ 2147483647 h 23"/>
              <a:gd name="T62" fmla="*/ 2147483647 w 39"/>
              <a:gd name="T63" fmla="*/ 2147483647 h 23"/>
              <a:gd name="T64" fmla="*/ 2147483647 w 39"/>
              <a:gd name="T65" fmla="*/ 2147483647 h 23"/>
              <a:gd name="T66" fmla="*/ 2147483647 w 39"/>
              <a:gd name="T67" fmla="*/ 2147483647 h 23"/>
              <a:gd name="T68" fmla="*/ 2147483647 w 39"/>
              <a:gd name="T69" fmla="*/ 2147483647 h 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9" h="23">
                <a:moveTo>
                  <a:pt x="0" y="9"/>
                </a:moveTo>
                <a:lnTo>
                  <a:pt x="2" y="10"/>
                </a:lnTo>
                <a:lnTo>
                  <a:pt x="2" y="9"/>
                </a:lnTo>
                <a:lnTo>
                  <a:pt x="4" y="10"/>
                </a:lnTo>
                <a:lnTo>
                  <a:pt x="5" y="10"/>
                </a:lnTo>
                <a:lnTo>
                  <a:pt x="5" y="9"/>
                </a:lnTo>
                <a:lnTo>
                  <a:pt x="7" y="9"/>
                </a:lnTo>
                <a:lnTo>
                  <a:pt x="6" y="8"/>
                </a:lnTo>
                <a:lnTo>
                  <a:pt x="5" y="9"/>
                </a:lnTo>
                <a:lnTo>
                  <a:pt x="5" y="8"/>
                </a:lnTo>
                <a:lnTo>
                  <a:pt x="5" y="5"/>
                </a:lnTo>
                <a:lnTo>
                  <a:pt x="4" y="5"/>
                </a:lnTo>
                <a:lnTo>
                  <a:pt x="4" y="4"/>
                </a:lnTo>
                <a:lnTo>
                  <a:pt x="3" y="4"/>
                </a:lnTo>
                <a:lnTo>
                  <a:pt x="4" y="4"/>
                </a:lnTo>
                <a:lnTo>
                  <a:pt x="3" y="4"/>
                </a:lnTo>
                <a:lnTo>
                  <a:pt x="3" y="2"/>
                </a:lnTo>
                <a:lnTo>
                  <a:pt x="4" y="1"/>
                </a:lnTo>
                <a:lnTo>
                  <a:pt x="5" y="1"/>
                </a:lnTo>
                <a:lnTo>
                  <a:pt x="5" y="2"/>
                </a:lnTo>
                <a:lnTo>
                  <a:pt x="5" y="1"/>
                </a:lnTo>
                <a:lnTo>
                  <a:pt x="8" y="0"/>
                </a:lnTo>
                <a:lnTo>
                  <a:pt x="13" y="0"/>
                </a:lnTo>
                <a:lnTo>
                  <a:pt x="14" y="1"/>
                </a:lnTo>
                <a:lnTo>
                  <a:pt x="15" y="2"/>
                </a:lnTo>
                <a:lnTo>
                  <a:pt x="16" y="3"/>
                </a:lnTo>
                <a:lnTo>
                  <a:pt x="16" y="4"/>
                </a:lnTo>
                <a:lnTo>
                  <a:pt x="17" y="5"/>
                </a:lnTo>
                <a:lnTo>
                  <a:pt x="20" y="6"/>
                </a:lnTo>
                <a:lnTo>
                  <a:pt x="21" y="6"/>
                </a:lnTo>
                <a:lnTo>
                  <a:pt x="22" y="8"/>
                </a:lnTo>
                <a:lnTo>
                  <a:pt x="23" y="8"/>
                </a:lnTo>
                <a:lnTo>
                  <a:pt x="23" y="9"/>
                </a:lnTo>
                <a:lnTo>
                  <a:pt x="26" y="9"/>
                </a:lnTo>
                <a:lnTo>
                  <a:pt x="26" y="7"/>
                </a:lnTo>
                <a:lnTo>
                  <a:pt x="26" y="6"/>
                </a:lnTo>
                <a:lnTo>
                  <a:pt x="27" y="7"/>
                </a:lnTo>
                <a:lnTo>
                  <a:pt x="29" y="6"/>
                </a:lnTo>
                <a:lnTo>
                  <a:pt x="30" y="6"/>
                </a:lnTo>
                <a:lnTo>
                  <a:pt x="29" y="3"/>
                </a:lnTo>
                <a:lnTo>
                  <a:pt x="31" y="5"/>
                </a:lnTo>
                <a:lnTo>
                  <a:pt x="32" y="5"/>
                </a:lnTo>
                <a:lnTo>
                  <a:pt x="32" y="7"/>
                </a:lnTo>
                <a:lnTo>
                  <a:pt x="33" y="8"/>
                </a:lnTo>
                <a:lnTo>
                  <a:pt x="34" y="8"/>
                </a:lnTo>
                <a:lnTo>
                  <a:pt x="34" y="9"/>
                </a:lnTo>
                <a:lnTo>
                  <a:pt x="38" y="11"/>
                </a:lnTo>
                <a:lnTo>
                  <a:pt x="38" y="14"/>
                </a:lnTo>
                <a:lnTo>
                  <a:pt x="36" y="14"/>
                </a:lnTo>
                <a:lnTo>
                  <a:pt x="35" y="14"/>
                </a:lnTo>
                <a:lnTo>
                  <a:pt x="36" y="15"/>
                </a:lnTo>
                <a:lnTo>
                  <a:pt x="35" y="15"/>
                </a:lnTo>
                <a:lnTo>
                  <a:pt x="35" y="16"/>
                </a:lnTo>
                <a:lnTo>
                  <a:pt x="38" y="16"/>
                </a:lnTo>
                <a:lnTo>
                  <a:pt x="38" y="19"/>
                </a:lnTo>
                <a:lnTo>
                  <a:pt x="36" y="19"/>
                </a:lnTo>
                <a:lnTo>
                  <a:pt x="38" y="19"/>
                </a:lnTo>
                <a:lnTo>
                  <a:pt x="35" y="20"/>
                </a:lnTo>
                <a:lnTo>
                  <a:pt x="31" y="19"/>
                </a:lnTo>
                <a:lnTo>
                  <a:pt x="31" y="18"/>
                </a:lnTo>
                <a:lnTo>
                  <a:pt x="30" y="18"/>
                </a:lnTo>
                <a:lnTo>
                  <a:pt x="29" y="18"/>
                </a:lnTo>
                <a:lnTo>
                  <a:pt x="26" y="18"/>
                </a:lnTo>
                <a:lnTo>
                  <a:pt x="25" y="19"/>
                </a:lnTo>
                <a:lnTo>
                  <a:pt x="23" y="20"/>
                </a:lnTo>
                <a:lnTo>
                  <a:pt x="21" y="22"/>
                </a:lnTo>
                <a:lnTo>
                  <a:pt x="14" y="20"/>
                </a:lnTo>
                <a:lnTo>
                  <a:pt x="10" y="16"/>
                </a:lnTo>
                <a:lnTo>
                  <a:pt x="4" y="14"/>
                </a:lnTo>
                <a:lnTo>
                  <a:pt x="2" y="12"/>
                </a:lnTo>
                <a:lnTo>
                  <a:pt x="0" y="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1" name="Freeform 87"/>
          <p:cNvSpPr>
            <a:spLocks/>
          </p:cNvSpPr>
          <p:nvPr/>
        </p:nvSpPr>
        <p:spPr bwMode="auto">
          <a:xfrm>
            <a:off x="4657197" y="3546475"/>
            <a:ext cx="30956" cy="33338"/>
          </a:xfrm>
          <a:custGeom>
            <a:avLst/>
            <a:gdLst>
              <a:gd name="T0" fmla="*/ 0 w 19"/>
              <a:gd name="T1" fmla="*/ 2147483647 h 21"/>
              <a:gd name="T2" fmla="*/ 2147483647 w 19"/>
              <a:gd name="T3" fmla="*/ 2147483647 h 21"/>
              <a:gd name="T4" fmla="*/ 2147483647 w 19"/>
              <a:gd name="T5" fmla="*/ 2147483647 h 21"/>
              <a:gd name="T6" fmla="*/ 2147483647 w 19"/>
              <a:gd name="T7" fmla="*/ 2147483647 h 21"/>
              <a:gd name="T8" fmla="*/ 2147483647 w 19"/>
              <a:gd name="T9" fmla="*/ 2147483647 h 21"/>
              <a:gd name="T10" fmla="*/ 2147483647 w 19"/>
              <a:gd name="T11" fmla="*/ 2147483647 h 21"/>
              <a:gd name="T12" fmla="*/ 2147483647 w 19"/>
              <a:gd name="T13" fmla="*/ 2147483647 h 21"/>
              <a:gd name="T14" fmla="*/ 2147483647 w 19"/>
              <a:gd name="T15" fmla="*/ 2147483647 h 21"/>
              <a:gd name="T16" fmla="*/ 2147483647 w 19"/>
              <a:gd name="T17" fmla="*/ 2147483647 h 21"/>
              <a:gd name="T18" fmla="*/ 2147483647 w 19"/>
              <a:gd name="T19" fmla="*/ 2147483647 h 21"/>
              <a:gd name="T20" fmla="*/ 2147483647 w 19"/>
              <a:gd name="T21" fmla="*/ 2147483647 h 21"/>
              <a:gd name="T22" fmla="*/ 2147483647 w 19"/>
              <a:gd name="T23" fmla="*/ 2147483647 h 21"/>
              <a:gd name="T24" fmla="*/ 2147483647 w 19"/>
              <a:gd name="T25" fmla="*/ 2147483647 h 21"/>
              <a:gd name="T26" fmla="*/ 2147483647 w 19"/>
              <a:gd name="T27" fmla="*/ 2147483647 h 21"/>
              <a:gd name="T28" fmla="*/ 2147483647 w 19"/>
              <a:gd name="T29" fmla="*/ 2147483647 h 21"/>
              <a:gd name="T30" fmla="*/ 2147483647 w 19"/>
              <a:gd name="T31" fmla="*/ 2147483647 h 21"/>
              <a:gd name="T32" fmla="*/ 2147483647 w 19"/>
              <a:gd name="T33" fmla="*/ 2147483647 h 21"/>
              <a:gd name="T34" fmla="*/ 2147483647 w 19"/>
              <a:gd name="T35" fmla="*/ 2147483647 h 21"/>
              <a:gd name="T36" fmla="*/ 2147483647 w 19"/>
              <a:gd name="T37" fmla="*/ 2147483647 h 21"/>
              <a:gd name="T38" fmla="*/ 2147483647 w 19"/>
              <a:gd name="T39" fmla="*/ 2147483647 h 21"/>
              <a:gd name="T40" fmla="*/ 2147483647 w 19"/>
              <a:gd name="T41" fmla="*/ 2147483647 h 21"/>
              <a:gd name="T42" fmla="*/ 2147483647 w 19"/>
              <a:gd name="T43" fmla="*/ 2147483647 h 21"/>
              <a:gd name="T44" fmla="*/ 2147483647 w 19"/>
              <a:gd name="T45" fmla="*/ 0 h 21"/>
              <a:gd name="T46" fmla="*/ 2147483647 w 19"/>
              <a:gd name="T47" fmla="*/ 2147483647 h 21"/>
              <a:gd name="T48" fmla="*/ 2147483647 w 19"/>
              <a:gd name="T49" fmla="*/ 2147483647 h 21"/>
              <a:gd name="T50" fmla="*/ 2147483647 w 19"/>
              <a:gd name="T51" fmla="*/ 2147483647 h 21"/>
              <a:gd name="T52" fmla="*/ 2147483647 w 19"/>
              <a:gd name="T53" fmla="*/ 2147483647 h 21"/>
              <a:gd name="T54" fmla="*/ 0 w 19"/>
              <a:gd name="T55" fmla="*/ 2147483647 h 2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" h="21">
                <a:moveTo>
                  <a:pt x="0" y="14"/>
                </a:moveTo>
                <a:lnTo>
                  <a:pt x="1" y="14"/>
                </a:lnTo>
                <a:lnTo>
                  <a:pt x="1" y="15"/>
                </a:lnTo>
                <a:lnTo>
                  <a:pt x="2" y="15"/>
                </a:lnTo>
                <a:lnTo>
                  <a:pt x="4" y="17"/>
                </a:lnTo>
                <a:lnTo>
                  <a:pt x="4" y="16"/>
                </a:lnTo>
                <a:lnTo>
                  <a:pt x="6" y="18"/>
                </a:lnTo>
                <a:lnTo>
                  <a:pt x="7" y="17"/>
                </a:lnTo>
                <a:lnTo>
                  <a:pt x="10" y="19"/>
                </a:lnTo>
                <a:lnTo>
                  <a:pt x="11" y="19"/>
                </a:lnTo>
                <a:lnTo>
                  <a:pt x="16" y="20"/>
                </a:lnTo>
                <a:lnTo>
                  <a:pt x="18" y="18"/>
                </a:lnTo>
                <a:lnTo>
                  <a:pt x="18" y="10"/>
                </a:lnTo>
                <a:lnTo>
                  <a:pt x="14" y="9"/>
                </a:lnTo>
                <a:lnTo>
                  <a:pt x="11" y="7"/>
                </a:lnTo>
                <a:lnTo>
                  <a:pt x="11" y="6"/>
                </a:lnTo>
                <a:lnTo>
                  <a:pt x="10" y="6"/>
                </a:lnTo>
                <a:lnTo>
                  <a:pt x="8" y="5"/>
                </a:lnTo>
                <a:lnTo>
                  <a:pt x="6" y="4"/>
                </a:lnTo>
                <a:lnTo>
                  <a:pt x="5" y="3"/>
                </a:lnTo>
                <a:lnTo>
                  <a:pt x="4" y="2"/>
                </a:lnTo>
                <a:lnTo>
                  <a:pt x="3" y="1"/>
                </a:lnTo>
                <a:lnTo>
                  <a:pt x="3" y="0"/>
                </a:lnTo>
                <a:lnTo>
                  <a:pt x="2" y="2"/>
                </a:lnTo>
                <a:lnTo>
                  <a:pt x="2" y="3"/>
                </a:lnTo>
                <a:lnTo>
                  <a:pt x="1" y="6"/>
                </a:lnTo>
                <a:lnTo>
                  <a:pt x="1" y="13"/>
                </a:lnTo>
                <a:lnTo>
                  <a:pt x="0" y="1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2" name="Freeform 88"/>
          <p:cNvSpPr>
            <a:spLocks/>
          </p:cNvSpPr>
          <p:nvPr/>
        </p:nvSpPr>
        <p:spPr bwMode="auto">
          <a:xfrm>
            <a:off x="4464580" y="3582988"/>
            <a:ext cx="30956" cy="44450"/>
          </a:xfrm>
          <a:custGeom>
            <a:avLst/>
            <a:gdLst>
              <a:gd name="T0" fmla="*/ 0 w 20"/>
              <a:gd name="T1" fmla="*/ 2147483647 h 28"/>
              <a:gd name="T2" fmla="*/ 2147483647 w 20"/>
              <a:gd name="T3" fmla="*/ 2147483647 h 28"/>
              <a:gd name="T4" fmla="*/ 2147483647 w 20"/>
              <a:gd name="T5" fmla="*/ 2147483647 h 28"/>
              <a:gd name="T6" fmla="*/ 2147483647 w 20"/>
              <a:gd name="T7" fmla="*/ 2147483647 h 28"/>
              <a:gd name="T8" fmla="*/ 2147483647 w 20"/>
              <a:gd name="T9" fmla="*/ 2147483647 h 28"/>
              <a:gd name="T10" fmla="*/ 2147483647 w 20"/>
              <a:gd name="T11" fmla="*/ 2147483647 h 28"/>
              <a:gd name="T12" fmla="*/ 2147483647 w 20"/>
              <a:gd name="T13" fmla="*/ 2147483647 h 28"/>
              <a:gd name="T14" fmla="*/ 2147483647 w 20"/>
              <a:gd name="T15" fmla="*/ 0 h 28"/>
              <a:gd name="T16" fmla="*/ 2147483647 w 20"/>
              <a:gd name="T17" fmla="*/ 2147483647 h 28"/>
              <a:gd name="T18" fmla="*/ 2147483647 w 20"/>
              <a:gd name="T19" fmla="*/ 2147483647 h 28"/>
              <a:gd name="T20" fmla="*/ 2147483647 w 20"/>
              <a:gd name="T21" fmla="*/ 2147483647 h 28"/>
              <a:gd name="T22" fmla="*/ 2147483647 w 20"/>
              <a:gd name="T23" fmla="*/ 2147483647 h 28"/>
              <a:gd name="T24" fmla="*/ 2147483647 w 20"/>
              <a:gd name="T25" fmla="*/ 2147483647 h 28"/>
              <a:gd name="T26" fmla="*/ 2147483647 w 20"/>
              <a:gd name="T27" fmla="*/ 2147483647 h 28"/>
              <a:gd name="T28" fmla="*/ 2147483647 w 20"/>
              <a:gd name="T29" fmla="*/ 2147483647 h 28"/>
              <a:gd name="T30" fmla="*/ 2147483647 w 20"/>
              <a:gd name="T31" fmla="*/ 2147483647 h 28"/>
              <a:gd name="T32" fmla="*/ 2147483647 w 20"/>
              <a:gd name="T33" fmla="*/ 2147483647 h 28"/>
              <a:gd name="T34" fmla="*/ 2147483647 w 20"/>
              <a:gd name="T35" fmla="*/ 2147483647 h 28"/>
              <a:gd name="T36" fmla="*/ 2147483647 w 20"/>
              <a:gd name="T37" fmla="*/ 2147483647 h 28"/>
              <a:gd name="T38" fmla="*/ 2147483647 w 20"/>
              <a:gd name="T39" fmla="*/ 2147483647 h 28"/>
              <a:gd name="T40" fmla="*/ 2147483647 w 20"/>
              <a:gd name="T41" fmla="*/ 2147483647 h 28"/>
              <a:gd name="T42" fmla="*/ 2147483647 w 20"/>
              <a:gd name="T43" fmla="*/ 2147483647 h 28"/>
              <a:gd name="T44" fmla="*/ 2147483647 w 20"/>
              <a:gd name="T45" fmla="*/ 2147483647 h 28"/>
              <a:gd name="T46" fmla="*/ 2147483647 w 20"/>
              <a:gd name="T47" fmla="*/ 2147483647 h 28"/>
              <a:gd name="T48" fmla="*/ 2147483647 w 20"/>
              <a:gd name="T49" fmla="*/ 2147483647 h 28"/>
              <a:gd name="T50" fmla="*/ 2147483647 w 20"/>
              <a:gd name="T51" fmla="*/ 2147483647 h 28"/>
              <a:gd name="T52" fmla="*/ 2147483647 w 20"/>
              <a:gd name="T53" fmla="*/ 2147483647 h 28"/>
              <a:gd name="T54" fmla="*/ 2147483647 w 20"/>
              <a:gd name="T55" fmla="*/ 2147483647 h 28"/>
              <a:gd name="T56" fmla="*/ 2147483647 w 20"/>
              <a:gd name="T57" fmla="*/ 2147483647 h 28"/>
              <a:gd name="T58" fmla="*/ 2147483647 w 20"/>
              <a:gd name="T59" fmla="*/ 2147483647 h 28"/>
              <a:gd name="T60" fmla="*/ 2147483647 w 20"/>
              <a:gd name="T61" fmla="*/ 2147483647 h 28"/>
              <a:gd name="T62" fmla="*/ 2147483647 w 20"/>
              <a:gd name="T63" fmla="*/ 2147483647 h 28"/>
              <a:gd name="T64" fmla="*/ 2147483647 w 20"/>
              <a:gd name="T65" fmla="*/ 2147483647 h 28"/>
              <a:gd name="T66" fmla="*/ 2147483647 w 20"/>
              <a:gd name="T67" fmla="*/ 2147483647 h 28"/>
              <a:gd name="T68" fmla="*/ 2147483647 w 20"/>
              <a:gd name="T69" fmla="*/ 2147483647 h 28"/>
              <a:gd name="T70" fmla="*/ 2147483647 w 20"/>
              <a:gd name="T71" fmla="*/ 2147483647 h 28"/>
              <a:gd name="T72" fmla="*/ 2147483647 w 20"/>
              <a:gd name="T73" fmla="*/ 2147483647 h 28"/>
              <a:gd name="T74" fmla="*/ 2147483647 w 20"/>
              <a:gd name="T75" fmla="*/ 2147483647 h 28"/>
              <a:gd name="T76" fmla="*/ 2147483647 w 20"/>
              <a:gd name="T77" fmla="*/ 2147483647 h 28"/>
              <a:gd name="T78" fmla="*/ 2147483647 w 20"/>
              <a:gd name="T79" fmla="*/ 2147483647 h 28"/>
              <a:gd name="T80" fmla="*/ 2147483647 w 20"/>
              <a:gd name="T81" fmla="*/ 2147483647 h 28"/>
              <a:gd name="T82" fmla="*/ 0 w 20"/>
              <a:gd name="T83" fmla="*/ 2147483647 h 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" h="28">
                <a:moveTo>
                  <a:pt x="0" y="2"/>
                </a:moveTo>
                <a:lnTo>
                  <a:pt x="1" y="1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5" y="3"/>
                </a:lnTo>
                <a:lnTo>
                  <a:pt x="6" y="2"/>
                </a:lnTo>
                <a:lnTo>
                  <a:pt x="6" y="0"/>
                </a:lnTo>
                <a:lnTo>
                  <a:pt x="6" y="1"/>
                </a:lnTo>
                <a:lnTo>
                  <a:pt x="7" y="2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2"/>
                </a:lnTo>
                <a:lnTo>
                  <a:pt x="11" y="5"/>
                </a:lnTo>
                <a:lnTo>
                  <a:pt x="13" y="5"/>
                </a:lnTo>
                <a:lnTo>
                  <a:pt x="16" y="5"/>
                </a:lnTo>
                <a:lnTo>
                  <a:pt x="16" y="7"/>
                </a:lnTo>
                <a:lnTo>
                  <a:pt x="19" y="9"/>
                </a:lnTo>
                <a:lnTo>
                  <a:pt x="17" y="10"/>
                </a:lnTo>
                <a:lnTo>
                  <a:pt x="16" y="11"/>
                </a:lnTo>
                <a:lnTo>
                  <a:pt x="14" y="12"/>
                </a:lnTo>
                <a:lnTo>
                  <a:pt x="12" y="16"/>
                </a:lnTo>
                <a:lnTo>
                  <a:pt x="11" y="17"/>
                </a:lnTo>
                <a:lnTo>
                  <a:pt x="11" y="21"/>
                </a:lnTo>
                <a:lnTo>
                  <a:pt x="11" y="27"/>
                </a:lnTo>
                <a:lnTo>
                  <a:pt x="9" y="25"/>
                </a:lnTo>
                <a:lnTo>
                  <a:pt x="9" y="24"/>
                </a:lnTo>
                <a:lnTo>
                  <a:pt x="6" y="20"/>
                </a:lnTo>
                <a:lnTo>
                  <a:pt x="7" y="18"/>
                </a:lnTo>
                <a:lnTo>
                  <a:pt x="9" y="17"/>
                </a:lnTo>
                <a:lnTo>
                  <a:pt x="6" y="15"/>
                </a:lnTo>
                <a:lnTo>
                  <a:pt x="6" y="14"/>
                </a:lnTo>
                <a:lnTo>
                  <a:pt x="6" y="12"/>
                </a:lnTo>
                <a:lnTo>
                  <a:pt x="4" y="11"/>
                </a:lnTo>
                <a:lnTo>
                  <a:pt x="3" y="10"/>
                </a:lnTo>
                <a:lnTo>
                  <a:pt x="5" y="9"/>
                </a:lnTo>
                <a:lnTo>
                  <a:pt x="4" y="8"/>
                </a:lnTo>
                <a:lnTo>
                  <a:pt x="2" y="7"/>
                </a:lnTo>
                <a:lnTo>
                  <a:pt x="3" y="6"/>
                </a:lnTo>
                <a:lnTo>
                  <a:pt x="3" y="4"/>
                </a:lnTo>
                <a:lnTo>
                  <a:pt x="0" y="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3" name="Freeform 89"/>
          <p:cNvSpPr>
            <a:spLocks/>
          </p:cNvSpPr>
          <p:nvPr/>
        </p:nvSpPr>
        <p:spPr bwMode="auto">
          <a:xfrm>
            <a:off x="4266804" y="3378201"/>
            <a:ext cx="29236" cy="28575"/>
          </a:xfrm>
          <a:custGeom>
            <a:avLst/>
            <a:gdLst>
              <a:gd name="T0" fmla="*/ 0 w 18"/>
              <a:gd name="T1" fmla="*/ 2147483647 h 18"/>
              <a:gd name="T2" fmla="*/ 0 w 18"/>
              <a:gd name="T3" fmla="*/ 2147483647 h 18"/>
              <a:gd name="T4" fmla="*/ 2147483647 w 18"/>
              <a:gd name="T5" fmla="*/ 2147483647 h 18"/>
              <a:gd name="T6" fmla="*/ 2147483647 w 18"/>
              <a:gd name="T7" fmla="*/ 2147483647 h 18"/>
              <a:gd name="T8" fmla="*/ 2147483647 w 18"/>
              <a:gd name="T9" fmla="*/ 2147483647 h 18"/>
              <a:gd name="T10" fmla="*/ 2147483647 w 18"/>
              <a:gd name="T11" fmla="*/ 2147483647 h 18"/>
              <a:gd name="T12" fmla="*/ 2147483647 w 18"/>
              <a:gd name="T13" fmla="*/ 2147483647 h 18"/>
              <a:gd name="T14" fmla="*/ 2147483647 w 18"/>
              <a:gd name="T15" fmla="*/ 2147483647 h 18"/>
              <a:gd name="T16" fmla="*/ 2147483647 w 18"/>
              <a:gd name="T17" fmla="*/ 2147483647 h 18"/>
              <a:gd name="T18" fmla="*/ 2147483647 w 18"/>
              <a:gd name="T19" fmla="*/ 2147483647 h 18"/>
              <a:gd name="T20" fmla="*/ 2147483647 w 18"/>
              <a:gd name="T21" fmla="*/ 2147483647 h 18"/>
              <a:gd name="T22" fmla="*/ 2147483647 w 18"/>
              <a:gd name="T23" fmla="*/ 2147483647 h 18"/>
              <a:gd name="T24" fmla="*/ 2147483647 w 18"/>
              <a:gd name="T25" fmla="*/ 2147483647 h 18"/>
              <a:gd name="T26" fmla="*/ 2147483647 w 18"/>
              <a:gd name="T27" fmla="*/ 2147483647 h 18"/>
              <a:gd name="T28" fmla="*/ 2147483647 w 18"/>
              <a:gd name="T29" fmla="*/ 2147483647 h 18"/>
              <a:gd name="T30" fmla="*/ 2147483647 w 18"/>
              <a:gd name="T31" fmla="*/ 2147483647 h 18"/>
              <a:gd name="T32" fmla="*/ 2147483647 w 18"/>
              <a:gd name="T33" fmla="*/ 2147483647 h 18"/>
              <a:gd name="T34" fmla="*/ 2147483647 w 18"/>
              <a:gd name="T35" fmla="*/ 2147483647 h 18"/>
              <a:gd name="T36" fmla="*/ 2147483647 w 18"/>
              <a:gd name="T37" fmla="*/ 2147483647 h 18"/>
              <a:gd name="T38" fmla="*/ 2147483647 w 18"/>
              <a:gd name="T39" fmla="*/ 2147483647 h 18"/>
              <a:gd name="T40" fmla="*/ 2147483647 w 18"/>
              <a:gd name="T41" fmla="*/ 0 h 18"/>
              <a:gd name="T42" fmla="*/ 2147483647 w 18"/>
              <a:gd name="T43" fmla="*/ 0 h 18"/>
              <a:gd name="T44" fmla="*/ 2147483647 w 18"/>
              <a:gd name="T45" fmla="*/ 0 h 18"/>
              <a:gd name="T46" fmla="*/ 2147483647 w 18"/>
              <a:gd name="T47" fmla="*/ 2147483647 h 18"/>
              <a:gd name="T48" fmla="*/ 2147483647 w 18"/>
              <a:gd name="T49" fmla="*/ 2147483647 h 18"/>
              <a:gd name="T50" fmla="*/ 2147483647 w 18"/>
              <a:gd name="T51" fmla="*/ 2147483647 h 18"/>
              <a:gd name="T52" fmla="*/ 2147483647 w 18"/>
              <a:gd name="T53" fmla="*/ 2147483647 h 18"/>
              <a:gd name="T54" fmla="*/ 2147483647 w 18"/>
              <a:gd name="T55" fmla="*/ 2147483647 h 18"/>
              <a:gd name="T56" fmla="*/ 2147483647 w 18"/>
              <a:gd name="T57" fmla="*/ 2147483647 h 18"/>
              <a:gd name="T58" fmla="*/ 2147483647 w 18"/>
              <a:gd name="T59" fmla="*/ 2147483647 h 18"/>
              <a:gd name="T60" fmla="*/ 2147483647 w 18"/>
              <a:gd name="T61" fmla="*/ 2147483647 h 18"/>
              <a:gd name="T62" fmla="*/ 2147483647 w 18"/>
              <a:gd name="T63" fmla="*/ 2147483647 h 18"/>
              <a:gd name="T64" fmla="*/ 2147483647 w 18"/>
              <a:gd name="T65" fmla="*/ 2147483647 h 18"/>
              <a:gd name="T66" fmla="*/ 0 w 18"/>
              <a:gd name="T67" fmla="*/ 2147483647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" h="18">
                <a:moveTo>
                  <a:pt x="0" y="13"/>
                </a:moveTo>
                <a:lnTo>
                  <a:pt x="0" y="14"/>
                </a:lnTo>
                <a:lnTo>
                  <a:pt x="1" y="13"/>
                </a:lnTo>
                <a:lnTo>
                  <a:pt x="2" y="14"/>
                </a:lnTo>
                <a:lnTo>
                  <a:pt x="3" y="13"/>
                </a:lnTo>
                <a:lnTo>
                  <a:pt x="4" y="14"/>
                </a:lnTo>
                <a:lnTo>
                  <a:pt x="4" y="15"/>
                </a:lnTo>
                <a:lnTo>
                  <a:pt x="5" y="15"/>
                </a:lnTo>
                <a:lnTo>
                  <a:pt x="4" y="15"/>
                </a:lnTo>
                <a:lnTo>
                  <a:pt x="4" y="17"/>
                </a:lnTo>
                <a:lnTo>
                  <a:pt x="7" y="17"/>
                </a:lnTo>
                <a:lnTo>
                  <a:pt x="10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10"/>
                </a:lnTo>
                <a:lnTo>
                  <a:pt x="13" y="6"/>
                </a:lnTo>
                <a:lnTo>
                  <a:pt x="13" y="4"/>
                </a:lnTo>
                <a:lnTo>
                  <a:pt x="15" y="5"/>
                </a:lnTo>
                <a:lnTo>
                  <a:pt x="17" y="2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3"/>
                </a:lnTo>
                <a:lnTo>
                  <a:pt x="10" y="4"/>
                </a:lnTo>
                <a:lnTo>
                  <a:pt x="5" y="4"/>
                </a:lnTo>
                <a:lnTo>
                  <a:pt x="5" y="5"/>
                </a:lnTo>
                <a:lnTo>
                  <a:pt x="4" y="7"/>
                </a:lnTo>
                <a:lnTo>
                  <a:pt x="4" y="8"/>
                </a:lnTo>
                <a:lnTo>
                  <a:pt x="5" y="8"/>
                </a:lnTo>
                <a:lnTo>
                  <a:pt x="5" y="9"/>
                </a:lnTo>
                <a:lnTo>
                  <a:pt x="1" y="10"/>
                </a:lnTo>
                <a:lnTo>
                  <a:pt x="1" y="12"/>
                </a:lnTo>
                <a:lnTo>
                  <a:pt x="0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4" name="Freeform 90"/>
          <p:cNvSpPr>
            <a:spLocks/>
          </p:cNvSpPr>
          <p:nvPr/>
        </p:nvSpPr>
        <p:spPr bwMode="auto">
          <a:xfrm>
            <a:off x="4332156" y="3570289"/>
            <a:ext cx="29236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2147483647 h 17"/>
              <a:gd name="T42" fmla="*/ 2147483647 w 18"/>
              <a:gd name="T43" fmla="*/ 2147483647 h 17"/>
              <a:gd name="T44" fmla="*/ 2147483647 w 18"/>
              <a:gd name="T45" fmla="*/ 2147483647 h 17"/>
              <a:gd name="T46" fmla="*/ 2147483647 w 18"/>
              <a:gd name="T47" fmla="*/ 2147483647 h 17"/>
              <a:gd name="T48" fmla="*/ 2147483647 w 18"/>
              <a:gd name="T49" fmla="*/ 2147483647 h 17"/>
              <a:gd name="T50" fmla="*/ 2147483647 w 18"/>
              <a:gd name="T51" fmla="*/ 2147483647 h 17"/>
              <a:gd name="T52" fmla="*/ 2147483647 w 18"/>
              <a:gd name="T53" fmla="*/ 2147483647 h 17"/>
              <a:gd name="T54" fmla="*/ 0 w 18"/>
              <a:gd name="T55" fmla="*/ 2147483647 h 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" h="17">
                <a:moveTo>
                  <a:pt x="0" y="1"/>
                </a:moveTo>
                <a:lnTo>
                  <a:pt x="2" y="0"/>
                </a:lnTo>
                <a:lnTo>
                  <a:pt x="4" y="0"/>
                </a:lnTo>
                <a:lnTo>
                  <a:pt x="7" y="1"/>
                </a:lnTo>
                <a:lnTo>
                  <a:pt x="11" y="3"/>
                </a:lnTo>
                <a:lnTo>
                  <a:pt x="12" y="4"/>
                </a:lnTo>
                <a:lnTo>
                  <a:pt x="13" y="5"/>
                </a:lnTo>
                <a:lnTo>
                  <a:pt x="15" y="9"/>
                </a:lnTo>
                <a:lnTo>
                  <a:pt x="17" y="13"/>
                </a:lnTo>
                <a:lnTo>
                  <a:pt x="14" y="13"/>
                </a:lnTo>
                <a:lnTo>
                  <a:pt x="12" y="16"/>
                </a:lnTo>
                <a:lnTo>
                  <a:pt x="10" y="16"/>
                </a:lnTo>
                <a:lnTo>
                  <a:pt x="7" y="13"/>
                </a:lnTo>
                <a:lnTo>
                  <a:pt x="9" y="12"/>
                </a:lnTo>
                <a:lnTo>
                  <a:pt x="12" y="14"/>
                </a:lnTo>
                <a:lnTo>
                  <a:pt x="12" y="13"/>
                </a:lnTo>
                <a:lnTo>
                  <a:pt x="9" y="11"/>
                </a:lnTo>
                <a:lnTo>
                  <a:pt x="7" y="12"/>
                </a:lnTo>
                <a:lnTo>
                  <a:pt x="6" y="11"/>
                </a:lnTo>
                <a:lnTo>
                  <a:pt x="4" y="6"/>
                </a:lnTo>
                <a:lnTo>
                  <a:pt x="5" y="7"/>
                </a:lnTo>
                <a:lnTo>
                  <a:pt x="7" y="9"/>
                </a:lnTo>
                <a:lnTo>
                  <a:pt x="7" y="8"/>
                </a:lnTo>
                <a:lnTo>
                  <a:pt x="7" y="6"/>
                </a:lnTo>
                <a:lnTo>
                  <a:pt x="5" y="5"/>
                </a:lnTo>
                <a:lnTo>
                  <a:pt x="5" y="4"/>
                </a:lnTo>
                <a:lnTo>
                  <a:pt x="1" y="4"/>
                </a:lnTo>
                <a:lnTo>
                  <a:pt x="0" y="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5" name="Freeform 91"/>
          <p:cNvSpPr>
            <a:spLocks/>
          </p:cNvSpPr>
          <p:nvPr/>
        </p:nvSpPr>
        <p:spPr bwMode="auto">
          <a:xfrm>
            <a:off x="4392349" y="3562350"/>
            <a:ext cx="30956" cy="46038"/>
          </a:xfrm>
          <a:custGeom>
            <a:avLst/>
            <a:gdLst>
              <a:gd name="T0" fmla="*/ 0 w 19"/>
              <a:gd name="T1" fmla="*/ 2147483647 h 29"/>
              <a:gd name="T2" fmla="*/ 2147483647 w 19"/>
              <a:gd name="T3" fmla="*/ 2147483647 h 29"/>
              <a:gd name="T4" fmla="*/ 2147483647 w 19"/>
              <a:gd name="T5" fmla="*/ 2147483647 h 29"/>
              <a:gd name="T6" fmla="*/ 2147483647 w 19"/>
              <a:gd name="T7" fmla="*/ 2147483647 h 29"/>
              <a:gd name="T8" fmla="*/ 2147483647 w 19"/>
              <a:gd name="T9" fmla="*/ 2147483647 h 29"/>
              <a:gd name="T10" fmla="*/ 2147483647 w 19"/>
              <a:gd name="T11" fmla="*/ 2147483647 h 29"/>
              <a:gd name="T12" fmla="*/ 2147483647 w 19"/>
              <a:gd name="T13" fmla="*/ 2147483647 h 29"/>
              <a:gd name="T14" fmla="*/ 2147483647 w 19"/>
              <a:gd name="T15" fmla="*/ 2147483647 h 29"/>
              <a:gd name="T16" fmla="*/ 2147483647 w 19"/>
              <a:gd name="T17" fmla="*/ 2147483647 h 29"/>
              <a:gd name="T18" fmla="*/ 2147483647 w 19"/>
              <a:gd name="T19" fmla="*/ 2147483647 h 29"/>
              <a:gd name="T20" fmla="*/ 2147483647 w 19"/>
              <a:gd name="T21" fmla="*/ 0 h 29"/>
              <a:gd name="T22" fmla="*/ 2147483647 w 19"/>
              <a:gd name="T23" fmla="*/ 2147483647 h 29"/>
              <a:gd name="T24" fmla="*/ 2147483647 w 19"/>
              <a:gd name="T25" fmla="*/ 2147483647 h 29"/>
              <a:gd name="T26" fmla="*/ 2147483647 w 19"/>
              <a:gd name="T27" fmla="*/ 2147483647 h 29"/>
              <a:gd name="T28" fmla="*/ 2147483647 w 19"/>
              <a:gd name="T29" fmla="*/ 2147483647 h 29"/>
              <a:gd name="T30" fmla="*/ 2147483647 w 19"/>
              <a:gd name="T31" fmla="*/ 2147483647 h 29"/>
              <a:gd name="T32" fmla="*/ 2147483647 w 19"/>
              <a:gd name="T33" fmla="*/ 2147483647 h 29"/>
              <a:gd name="T34" fmla="*/ 2147483647 w 19"/>
              <a:gd name="T35" fmla="*/ 2147483647 h 29"/>
              <a:gd name="T36" fmla="*/ 2147483647 w 19"/>
              <a:gd name="T37" fmla="*/ 2147483647 h 29"/>
              <a:gd name="T38" fmla="*/ 2147483647 w 19"/>
              <a:gd name="T39" fmla="*/ 2147483647 h 29"/>
              <a:gd name="T40" fmla="*/ 2147483647 w 19"/>
              <a:gd name="T41" fmla="*/ 2147483647 h 29"/>
              <a:gd name="T42" fmla="*/ 2147483647 w 19"/>
              <a:gd name="T43" fmla="*/ 2147483647 h 29"/>
              <a:gd name="T44" fmla="*/ 2147483647 w 19"/>
              <a:gd name="T45" fmla="*/ 2147483647 h 29"/>
              <a:gd name="T46" fmla="*/ 0 w 19"/>
              <a:gd name="T47" fmla="*/ 2147483647 h 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9" h="29">
                <a:moveTo>
                  <a:pt x="0" y="20"/>
                </a:moveTo>
                <a:lnTo>
                  <a:pt x="1" y="22"/>
                </a:lnTo>
                <a:lnTo>
                  <a:pt x="4" y="25"/>
                </a:lnTo>
                <a:lnTo>
                  <a:pt x="3" y="27"/>
                </a:lnTo>
                <a:lnTo>
                  <a:pt x="4" y="28"/>
                </a:lnTo>
                <a:lnTo>
                  <a:pt x="6" y="28"/>
                </a:lnTo>
                <a:lnTo>
                  <a:pt x="7" y="28"/>
                </a:lnTo>
                <a:lnTo>
                  <a:pt x="13" y="13"/>
                </a:lnTo>
                <a:lnTo>
                  <a:pt x="16" y="12"/>
                </a:lnTo>
                <a:lnTo>
                  <a:pt x="18" y="5"/>
                </a:lnTo>
                <a:lnTo>
                  <a:pt x="18" y="0"/>
                </a:lnTo>
                <a:lnTo>
                  <a:pt x="18" y="2"/>
                </a:lnTo>
                <a:lnTo>
                  <a:pt x="13" y="9"/>
                </a:lnTo>
                <a:lnTo>
                  <a:pt x="10" y="12"/>
                </a:lnTo>
                <a:lnTo>
                  <a:pt x="9" y="12"/>
                </a:lnTo>
                <a:lnTo>
                  <a:pt x="6" y="13"/>
                </a:lnTo>
                <a:lnTo>
                  <a:pt x="4" y="15"/>
                </a:lnTo>
                <a:lnTo>
                  <a:pt x="4" y="17"/>
                </a:lnTo>
                <a:lnTo>
                  <a:pt x="6" y="18"/>
                </a:lnTo>
                <a:lnTo>
                  <a:pt x="4" y="19"/>
                </a:lnTo>
                <a:lnTo>
                  <a:pt x="4" y="18"/>
                </a:lnTo>
                <a:lnTo>
                  <a:pt x="3" y="20"/>
                </a:lnTo>
                <a:lnTo>
                  <a:pt x="1" y="21"/>
                </a:lnTo>
                <a:lnTo>
                  <a:pt x="0" y="2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6" name="Freeform 92"/>
          <p:cNvSpPr>
            <a:spLocks/>
          </p:cNvSpPr>
          <p:nvPr/>
        </p:nvSpPr>
        <p:spPr bwMode="auto">
          <a:xfrm>
            <a:off x="4490377" y="357505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2147483647 w 19"/>
              <a:gd name="T5" fmla="*/ 2147483647 h 17"/>
              <a:gd name="T6" fmla="*/ 0 w 19"/>
              <a:gd name="T7" fmla="*/ 2147483647 h 17"/>
              <a:gd name="T8" fmla="*/ 0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2147483647 w 19"/>
              <a:gd name="T25" fmla="*/ 2147483647 h 17"/>
              <a:gd name="T26" fmla="*/ 2147483647 w 19"/>
              <a:gd name="T27" fmla="*/ 0 h 17"/>
              <a:gd name="T28" fmla="*/ 2147483647 w 19"/>
              <a:gd name="T29" fmla="*/ 0 h 17"/>
              <a:gd name="T30" fmla="*/ 2147483647 w 19"/>
              <a:gd name="T31" fmla="*/ 2147483647 h 17"/>
              <a:gd name="T32" fmla="*/ 2147483647 w 19"/>
              <a:gd name="T33" fmla="*/ 2147483647 h 17"/>
              <a:gd name="T34" fmla="*/ 2147483647 w 19"/>
              <a:gd name="T35" fmla="*/ 2147483647 h 17"/>
              <a:gd name="T36" fmla="*/ 2147483647 w 19"/>
              <a:gd name="T37" fmla="*/ 2147483647 h 17"/>
              <a:gd name="T38" fmla="*/ 2147483647 w 19"/>
              <a:gd name="T39" fmla="*/ 2147483647 h 17"/>
              <a:gd name="T40" fmla="*/ 2147483647 w 19"/>
              <a:gd name="T41" fmla="*/ 2147483647 h 17"/>
              <a:gd name="T42" fmla="*/ 2147483647 w 19"/>
              <a:gd name="T43" fmla="*/ 2147483647 h 17"/>
              <a:gd name="T44" fmla="*/ 2147483647 w 19"/>
              <a:gd name="T45" fmla="*/ 2147483647 h 17"/>
              <a:gd name="T46" fmla="*/ 2147483647 w 19"/>
              <a:gd name="T47" fmla="*/ 2147483647 h 17"/>
              <a:gd name="T48" fmla="*/ 2147483647 w 19"/>
              <a:gd name="T49" fmla="*/ 2147483647 h 17"/>
              <a:gd name="T50" fmla="*/ 2147483647 w 19"/>
              <a:gd name="T51" fmla="*/ 2147483647 h 17"/>
              <a:gd name="T52" fmla="*/ 2147483647 w 19"/>
              <a:gd name="T53" fmla="*/ 2147483647 h 17"/>
              <a:gd name="T54" fmla="*/ 0 w 19"/>
              <a:gd name="T55" fmla="*/ 2147483647 h 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" h="17">
                <a:moveTo>
                  <a:pt x="0" y="11"/>
                </a:moveTo>
                <a:lnTo>
                  <a:pt x="0" y="10"/>
                </a:lnTo>
                <a:lnTo>
                  <a:pt x="1" y="10"/>
                </a:lnTo>
                <a:lnTo>
                  <a:pt x="0" y="10"/>
                </a:lnTo>
                <a:lnTo>
                  <a:pt x="0" y="8"/>
                </a:lnTo>
                <a:lnTo>
                  <a:pt x="3" y="7"/>
                </a:lnTo>
                <a:lnTo>
                  <a:pt x="3" y="5"/>
                </a:lnTo>
                <a:lnTo>
                  <a:pt x="3" y="7"/>
                </a:lnTo>
                <a:lnTo>
                  <a:pt x="7" y="5"/>
                </a:lnTo>
                <a:lnTo>
                  <a:pt x="7" y="2"/>
                </a:lnTo>
                <a:lnTo>
                  <a:pt x="6" y="4"/>
                </a:lnTo>
                <a:lnTo>
                  <a:pt x="6" y="2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7" y="1"/>
                </a:lnTo>
                <a:lnTo>
                  <a:pt x="13" y="2"/>
                </a:lnTo>
                <a:lnTo>
                  <a:pt x="16" y="2"/>
                </a:lnTo>
                <a:lnTo>
                  <a:pt x="18" y="2"/>
                </a:lnTo>
                <a:lnTo>
                  <a:pt x="18" y="8"/>
                </a:lnTo>
                <a:lnTo>
                  <a:pt x="16" y="8"/>
                </a:lnTo>
                <a:lnTo>
                  <a:pt x="13" y="7"/>
                </a:lnTo>
                <a:lnTo>
                  <a:pt x="10" y="7"/>
                </a:lnTo>
                <a:lnTo>
                  <a:pt x="7" y="10"/>
                </a:lnTo>
                <a:lnTo>
                  <a:pt x="3" y="16"/>
                </a:lnTo>
                <a:lnTo>
                  <a:pt x="2" y="16"/>
                </a:lnTo>
                <a:lnTo>
                  <a:pt x="0" y="1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7" name="Freeform 93"/>
          <p:cNvSpPr>
            <a:spLocks/>
          </p:cNvSpPr>
          <p:nvPr/>
        </p:nvSpPr>
        <p:spPr bwMode="auto">
          <a:xfrm>
            <a:off x="4390629" y="3476625"/>
            <a:ext cx="29236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0 w 18"/>
              <a:gd name="T31" fmla="*/ 2147483647 h 17"/>
              <a:gd name="T32" fmla="*/ 0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2147483647 h 17"/>
              <a:gd name="T42" fmla="*/ 2147483647 w 18"/>
              <a:gd name="T43" fmla="*/ 2147483647 h 17"/>
              <a:gd name="T44" fmla="*/ 0 w 18"/>
              <a:gd name="T45" fmla="*/ 2147483647 h 1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8" h="17">
                <a:moveTo>
                  <a:pt x="0" y="1"/>
                </a:moveTo>
                <a:lnTo>
                  <a:pt x="2" y="0"/>
                </a:lnTo>
                <a:lnTo>
                  <a:pt x="5" y="0"/>
                </a:lnTo>
                <a:lnTo>
                  <a:pt x="5" y="4"/>
                </a:lnTo>
                <a:lnTo>
                  <a:pt x="14" y="5"/>
                </a:lnTo>
                <a:lnTo>
                  <a:pt x="11" y="6"/>
                </a:lnTo>
                <a:lnTo>
                  <a:pt x="11" y="7"/>
                </a:lnTo>
                <a:lnTo>
                  <a:pt x="14" y="8"/>
                </a:lnTo>
                <a:lnTo>
                  <a:pt x="17" y="7"/>
                </a:lnTo>
                <a:lnTo>
                  <a:pt x="17" y="6"/>
                </a:lnTo>
                <a:lnTo>
                  <a:pt x="14" y="9"/>
                </a:lnTo>
                <a:lnTo>
                  <a:pt x="11" y="11"/>
                </a:lnTo>
                <a:lnTo>
                  <a:pt x="14" y="13"/>
                </a:lnTo>
                <a:lnTo>
                  <a:pt x="11" y="16"/>
                </a:lnTo>
                <a:lnTo>
                  <a:pt x="2" y="14"/>
                </a:lnTo>
                <a:lnTo>
                  <a:pt x="0" y="13"/>
                </a:lnTo>
                <a:lnTo>
                  <a:pt x="0" y="9"/>
                </a:lnTo>
                <a:lnTo>
                  <a:pt x="2" y="9"/>
                </a:lnTo>
                <a:lnTo>
                  <a:pt x="5" y="8"/>
                </a:lnTo>
                <a:lnTo>
                  <a:pt x="8" y="6"/>
                </a:lnTo>
                <a:lnTo>
                  <a:pt x="5" y="4"/>
                </a:lnTo>
                <a:lnTo>
                  <a:pt x="2" y="4"/>
                </a:lnTo>
                <a:lnTo>
                  <a:pt x="0" y="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8" name="Freeform 94"/>
          <p:cNvSpPr>
            <a:spLocks/>
          </p:cNvSpPr>
          <p:nvPr/>
        </p:nvSpPr>
        <p:spPr bwMode="auto">
          <a:xfrm>
            <a:off x="4412986" y="3341689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2147483647 w 19"/>
              <a:gd name="T25" fmla="*/ 2147483647 h 17"/>
              <a:gd name="T26" fmla="*/ 2147483647 w 19"/>
              <a:gd name="T27" fmla="*/ 0 h 17"/>
              <a:gd name="T28" fmla="*/ 2147483647 w 19"/>
              <a:gd name="T29" fmla="*/ 0 h 17"/>
              <a:gd name="T30" fmla="*/ 2147483647 w 19"/>
              <a:gd name="T31" fmla="*/ 0 h 17"/>
              <a:gd name="T32" fmla="*/ 2147483647 w 19"/>
              <a:gd name="T33" fmla="*/ 2147483647 h 17"/>
              <a:gd name="T34" fmla="*/ 2147483647 w 19"/>
              <a:gd name="T35" fmla="*/ 2147483647 h 17"/>
              <a:gd name="T36" fmla="*/ 2147483647 w 19"/>
              <a:gd name="T37" fmla="*/ 2147483647 h 17"/>
              <a:gd name="T38" fmla="*/ 2147483647 w 19"/>
              <a:gd name="T39" fmla="*/ 2147483647 h 17"/>
              <a:gd name="T40" fmla="*/ 0 w 19"/>
              <a:gd name="T41" fmla="*/ 2147483647 h 17"/>
              <a:gd name="T42" fmla="*/ 0 w 19"/>
              <a:gd name="T43" fmla="*/ 2147483647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" h="17">
                <a:moveTo>
                  <a:pt x="0" y="10"/>
                </a:moveTo>
                <a:lnTo>
                  <a:pt x="4" y="12"/>
                </a:lnTo>
                <a:lnTo>
                  <a:pt x="4" y="14"/>
                </a:lnTo>
                <a:lnTo>
                  <a:pt x="4" y="16"/>
                </a:lnTo>
                <a:lnTo>
                  <a:pt x="9" y="14"/>
                </a:lnTo>
                <a:lnTo>
                  <a:pt x="9" y="12"/>
                </a:lnTo>
                <a:lnTo>
                  <a:pt x="12" y="10"/>
                </a:lnTo>
                <a:lnTo>
                  <a:pt x="12" y="8"/>
                </a:lnTo>
                <a:lnTo>
                  <a:pt x="10" y="6"/>
                </a:lnTo>
                <a:lnTo>
                  <a:pt x="13" y="4"/>
                </a:lnTo>
                <a:lnTo>
                  <a:pt x="15" y="4"/>
                </a:lnTo>
                <a:lnTo>
                  <a:pt x="16" y="2"/>
                </a:lnTo>
                <a:lnTo>
                  <a:pt x="16" y="4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9" y="2"/>
                </a:lnTo>
                <a:lnTo>
                  <a:pt x="7" y="4"/>
                </a:lnTo>
                <a:lnTo>
                  <a:pt x="3" y="4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9" name="Freeform 95"/>
          <p:cNvSpPr>
            <a:spLocks/>
          </p:cNvSpPr>
          <p:nvPr/>
        </p:nvSpPr>
        <p:spPr bwMode="auto">
          <a:xfrm>
            <a:off x="4368271" y="3581400"/>
            <a:ext cx="29237" cy="26988"/>
          </a:xfrm>
          <a:custGeom>
            <a:avLst/>
            <a:gdLst>
              <a:gd name="T0" fmla="*/ 0 w 18"/>
              <a:gd name="T1" fmla="*/ 0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2147483647 h 17"/>
              <a:gd name="T42" fmla="*/ 2147483647 w 18"/>
              <a:gd name="T43" fmla="*/ 2147483647 h 17"/>
              <a:gd name="T44" fmla="*/ 2147483647 w 18"/>
              <a:gd name="T45" fmla="*/ 2147483647 h 17"/>
              <a:gd name="T46" fmla="*/ 0 w 18"/>
              <a:gd name="T47" fmla="*/ 2147483647 h 17"/>
              <a:gd name="T48" fmla="*/ 0 w 18"/>
              <a:gd name="T49" fmla="*/ 0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0" y="1"/>
                </a:lnTo>
                <a:lnTo>
                  <a:pt x="1" y="2"/>
                </a:lnTo>
                <a:lnTo>
                  <a:pt x="1" y="4"/>
                </a:lnTo>
                <a:lnTo>
                  <a:pt x="4" y="8"/>
                </a:lnTo>
                <a:lnTo>
                  <a:pt x="7" y="13"/>
                </a:lnTo>
                <a:lnTo>
                  <a:pt x="8" y="16"/>
                </a:lnTo>
                <a:lnTo>
                  <a:pt x="9" y="16"/>
                </a:lnTo>
                <a:lnTo>
                  <a:pt x="11" y="13"/>
                </a:lnTo>
                <a:lnTo>
                  <a:pt x="15" y="11"/>
                </a:lnTo>
                <a:lnTo>
                  <a:pt x="17" y="11"/>
                </a:lnTo>
                <a:lnTo>
                  <a:pt x="15" y="11"/>
                </a:lnTo>
                <a:lnTo>
                  <a:pt x="15" y="10"/>
                </a:lnTo>
                <a:lnTo>
                  <a:pt x="14" y="8"/>
                </a:lnTo>
                <a:lnTo>
                  <a:pt x="14" y="10"/>
                </a:lnTo>
                <a:lnTo>
                  <a:pt x="12" y="8"/>
                </a:lnTo>
                <a:lnTo>
                  <a:pt x="11" y="10"/>
                </a:lnTo>
                <a:lnTo>
                  <a:pt x="9" y="7"/>
                </a:lnTo>
                <a:lnTo>
                  <a:pt x="8" y="8"/>
                </a:lnTo>
                <a:lnTo>
                  <a:pt x="7" y="8"/>
                </a:lnTo>
                <a:lnTo>
                  <a:pt x="5" y="7"/>
                </a:lnTo>
                <a:lnTo>
                  <a:pt x="4" y="4"/>
                </a:lnTo>
                <a:lnTo>
                  <a:pt x="2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40" name="Freeform 96"/>
          <p:cNvSpPr>
            <a:spLocks/>
          </p:cNvSpPr>
          <p:nvPr/>
        </p:nvSpPr>
        <p:spPr bwMode="auto">
          <a:xfrm>
            <a:off x="4516174" y="3509964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0 w 19"/>
              <a:gd name="T23" fmla="*/ 2147483647 h 17"/>
              <a:gd name="T24" fmla="*/ 0 w 19"/>
              <a:gd name="T25" fmla="*/ 2147483647 h 17"/>
              <a:gd name="T26" fmla="*/ 0 w 19"/>
              <a:gd name="T27" fmla="*/ 2147483647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" h="17">
                <a:moveTo>
                  <a:pt x="0" y="10"/>
                </a:moveTo>
                <a:lnTo>
                  <a:pt x="3" y="6"/>
                </a:lnTo>
                <a:lnTo>
                  <a:pt x="9" y="0"/>
                </a:lnTo>
                <a:lnTo>
                  <a:pt x="12" y="6"/>
                </a:lnTo>
                <a:lnTo>
                  <a:pt x="15" y="8"/>
                </a:lnTo>
                <a:lnTo>
                  <a:pt x="15" y="10"/>
                </a:lnTo>
                <a:lnTo>
                  <a:pt x="18" y="10"/>
                </a:lnTo>
                <a:lnTo>
                  <a:pt x="18" y="12"/>
                </a:lnTo>
                <a:lnTo>
                  <a:pt x="9" y="16"/>
                </a:lnTo>
                <a:lnTo>
                  <a:pt x="6" y="16"/>
                </a:lnTo>
                <a:lnTo>
                  <a:pt x="3" y="16"/>
                </a:lnTo>
                <a:lnTo>
                  <a:pt x="0" y="16"/>
                </a:lnTo>
                <a:lnTo>
                  <a:pt x="0" y="12"/>
                </a:lnTo>
                <a:lnTo>
                  <a:pt x="0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41" name="Freeform 97"/>
          <p:cNvSpPr>
            <a:spLocks/>
          </p:cNvSpPr>
          <p:nvPr/>
        </p:nvSpPr>
        <p:spPr bwMode="auto">
          <a:xfrm>
            <a:off x="4258204" y="3554413"/>
            <a:ext cx="27517" cy="26987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0 h 17"/>
              <a:gd name="T4" fmla="*/ 0 w 18"/>
              <a:gd name="T5" fmla="*/ 0 h 17"/>
              <a:gd name="T6" fmla="*/ 2147483647 w 18"/>
              <a:gd name="T7" fmla="*/ 0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0 w 18"/>
              <a:gd name="T19" fmla="*/ 2147483647 h 17"/>
              <a:gd name="T20" fmla="*/ 0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4" y="0"/>
                </a:lnTo>
                <a:lnTo>
                  <a:pt x="0" y="0"/>
                </a:lnTo>
                <a:lnTo>
                  <a:pt x="4" y="0"/>
                </a:lnTo>
                <a:lnTo>
                  <a:pt x="17" y="4"/>
                </a:lnTo>
                <a:lnTo>
                  <a:pt x="12" y="8"/>
                </a:lnTo>
                <a:lnTo>
                  <a:pt x="8" y="14"/>
                </a:lnTo>
                <a:lnTo>
                  <a:pt x="4" y="14"/>
                </a:lnTo>
                <a:lnTo>
                  <a:pt x="4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42" name="Freeform 98"/>
          <p:cNvSpPr>
            <a:spLocks/>
          </p:cNvSpPr>
          <p:nvPr/>
        </p:nvSpPr>
        <p:spPr bwMode="auto">
          <a:xfrm>
            <a:off x="4385469" y="3573463"/>
            <a:ext cx="29237" cy="26987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0 h 17"/>
              <a:gd name="T38" fmla="*/ 2147483647 w 18"/>
              <a:gd name="T39" fmla="*/ 2147483647 h 17"/>
              <a:gd name="T40" fmla="*/ 0 w 18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8" h="17">
                <a:moveTo>
                  <a:pt x="0" y="6"/>
                </a:moveTo>
                <a:lnTo>
                  <a:pt x="0" y="6"/>
                </a:lnTo>
                <a:lnTo>
                  <a:pt x="2" y="6"/>
                </a:lnTo>
                <a:lnTo>
                  <a:pt x="2" y="11"/>
                </a:lnTo>
                <a:lnTo>
                  <a:pt x="4" y="13"/>
                </a:lnTo>
                <a:lnTo>
                  <a:pt x="4" y="16"/>
                </a:lnTo>
                <a:lnTo>
                  <a:pt x="7" y="16"/>
                </a:lnTo>
                <a:lnTo>
                  <a:pt x="7" y="13"/>
                </a:lnTo>
                <a:lnTo>
                  <a:pt x="9" y="16"/>
                </a:lnTo>
                <a:lnTo>
                  <a:pt x="14" y="13"/>
                </a:lnTo>
                <a:lnTo>
                  <a:pt x="17" y="13"/>
                </a:lnTo>
                <a:lnTo>
                  <a:pt x="17" y="6"/>
                </a:lnTo>
                <a:lnTo>
                  <a:pt x="17" y="9"/>
                </a:lnTo>
                <a:lnTo>
                  <a:pt x="14" y="11"/>
                </a:lnTo>
                <a:lnTo>
                  <a:pt x="9" y="9"/>
                </a:lnTo>
                <a:lnTo>
                  <a:pt x="9" y="6"/>
                </a:lnTo>
                <a:lnTo>
                  <a:pt x="12" y="6"/>
                </a:lnTo>
                <a:lnTo>
                  <a:pt x="12" y="2"/>
                </a:lnTo>
                <a:lnTo>
                  <a:pt x="9" y="0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43" name="Freeform 99"/>
          <p:cNvSpPr>
            <a:spLocks/>
          </p:cNvSpPr>
          <p:nvPr/>
        </p:nvSpPr>
        <p:spPr bwMode="auto">
          <a:xfrm>
            <a:off x="4251325" y="3525839"/>
            <a:ext cx="29237" cy="26987"/>
          </a:xfrm>
          <a:custGeom>
            <a:avLst/>
            <a:gdLst>
              <a:gd name="T0" fmla="*/ 0 w 18"/>
              <a:gd name="T1" fmla="*/ 0 h 17"/>
              <a:gd name="T2" fmla="*/ 0 w 18"/>
              <a:gd name="T3" fmla="*/ 2147483647 h 17"/>
              <a:gd name="T4" fmla="*/ 0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0 h 17"/>
              <a:gd name="T24" fmla="*/ 2147483647 w 18"/>
              <a:gd name="T25" fmla="*/ 0 h 17"/>
              <a:gd name="T26" fmla="*/ 0 w 18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0" y="3"/>
                </a:lnTo>
                <a:lnTo>
                  <a:pt x="0" y="8"/>
                </a:lnTo>
                <a:lnTo>
                  <a:pt x="8" y="14"/>
                </a:lnTo>
                <a:lnTo>
                  <a:pt x="12" y="16"/>
                </a:lnTo>
                <a:lnTo>
                  <a:pt x="17" y="16"/>
                </a:lnTo>
                <a:lnTo>
                  <a:pt x="17" y="12"/>
                </a:lnTo>
                <a:lnTo>
                  <a:pt x="12" y="8"/>
                </a:lnTo>
                <a:lnTo>
                  <a:pt x="17" y="8"/>
                </a:lnTo>
                <a:lnTo>
                  <a:pt x="12" y="5"/>
                </a:lnTo>
                <a:lnTo>
                  <a:pt x="8" y="5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44" name="Freeform 100"/>
          <p:cNvSpPr>
            <a:spLocks/>
          </p:cNvSpPr>
          <p:nvPr/>
        </p:nvSpPr>
        <p:spPr bwMode="auto">
          <a:xfrm>
            <a:off x="4450822" y="3402014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0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0 w 19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" h="17">
                <a:moveTo>
                  <a:pt x="0" y="10"/>
                </a:moveTo>
                <a:lnTo>
                  <a:pt x="6" y="16"/>
                </a:lnTo>
                <a:lnTo>
                  <a:pt x="9" y="16"/>
                </a:lnTo>
                <a:lnTo>
                  <a:pt x="12" y="10"/>
                </a:lnTo>
                <a:lnTo>
                  <a:pt x="18" y="0"/>
                </a:lnTo>
                <a:lnTo>
                  <a:pt x="6" y="5"/>
                </a:lnTo>
                <a:lnTo>
                  <a:pt x="3" y="5"/>
                </a:lnTo>
                <a:lnTo>
                  <a:pt x="0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45" name="Freeform 101"/>
          <p:cNvSpPr>
            <a:spLocks/>
          </p:cNvSpPr>
          <p:nvPr/>
        </p:nvSpPr>
        <p:spPr bwMode="auto">
          <a:xfrm>
            <a:off x="4529931" y="3509964"/>
            <a:ext cx="2923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0 h 17"/>
              <a:gd name="T10" fmla="*/ 0 w 18"/>
              <a:gd name="T11" fmla="*/ 2147483647 h 17"/>
              <a:gd name="T12" fmla="*/ 0 w 18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17">
                <a:moveTo>
                  <a:pt x="0" y="9"/>
                </a:moveTo>
                <a:lnTo>
                  <a:pt x="8" y="16"/>
                </a:lnTo>
                <a:lnTo>
                  <a:pt x="17" y="12"/>
                </a:lnTo>
                <a:lnTo>
                  <a:pt x="17" y="6"/>
                </a:lnTo>
                <a:lnTo>
                  <a:pt x="8" y="0"/>
                </a:lnTo>
                <a:lnTo>
                  <a:pt x="0" y="3"/>
                </a:lnTo>
                <a:lnTo>
                  <a:pt x="0" y="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46" name="Freeform 102"/>
          <p:cNvSpPr>
            <a:spLocks/>
          </p:cNvSpPr>
          <p:nvPr/>
        </p:nvSpPr>
        <p:spPr bwMode="auto">
          <a:xfrm>
            <a:off x="4296040" y="3389314"/>
            <a:ext cx="29237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0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0 w 19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7">
                <a:moveTo>
                  <a:pt x="0" y="5"/>
                </a:moveTo>
                <a:lnTo>
                  <a:pt x="18" y="0"/>
                </a:lnTo>
                <a:lnTo>
                  <a:pt x="18" y="5"/>
                </a:lnTo>
                <a:lnTo>
                  <a:pt x="12" y="5"/>
                </a:lnTo>
                <a:lnTo>
                  <a:pt x="6" y="16"/>
                </a:lnTo>
                <a:lnTo>
                  <a:pt x="0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47" name="Freeform 103"/>
          <p:cNvSpPr>
            <a:spLocks/>
          </p:cNvSpPr>
          <p:nvPr/>
        </p:nvSpPr>
        <p:spPr bwMode="auto">
          <a:xfrm>
            <a:off x="4442222" y="3582989"/>
            <a:ext cx="2751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0 h 17"/>
              <a:gd name="T12" fmla="*/ 2147483647 w 18"/>
              <a:gd name="T13" fmla="*/ 0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0 w 18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17">
                <a:moveTo>
                  <a:pt x="0" y="5"/>
                </a:moveTo>
                <a:lnTo>
                  <a:pt x="8" y="16"/>
                </a:lnTo>
                <a:lnTo>
                  <a:pt x="12" y="10"/>
                </a:lnTo>
                <a:lnTo>
                  <a:pt x="17" y="10"/>
                </a:lnTo>
                <a:lnTo>
                  <a:pt x="17" y="5"/>
                </a:lnTo>
                <a:lnTo>
                  <a:pt x="17" y="0"/>
                </a:lnTo>
                <a:lnTo>
                  <a:pt x="8" y="0"/>
                </a:lnTo>
                <a:lnTo>
                  <a:pt x="8" y="5"/>
                </a:lnTo>
                <a:lnTo>
                  <a:pt x="4" y="5"/>
                </a:lnTo>
                <a:lnTo>
                  <a:pt x="0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48" name="Freeform 104"/>
          <p:cNvSpPr>
            <a:spLocks/>
          </p:cNvSpPr>
          <p:nvPr/>
        </p:nvSpPr>
        <p:spPr bwMode="auto">
          <a:xfrm>
            <a:off x="4425024" y="3484563"/>
            <a:ext cx="27517" cy="26987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0 w 18"/>
              <a:gd name="T15" fmla="*/ 0 h 17"/>
              <a:gd name="T16" fmla="*/ 0 w 18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7">
                <a:moveTo>
                  <a:pt x="0" y="4"/>
                </a:moveTo>
                <a:lnTo>
                  <a:pt x="0" y="4"/>
                </a:lnTo>
                <a:lnTo>
                  <a:pt x="5" y="8"/>
                </a:lnTo>
                <a:lnTo>
                  <a:pt x="8" y="16"/>
                </a:lnTo>
                <a:lnTo>
                  <a:pt x="17" y="16"/>
                </a:lnTo>
                <a:lnTo>
                  <a:pt x="14" y="16"/>
                </a:lnTo>
                <a:lnTo>
                  <a:pt x="5" y="4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49" name="Freeform 105"/>
          <p:cNvSpPr>
            <a:spLocks/>
          </p:cNvSpPr>
          <p:nvPr/>
        </p:nvSpPr>
        <p:spPr bwMode="auto">
          <a:xfrm>
            <a:off x="4369992" y="349885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0 h 17"/>
              <a:gd name="T10" fmla="*/ 2147483647 w 19"/>
              <a:gd name="T11" fmla="*/ 0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0 w 19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0" y="8"/>
                </a:lnTo>
                <a:lnTo>
                  <a:pt x="6" y="8"/>
                </a:lnTo>
                <a:lnTo>
                  <a:pt x="18" y="8"/>
                </a:lnTo>
                <a:lnTo>
                  <a:pt x="12" y="0"/>
                </a:lnTo>
                <a:lnTo>
                  <a:pt x="18" y="0"/>
                </a:lnTo>
                <a:lnTo>
                  <a:pt x="18" y="16"/>
                </a:lnTo>
                <a:lnTo>
                  <a:pt x="12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0" name="Freeform 106"/>
          <p:cNvSpPr>
            <a:spLocks/>
          </p:cNvSpPr>
          <p:nvPr/>
        </p:nvSpPr>
        <p:spPr bwMode="auto">
          <a:xfrm>
            <a:off x="4485217" y="3586164"/>
            <a:ext cx="29237" cy="26987"/>
          </a:xfrm>
          <a:custGeom>
            <a:avLst/>
            <a:gdLst>
              <a:gd name="T0" fmla="*/ 0 w 19"/>
              <a:gd name="T1" fmla="*/ 0 h 17"/>
              <a:gd name="T2" fmla="*/ 0 w 19"/>
              <a:gd name="T3" fmla="*/ 0 h 17"/>
              <a:gd name="T4" fmla="*/ 2147483647 w 19"/>
              <a:gd name="T5" fmla="*/ 2147483647 h 17"/>
              <a:gd name="T6" fmla="*/ 2147483647 w 19"/>
              <a:gd name="T7" fmla="*/ 0 h 17"/>
              <a:gd name="T8" fmla="*/ 2147483647 w 19"/>
              <a:gd name="T9" fmla="*/ 0 h 17"/>
              <a:gd name="T10" fmla="*/ 0 w 19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0" y="0"/>
                </a:lnTo>
                <a:lnTo>
                  <a:pt x="18" y="16"/>
                </a:lnTo>
                <a:lnTo>
                  <a:pt x="18" y="0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" name="Freeform 107"/>
          <p:cNvSpPr>
            <a:spLocks/>
          </p:cNvSpPr>
          <p:nvPr/>
        </p:nvSpPr>
        <p:spPr bwMode="auto">
          <a:xfrm>
            <a:off x="4450822" y="358140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0 h 17"/>
              <a:gd name="T4" fmla="*/ 2147483647 w 19"/>
              <a:gd name="T5" fmla="*/ 0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0 w 19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7">
                <a:moveTo>
                  <a:pt x="0" y="8"/>
                </a:moveTo>
                <a:lnTo>
                  <a:pt x="0" y="0"/>
                </a:lnTo>
                <a:lnTo>
                  <a:pt x="9" y="0"/>
                </a:lnTo>
                <a:lnTo>
                  <a:pt x="18" y="8"/>
                </a:lnTo>
                <a:lnTo>
                  <a:pt x="9" y="16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2" name="Freeform 108"/>
          <p:cNvSpPr>
            <a:spLocks/>
          </p:cNvSpPr>
          <p:nvPr/>
        </p:nvSpPr>
        <p:spPr bwMode="auto">
          <a:xfrm>
            <a:off x="4241006" y="3482975"/>
            <a:ext cx="29237" cy="26988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0 h 17"/>
              <a:gd name="T4" fmla="*/ 2147483647 w 18"/>
              <a:gd name="T5" fmla="*/ 0 h 17"/>
              <a:gd name="T6" fmla="*/ 2147483647 w 18"/>
              <a:gd name="T7" fmla="*/ 0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w 18"/>
              <a:gd name="T13" fmla="*/ 2147483647 h 17"/>
              <a:gd name="T14" fmla="*/ 0 w 18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17">
                <a:moveTo>
                  <a:pt x="0" y="8"/>
                </a:moveTo>
                <a:lnTo>
                  <a:pt x="0" y="0"/>
                </a:lnTo>
                <a:lnTo>
                  <a:pt x="17" y="0"/>
                </a:lnTo>
                <a:lnTo>
                  <a:pt x="8" y="0"/>
                </a:lnTo>
                <a:lnTo>
                  <a:pt x="17" y="8"/>
                </a:lnTo>
                <a:lnTo>
                  <a:pt x="17" y="16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3" name="Freeform 109"/>
          <p:cNvSpPr>
            <a:spLocks/>
          </p:cNvSpPr>
          <p:nvPr/>
        </p:nvSpPr>
        <p:spPr bwMode="auto">
          <a:xfrm>
            <a:off x="4363113" y="3571875"/>
            <a:ext cx="2923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0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0 w 19"/>
              <a:gd name="T11" fmla="*/ 2147483647 h 17"/>
              <a:gd name="T12" fmla="*/ 0 w 19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7">
                <a:moveTo>
                  <a:pt x="0" y="8"/>
                </a:moveTo>
                <a:lnTo>
                  <a:pt x="9" y="0"/>
                </a:lnTo>
                <a:lnTo>
                  <a:pt x="9" y="8"/>
                </a:lnTo>
                <a:lnTo>
                  <a:pt x="18" y="16"/>
                </a:lnTo>
                <a:lnTo>
                  <a:pt x="9" y="16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4" name="Freeform 110"/>
          <p:cNvSpPr>
            <a:spLocks/>
          </p:cNvSpPr>
          <p:nvPr/>
        </p:nvSpPr>
        <p:spPr bwMode="auto">
          <a:xfrm>
            <a:off x="4368272" y="3575050"/>
            <a:ext cx="30956" cy="26988"/>
          </a:xfrm>
          <a:custGeom>
            <a:avLst/>
            <a:gdLst>
              <a:gd name="T0" fmla="*/ 0 w 19"/>
              <a:gd name="T1" fmla="*/ 0 h 17"/>
              <a:gd name="T2" fmla="*/ 2147483647 w 19"/>
              <a:gd name="T3" fmla="*/ 0 h 17"/>
              <a:gd name="T4" fmla="*/ 2147483647 w 19"/>
              <a:gd name="T5" fmla="*/ 2147483647 h 17"/>
              <a:gd name="T6" fmla="*/ 0 w 19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18" y="0"/>
                </a:lnTo>
                <a:lnTo>
                  <a:pt x="18" y="1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5" name="Freeform 111"/>
          <p:cNvSpPr>
            <a:spLocks/>
          </p:cNvSpPr>
          <p:nvPr/>
        </p:nvSpPr>
        <p:spPr bwMode="auto">
          <a:xfrm>
            <a:off x="5159375" y="3044825"/>
            <a:ext cx="282046" cy="211138"/>
          </a:xfrm>
          <a:custGeom>
            <a:avLst/>
            <a:gdLst>
              <a:gd name="T0" fmla="*/ 2147483647 w 178"/>
              <a:gd name="T1" fmla="*/ 2147483647 h 133"/>
              <a:gd name="T2" fmla="*/ 2147483647 w 178"/>
              <a:gd name="T3" fmla="*/ 2147483647 h 133"/>
              <a:gd name="T4" fmla="*/ 2147483647 w 178"/>
              <a:gd name="T5" fmla="*/ 2147483647 h 133"/>
              <a:gd name="T6" fmla="*/ 2147483647 w 178"/>
              <a:gd name="T7" fmla="*/ 2147483647 h 133"/>
              <a:gd name="T8" fmla="*/ 2147483647 w 178"/>
              <a:gd name="T9" fmla="*/ 2147483647 h 133"/>
              <a:gd name="T10" fmla="*/ 2147483647 w 178"/>
              <a:gd name="T11" fmla="*/ 2147483647 h 133"/>
              <a:gd name="T12" fmla="*/ 2147483647 w 178"/>
              <a:gd name="T13" fmla="*/ 2147483647 h 133"/>
              <a:gd name="T14" fmla="*/ 2147483647 w 178"/>
              <a:gd name="T15" fmla="*/ 2147483647 h 133"/>
              <a:gd name="T16" fmla="*/ 2147483647 w 178"/>
              <a:gd name="T17" fmla="*/ 2147483647 h 133"/>
              <a:gd name="T18" fmla="*/ 2147483647 w 178"/>
              <a:gd name="T19" fmla="*/ 2147483647 h 133"/>
              <a:gd name="T20" fmla="*/ 2147483647 w 178"/>
              <a:gd name="T21" fmla="*/ 2147483647 h 133"/>
              <a:gd name="T22" fmla="*/ 2147483647 w 178"/>
              <a:gd name="T23" fmla="*/ 2147483647 h 133"/>
              <a:gd name="T24" fmla="*/ 0 w 178"/>
              <a:gd name="T25" fmla="*/ 2147483647 h 133"/>
              <a:gd name="T26" fmla="*/ 0 w 178"/>
              <a:gd name="T27" fmla="*/ 2147483647 h 133"/>
              <a:gd name="T28" fmla="*/ 2147483647 w 178"/>
              <a:gd name="T29" fmla="*/ 2147483647 h 133"/>
              <a:gd name="T30" fmla="*/ 2147483647 w 178"/>
              <a:gd name="T31" fmla="*/ 2147483647 h 133"/>
              <a:gd name="T32" fmla="*/ 2147483647 w 178"/>
              <a:gd name="T33" fmla="*/ 2147483647 h 133"/>
              <a:gd name="T34" fmla="*/ 2147483647 w 178"/>
              <a:gd name="T35" fmla="*/ 2147483647 h 133"/>
              <a:gd name="T36" fmla="*/ 2147483647 w 178"/>
              <a:gd name="T37" fmla="*/ 2147483647 h 133"/>
              <a:gd name="T38" fmla="*/ 2147483647 w 178"/>
              <a:gd name="T39" fmla="*/ 2147483647 h 133"/>
              <a:gd name="T40" fmla="*/ 2147483647 w 178"/>
              <a:gd name="T41" fmla="*/ 2147483647 h 133"/>
              <a:gd name="T42" fmla="*/ 2147483647 w 178"/>
              <a:gd name="T43" fmla="*/ 2147483647 h 133"/>
              <a:gd name="T44" fmla="*/ 2147483647 w 178"/>
              <a:gd name="T45" fmla="*/ 2147483647 h 133"/>
              <a:gd name="T46" fmla="*/ 2147483647 w 178"/>
              <a:gd name="T47" fmla="*/ 2147483647 h 133"/>
              <a:gd name="T48" fmla="*/ 2147483647 w 178"/>
              <a:gd name="T49" fmla="*/ 2147483647 h 133"/>
              <a:gd name="T50" fmla="*/ 2147483647 w 178"/>
              <a:gd name="T51" fmla="*/ 2147483647 h 133"/>
              <a:gd name="T52" fmla="*/ 2147483647 w 178"/>
              <a:gd name="T53" fmla="*/ 2147483647 h 133"/>
              <a:gd name="T54" fmla="*/ 2147483647 w 178"/>
              <a:gd name="T55" fmla="*/ 2147483647 h 133"/>
              <a:gd name="T56" fmla="*/ 2147483647 w 178"/>
              <a:gd name="T57" fmla="*/ 2147483647 h 133"/>
              <a:gd name="T58" fmla="*/ 2147483647 w 178"/>
              <a:gd name="T59" fmla="*/ 2147483647 h 133"/>
              <a:gd name="T60" fmla="*/ 2147483647 w 178"/>
              <a:gd name="T61" fmla="*/ 2147483647 h 133"/>
              <a:gd name="T62" fmla="*/ 2147483647 w 178"/>
              <a:gd name="T63" fmla="*/ 2147483647 h 133"/>
              <a:gd name="T64" fmla="*/ 2147483647 w 178"/>
              <a:gd name="T65" fmla="*/ 2147483647 h 133"/>
              <a:gd name="T66" fmla="*/ 2147483647 w 178"/>
              <a:gd name="T67" fmla="*/ 2147483647 h 133"/>
              <a:gd name="T68" fmla="*/ 2147483647 w 178"/>
              <a:gd name="T69" fmla="*/ 2147483647 h 133"/>
              <a:gd name="T70" fmla="*/ 2147483647 w 178"/>
              <a:gd name="T71" fmla="*/ 2147483647 h 133"/>
              <a:gd name="T72" fmla="*/ 2147483647 w 178"/>
              <a:gd name="T73" fmla="*/ 2147483647 h 133"/>
              <a:gd name="T74" fmla="*/ 2147483647 w 178"/>
              <a:gd name="T75" fmla="*/ 2147483647 h 133"/>
              <a:gd name="T76" fmla="*/ 2147483647 w 178"/>
              <a:gd name="T77" fmla="*/ 2147483647 h 133"/>
              <a:gd name="T78" fmla="*/ 2147483647 w 178"/>
              <a:gd name="T79" fmla="*/ 2147483647 h 133"/>
              <a:gd name="T80" fmla="*/ 2147483647 w 178"/>
              <a:gd name="T81" fmla="*/ 2147483647 h 133"/>
              <a:gd name="T82" fmla="*/ 2147483647 w 178"/>
              <a:gd name="T83" fmla="*/ 0 h 1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78" h="133">
                <a:moveTo>
                  <a:pt x="161" y="0"/>
                </a:moveTo>
                <a:lnTo>
                  <a:pt x="156" y="6"/>
                </a:lnTo>
                <a:lnTo>
                  <a:pt x="141" y="6"/>
                </a:lnTo>
                <a:lnTo>
                  <a:pt x="124" y="9"/>
                </a:lnTo>
                <a:lnTo>
                  <a:pt x="112" y="4"/>
                </a:lnTo>
                <a:lnTo>
                  <a:pt x="104" y="6"/>
                </a:lnTo>
                <a:lnTo>
                  <a:pt x="97" y="4"/>
                </a:lnTo>
                <a:lnTo>
                  <a:pt x="86" y="2"/>
                </a:lnTo>
                <a:lnTo>
                  <a:pt x="83" y="4"/>
                </a:lnTo>
                <a:lnTo>
                  <a:pt x="67" y="3"/>
                </a:lnTo>
                <a:lnTo>
                  <a:pt x="71" y="11"/>
                </a:lnTo>
                <a:lnTo>
                  <a:pt x="66" y="12"/>
                </a:lnTo>
                <a:lnTo>
                  <a:pt x="67" y="14"/>
                </a:lnTo>
                <a:lnTo>
                  <a:pt x="56" y="13"/>
                </a:lnTo>
                <a:lnTo>
                  <a:pt x="56" y="16"/>
                </a:lnTo>
                <a:lnTo>
                  <a:pt x="48" y="16"/>
                </a:lnTo>
                <a:lnTo>
                  <a:pt x="44" y="12"/>
                </a:lnTo>
                <a:lnTo>
                  <a:pt x="39" y="18"/>
                </a:lnTo>
                <a:lnTo>
                  <a:pt x="29" y="21"/>
                </a:lnTo>
                <a:lnTo>
                  <a:pt x="26" y="24"/>
                </a:lnTo>
                <a:lnTo>
                  <a:pt x="22" y="26"/>
                </a:lnTo>
                <a:lnTo>
                  <a:pt x="18" y="27"/>
                </a:lnTo>
                <a:lnTo>
                  <a:pt x="11" y="34"/>
                </a:lnTo>
                <a:lnTo>
                  <a:pt x="8" y="36"/>
                </a:lnTo>
                <a:lnTo>
                  <a:pt x="5" y="37"/>
                </a:lnTo>
                <a:lnTo>
                  <a:pt x="0" y="41"/>
                </a:lnTo>
                <a:lnTo>
                  <a:pt x="1" y="49"/>
                </a:lnTo>
                <a:lnTo>
                  <a:pt x="0" y="54"/>
                </a:lnTo>
                <a:lnTo>
                  <a:pt x="1" y="58"/>
                </a:lnTo>
                <a:lnTo>
                  <a:pt x="6" y="66"/>
                </a:lnTo>
                <a:lnTo>
                  <a:pt x="3" y="69"/>
                </a:lnTo>
                <a:lnTo>
                  <a:pt x="6" y="70"/>
                </a:lnTo>
                <a:lnTo>
                  <a:pt x="8" y="82"/>
                </a:lnTo>
                <a:lnTo>
                  <a:pt x="14" y="83"/>
                </a:lnTo>
                <a:lnTo>
                  <a:pt x="18" y="95"/>
                </a:lnTo>
                <a:lnTo>
                  <a:pt x="21" y="94"/>
                </a:lnTo>
                <a:lnTo>
                  <a:pt x="26" y="95"/>
                </a:lnTo>
                <a:lnTo>
                  <a:pt x="33" y="100"/>
                </a:lnTo>
                <a:lnTo>
                  <a:pt x="37" y="97"/>
                </a:lnTo>
                <a:lnTo>
                  <a:pt x="39" y="89"/>
                </a:lnTo>
                <a:lnTo>
                  <a:pt x="48" y="92"/>
                </a:lnTo>
                <a:lnTo>
                  <a:pt x="44" y="122"/>
                </a:lnTo>
                <a:lnTo>
                  <a:pt x="48" y="121"/>
                </a:lnTo>
                <a:lnTo>
                  <a:pt x="52" y="115"/>
                </a:lnTo>
                <a:lnTo>
                  <a:pt x="59" y="114"/>
                </a:lnTo>
                <a:lnTo>
                  <a:pt x="60" y="112"/>
                </a:lnTo>
                <a:lnTo>
                  <a:pt x="62" y="112"/>
                </a:lnTo>
                <a:lnTo>
                  <a:pt x="67" y="109"/>
                </a:lnTo>
                <a:lnTo>
                  <a:pt x="71" y="105"/>
                </a:lnTo>
                <a:lnTo>
                  <a:pt x="74" y="104"/>
                </a:lnTo>
                <a:lnTo>
                  <a:pt x="76" y="107"/>
                </a:lnTo>
                <a:lnTo>
                  <a:pt x="77" y="109"/>
                </a:lnTo>
                <a:lnTo>
                  <a:pt x="79" y="108"/>
                </a:lnTo>
                <a:lnTo>
                  <a:pt x="79" y="103"/>
                </a:lnTo>
                <a:lnTo>
                  <a:pt x="93" y="112"/>
                </a:lnTo>
                <a:lnTo>
                  <a:pt x="98" y="110"/>
                </a:lnTo>
                <a:lnTo>
                  <a:pt x="101" y="114"/>
                </a:lnTo>
                <a:lnTo>
                  <a:pt x="110" y="114"/>
                </a:lnTo>
                <a:lnTo>
                  <a:pt x="111" y="118"/>
                </a:lnTo>
                <a:lnTo>
                  <a:pt x="121" y="127"/>
                </a:lnTo>
                <a:lnTo>
                  <a:pt x="132" y="132"/>
                </a:lnTo>
                <a:lnTo>
                  <a:pt x="142" y="127"/>
                </a:lnTo>
                <a:lnTo>
                  <a:pt x="144" y="123"/>
                </a:lnTo>
                <a:lnTo>
                  <a:pt x="153" y="126"/>
                </a:lnTo>
                <a:lnTo>
                  <a:pt x="164" y="126"/>
                </a:lnTo>
                <a:lnTo>
                  <a:pt x="162" y="122"/>
                </a:lnTo>
                <a:lnTo>
                  <a:pt x="164" y="116"/>
                </a:lnTo>
                <a:lnTo>
                  <a:pt x="167" y="113"/>
                </a:lnTo>
                <a:lnTo>
                  <a:pt x="167" y="107"/>
                </a:lnTo>
                <a:lnTo>
                  <a:pt x="177" y="102"/>
                </a:lnTo>
                <a:lnTo>
                  <a:pt x="170" y="99"/>
                </a:lnTo>
                <a:lnTo>
                  <a:pt x="169" y="94"/>
                </a:lnTo>
                <a:lnTo>
                  <a:pt x="167" y="98"/>
                </a:lnTo>
                <a:lnTo>
                  <a:pt x="155" y="73"/>
                </a:lnTo>
                <a:lnTo>
                  <a:pt x="146" y="71"/>
                </a:lnTo>
                <a:lnTo>
                  <a:pt x="143" y="59"/>
                </a:lnTo>
                <a:lnTo>
                  <a:pt x="131" y="46"/>
                </a:lnTo>
                <a:lnTo>
                  <a:pt x="132" y="40"/>
                </a:lnTo>
                <a:lnTo>
                  <a:pt x="137" y="37"/>
                </a:lnTo>
                <a:lnTo>
                  <a:pt x="147" y="33"/>
                </a:lnTo>
                <a:lnTo>
                  <a:pt x="157" y="32"/>
                </a:lnTo>
                <a:lnTo>
                  <a:pt x="159" y="14"/>
                </a:lnTo>
                <a:lnTo>
                  <a:pt x="167" y="11"/>
                </a:lnTo>
                <a:lnTo>
                  <a:pt x="161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6" name="Freeform 112"/>
          <p:cNvSpPr>
            <a:spLocks/>
          </p:cNvSpPr>
          <p:nvPr/>
        </p:nvSpPr>
        <p:spPr bwMode="auto">
          <a:xfrm>
            <a:off x="5071667" y="3175000"/>
            <a:ext cx="92869" cy="77788"/>
          </a:xfrm>
          <a:custGeom>
            <a:avLst/>
            <a:gdLst>
              <a:gd name="T0" fmla="*/ 2147483647 w 58"/>
              <a:gd name="T1" fmla="*/ 2147483647 h 49"/>
              <a:gd name="T2" fmla="*/ 2147483647 w 58"/>
              <a:gd name="T3" fmla="*/ 2147483647 h 49"/>
              <a:gd name="T4" fmla="*/ 2147483647 w 58"/>
              <a:gd name="T5" fmla="*/ 2147483647 h 49"/>
              <a:gd name="T6" fmla="*/ 2147483647 w 58"/>
              <a:gd name="T7" fmla="*/ 2147483647 h 49"/>
              <a:gd name="T8" fmla="*/ 2147483647 w 58"/>
              <a:gd name="T9" fmla="*/ 2147483647 h 49"/>
              <a:gd name="T10" fmla="*/ 2147483647 w 58"/>
              <a:gd name="T11" fmla="*/ 2147483647 h 49"/>
              <a:gd name="T12" fmla="*/ 2147483647 w 58"/>
              <a:gd name="T13" fmla="*/ 2147483647 h 49"/>
              <a:gd name="T14" fmla="*/ 2147483647 w 58"/>
              <a:gd name="T15" fmla="*/ 2147483647 h 49"/>
              <a:gd name="T16" fmla="*/ 2147483647 w 58"/>
              <a:gd name="T17" fmla="*/ 0 h 49"/>
              <a:gd name="T18" fmla="*/ 2147483647 w 58"/>
              <a:gd name="T19" fmla="*/ 0 h 49"/>
              <a:gd name="T20" fmla="*/ 2147483647 w 58"/>
              <a:gd name="T21" fmla="*/ 2147483647 h 49"/>
              <a:gd name="T22" fmla="*/ 2147483647 w 58"/>
              <a:gd name="T23" fmla="*/ 0 h 49"/>
              <a:gd name="T24" fmla="*/ 2147483647 w 58"/>
              <a:gd name="T25" fmla="*/ 2147483647 h 49"/>
              <a:gd name="T26" fmla="*/ 2147483647 w 58"/>
              <a:gd name="T27" fmla="*/ 2147483647 h 49"/>
              <a:gd name="T28" fmla="*/ 2147483647 w 58"/>
              <a:gd name="T29" fmla="*/ 2147483647 h 49"/>
              <a:gd name="T30" fmla="*/ 2147483647 w 58"/>
              <a:gd name="T31" fmla="*/ 2147483647 h 49"/>
              <a:gd name="T32" fmla="*/ 0 w 58"/>
              <a:gd name="T33" fmla="*/ 2147483647 h 49"/>
              <a:gd name="T34" fmla="*/ 2147483647 w 58"/>
              <a:gd name="T35" fmla="*/ 2147483647 h 49"/>
              <a:gd name="T36" fmla="*/ 2147483647 w 58"/>
              <a:gd name="T37" fmla="*/ 2147483647 h 49"/>
              <a:gd name="T38" fmla="*/ 2147483647 w 58"/>
              <a:gd name="T39" fmla="*/ 2147483647 h 49"/>
              <a:gd name="T40" fmla="*/ 2147483647 w 58"/>
              <a:gd name="T41" fmla="*/ 2147483647 h 49"/>
              <a:gd name="T42" fmla="*/ 2147483647 w 58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49">
                <a:moveTo>
                  <a:pt x="13" y="48"/>
                </a:moveTo>
                <a:lnTo>
                  <a:pt x="19" y="42"/>
                </a:lnTo>
                <a:lnTo>
                  <a:pt x="20" y="29"/>
                </a:lnTo>
                <a:lnTo>
                  <a:pt x="26" y="25"/>
                </a:lnTo>
                <a:lnTo>
                  <a:pt x="36" y="25"/>
                </a:lnTo>
                <a:lnTo>
                  <a:pt x="35" y="22"/>
                </a:lnTo>
                <a:lnTo>
                  <a:pt x="50" y="7"/>
                </a:lnTo>
                <a:lnTo>
                  <a:pt x="57" y="9"/>
                </a:lnTo>
                <a:lnTo>
                  <a:pt x="44" y="0"/>
                </a:lnTo>
                <a:lnTo>
                  <a:pt x="36" y="0"/>
                </a:lnTo>
                <a:lnTo>
                  <a:pt x="30" y="2"/>
                </a:lnTo>
                <a:lnTo>
                  <a:pt x="25" y="0"/>
                </a:lnTo>
                <a:lnTo>
                  <a:pt x="17" y="5"/>
                </a:lnTo>
                <a:lnTo>
                  <a:pt x="17" y="10"/>
                </a:lnTo>
                <a:lnTo>
                  <a:pt x="10" y="15"/>
                </a:lnTo>
                <a:lnTo>
                  <a:pt x="6" y="9"/>
                </a:lnTo>
                <a:lnTo>
                  <a:pt x="0" y="10"/>
                </a:lnTo>
                <a:lnTo>
                  <a:pt x="8" y="20"/>
                </a:lnTo>
                <a:lnTo>
                  <a:pt x="6" y="22"/>
                </a:lnTo>
                <a:lnTo>
                  <a:pt x="17" y="32"/>
                </a:lnTo>
                <a:lnTo>
                  <a:pt x="10" y="43"/>
                </a:lnTo>
                <a:lnTo>
                  <a:pt x="13" y="4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7" name="Freeform 113"/>
          <p:cNvSpPr>
            <a:spLocks/>
          </p:cNvSpPr>
          <p:nvPr/>
        </p:nvSpPr>
        <p:spPr bwMode="auto">
          <a:xfrm>
            <a:off x="5078545" y="3128964"/>
            <a:ext cx="61913" cy="41275"/>
          </a:xfrm>
          <a:custGeom>
            <a:avLst/>
            <a:gdLst>
              <a:gd name="T0" fmla="*/ 2147483647 w 39"/>
              <a:gd name="T1" fmla="*/ 0 h 26"/>
              <a:gd name="T2" fmla="*/ 2147483647 w 39"/>
              <a:gd name="T3" fmla="*/ 2147483647 h 26"/>
              <a:gd name="T4" fmla="*/ 0 w 39"/>
              <a:gd name="T5" fmla="*/ 2147483647 h 26"/>
              <a:gd name="T6" fmla="*/ 2147483647 w 39"/>
              <a:gd name="T7" fmla="*/ 2147483647 h 26"/>
              <a:gd name="T8" fmla="*/ 2147483647 w 39"/>
              <a:gd name="T9" fmla="*/ 2147483647 h 26"/>
              <a:gd name="T10" fmla="*/ 2147483647 w 39"/>
              <a:gd name="T11" fmla="*/ 2147483647 h 26"/>
              <a:gd name="T12" fmla="*/ 2147483647 w 39"/>
              <a:gd name="T13" fmla="*/ 2147483647 h 26"/>
              <a:gd name="T14" fmla="*/ 2147483647 w 39"/>
              <a:gd name="T15" fmla="*/ 2147483647 h 26"/>
              <a:gd name="T16" fmla="*/ 2147483647 w 39"/>
              <a:gd name="T17" fmla="*/ 2147483647 h 26"/>
              <a:gd name="T18" fmla="*/ 2147483647 w 39"/>
              <a:gd name="T19" fmla="*/ 2147483647 h 26"/>
              <a:gd name="T20" fmla="*/ 2147483647 w 39"/>
              <a:gd name="T21" fmla="*/ 2147483647 h 26"/>
              <a:gd name="T22" fmla="*/ 2147483647 w 39"/>
              <a:gd name="T23" fmla="*/ 0 h 26"/>
              <a:gd name="T24" fmla="*/ 2147483647 w 39"/>
              <a:gd name="T25" fmla="*/ 0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26">
                <a:moveTo>
                  <a:pt x="20" y="0"/>
                </a:moveTo>
                <a:lnTo>
                  <a:pt x="16" y="4"/>
                </a:lnTo>
                <a:lnTo>
                  <a:pt x="0" y="11"/>
                </a:lnTo>
                <a:lnTo>
                  <a:pt x="7" y="14"/>
                </a:lnTo>
                <a:lnTo>
                  <a:pt x="13" y="13"/>
                </a:lnTo>
                <a:lnTo>
                  <a:pt x="18" y="24"/>
                </a:lnTo>
                <a:lnTo>
                  <a:pt x="21" y="25"/>
                </a:lnTo>
                <a:lnTo>
                  <a:pt x="26" y="24"/>
                </a:lnTo>
                <a:lnTo>
                  <a:pt x="38" y="13"/>
                </a:lnTo>
                <a:lnTo>
                  <a:pt x="32" y="5"/>
                </a:lnTo>
                <a:lnTo>
                  <a:pt x="24" y="4"/>
                </a:lnTo>
                <a:lnTo>
                  <a:pt x="23" y="0"/>
                </a:lnTo>
                <a:lnTo>
                  <a:pt x="2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8" name="Freeform 114"/>
          <p:cNvSpPr>
            <a:spLocks/>
          </p:cNvSpPr>
          <p:nvPr/>
        </p:nvSpPr>
        <p:spPr bwMode="auto">
          <a:xfrm>
            <a:off x="5143898" y="3165475"/>
            <a:ext cx="29236" cy="26988"/>
          </a:xfrm>
          <a:custGeom>
            <a:avLst/>
            <a:gdLst>
              <a:gd name="T0" fmla="*/ 2147483647 w 19"/>
              <a:gd name="T1" fmla="*/ 0 h 17"/>
              <a:gd name="T2" fmla="*/ 2147483647 w 19"/>
              <a:gd name="T3" fmla="*/ 2147483647 h 17"/>
              <a:gd name="T4" fmla="*/ 0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7">
                <a:moveTo>
                  <a:pt x="9" y="0"/>
                </a:moveTo>
                <a:lnTo>
                  <a:pt x="3" y="1"/>
                </a:lnTo>
                <a:lnTo>
                  <a:pt x="0" y="10"/>
                </a:lnTo>
                <a:lnTo>
                  <a:pt x="9" y="16"/>
                </a:lnTo>
                <a:lnTo>
                  <a:pt x="18" y="14"/>
                </a:lnTo>
                <a:lnTo>
                  <a:pt x="13" y="3"/>
                </a:lnTo>
                <a:lnTo>
                  <a:pt x="9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9" name="Freeform 115"/>
          <p:cNvSpPr>
            <a:spLocks/>
          </p:cNvSpPr>
          <p:nvPr/>
        </p:nvSpPr>
        <p:spPr bwMode="auto">
          <a:xfrm>
            <a:off x="5138738" y="3128964"/>
            <a:ext cx="30956" cy="26987"/>
          </a:xfrm>
          <a:custGeom>
            <a:avLst/>
            <a:gdLst>
              <a:gd name="T0" fmla="*/ 2147483647 w 19"/>
              <a:gd name="T1" fmla="*/ 0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0 h 17"/>
              <a:gd name="T10" fmla="*/ 2147483647 w 19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7">
                <a:moveTo>
                  <a:pt x="5" y="0"/>
                </a:moveTo>
                <a:lnTo>
                  <a:pt x="0" y="3"/>
                </a:lnTo>
                <a:lnTo>
                  <a:pt x="3" y="16"/>
                </a:lnTo>
                <a:lnTo>
                  <a:pt x="18" y="9"/>
                </a:lnTo>
                <a:lnTo>
                  <a:pt x="14" y="0"/>
                </a:lnTo>
                <a:lnTo>
                  <a:pt x="5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0" name="Freeform 116"/>
          <p:cNvSpPr>
            <a:spLocks/>
          </p:cNvSpPr>
          <p:nvPr/>
        </p:nvSpPr>
        <p:spPr bwMode="auto">
          <a:xfrm>
            <a:off x="5047589" y="3208338"/>
            <a:ext cx="454025" cy="234950"/>
          </a:xfrm>
          <a:custGeom>
            <a:avLst/>
            <a:gdLst>
              <a:gd name="T0" fmla="*/ 2147483647 w 286"/>
              <a:gd name="T1" fmla="*/ 2147483647 h 148"/>
              <a:gd name="T2" fmla="*/ 2147483647 w 286"/>
              <a:gd name="T3" fmla="*/ 2147483647 h 148"/>
              <a:gd name="T4" fmla="*/ 2147483647 w 286"/>
              <a:gd name="T5" fmla="*/ 2147483647 h 148"/>
              <a:gd name="T6" fmla="*/ 2147483647 w 286"/>
              <a:gd name="T7" fmla="*/ 2147483647 h 148"/>
              <a:gd name="T8" fmla="*/ 2147483647 w 286"/>
              <a:gd name="T9" fmla="*/ 2147483647 h 148"/>
              <a:gd name="T10" fmla="*/ 2147483647 w 286"/>
              <a:gd name="T11" fmla="*/ 2147483647 h 148"/>
              <a:gd name="T12" fmla="*/ 2147483647 w 286"/>
              <a:gd name="T13" fmla="*/ 2147483647 h 148"/>
              <a:gd name="T14" fmla="*/ 2147483647 w 286"/>
              <a:gd name="T15" fmla="*/ 2147483647 h 148"/>
              <a:gd name="T16" fmla="*/ 0 w 286"/>
              <a:gd name="T17" fmla="*/ 2147483647 h 148"/>
              <a:gd name="T18" fmla="*/ 0 w 286"/>
              <a:gd name="T19" fmla="*/ 2147483647 h 148"/>
              <a:gd name="T20" fmla="*/ 2147483647 w 286"/>
              <a:gd name="T21" fmla="*/ 2147483647 h 148"/>
              <a:gd name="T22" fmla="*/ 2147483647 w 286"/>
              <a:gd name="T23" fmla="*/ 2147483647 h 148"/>
              <a:gd name="T24" fmla="*/ 2147483647 w 286"/>
              <a:gd name="T25" fmla="*/ 2147483647 h 148"/>
              <a:gd name="T26" fmla="*/ 2147483647 w 286"/>
              <a:gd name="T27" fmla="*/ 2147483647 h 148"/>
              <a:gd name="T28" fmla="*/ 2147483647 w 286"/>
              <a:gd name="T29" fmla="*/ 2147483647 h 148"/>
              <a:gd name="T30" fmla="*/ 2147483647 w 286"/>
              <a:gd name="T31" fmla="*/ 2147483647 h 148"/>
              <a:gd name="T32" fmla="*/ 2147483647 w 286"/>
              <a:gd name="T33" fmla="*/ 2147483647 h 148"/>
              <a:gd name="T34" fmla="*/ 2147483647 w 286"/>
              <a:gd name="T35" fmla="*/ 2147483647 h 148"/>
              <a:gd name="T36" fmla="*/ 2147483647 w 286"/>
              <a:gd name="T37" fmla="*/ 2147483647 h 148"/>
              <a:gd name="T38" fmla="*/ 2147483647 w 286"/>
              <a:gd name="T39" fmla="*/ 2147483647 h 148"/>
              <a:gd name="T40" fmla="*/ 2147483647 w 286"/>
              <a:gd name="T41" fmla="*/ 2147483647 h 148"/>
              <a:gd name="T42" fmla="*/ 2147483647 w 286"/>
              <a:gd name="T43" fmla="*/ 2147483647 h 148"/>
              <a:gd name="T44" fmla="*/ 2147483647 w 286"/>
              <a:gd name="T45" fmla="*/ 2147483647 h 148"/>
              <a:gd name="T46" fmla="*/ 2147483647 w 286"/>
              <a:gd name="T47" fmla="*/ 2147483647 h 148"/>
              <a:gd name="T48" fmla="*/ 2147483647 w 286"/>
              <a:gd name="T49" fmla="*/ 2147483647 h 148"/>
              <a:gd name="T50" fmla="*/ 2147483647 w 286"/>
              <a:gd name="T51" fmla="*/ 2147483647 h 148"/>
              <a:gd name="T52" fmla="*/ 2147483647 w 286"/>
              <a:gd name="T53" fmla="*/ 2147483647 h 148"/>
              <a:gd name="T54" fmla="*/ 2147483647 w 286"/>
              <a:gd name="T55" fmla="*/ 2147483647 h 148"/>
              <a:gd name="T56" fmla="*/ 2147483647 w 286"/>
              <a:gd name="T57" fmla="*/ 2147483647 h 148"/>
              <a:gd name="T58" fmla="*/ 2147483647 w 286"/>
              <a:gd name="T59" fmla="*/ 2147483647 h 148"/>
              <a:gd name="T60" fmla="*/ 2147483647 w 286"/>
              <a:gd name="T61" fmla="*/ 2147483647 h 148"/>
              <a:gd name="T62" fmla="*/ 2147483647 w 286"/>
              <a:gd name="T63" fmla="*/ 2147483647 h 148"/>
              <a:gd name="T64" fmla="*/ 2147483647 w 286"/>
              <a:gd name="T65" fmla="*/ 2147483647 h 148"/>
              <a:gd name="T66" fmla="*/ 2147483647 w 286"/>
              <a:gd name="T67" fmla="*/ 2147483647 h 148"/>
              <a:gd name="T68" fmla="*/ 2147483647 w 286"/>
              <a:gd name="T69" fmla="*/ 2147483647 h 148"/>
              <a:gd name="T70" fmla="*/ 2147483647 w 286"/>
              <a:gd name="T71" fmla="*/ 2147483647 h 148"/>
              <a:gd name="T72" fmla="*/ 2147483647 w 286"/>
              <a:gd name="T73" fmla="*/ 2147483647 h 148"/>
              <a:gd name="T74" fmla="*/ 2147483647 w 286"/>
              <a:gd name="T75" fmla="*/ 2147483647 h 148"/>
              <a:gd name="T76" fmla="*/ 2147483647 w 286"/>
              <a:gd name="T77" fmla="*/ 2147483647 h 148"/>
              <a:gd name="T78" fmla="*/ 2147483647 w 286"/>
              <a:gd name="T79" fmla="*/ 2147483647 h 148"/>
              <a:gd name="T80" fmla="*/ 2147483647 w 286"/>
              <a:gd name="T81" fmla="*/ 0 h 148"/>
              <a:gd name="T82" fmla="*/ 2147483647 w 286"/>
              <a:gd name="T83" fmla="*/ 2147483647 h 148"/>
              <a:gd name="T84" fmla="*/ 2147483647 w 286"/>
              <a:gd name="T85" fmla="*/ 2147483647 h 148"/>
              <a:gd name="T86" fmla="*/ 2147483647 w 286"/>
              <a:gd name="T87" fmla="*/ 2147483647 h 148"/>
              <a:gd name="T88" fmla="*/ 2147483647 w 286"/>
              <a:gd name="T89" fmla="*/ 2147483647 h 148"/>
              <a:gd name="T90" fmla="*/ 2147483647 w 286"/>
              <a:gd name="T91" fmla="*/ 2147483647 h 148"/>
              <a:gd name="T92" fmla="*/ 2147483647 w 286"/>
              <a:gd name="T93" fmla="*/ 2147483647 h 14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6" h="148">
                <a:moveTo>
                  <a:pt x="114" y="19"/>
                </a:moveTo>
                <a:lnTo>
                  <a:pt x="124" y="52"/>
                </a:lnTo>
                <a:lnTo>
                  <a:pt x="124" y="60"/>
                </a:lnTo>
                <a:lnTo>
                  <a:pt x="111" y="74"/>
                </a:lnTo>
                <a:lnTo>
                  <a:pt x="103" y="79"/>
                </a:lnTo>
                <a:lnTo>
                  <a:pt x="97" y="79"/>
                </a:lnTo>
                <a:lnTo>
                  <a:pt x="92" y="76"/>
                </a:lnTo>
                <a:lnTo>
                  <a:pt x="86" y="75"/>
                </a:lnTo>
                <a:lnTo>
                  <a:pt x="83" y="72"/>
                </a:lnTo>
                <a:lnTo>
                  <a:pt x="75" y="57"/>
                </a:lnTo>
                <a:lnTo>
                  <a:pt x="63" y="50"/>
                </a:lnTo>
                <a:lnTo>
                  <a:pt x="53" y="44"/>
                </a:lnTo>
                <a:lnTo>
                  <a:pt x="51" y="34"/>
                </a:lnTo>
                <a:lnTo>
                  <a:pt x="29" y="47"/>
                </a:lnTo>
                <a:lnTo>
                  <a:pt x="19" y="49"/>
                </a:lnTo>
                <a:lnTo>
                  <a:pt x="9" y="68"/>
                </a:lnTo>
                <a:lnTo>
                  <a:pt x="11" y="85"/>
                </a:lnTo>
                <a:lnTo>
                  <a:pt x="0" y="100"/>
                </a:lnTo>
                <a:lnTo>
                  <a:pt x="0" y="120"/>
                </a:lnTo>
                <a:lnTo>
                  <a:pt x="0" y="129"/>
                </a:lnTo>
                <a:lnTo>
                  <a:pt x="5" y="147"/>
                </a:lnTo>
                <a:lnTo>
                  <a:pt x="11" y="146"/>
                </a:lnTo>
                <a:lnTo>
                  <a:pt x="16" y="135"/>
                </a:lnTo>
                <a:lnTo>
                  <a:pt x="42" y="121"/>
                </a:lnTo>
                <a:lnTo>
                  <a:pt x="60" y="120"/>
                </a:lnTo>
                <a:lnTo>
                  <a:pt x="68" y="122"/>
                </a:lnTo>
                <a:lnTo>
                  <a:pt x="76" y="117"/>
                </a:lnTo>
                <a:lnTo>
                  <a:pt x="84" y="124"/>
                </a:lnTo>
                <a:lnTo>
                  <a:pt x="86" y="120"/>
                </a:lnTo>
                <a:lnTo>
                  <a:pt x="90" y="118"/>
                </a:lnTo>
                <a:lnTo>
                  <a:pt x="100" y="120"/>
                </a:lnTo>
                <a:lnTo>
                  <a:pt x="105" y="118"/>
                </a:lnTo>
                <a:lnTo>
                  <a:pt x="117" y="118"/>
                </a:lnTo>
                <a:lnTo>
                  <a:pt x="125" y="122"/>
                </a:lnTo>
                <a:lnTo>
                  <a:pt x="132" y="118"/>
                </a:lnTo>
                <a:lnTo>
                  <a:pt x="138" y="120"/>
                </a:lnTo>
                <a:lnTo>
                  <a:pt x="153" y="106"/>
                </a:lnTo>
                <a:lnTo>
                  <a:pt x="164" y="121"/>
                </a:lnTo>
                <a:lnTo>
                  <a:pt x="186" y="121"/>
                </a:lnTo>
                <a:lnTo>
                  <a:pt x="188" y="125"/>
                </a:lnTo>
                <a:lnTo>
                  <a:pt x="202" y="132"/>
                </a:lnTo>
                <a:lnTo>
                  <a:pt x="211" y="136"/>
                </a:lnTo>
                <a:lnTo>
                  <a:pt x="218" y="144"/>
                </a:lnTo>
                <a:lnTo>
                  <a:pt x="229" y="146"/>
                </a:lnTo>
                <a:lnTo>
                  <a:pt x="231" y="143"/>
                </a:lnTo>
                <a:lnTo>
                  <a:pt x="238" y="142"/>
                </a:lnTo>
                <a:lnTo>
                  <a:pt x="242" y="133"/>
                </a:lnTo>
                <a:lnTo>
                  <a:pt x="249" y="132"/>
                </a:lnTo>
                <a:lnTo>
                  <a:pt x="254" y="135"/>
                </a:lnTo>
                <a:lnTo>
                  <a:pt x="256" y="132"/>
                </a:lnTo>
                <a:lnTo>
                  <a:pt x="267" y="132"/>
                </a:lnTo>
                <a:lnTo>
                  <a:pt x="267" y="123"/>
                </a:lnTo>
                <a:lnTo>
                  <a:pt x="275" y="110"/>
                </a:lnTo>
                <a:lnTo>
                  <a:pt x="281" y="105"/>
                </a:lnTo>
                <a:lnTo>
                  <a:pt x="283" y="106"/>
                </a:lnTo>
                <a:lnTo>
                  <a:pt x="285" y="98"/>
                </a:lnTo>
                <a:lnTo>
                  <a:pt x="277" y="84"/>
                </a:lnTo>
                <a:lnTo>
                  <a:pt x="277" y="80"/>
                </a:lnTo>
                <a:lnTo>
                  <a:pt x="272" y="77"/>
                </a:lnTo>
                <a:lnTo>
                  <a:pt x="270" y="72"/>
                </a:lnTo>
                <a:lnTo>
                  <a:pt x="264" y="69"/>
                </a:lnTo>
                <a:lnTo>
                  <a:pt x="265" y="64"/>
                </a:lnTo>
                <a:lnTo>
                  <a:pt x="260" y="62"/>
                </a:lnTo>
                <a:lnTo>
                  <a:pt x="253" y="65"/>
                </a:lnTo>
                <a:lnTo>
                  <a:pt x="256" y="50"/>
                </a:lnTo>
                <a:lnTo>
                  <a:pt x="252" y="47"/>
                </a:lnTo>
                <a:lnTo>
                  <a:pt x="256" y="44"/>
                </a:lnTo>
                <a:lnTo>
                  <a:pt x="256" y="35"/>
                </a:lnTo>
                <a:lnTo>
                  <a:pt x="241" y="28"/>
                </a:lnTo>
                <a:lnTo>
                  <a:pt x="240" y="22"/>
                </a:lnTo>
                <a:lnTo>
                  <a:pt x="234" y="23"/>
                </a:lnTo>
                <a:lnTo>
                  <a:pt x="223" y="23"/>
                </a:lnTo>
                <a:lnTo>
                  <a:pt x="214" y="20"/>
                </a:lnTo>
                <a:lnTo>
                  <a:pt x="212" y="24"/>
                </a:lnTo>
                <a:lnTo>
                  <a:pt x="202" y="29"/>
                </a:lnTo>
                <a:lnTo>
                  <a:pt x="192" y="24"/>
                </a:lnTo>
                <a:lnTo>
                  <a:pt x="181" y="15"/>
                </a:lnTo>
                <a:lnTo>
                  <a:pt x="180" y="11"/>
                </a:lnTo>
                <a:lnTo>
                  <a:pt x="171" y="11"/>
                </a:lnTo>
                <a:lnTo>
                  <a:pt x="168" y="7"/>
                </a:lnTo>
                <a:lnTo>
                  <a:pt x="164" y="9"/>
                </a:lnTo>
                <a:lnTo>
                  <a:pt x="150" y="0"/>
                </a:lnTo>
                <a:lnTo>
                  <a:pt x="150" y="5"/>
                </a:lnTo>
                <a:lnTo>
                  <a:pt x="147" y="6"/>
                </a:lnTo>
                <a:lnTo>
                  <a:pt x="146" y="4"/>
                </a:lnTo>
                <a:lnTo>
                  <a:pt x="144" y="1"/>
                </a:lnTo>
                <a:lnTo>
                  <a:pt x="141" y="2"/>
                </a:lnTo>
                <a:lnTo>
                  <a:pt x="138" y="6"/>
                </a:lnTo>
                <a:lnTo>
                  <a:pt x="132" y="9"/>
                </a:lnTo>
                <a:lnTo>
                  <a:pt x="130" y="9"/>
                </a:lnTo>
                <a:lnTo>
                  <a:pt x="129" y="11"/>
                </a:lnTo>
                <a:lnTo>
                  <a:pt x="123" y="12"/>
                </a:lnTo>
                <a:lnTo>
                  <a:pt x="118" y="18"/>
                </a:lnTo>
                <a:lnTo>
                  <a:pt x="114" y="1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1" name="Freeform 117"/>
          <p:cNvSpPr>
            <a:spLocks/>
          </p:cNvSpPr>
          <p:nvPr/>
        </p:nvSpPr>
        <p:spPr bwMode="auto">
          <a:xfrm>
            <a:off x="5056187" y="3376613"/>
            <a:ext cx="380075" cy="271462"/>
          </a:xfrm>
          <a:custGeom>
            <a:avLst/>
            <a:gdLst>
              <a:gd name="T0" fmla="*/ 2147483647 w 239"/>
              <a:gd name="T1" fmla="*/ 2147483647 h 171"/>
              <a:gd name="T2" fmla="*/ 2147483647 w 239"/>
              <a:gd name="T3" fmla="*/ 2147483647 h 171"/>
              <a:gd name="T4" fmla="*/ 2147483647 w 239"/>
              <a:gd name="T5" fmla="*/ 2147483647 h 171"/>
              <a:gd name="T6" fmla="*/ 2147483647 w 239"/>
              <a:gd name="T7" fmla="*/ 2147483647 h 171"/>
              <a:gd name="T8" fmla="*/ 2147483647 w 239"/>
              <a:gd name="T9" fmla="*/ 2147483647 h 171"/>
              <a:gd name="T10" fmla="*/ 2147483647 w 239"/>
              <a:gd name="T11" fmla="*/ 2147483647 h 171"/>
              <a:gd name="T12" fmla="*/ 2147483647 w 239"/>
              <a:gd name="T13" fmla="*/ 2147483647 h 171"/>
              <a:gd name="T14" fmla="*/ 2147483647 w 239"/>
              <a:gd name="T15" fmla="*/ 2147483647 h 171"/>
              <a:gd name="T16" fmla="*/ 2147483647 w 239"/>
              <a:gd name="T17" fmla="*/ 2147483647 h 171"/>
              <a:gd name="T18" fmla="*/ 2147483647 w 239"/>
              <a:gd name="T19" fmla="*/ 2147483647 h 171"/>
              <a:gd name="T20" fmla="*/ 2147483647 w 239"/>
              <a:gd name="T21" fmla="*/ 2147483647 h 171"/>
              <a:gd name="T22" fmla="*/ 2147483647 w 239"/>
              <a:gd name="T23" fmla="*/ 2147483647 h 171"/>
              <a:gd name="T24" fmla="*/ 2147483647 w 239"/>
              <a:gd name="T25" fmla="*/ 2147483647 h 171"/>
              <a:gd name="T26" fmla="*/ 2147483647 w 239"/>
              <a:gd name="T27" fmla="*/ 2147483647 h 171"/>
              <a:gd name="T28" fmla="*/ 2147483647 w 239"/>
              <a:gd name="T29" fmla="*/ 2147483647 h 171"/>
              <a:gd name="T30" fmla="*/ 2147483647 w 239"/>
              <a:gd name="T31" fmla="*/ 2147483647 h 171"/>
              <a:gd name="T32" fmla="*/ 2147483647 w 239"/>
              <a:gd name="T33" fmla="*/ 2147483647 h 171"/>
              <a:gd name="T34" fmla="*/ 2147483647 w 239"/>
              <a:gd name="T35" fmla="*/ 2147483647 h 171"/>
              <a:gd name="T36" fmla="*/ 2147483647 w 239"/>
              <a:gd name="T37" fmla="*/ 2147483647 h 171"/>
              <a:gd name="T38" fmla="*/ 2147483647 w 239"/>
              <a:gd name="T39" fmla="*/ 2147483647 h 171"/>
              <a:gd name="T40" fmla="*/ 2147483647 w 239"/>
              <a:gd name="T41" fmla="*/ 2147483647 h 171"/>
              <a:gd name="T42" fmla="*/ 2147483647 w 239"/>
              <a:gd name="T43" fmla="*/ 2147483647 h 171"/>
              <a:gd name="T44" fmla="*/ 2147483647 w 239"/>
              <a:gd name="T45" fmla="*/ 2147483647 h 171"/>
              <a:gd name="T46" fmla="*/ 2147483647 w 239"/>
              <a:gd name="T47" fmla="*/ 2147483647 h 171"/>
              <a:gd name="T48" fmla="*/ 2147483647 w 239"/>
              <a:gd name="T49" fmla="*/ 2147483647 h 171"/>
              <a:gd name="T50" fmla="*/ 2147483647 w 239"/>
              <a:gd name="T51" fmla="*/ 2147483647 h 171"/>
              <a:gd name="T52" fmla="*/ 2147483647 w 239"/>
              <a:gd name="T53" fmla="*/ 2147483647 h 171"/>
              <a:gd name="T54" fmla="*/ 2147483647 w 239"/>
              <a:gd name="T55" fmla="*/ 2147483647 h 171"/>
              <a:gd name="T56" fmla="*/ 2147483647 w 239"/>
              <a:gd name="T57" fmla="*/ 2147483647 h 171"/>
              <a:gd name="T58" fmla="*/ 2147483647 w 239"/>
              <a:gd name="T59" fmla="*/ 2147483647 h 171"/>
              <a:gd name="T60" fmla="*/ 2147483647 w 239"/>
              <a:gd name="T61" fmla="*/ 2147483647 h 171"/>
              <a:gd name="T62" fmla="*/ 2147483647 w 239"/>
              <a:gd name="T63" fmla="*/ 2147483647 h 171"/>
              <a:gd name="T64" fmla="*/ 2147483647 w 239"/>
              <a:gd name="T65" fmla="*/ 2147483647 h 171"/>
              <a:gd name="T66" fmla="*/ 2147483647 w 239"/>
              <a:gd name="T67" fmla="*/ 2147483647 h 171"/>
              <a:gd name="T68" fmla="*/ 2147483647 w 239"/>
              <a:gd name="T69" fmla="*/ 0 h 171"/>
              <a:gd name="T70" fmla="*/ 2147483647 w 239"/>
              <a:gd name="T71" fmla="*/ 2147483647 h 171"/>
              <a:gd name="T72" fmla="*/ 2147483647 w 239"/>
              <a:gd name="T73" fmla="*/ 2147483647 h 171"/>
              <a:gd name="T74" fmla="*/ 2147483647 w 239"/>
              <a:gd name="T75" fmla="*/ 2147483647 h 171"/>
              <a:gd name="T76" fmla="*/ 2147483647 w 239"/>
              <a:gd name="T77" fmla="*/ 2147483647 h 171"/>
              <a:gd name="T78" fmla="*/ 2147483647 w 239"/>
              <a:gd name="T79" fmla="*/ 2147483647 h 171"/>
              <a:gd name="T80" fmla="*/ 2147483647 w 239"/>
              <a:gd name="T81" fmla="*/ 2147483647 h 171"/>
              <a:gd name="T82" fmla="*/ 2147483647 w 239"/>
              <a:gd name="T83" fmla="*/ 2147483647 h 171"/>
              <a:gd name="T84" fmla="*/ 0 w 239"/>
              <a:gd name="T85" fmla="*/ 2147483647 h 1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9" h="171">
                <a:moveTo>
                  <a:pt x="0" y="41"/>
                </a:moveTo>
                <a:lnTo>
                  <a:pt x="3" y="60"/>
                </a:lnTo>
                <a:lnTo>
                  <a:pt x="12" y="80"/>
                </a:lnTo>
                <a:lnTo>
                  <a:pt x="10" y="88"/>
                </a:lnTo>
                <a:lnTo>
                  <a:pt x="14" y="86"/>
                </a:lnTo>
                <a:lnTo>
                  <a:pt x="15" y="94"/>
                </a:lnTo>
                <a:lnTo>
                  <a:pt x="20" y="91"/>
                </a:lnTo>
                <a:lnTo>
                  <a:pt x="25" y="97"/>
                </a:lnTo>
                <a:lnTo>
                  <a:pt x="30" y="97"/>
                </a:lnTo>
                <a:lnTo>
                  <a:pt x="40" y="102"/>
                </a:lnTo>
                <a:lnTo>
                  <a:pt x="47" y="101"/>
                </a:lnTo>
                <a:lnTo>
                  <a:pt x="49" y="104"/>
                </a:lnTo>
                <a:lnTo>
                  <a:pt x="54" y="102"/>
                </a:lnTo>
                <a:lnTo>
                  <a:pt x="71" y="99"/>
                </a:lnTo>
                <a:lnTo>
                  <a:pt x="73" y="106"/>
                </a:lnTo>
                <a:lnTo>
                  <a:pt x="77" y="106"/>
                </a:lnTo>
                <a:lnTo>
                  <a:pt x="81" y="110"/>
                </a:lnTo>
                <a:lnTo>
                  <a:pt x="84" y="114"/>
                </a:lnTo>
                <a:lnTo>
                  <a:pt x="80" y="121"/>
                </a:lnTo>
                <a:lnTo>
                  <a:pt x="78" y="130"/>
                </a:lnTo>
                <a:lnTo>
                  <a:pt x="81" y="141"/>
                </a:lnTo>
                <a:lnTo>
                  <a:pt x="85" y="145"/>
                </a:lnTo>
                <a:lnTo>
                  <a:pt x="87" y="141"/>
                </a:lnTo>
                <a:lnTo>
                  <a:pt x="93" y="142"/>
                </a:lnTo>
                <a:lnTo>
                  <a:pt x="97" y="147"/>
                </a:lnTo>
                <a:lnTo>
                  <a:pt x="109" y="150"/>
                </a:lnTo>
                <a:lnTo>
                  <a:pt x="115" y="155"/>
                </a:lnTo>
                <a:lnTo>
                  <a:pt x="119" y="167"/>
                </a:lnTo>
                <a:lnTo>
                  <a:pt x="125" y="170"/>
                </a:lnTo>
                <a:lnTo>
                  <a:pt x="146" y="162"/>
                </a:lnTo>
                <a:lnTo>
                  <a:pt x="151" y="167"/>
                </a:lnTo>
                <a:lnTo>
                  <a:pt x="155" y="167"/>
                </a:lnTo>
                <a:lnTo>
                  <a:pt x="163" y="159"/>
                </a:lnTo>
                <a:lnTo>
                  <a:pt x="173" y="159"/>
                </a:lnTo>
                <a:lnTo>
                  <a:pt x="169" y="151"/>
                </a:lnTo>
                <a:lnTo>
                  <a:pt x="172" y="148"/>
                </a:lnTo>
                <a:lnTo>
                  <a:pt x="180" y="147"/>
                </a:lnTo>
                <a:lnTo>
                  <a:pt x="186" y="140"/>
                </a:lnTo>
                <a:lnTo>
                  <a:pt x="186" y="138"/>
                </a:lnTo>
                <a:lnTo>
                  <a:pt x="193" y="137"/>
                </a:lnTo>
                <a:lnTo>
                  <a:pt x="196" y="134"/>
                </a:lnTo>
                <a:lnTo>
                  <a:pt x="201" y="137"/>
                </a:lnTo>
                <a:lnTo>
                  <a:pt x="197" y="139"/>
                </a:lnTo>
                <a:lnTo>
                  <a:pt x="200" y="144"/>
                </a:lnTo>
                <a:lnTo>
                  <a:pt x="210" y="142"/>
                </a:lnTo>
                <a:lnTo>
                  <a:pt x="209" y="136"/>
                </a:lnTo>
                <a:lnTo>
                  <a:pt x="205" y="131"/>
                </a:lnTo>
                <a:lnTo>
                  <a:pt x="197" y="132"/>
                </a:lnTo>
                <a:lnTo>
                  <a:pt x="201" y="120"/>
                </a:lnTo>
                <a:lnTo>
                  <a:pt x="204" y="115"/>
                </a:lnTo>
                <a:lnTo>
                  <a:pt x="201" y="102"/>
                </a:lnTo>
                <a:lnTo>
                  <a:pt x="203" y="99"/>
                </a:lnTo>
                <a:lnTo>
                  <a:pt x="201" y="96"/>
                </a:lnTo>
                <a:lnTo>
                  <a:pt x="204" y="91"/>
                </a:lnTo>
                <a:lnTo>
                  <a:pt x="215" y="87"/>
                </a:lnTo>
                <a:lnTo>
                  <a:pt x="218" y="75"/>
                </a:lnTo>
                <a:lnTo>
                  <a:pt x="231" y="74"/>
                </a:lnTo>
                <a:lnTo>
                  <a:pt x="232" y="69"/>
                </a:lnTo>
                <a:lnTo>
                  <a:pt x="238" y="64"/>
                </a:lnTo>
                <a:lnTo>
                  <a:pt x="234" y="62"/>
                </a:lnTo>
                <a:lnTo>
                  <a:pt x="222" y="62"/>
                </a:lnTo>
                <a:lnTo>
                  <a:pt x="225" y="53"/>
                </a:lnTo>
                <a:lnTo>
                  <a:pt x="225" y="40"/>
                </a:lnTo>
                <a:lnTo>
                  <a:pt x="213" y="38"/>
                </a:lnTo>
                <a:lnTo>
                  <a:pt x="206" y="30"/>
                </a:lnTo>
                <a:lnTo>
                  <a:pt x="197" y="26"/>
                </a:lnTo>
                <a:lnTo>
                  <a:pt x="183" y="19"/>
                </a:lnTo>
                <a:lnTo>
                  <a:pt x="181" y="15"/>
                </a:lnTo>
                <a:lnTo>
                  <a:pt x="159" y="15"/>
                </a:lnTo>
                <a:lnTo>
                  <a:pt x="148" y="0"/>
                </a:lnTo>
                <a:lnTo>
                  <a:pt x="133" y="14"/>
                </a:lnTo>
                <a:lnTo>
                  <a:pt x="127" y="12"/>
                </a:lnTo>
                <a:lnTo>
                  <a:pt x="120" y="16"/>
                </a:lnTo>
                <a:lnTo>
                  <a:pt x="112" y="12"/>
                </a:lnTo>
                <a:lnTo>
                  <a:pt x="100" y="12"/>
                </a:lnTo>
                <a:lnTo>
                  <a:pt x="95" y="14"/>
                </a:lnTo>
                <a:lnTo>
                  <a:pt x="85" y="12"/>
                </a:lnTo>
                <a:lnTo>
                  <a:pt x="81" y="14"/>
                </a:lnTo>
                <a:lnTo>
                  <a:pt x="78" y="18"/>
                </a:lnTo>
                <a:lnTo>
                  <a:pt x="71" y="11"/>
                </a:lnTo>
                <a:lnTo>
                  <a:pt x="62" y="16"/>
                </a:lnTo>
                <a:lnTo>
                  <a:pt x="55" y="14"/>
                </a:lnTo>
                <a:lnTo>
                  <a:pt x="36" y="15"/>
                </a:lnTo>
                <a:lnTo>
                  <a:pt x="10" y="29"/>
                </a:lnTo>
                <a:lnTo>
                  <a:pt x="6" y="40"/>
                </a:lnTo>
                <a:lnTo>
                  <a:pt x="0" y="4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2" name="Freeform 118"/>
          <p:cNvSpPr>
            <a:spLocks/>
          </p:cNvSpPr>
          <p:nvPr/>
        </p:nvSpPr>
        <p:spPr bwMode="auto">
          <a:xfrm>
            <a:off x="5063067" y="3482976"/>
            <a:ext cx="29237" cy="42863"/>
          </a:xfrm>
          <a:custGeom>
            <a:avLst/>
            <a:gdLst>
              <a:gd name="T0" fmla="*/ 0 w 19"/>
              <a:gd name="T1" fmla="*/ 2147483647 h 27"/>
              <a:gd name="T2" fmla="*/ 2147483647 w 19"/>
              <a:gd name="T3" fmla="*/ 2147483647 h 27"/>
              <a:gd name="T4" fmla="*/ 2147483647 w 19"/>
              <a:gd name="T5" fmla="*/ 2147483647 h 27"/>
              <a:gd name="T6" fmla="*/ 0 w 19"/>
              <a:gd name="T7" fmla="*/ 0 h 27"/>
              <a:gd name="T8" fmla="*/ 2147483647 w 19"/>
              <a:gd name="T9" fmla="*/ 2147483647 h 27"/>
              <a:gd name="T10" fmla="*/ 0 w 19"/>
              <a:gd name="T11" fmla="*/ 214748364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27">
                <a:moveTo>
                  <a:pt x="0" y="26"/>
                </a:moveTo>
                <a:lnTo>
                  <a:pt x="18" y="17"/>
                </a:lnTo>
                <a:lnTo>
                  <a:pt x="18" y="6"/>
                </a:lnTo>
                <a:lnTo>
                  <a:pt x="0" y="0"/>
                </a:lnTo>
                <a:lnTo>
                  <a:pt x="6" y="12"/>
                </a:lnTo>
                <a:lnTo>
                  <a:pt x="0" y="2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3" name="Freeform 119"/>
          <p:cNvSpPr>
            <a:spLocks/>
          </p:cNvSpPr>
          <p:nvPr/>
        </p:nvSpPr>
        <p:spPr bwMode="auto">
          <a:xfrm>
            <a:off x="3222889" y="3117851"/>
            <a:ext cx="564092" cy="874713"/>
          </a:xfrm>
          <a:custGeom>
            <a:avLst/>
            <a:gdLst>
              <a:gd name="T0" fmla="*/ 2147483647 w 355"/>
              <a:gd name="T1" fmla="*/ 2147483647 h 551"/>
              <a:gd name="T2" fmla="*/ 2147483647 w 355"/>
              <a:gd name="T3" fmla="*/ 2147483647 h 551"/>
              <a:gd name="T4" fmla="*/ 2147483647 w 355"/>
              <a:gd name="T5" fmla="*/ 2147483647 h 551"/>
              <a:gd name="T6" fmla="*/ 2147483647 w 355"/>
              <a:gd name="T7" fmla="*/ 2147483647 h 551"/>
              <a:gd name="T8" fmla="*/ 2147483647 w 355"/>
              <a:gd name="T9" fmla="*/ 2147483647 h 551"/>
              <a:gd name="T10" fmla="*/ 2147483647 w 355"/>
              <a:gd name="T11" fmla="*/ 2147483647 h 551"/>
              <a:gd name="T12" fmla="*/ 2147483647 w 355"/>
              <a:gd name="T13" fmla="*/ 2147483647 h 551"/>
              <a:gd name="T14" fmla="*/ 2147483647 w 355"/>
              <a:gd name="T15" fmla="*/ 2147483647 h 551"/>
              <a:gd name="T16" fmla="*/ 2147483647 w 355"/>
              <a:gd name="T17" fmla="*/ 2147483647 h 551"/>
              <a:gd name="T18" fmla="*/ 2147483647 w 355"/>
              <a:gd name="T19" fmla="*/ 2147483647 h 551"/>
              <a:gd name="T20" fmla="*/ 2147483647 w 355"/>
              <a:gd name="T21" fmla="*/ 2147483647 h 551"/>
              <a:gd name="T22" fmla="*/ 2147483647 w 355"/>
              <a:gd name="T23" fmla="*/ 2147483647 h 551"/>
              <a:gd name="T24" fmla="*/ 2147483647 w 355"/>
              <a:gd name="T25" fmla="*/ 2147483647 h 551"/>
              <a:gd name="T26" fmla="*/ 2147483647 w 355"/>
              <a:gd name="T27" fmla="*/ 2147483647 h 551"/>
              <a:gd name="T28" fmla="*/ 2147483647 w 355"/>
              <a:gd name="T29" fmla="*/ 2147483647 h 551"/>
              <a:gd name="T30" fmla="*/ 2147483647 w 355"/>
              <a:gd name="T31" fmla="*/ 2147483647 h 551"/>
              <a:gd name="T32" fmla="*/ 2147483647 w 355"/>
              <a:gd name="T33" fmla="*/ 2147483647 h 551"/>
              <a:gd name="T34" fmla="*/ 2147483647 w 355"/>
              <a:gd name="T35" fmla="*/ 2147483647 h 551"/>
              <a:gd name="T36" fmla="*/ 2147483647 w 355"/>
              <a:gd name="T37" fmla="*/ 2147483647 h 551"/>
              <a:gd name="T38" fmla="*/ 2147483647 w 355"/>
              <a:gd name="T39" fmla="*/ 2147483647 h 551"/>
              <a:gd name="T40" fmla="*/ 2147483647 w 355"/>
              <a:gd name="T41" fmla="*/ 2147483647 h 551"/>
              <a:gd name="T42" fmla="*/ 2147483647 w 355"/>
              <a:gd name="T43" fmla="*/ 2147483647 h 551"/>
              <a:gd name="T44" fmla="*/ 2147483647 w 355"/>
              <a:gd name="T45" fmla="*/ 2147483647 h 551"/>
              <a:gd name="T46" fmla="*/ 2147483647 w 355"/>
              <a:gd name="T47" fmla="*/ 2147483647 h 551"/>
              <a:gd name="T48" fmla="*/ 2147483647 w 355"/>
              <a:gd name="T49" fmla="*/ 2147483647 h 551"/>
              <a:gd name="T50" fmla="*/ 2147483647 w 355"/>
              <a:gd name="T51" fmla="*/ 2147483647 h 551"/>
              <a:gd name="T52" fmla="*/ 2147483647 w 355"/>
              <a:gd name="T53" fmla="*/ 2147483647 h 551"/>
              <a:gd name="T54" fmla="*/ 2147483647 w 355"/>
              <a:gd name="T55" fmla="*/ 2147483647 h 551"/>
              <a:gd name="T56" fmla="*/ 2147483647 w 355"/>
              <a:gd name="T57" fmla="*/ 2147483647 h 551"/>
              <a:gd name="T58" fmla="*/ 2147483647 w 355"/>
              <a:gd name="T59" fmla="*/ 2147483647 h 551"/>
              <a:gd name="T60" fmla="*/ 2147483647 w 355"/>
              <a:gd name="T61" fmla="*/ 2147483647 h 551"/>
              <a:gd name="T62" fmla="*/ 2147483647 w 355"/>
              <a:gd name="T63" fmla="*/ 2147483647 h 551"/>
              <a:gd name="T64" fmla="*/ 2147483647 w 355"/>
              <a:gd name="T65" fmla="*/ 2147483647 h 551"/>
              <a:gd name="T66" fmla="*/ 2147483647 w 355"/>
              <a:gd name="T67" fmla="*/ 2147483647 h 551"/>
              <a:gd name="T68" fmla="*/ 2147483647 w 355"/>
              <a:gd name="T69" fmla="*/ 2147483647 h 551"/>
              <a:gd name="T70" fmla="*/ 2147483647 w 355"/>
              <a:gd name="T71" fmla="*/ 2147483647 h 551"/>
              <a:gd name="T72" fmla="*/ 2147483647 w 355"/>
              <a:gd name="T73" fmla="*/ 2147483647 h 551"/>
              <a:gd name="T74" fmla="*/ 2147483647 w 355"/>
              <a:gd name="T75" fmla="*/ 2147483647 h 551"/>
              <a:gd name="T76" fmla="*/ 2147483647 w 355"/>
              <a:gd name="T77" fmla="*/ 2147483647 h 551"/>
              <a:gd name="T78" fmla="*/ 2147483647 w 355"/>
              <a:gd name="T79" fmla="*/ 2147483647 h 551"/>
              <a:gd name="T80" fmla="*/ 2147483647 w 355"/>
              <a:gd name="T81" fmla="*/ 2147483647 h 551"/>
              <a:gd name="T82" fmla="*/ 2147483647 w 355"/>
              <a:gd name="T83" fmla="*/ 2147483647 h 551"/>
              <a:gd name="T84" fmla="*/ 2147483647 w 355"/>
              <a:gd name="T85" fmla="*/ 2147483647 h 551"/>
              <a:gd name="T86" fmla="*/ 2147483647 w 355"/>
              <a:gd name="T87" fmla="*/ 2147483647 h 551"/>
              <a:gd name="T88" fmla="*/ 2147483647 w 355"/>
              <a:gd name="T89" fmla="*/ 2147483647 h 551"/>
              <a:gd name="T90" fmla="*/ 2147483647 w 355"/>
              <a:gd name="T91" fmla="*/ 2147483647 h 551"/>
              <a:gd name="T92" fmla="*/ 2147483647 w 355"/>
              <a:gd name="T93" fmla="*/ 2147483647 h 551"/>
              <a:gd name="T94" fmla="*/ 2147483647 w 355"/>
              <a:gd name="T95" fmla="*/ 2147483647 h 551"/>
              <a:gd name="T96" fmla="*/ 2147483647 w 355"/>
              <a:gd name="T97" fmla="*/ 2147483647 h 551"/>
              <a:gd name="T98" fmla="*/ 2147483647 w 355"/>
              <a:gd name="T99" fmla="*/ 2147483647 h 551"/>
              <a:gd name="T100" fmla="*/ 2147483647 w 355"/>
              <a:gd name="T101" fmla="*/ 2147483647 h 551"/>
              <a:gd name="T102" fmla="*/ 2147483647 w 355"/>
              <a:gd name="T103" fmla="*/ 2147483647 h 551"/>
              <a:gd name="T104" fmla="*/ 2147483647 w 355"/>
              <a:gd name="T105" fmla="*/ 2147483647 h 551"/>
              <a:gd name="T106" fmla="*/ 2147483647 w 355"/>
              <a:gd name="T107" fmla="*/ 2147483647 h 551"/>
              <a:gd name="T108" fmla="*/ 2147483647 w 355"/>
              <a:gd name="T109" fmla="*/ 2147483647 h 551"/>
              <a:gd name="T110" fmla="*/ 2147483647 w 355"/>
              <a:gd name="T111" fmla="*/ 2147483647 h 551"/>
              <a:gd name="T112" fmla="*/ 2147483647 w 355"/>
              <a:gd name="T113" fmla="*/ 2147483647 h 551"/>
              <a:gd name="T114" fmla="*/ 2147483647 w 355"/>
              <a:gd name="T115" fmla="*/ 2147483647 h 551"/>
              <a:gd name="T116" fmla="*/ 2147483647 w 355"/>
              <a:gd name="T117" fmla="*/ 2147483647 h 551"/>
              <a:gd name="T118" fmla="*/ 2147483647 w 355"/>
              <a:gd name="T119" fmla="*/ 2147483647 h 551"/>
              <a:gd name="T120" fmla="*/ 2147483647 w 355"/>
              <a:gd name="T121" fmla="*/ 2147483647 h 551"/>
              <a:gd name="T122" fmla="*/ 2147483647 w 355"/>
              <a:gd name="T123" fmla="*/ 2147483647 h 5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5" h="551">
                <a:moveTo>
                  <a:pt x="290" y="355"/>
                </a:moveTo>
                <a:lnTo>
                  <a:pt x="292" y="356"/>
                </a:lnTo>
                <a:lnTo>
                  <a:pt x="292" y="358"/>
                </a:lnTo>
                <a:lnTo>
                  <a:pt x="295" y="358"/>
                </a:lnTo>
                <a:lnTo>
                  <a:pt x="295" y="359"/>
                </a:lnTo>
                <a:lnTo>
                  <a:pt x="296" y="361"/>
                </a:lnTo>
                <a:lnTo>
                  <a:pt x="296" y="362"/>
                </a:lnTo>
                <a:lnTo>
                  <a:pt x="297" y="364"/>
                </a:lnTo>
                <a:lnTo>
                  <a:pt x="298" y="366"/>
                </a:lnTo>
                <a:lnTo>
                  <a:pt x="299" y="372"/>
                </a:lnTo>
                <a:lnTo>
                  <a:pt x="300" y="376"/>
                </a:lnTo>
                <a:lnTo>
                  <a:pt x="300" y="378"/>
                </a:lnTo>
                <a:lnTo>
                  <a:pt x="300" y="381"/>
                </a:lnTo>
                <a:lnTo>
                  <a:pt x="299" y="383"/>
                </a:lnTo>
                <a:lnTo>
                  <a:pt x="297" y="386"/>
                </a:lnTo>
                <a:lnTo>
                  <a:pt x="297" y="385"/>
                </a:lnTo>
                <a:lnTo>
                  <a:pt x="293" y="387"/>
                </a:lnTo>
                <a:lnTo>
                  <a:pt x="290" y="391"/>
                </a:lnTo>
                <a:lnTo>
                  <a:pt x="287" y="392"/>
                </a:lnTo>
                <a:lnTo>
                  <a:pt x="285" y="394"/>
                </a:lnTo>
                <a:lnTo>
                  <a:pt x="284" y="394"/>
                </a:lnTo>
                <a:lnTo>
                  <a:pt x="283" y="396"/>
                </a:lnTo>
                <a:lnTo>
                  <a:pt x="285" y="396"/>
                </a:lnTo>
                <a:lnTo>
                  <a:pt x="285" y="397"/>
                </a:lnTo>
                <a:lnTo>
                  <a:pt x="287" y="397"/>
                </a:lnTo>
                <a:lnTo>
                  <a:pt x="290" y="398"/>
                </a:lnTo>
                <a:lnTo>
                  <a:pt x="290" y="400"/>
                </a:lnTo>
                <a:lnTo>
                  <a:pt x="291" y="402"/>
                </a:lnTo>
                <a:lnTo>
                  <a:pt x="292" y="403"/>
                </a:lnTo>
                <a:lnTo>
                  <a:pt x="293" y="404"/>
                </a:lnTo>
                <a:lnTo>
                  <a:pt x="295" y="403"/>
                </a:lnTo>
                <a:lnTo>
                  <a:pt x="297" y="405"/>
                </a:lnTo>
                <a:lnTo>
                  <a:pt x="297" y="404"/>
                </a:lnTo>
                <a:lnTo>
                  <a:pt x="300" y="401"/>
                </a:lnTo>
                <a:lnTo>
                  <a:pt x="300" y="400"/>
                </a:lnTo>
                <a:lnTo>
                  <a:pt x="302" y="398"/>
                </a:lnTo>
                <a:lnTo>
                  <a:pt x="303" y="397"/>
                </a:lnTo>
                <a:lnTo>
                  <a:pt x="304" y="395"/>
                </a:lnTo>
                <a:lnTo>
                  <a:pt x="305" y="394"/>
                </a:lnTo>
                <a:lnTo>
                  <a:pt x="307" y="393"/>
                </a:lnTo>
                <a:lnTo>
                  <a:pt x="311" y="394"/>
                </a:lnTo>
                <a:lnTo>
                  <a:pt x="312" y="395"/>
                </a:lnTo>
                <a:lnTo>
                  <a:pt x="312" y="394"/>
                </a:lnTo>
                <a:lnTo>
                  <a:pt x="316" y="394"/>
                </a:lnTo>
                <a:lnTo>
                  <a:pt x="319" y="395"/>
                </a:lnTo>
                <a:lnTo>
                  <a:pt x="320" y="395"/>
                </a:lnTo>
                <a:lnTo>
                  <a:pt x="323" y="396"/>
                </a:lnTo>
                <a:lnTo>
                  <a:pt x="324" y="396"/>
                </a:lnTo>
                <a:lnTo>
                  <a:pt x="324" y="395"/>
                </a:lnTo>
                <a:lnTo>
                  <a:pt x="331" y="398"/>
                </a:lnTo>
                <a:lnTo>
                  <a:pt x="336" y="398"/>
                </a:lnTo>
                <a:lnTo>
                  <a:pt x="338" y="400"/>
                </a:lnTo>
                <a:lnTo>
                  <a:pt x="341" y="401"/>
                </a:lnTo>
                <a:lnTo>
                  <a:pt x="343" y="403"/>
                </a:lnTo>
                <a:lnTo>
                  <a:pt x="345" y="406"/>
                </a:lnTo>
                <a:lnTo>
                  <a:pt x="350" y="411"/>
                </a:lnTo>
                <a:lnTo>
                  <a:pt x="354" y="418"/>
                </a:lnTo>
                <a:lnTo>
                  <a:pt x="354" y="423"/>
                </a:lnTo>
                <a:lnTo>
                  <a:pt x="354" y="427"/>
                </a:lnTo>
                <a:lnTo>
                  <a:pt x="354" y="429"/>
                </a:lnTo>
                <a:lnTo>
                  <a:pt x="354" y="431"/>
                </a:lnTo>
                <a:lnTo>
                  <a:pt x="352" y="433"/>
                </a:lnTo>
                <a:lnTo>
                  <a:pt x="350" y="435"/>
                </a:lnTo>
                <a:lnTo>
                  <a:pt x="350" y="438"/>
                </a:lnTo>
                <a:lnTo>
                  <a:pt x="348" y="441"/>
                </a:lnTo>
                <a:lnTo>
                  <a:pt x="347" y="444"/>
                </a:lnTo>
                <a:lnTo>
                  <a:pt x="345" y="447"/>
                </a:lnTo>
                <a:lnTo>
                  <a:pt x="344" y="450"/>
                </a:lnTo>
                <a:lnTo>
                  <a:pt x="342" y="456"/>
                </a:lnTo>
                <a:lnTo>
                  <a:pt x="341" y="456"/>
                </a:lnTo>
                <a:lnTo>
                  <a:pt x="338" y="457"/>
                </a:lnTo>
                <a:lnTo>
                  <a:pt x="336" y="459"/>
                </a:lnTo>
                <a:lnTo>
                  <a:pt x="334" y="461"/>
                </a:lnTo>
                <a:lnTo>
                  <a:pt x="333" y="462"/>
                </a:lnTo>
                <a:lnTo>
                  <a:pt x="330" y="465"/>
                </a:lnTo>
                <a:lnTo>
                  <a:pt x="329" y="465"/>
                </a:lnTo>
                <a:lnTo>
                  <a:pt x="329" y="464"/>
                </a:lnTo>
                <a:lnTo>
                  <a:pt x="328" y="463"/>
                </a:lnTo>
                <a:lnTo>
                  <a:pt x="326" y="463"/>
                </a:lnTo>
                <a:lnTo>
                  <a:pt x="323" y="463"/>
                </a:lnTo>
                <a:lnTo>
                  <a:pt x="322" y="462"/>
                </a:lnTo>
                <a:lnTo>
                  <a:pt x="320" y="463"/>
                </a:lnTo>
                <a:lnTo>
                  <a:pt x="323" y="463"/>
                </a:lnTo>
                <a:lnTo>
                  <a:pt x="324" y="464"/>
                </a:lnTo>
                <a:lnTo>
                  <a:pt x="328" y="464"/>
                </a:lnTo>
                <a:lnTo>
                  <a:pt x="328" y="466"/>
                </a:lnTo>
                <a:lnTo>
                  <a:pt x="326" y="466"/>
                </a:lnTo>
                <a:lnTo>
                  <a:pt x="326" y="467"/>
                </a:lnTo>
                <a:lnTo>
                  <a:pt x="323" y="469"/>
                </a:lnTo>
                <a:lnTo>
                  <a:pt x="325" y="469"/>
                </a:lnTo>
                <a:lnTo>
                  <a:pt x="326" y="468"/>
                </a:lnTo>
                <a:lnTo>
                  <a:pt x="326" y="469"/>
                </a:lnTo>
                <a:lnTo>
                  <a:pt x="326" y="470"/>
                </a:lnTo>
                <a:lnTo>
                  <a:pt x="323" y="473"/>
                </a:lnTo>
                <a:lnTo>
                  <a:pt x="319" y="474"/>
                </a:lnTo>
                <a:lnTo>
                  <a:pt x="316" y="474"/>
                </a:lnTo>
                <a:lnTo>
                  <a:pt x="315" y="472"/>
                </a:lnTo>
                <a:lnTo>
                  <a:pt x="311" y="472"/>
                </a:lnTo>
                <a:lnTo>
                  <a:pt x="309" y="472"/>
                </a:lnTo>
                <a:lnTo>
                  <a:pt x="308" y="474"/>
                </a:lnTo>
                <a:lnTo>
                  <a:pt x="305" y="475"/>
                </a:lnTo>
                <a:lnTo>
                  <a:pt x="300" y="476"/>
                </a:lnTo>
                <a:lnTo>
                  <a:pt x="303" y="477"/>
                </a:lnTo>
                <a:lnTo>
                  <a:pt x="305" y="477"/>
                </a:lnTo>
                <a:lnTo>
                  <a:pt x="306" y="477"/>
                </a:lnTo>
                <a:lnTo>
                  <a:pt x="308" y="475"/>
                </a:lnTo>
                <a:lnTo>
                  <a:pt x="310" y="475"/>
                </a:lnTo>
                <a:lnTo>
                  <a:pt x="310" y="477"/>
                </a:lnTo>
                <a:lnTo>
                  <a:pt x="310" y="479"/>
                </a:lnTo>
                <a:lnTo>
                  <a:pt x="309" y="483"/>
                </a:lnTo>
                <a:lnTo>
                  <a:pt x="305" y="482"/>
                </a:lnTo>
                <a:lnTo>
                  <a:pt x="305" y="483"/>
                </a:lnTo>
                <a:lnTo>
                  <a:pt x="307" y="484"/>
                </a:lnTo>
                <a:lnTo>
                  <a:pt x="309" y="484"/>
                </a:lnTo>
                <a:lnTo>
                  <a:pt x="306" y="487"/>
                </a:lnTo>
                <a:lnTo>
                  <a:pt x="302" y="489"/>
                </a:lnTo>
                <a:lnTo>
                  <a:pt x="295" y="488"/>
                </a:lnTo>
                <a:lnTo>
                  <a:pt x="292" y="489"/>
                </a:lnTo>
                <a:lnTo>
                  <a:pt x="290" y="489"/>
                </a:lnTo>
                <a:lnTo>
                  <a:pt x="286" y="489"/>
                </a:lnTo>
                <a:lnTo>
                  <a:pt x="285" y="491"/>
                </a:lnTo>
                <a:lnTo>
                  <a:pt x="284" y="492"/>
                </a:lnTo>
                <a:lnTo>
                  <a:pt x="281" y="490"/>
                </a:lnTo>
                <a:lnTo>
                  <a:pt x="280" y="489"/>
                </a:lnTo>
                <a:lnTo>
                  <a:pt x="279" y="490"/>
                </a:lnTo>
                <a:lnTo>
                  <a:pt x="277" y="488"/>
                </a:lnTo>
                <a:lnTo>
                  <a:pt x="274" y="488"/>
                </a:lnTo>
                <a:lnTo>
                  <a:pt x="274" y="489"/>
                </a:lnTo>
                <a:lnTo>
                  <a:pt x="276" y="489"/>
                </a:lnTo>
                <a:lnTo>
                  <a:pt x="277" y="489"/>
                </a:lnTo>
                <a:lnTo>
                  <a:pt x="279" y="491"/>
                </a:lnTo>
                <a:lnTo>
                  <a:pt x="281" y="491"/>
                </a:lnTo>
                <a:lnTo>
                  <a:pt x="282" y="492"/>
                </a:lnTo>
                <a:lnTo>
                  <a:pt x="284" y="492"/>
                </a:lnTo>
                <a:lnTo>
                  <a:pt x="285" y="492"/>
                </a:lnTo>
                <a:lnTo>
                  <a:pt x="286" y="492"/>
                </a:lnTo>
                <a:lnTo>
                  <a:pt x="289" y="490"/>
                </a:lnTo>
                <a:lnTo>
                  <a:pt x="292" y="490"/>
                </a:lnTo>
                <a:lnTo>
                  <a:pt x="297" y="492"/>
                </a:lnTo>
                <a:lnTo>
                  <a:pt x="298" y="494"/>
                </a:lnTo>
                <a:lnTo>
                  <a:pt x="297" y="494"/>
                </a:lnTo>
                <a:lnTo>
                  <a:pt x="294" y="494"/>
                </a:lnTo>
                <a:lnTo>
                  <a:pt x="292" y="495"/>
                </a:lnTo>
                <a:lnTo>
                  <a:pt x="291" y="496"/>
                </a:lnTo>
                <a:lnTo>
                  <a:pt x="292" y="497"/>
                </a:lnTo>
                <a:lnTo>
                  <a:pt x="294" y="497"/>
                </a:lnTo>
                <a:lnTo>
                  <a:pt x="295" y="496"/>
                </a:lnTo>
                <a:lnTo>
                  <a:pt x="296" y="496"/>
                </a:lnTo>
                <a:lnTo>
                  <a:pt x="295" y="497"/>
                </a:lnTo>
                <a:lnTo>
                  <a:pt x="295" y="498"/>
                </a:lnTo>
                <a:lnTo>
                  <a:pt x="296" y="498"/>
                </a:lnTo>
                <a:lnTo>
                  <a:pt x="297" y="498"/>
                </a:lnTo>
                <a:lnTo>
                  <a:pt x="298" y="498"/>
                </a:lnTo>
                <a:lnTo>
                  <a:pt x="299" y="499"/>
                </a:lnTo>
                <a:lnTo>
                  <a:pt x="303" y="500"/>
                </a:lnTo>
                <a:lnTo>
                  <a:pt x="305" y="502"/>
                </a:lnTo>
                <a:lnTo>
                  <a:pt x="306" y="501"/>
                </a:lnTo>
                <a:lnTo>
                  <a:pt x="309" y="502"/>
                </a:lnTo>
                <a:lnTo>
                  <a:pt x="310" y="500"/>
                </a:lnTo>
                <a:lnTo>
                  <a:pt x="312" y="500"/>
                </a:lnTo>
                <a:lnTo>
                  <a:pt x="315" y="501"/>
                </a:lnTo>
                <a:lnTo>
                  <a:pt x="318" y="500"/>
                </a:lnTo>
                <a:lnTo>
                  <a:pt x="320" y="501"/>
                </a:lnTo>
                <a:lnTo>
                  <a:pt x="323" y="500"/>
                </a:lnTo>
                <a:lnTo>
                  <a:pt x="329" y="500"/>
                </a:lnTo>
                <a:lnTo>
                  <a:pt x="330" y="502"/>
                </a:lnTo>
                <a:lnTo>
                  <a:pt x="329" y="504"/>
                </a:lnTo>
                <a:lnTo>
                  <a:pt x="326" y="505"/>
                </a:lnTo>
                <a:lnTo>
                  <a:pt x="325" y="505"/>
                </a:lnTo>
                <a:lnTo>
                  <a:pt x="324" y="507"/>
                </a:lnTo>
                <a:lnTo>
                  <a:pt x="326" y="509"/>
                </a:lnTo>
                <a:lnTo>
                  <a:pt x="325" y="509"/>
                </a:lnTo>
                <a:lnTo>
                  <a:pt x="326" y="512"/>
                </a:lnTo>
                <a:lnTo>
                  <a:pt x="325" y="515"/>
                </a:lnTo>
                <a:lnTo>
                  <a:pt x="323" y="517"/>
                </a:lnTo>
                <a:lnTo>
                  <a:pt x="322" y="517"/>
                </a:lnTo>
                <a:lnTo>
                  <a:pt x="321" y="518"/>
                </a:lnTo>
                <a:lnTo>
                  <a:pt x="320" y="519"/>
                </a:lnTo>
                <a:lnTo>
                  <a:pt x="320" y="518"/>
                </a:lnTo>
                <a:lnTo>
                  <a:pt x="318" y="519"/>
                </a:lnTo>
                <a:lnTo>
                  <a:pt x="317" y="519"/>
                </a:lnTo>
                <a:lnTo>
                  <a:pt x="316" y="520"/>
                </a:lnTo>
                <a:lnTo>
                  <a:pt x="313" y="520"/>
                </a:lnTo>
                <a:lnTo>
                  <a:pt x="310" y="520"/>
                </a:lnTo>
                <a:lnTo>
                  <a:pt x="308" y="521"/>
                </a:lnTo>
                <a:lnTo>
                  <a:pt x="306" y="523"/>
                </a:lnTo>
                <a:lnTo>
                  <a:pt x="304" y="525"/>
                </a:lnTo>
                <a:lnTo>
                  <a:pt x="304" y="528"/>
                </a:lnTo>
                <a:lnTo>
                  <a:pt x="304" y="530"/>
                </a:lnTo>
                <a:lnTo>
                  <a:pt x="303" y="530"/>
                </a:lnTo>
                <a:lnTo>
                  <a:pt x="299" y="529"/>
                </a:lnTo>
                <a:lnTo>
                  <a:pt x="297" y="528"/>
                </a:lnTo>
                <a:lnTo>
                  <a:pt x="295" y="527"/>
                </a:lnTo>
                <a:lnTo>
                  <a:pt x="294" y="528"/>
                </a:lnTo>
                <a:lnTo>
                  <a:pt x="289" y="532"/>
                </a:lnTo>
                <a:lnTo>
                  <a:pt x="285" y="532"/>
                </a:lnTo>
                <a:lnTo>
                  <a:pt x="283" y="532"/>
                </a:lnTo>
                <a:lnTo>
                  <a:pt x="279" y="532"/>
                </a:lnTo>
                <a:lnTo>
                  <a:pt x="277" y="533"/>
                </a:lnTo>
                <a:lnTo>
                  <a:pt x="274" y="535"/>
                </a:lnTo>
                <a:lnTo>
                  <a:pt x="271" y="537"/>
                </a:lnTo>
                <a:lnTo>
                  <a:pt x="270" y="537"/>
                </a:lnTo>
                <a:lnTo>
                  <a:pt x="268" y="537"/>
                </a:lnTo>
                <a:lnTo>
                  <a:pt x="265" y="535"/>
                </a:lnTo>
                <a:lnTo>
                  <a:pt x="261" y="533"/>
                </a:lnTo>
                <a:lnTo>
                  <a:pt x="260" y="533"/>
                </a:lnTo>
                <a:lnTo>
                  <a:pt x="256" y="531"/>
                </a:lnTo>
                <a:lnTo>
                  <a:pt x="253" y="530"/>
                </a:lnTo>
                <a:lnTo>
                  <a:pt x="250" y="529"/>
                </a:lnTo>
                <a:lnTo>
                  <a:pt x="245" y="529"/>
                </a:lnTo>
                <a:lnTo>
                  <a:pt x="243" y="529"/>
                </a:lnTo>
                <a:lnTo>
                  <a:pt x="239" y="529"/>
                </a:lnTo>
                <a:lnTo>
                  <a:pt x="237" y="529"/>
                </a:lnTo>
                <a:lnTo>
                  <a:pt x="234" y="529"/>
                </a:lnTo>
                <a:lnTo>
                  <a:pt x="231" y="529"/>
                </a:lnTo>
                <a:lnTo>
                  <a:pt x="227" y="530"/>
                </a:lnTo>
                <a:lnTo>
                  <a:pt x="226" y="530"/>
                </a:lnTo>
                <a:lnTo>
                  <a:pt x="225" y="532"/>
                </a:lnTo>
                <a:lnTo>
                  <a:pt x="224" y="532"/>
                </a:lnTo>
                <a:lnTo>
                  <a:pt x="219" y="528"/>
                </a:lnTo>
                <a:lnTo>
                  <a:pt x="220" y="527"/>
                </a:lnTo>
                <a:lnTo>
                  <a:pt x="221" y="527"/>
                </a:lnTo>
                <a:lnTo>
                  <a:pt x="223" y="526"/>
                </a:lnTo>
                <a:lnTo>
                  <a:pt x="221" y="525"/>
                </a:lnTo>
                <a:lnTo>
                  <a:pt x="220" y="526"/>
                </a:lnTo>
                <a:lnTo>
                  <a:pt x="220" y="525"/>
                </a:lnTo>
                <a:lnTo>
                  <a:pt x="220" y="524"/>
                </a:lnTo>
                <a:lnTo>
                  <a:pt x="220" y="526"/>
                </a:lnTo>
                <a:lnTo>
                  <a:pt x="218" y="525"/>
                </a:lnTo>
                <a:lnTo>
                  <a:pt x="218" y="524"/>
                </a:lnTo>
                <a:lnTo>
                  <a:pt x="217" y="524"/>
                </a:lnTo>
                <a:lnTo>
                  <a:pt x="217" y="527"/>
                </a:lnTo>
                <a:lnTo>
                  <a:pt x="218" y="527"/>
                </a:lnTo>
                <a:lnTo>
                  <a:pt x="218" y="528"/>
                </a:lnTo>
                <a:lnTo>
                  <a:pt x="216" y="527"/>
                </a:lnTo>
                <a:lnTo>
                  <a:pt x="215" y="527"/>
                </a:lnTo>
                <a:lnTo>
                  <a:pt x="216" y="524"/>
                </a:lnTo>
                <a:lnTo>
                  <a:pt x="214" y="524"/>
                </a:lnTo>
                <a:lnTo>
                  <a:pt x="214" y="527"/>
                </a:lnTo>
                <a:lnTo>
                  <a:pt x="212" y="527"/>
                </a:lnTo>
                <a:lnTo>
                  <a:pt x="211" y="526"/>
                </a:lnTo>
                <a:lnTo>
                  <a:pt x="212" y="523"/>
                </a:lnTo>
                <a:lnTo>
                  <a:pt x="210" y="522"/>
                </a:lnTo>
                <a:lnTo>
                  <a:pt x="210" y="524"/>
                </a:lnTo>
                <a:lnTo>
                  <a:pt x="210" y="526"/>
                </a:lnTo>
                <a:lnTo>
                  <a:pt x="210" y="527"/>
                </a:lnTo>
                <a:lnTo>
                  <a:pt x="206" y="525"/>
                </a:lnTo>
                <a:lnTo>
                  <a:pt x="205" y="524"/>
                </a:lnTo>
                <a:lnTo>
                  <a:pt x="203" y="522"/>
                </a:lnTo>
                <a:lnTo>
                  <a:pt x="200" y="518"/>
                </a:lnTo>
                <a:lnTo>
                  <a:pt x="199" y="518"/>
                </a:lnTo>
                <a:lnTo>
                  <a:pt x="202" y="523"/>
                </a:lnTo>
                <a:lnTo>
                  <a:pt x="201" y="524"/>
                </a:lnTo>
                <a:lnTo>
                  <a:pt x="198" y="524"/>
                </a:lnTo>
                <a:lnTo>
                  <a:pt x="198" y="526"/>
                </a:lnTo>
                <a:lnTo>
                  <a:pt x="197" y="526"/>
                </a:lnTo>
                <a:lnTo>
                  <a:pt x="192" y="526"/>
                </a:lnTo>
                <a:lnTo>
                  <a:pt x="192" y="527"/>
                </a:lnTo>
                <a:lnTo>
                  <a:pt x="190" y="527"/>
                </a:lnTo>
                <a:lnTo>
                  <a:pt x="190" y="529"/>
                </a:lnTo>
                <a:lnTo>
                  <a:pt x="189" y="528"/>
                </a:lnTo>
                <a:lnTo>
                  <a:pt x="187" y="527"/>
                </a:lnTo>
                <a:lnTo>
                  <a:pt x="185" y="526"/>
                </a:lnTo>
                <a:lnTo>
                  <a:pt x="181" y="526"/>
                </a:lnTo>
                <a:lnTo>
                  <a:pt x="182" y="527"/>
                </a:lnTo>
                <a:lnTo>
                  <a:pt x="179" y="526"/>
                </a:lnTo>
                <a:lnTo>
                  <a:pt x="176" y="526"/>
                </a:lnTo>
                <a:lnTo>
                  <a:pt x="175" y="526"/>
                </a:lnTo>
                <a:lnTo>
                  <a:pt x="174" y="527"/>
                </a:lnTo>
                <a:lnTo>
                  <a:pt x="173" y="527"/>
                </a:lnTo>
                <a:lnTo>
                  <a:pt x="173" y="525"/>
                </a:lnTo>
                <a:lnTo>
                  <a:pt x="169" y="525"/>
                </a:lnTo>
                <a:lnTo>
                  <a:pt x="169" y="524"/>
                </a:lnTo>
                <a:lnTo>
                  <a:pt x="167" y="525"/>
                </a:lnTo>
                <a:lnTo>
                  <a:pt x="167" y="527"/>
                </a:lnTo>
                <a:lnTo>
                  <a:pt x="168" y="526"/>
                </a:lnTo>
                <a:lnTo>
                  <a:pt x="169" y="526"/>
                </a:lnTo>
                <a:lnTo>
                  <a:pt x="169" y="527"/>
                </a:lnTo>
                <a:lnTo>
                  <a:pt x="171" y="528"/>
                </a:lnTo>
                <a:lnTo>
                  <a:pt x="172" y="527"/>
                </a:lnTo>
                <a:lnTo>
                  <a:pt x="173" y="528"/>
                </a:lnTo>
                <a:lnTo>
                  <a:pt x="173" y="530"/>
                </a:lnTo>
                <a:lnTo>
                  <a:pt x="171" y="533"/>
                </a:lnTo>
                <a:lnTo>
                  <a:pt x="169" y="533"/>
                </a:lnTo>
                <a:lnTo>
                  <a:pt x="166" y="533"/>
                </a:lnTo>
                <a:lnTo>
                  <a:pt x="166" y="532"/>
                </a:lnTo>
                <a:lnTo>
                  <a:pt x="165" y="532"/>
                </a:lnTo>
                <a:lnTo>
                  <a:pt x="163" y="531"/>
                </a:lnTo>
                <a:lnTo>
                  <a:pt x="161" y="530"/>
                </a:lnTo>
                <a:lnTo>
                  <a:pt x="159" y="530"/>
                </a:lnTo>
                <a:lnTo>
                  <a:pt x="155" y="529"/>
                </a:lnTo>
                <a:lnTo>
                  <a:pt x="155" y="528"/>
                </a:lnTo>
                <a:lnTo>
                  <a:pt x="151" y="528"/>
                </a:lnTo>
                <a:lnTo>
                  <a:pt x="149" y="530"/>
                </a:lnTo>
                <a:lnTo>
                  <a:pt x="149" y="532"/>
                </a:lnTo>
                <a:lnTo>
                  <a:pt x="150" y="532"/>
                </a:lnTo>
                <a:lnTo>
                  <a:pt x="150" y="533"/>
                </a:lnTo>
                <a:lnTo>
                  <a:pt x="149" y="535"/>
                </a:lnTo>
                <a:lnTo>
                  <a:pt x="149" y="532"/>
                </a:lnTo>
                <a:lnTo>
                  <a:pt x="148" y="530"/>
                </a:lnTo>
                <a:lnTo>
                  <a:pt x="141" y="524"/>
                </a:lnTo>
                <a:lnTo>
                  <a:pt x="136" y="520"/>
                </a:lnTo>
                <a:lnTo>
                  <a:pt x="134" y="518"/>
                </a:lnTo>
                <a:lnTo>
                  <a:pt x="132" y="518"/>
                </a:lnTo>
                <a:lnTo>
                  <a:pt x="128" y="519"/>
                </a:lnTo>
                <a:lnTo>
                  <a:pt x="125" y="519"/>
                </a:lnTo>
                <a:lnTo>
                  <a:pt x="124" y="519"/>
                </a:lnTo>
                <a:lnTo>
                  <a:pt x="122" y="520"/>
                </a:lnTo>
                <a:lnTo>
                  <a:pt x="119" y="519"/>
                </a:lnTo>
                <a:lnTo>
                  <a:pt x="115" y="519"/>
                </a:lnTo>
                <a:lnTo>
                  <a:pt x="112" y="522"/>
                </a:lnTo>
                <a:lnTo>
                  <a:pt x="111" y="522"/>
                </a:lnTo>
                <a:lnTo>
                  <a:pt x="110" y="523"/>
                </a:lnTo>
                <a:lnTo>
                  <a:pt x="108" y="522"/>
                </a:lnTo>
                <a:lnTo>
                  <a:pt x="108" y="519"/>
                </a:lnTo>
                <a:lnTo>
                  <a:pt x="107" y="518"/>
                </a:lnTo>
                <a:lnTo>
                  <a:pt x="108" y="519"/>
                </a:lnTo>
                <a:lnTo>
                  <a:pt x="107" y="522"/>
                </a:lnTo>
                <a:lnTo>
                  <a:pt x="108" y="522"/>
                </a:lnTo>
                <a:lnTo>
                  <a:pt x="105" y="524"/>
                </a:lnTo>
                <a:lnTo>
                  <a:pt x="103" y="527"/>
                </a:lnTo>
                <a:lnTo>
                  <a:pt x="101" y="529"/>
                </a:lnTo>
                <a:lnTo>
                  <a:pt x="102" y="530"/>
                </a:lnTo>
                <a:lnTo>
                  <a:pt x="103" y="531"/>
                </a:lnTo>
                <a:lnTo>
                  <a:pt x="101" y="531"/>
                </a:lnTo>
                <a:lnTo>
                  <a:pt x="100" y="531"/>
                </a:lnTo>
                <a:lnTo>
                  <a:pt x="99" y="532"/>
                </a:lnTo>
                <a:lnTo>
                  <a:pt x="100" y="534"/>
                </a:lnTo>
                <a:lnTo>
                  <a:pt x="101" y="535"/>
                </a:lnTo>
                <a:lnTo>
                  <a:pt x="101" y="536"/>
                </a:lnTo>
                <a:lnTo>
                  <a:pt x="100" y="537"/>
                </a:lnTo>
                <a:lnTo>
                  <a:pt x="99" y="538"/>
                </a:lnTo>
                <a:lnTo>
                  <a:pt x="97" y="538"/>
                </a:lnTo>
                <a:lnTo>
                  <a:pt x="97" y="539"/>
                </a:lnTo>
                <a:lnTo>
                  <a:pt x="96" y="539"/>
                </a:lnTo>
                <a:lnTo>
                  <a:pt x="96" y="540"/>
                </a:lnTo>
                <a:lnTo>
                  <a:pt x="95" y="540"/>
                </a:lnTo>
                <a:lnTo>
                  <a:pt x="94" y="542"/>
                </a:lnTo>
                <a:lnTo>
                  <a:pt x="92" y="544"/>
                </a:lnTo>
                <a:lnTo>
                  <a:pt x="93" y="545"/>
                </a:lnTo>
                <a:lnTo>
                  <a:pt x="92" y="545"/>
                </a:lnTo>
                <a:lnTo>
                  <a:pt x="90" y="545"/>
                </a:lnTo>
                <a:lnTo>
                  <a:pt x="89" y="545"/>
                </a:lnTo>
                <a:lnTo>
                  <a:pt x="87" y="545"/>
                </a:lnTo>
                <a:lnTo>
                  <a:pt x="86" y="545"/>
                </a:lnTo>
                <a:lnTo>
                  <a:pt x="84" y="544"/>
                </a:lnTo>
                <a:lnTo>
                  <a:pt x="83" y="542"/>
                </a:lnTo>
                <a:lnTo>
                  <a:pt x="84" y="541"/>
                </a:lnTo>
                <a:lnTo>
                  <a:pt x="82" y="539"/>
                </a:lnTo>
                <a:lnTo>
                  <a:pt x="81" y="537"/>
                </a:lnTo>
                <a:lnTo>
                  <a:pt x="79" y="537"/>
                </a:lnTo>
                <a:lnTo>
                  <a:pt x="76" y="537"/>
                </a:lnTo>
                <a:lnTo>
                  <a:pt x="75" y="537"/>
                </a:lnTo>
                <a:lnTo>
                  <a:pt x="75" y="536"/>
                </a:lnTo>
                <a:lnTo>
                  <a:pt x="73" y="536"/>
                </a:lnTo>
                <a:lnTo>
                  <a:pt x="73" y="534"/>
                </a:lnTo>
                <a:lnTo>
                  <a:pt x="73" y="532"/>
                </a:lnTo>
                <a:lnTo>
                  <a:pt x="72" y="532"/>
                </a:lnTo>
                <a:lnTo>
                  <a:pt x="71" y="531"/>
                </a:lnTo>
                <a:lnTo>
                  <a:pt x="71" y="528"/>
                </a:lnTo>
                <a:lnTo>
                  <a:pt x="72" y="527"/>
                </a:lnTo>
                <a:lnTo>
                  <a:pt x="71" y="526"/>
                </a:lnTo>
                <a:lnTo>
                  <a:pt x="70" y="527"/>
                </a:lnTo>
                <a:lnTo>
                  <a:pt x="70" y="530"/>
                </a:lnTo>
                <a:lnTo>
                  <a:pt x="70" y="532"/>
                </a:lnTo>
                <a:lnTo>
                  <a:pt x="71" y="533"/>
                </a:lnTo>
                <a:lnTo>
                  <a:pt x="70" y="533"/>
                </a:lnTo>
                <a:lnTo>
                  <a:pt x="70" y="535"/>
                </a:lnTo>
                <a:lnTo>
                  <a:pt x="69" y="535"/>
                </a:lnTo>
                <a:lnTo>
                  <a:pt x="68" y="533"/>
                </a:lnTo>
                <a:lnTo>
                  <a:pt x="67" y="532"/>
                </a:lnTo>
                <a:lnTo>
                  <a:pt x="64" y="531"/>
                </a:lnTo>
                <a:lnTo>
                  <a:pt x="60" y="530"/>
                </a:lnTo>
                <a:lnTo>
                  <a:pt x="58" y="532"/>
                </a:lnTo>
                <a:lnTo>
                  <a:pt x="57" y="532"/>
                </a:lnTo>
                <a:lnTo>
                  <a:pt x="55" y="532"/>
                </a:lnTo>
                <a:lnTo>
                  <a:pt x="53" y="531"/>
                </a:lnTo>
                <a:lnTo>
                  <a:pt x="49" y="531"/>
                </a:lnTo>
                <a:lnTo>
                  <a:pt x="48" y="531"/>
                </a:lnTo>
                <a:lnTo>
                  <a:pt x="48" y="530"/>
                </a:lnTo>
                <a:lnTo>
                  <a:pt x="47" y="530"/>
                </a:lnTo>
                <a:lnTo>
                  <a:pt x="45" y="530"/>
                </a:lnTo>
                <a:lnTo>
                  <a:pt x="45" y="532"/>
                </a:lnTo>
                <a:lnTo>
                  <a:pt x="44" y="532"/>
                </a:lnTo>
                <a:lnTo>
                  <a:pt x="43" y="534"/>
                </a:lnTo>
                <a:lnTo>
                  <a:pt x="44" y="535"/>
                </a:lnTo>
                <a:lnTo>
                  <a:pt x="42" y="537"/>
                </a:lnTo>
                <a:lnTo>
                  <a:pt x="42" y="536"/>
                </a:lnTo>
                <a:lnTo>
                  <a:pt x="40" y="535"/>
                </a:lnTo>
                <a:lnTo>
                  <a:pt x="36" y="537"/>
                </a:lnTo>
                <a:lnTo>
                  <a:pt x="35" y="536"/>
                </a:lnTo>
                <a:lnTo>
                  <a:pt x="34" y="537"/>
                </a:lnTo>
                <a:lnTo>
                  <a:pt x="33" y="538"/>
                </a:lnTo>
                <a:lnTo>
                  <a:pt x="32" y="540"/>
                </a:lnTo>
                <a:lnTo>
                  <a:pt x="31" y="539"/>
                </a:lnTo>
                <a:lnTo>
                  <a:pt x="31" y="537"/>
                </a:lnTo>
                <a:lnTo>
                  <a:pt x="32" y="535"/>
                </a:lnTo>
                <a:lnTo>
                  <a:pt x="31" y="535"/>
                </a:lnTo>
                <a:lnTo>
                  <a:pt x="30" y="537"/>
                </a:lnTo>
                <a:lnTo>
                  <a:pt x="29" y="537"/>
                </a:lnTo>
                <a:lnTo>
                  <a:pt x="29" y="538"/>
                </a:lnTo>
                <a:lnTo>
                  <a:pt x="30" y="538"/>
                </a:lnTo>
                <a:lnTo>
                  <a:pt x="30" y="539"/>
                </a:lnTo>
                <a:lnTo>
                  <a:pt x="29" y="539"/>
                </a:lnTo>
                <a:lnTo>
                  <a:pt x="28" y="540"/>
                </a:lnTo>
                <a:lnTo>
                  <a:pt x="28" y="541"/>
                </a:lnTo>
                <a:lnTo>
                  <a:pt x="25" y="542"/>
                </a:lnTo>
                <a:lnTo>
                  <a:pt x="25" y="541"/>
                </a:lnTo>
                <a:lnTo>
                  <a:pt x="28" y="542"/>
                </a:lnTo>
                <a:lnTo>
                  <a:pt x="28" y="544"/>
                </a:lnTo>
                <a:lnTo>
                  <a:pt x="28" y="545"/>
                </a:lnTo>
                <a:lnTo>
                  <a:pt x="25" y="546"/>
                </a:lnTo>
                <a:lnTo>
                  <a:pt x="25" y="547"/>
                </a:lnTo>
                <a:lnTo>
                  <a:pt x="22" y="547"/>
                </a:lnTo>
                <a:lnTo>
                  <a:pt x="21" y="548"/>
                </a:lnTo>
                <a:lnTo>
                  <a:pt x="21" y="549"/>
                </a:lnTo>
                <a:lnTo>
                  <a:pt x="20" y="550"/>
                </a:lnTo>
                <a:lnTo>
                  <a:pt x="19" y="547"/>
                </a:lnTo>
                <a:lnTo>
                  <a:pt x="19" y="545"/>
                </a:lnTo>
                <a:lnTo>
                  <a:pt x="18" y="542"/>
                </a:lnTo>
                <a:lnTo>
                  <a:pt x="17" y="541"/>
                </a:lnTo>
                <a:lnTo>
                  <a:pt x="16" y="540"/>
                </a:lnTo>
                <a:lnTo>
                  <a:pt x="15" y="540"/>
                </a:lnTo>
                <a:lnTo>
                  <a:pt x="11" y="538"/>
                </a:lnTo>
                <a:lnTo>
                  <a:pt x="9" y="537"/>
                </a:lnTo>
                <a:lnTo>
                  <a:pt x="8" y="538"/>
                </a:lnTo>
                <a:lnTo>
                  <a:pt x="8" y="539"/>
                </a:lnTo>
                <a:lnTo>
                  <a:pt x="7" y="540"/>
                </a:lnTo>
                <a:lnTo>
                  <a:pt x="5" y="540"/>
                </a:lnTo>
                <a:lnTo>
                  <a:pt x="1" y="540"/>
                </a:lnTo>
                <a:lnTo>
                  <a:pt x="0" y="538"/>
                </a:lnTo>
                <a:lnTo>
                  <a:pt x="1" y="537"/>
                </a:lnTo>
                <a:lnTo>
                  <a:pt x="1" y="535"/>
                </a:lnTo>
                <a:lnTo>
                  <a:pt x="2" y="532"/>
                </a:lnTo>
                <a:lnTo>
                  <a:pt x="5" y="532"/>
                </a:lnTo>
                <a:lnTo>
                  <a:pt x="6" y="532"/>
                </a:lnTo>
                <a:lnTo>
                  <a:pt x="9" y="531"/>
                </a:lnTo>
                <a:lnTo>
                  <a:pt x="11" y="531"/>
                </a:lnTo>
                <a:lnTo>
                  <a:pt x="12" y="532"/>
                </a:lnTo>
                <a:lnTo>
                  <a:pt x="15" y="532"/>
                </a:lnTo>
                <a:lnTo>
                  <a:pt x="16" y="530"/>
                </a:lnTo>
                <a:lnTo>
                  <a:pt x="18" y="530"/>
                </a:lnTo>
                <a:lnTo>
                  <a:pt x="20" y="530"/>
                </a:lnTo>
                <a:lnTo>
                  <a:pt x="23" y="527"/>
                </a:lnTo>
                <a:lnTo>
                  <a:pt x="24" y="527"/>
                </a:lnTo>
                <a:lnTo>
                  <a:pt x="25" y="526"/>
                </a:lnTo>
                <a:lnTo>
                  <a:pt x="29" y="524"/>
                </a:lnTo>
                <a:lnTo>
                  <a:pt x="29" y="522"/>
                </a:lnTo>
                <a:lnTo>
                  <a:pt x="32" y="521"/>
                </a:lnTo>
                <a:lnTo>
                  <a:pt x="33" y="521"/>
                </a:lnTo>
                <a:lnTo>
                  <a:pt x="35" y="518"/>
                </a:lnTo>
                <a:lnTo>
                  <a:pt x="36" y="514"/>
                </a:lnTo>
                <a:lnTo>
                  <a:pt x="40" y="514"/>
                </a:lnTo>
                <a:lnTo>
                  <a:pt x="41" y="513"/>
                </a:lnTo>
                <a:lnTo>
                  <a:pt x="41" y="514"/>
                </a:lnTo>
                <a:lnTo>
                  <a:pt x="42" y="514"/>
                </a:lnTo>
                <a:lnTo>
                  <a:pt x="42" y="512"/>
                </a:lnTo>
                <a:lnTo>
                  <a:pt x="43" y="512"/>
                </a:lnTo>
                <a:lnTo>
                  <a:pt x="44" y="512"/>
                </a:lnTo>
                <a:lnTo>
                  <a:pt x="47" y="512"/>
                </a:lnTo>
                <a:lnTo>
                  <a:pt x="49" y="511"/>
                </a:lnTo>
                <a:lnTo>
                  <a:pt x="49" y="508"/>
                </a:lnTo>
                <a:lnTo>
                  <a:pt x="54" y="507"/>
                </a:lnTo>
                <a:lnTo>
                  <a:pt x="56" y="505"/>
                </a:lnTo>
                <a:lnTo>
                  <a:pt x="58" y="503"/>
                </a:lnTo>
                <a:lnTo>
                  <a:pt x="60" y="502"/>
                </a:lnTo>
                <a:lnTo>
                  <a:pt x="61" y="499"/>
                </a:lnTo>
                <a:lnTo>
                  <a:pt x="62" y="494"/>
                </a:lnTo>
                <a:lnTo>
                  <a:pt x="63" y="493"/>
                </a:lnTo>
                <a:lnTo>
                  <a:pt x="64" y="492"/>
                </a:lnTo>
                <a:lnTo>
                  <a:pt x="64" y="491"/>
                </a:lnTo>
                <a:lnTo>
                  <a:pt x="66" y="488"/>
                </a:lnTo>
                <a:lnTo>
                  <a:pt x="67" y="487"/>
                </a:lnTo>
                <a:lnTo>
                  <a:pt x="69" y="488"/>
                </a:lnTo>
                <a:lnTo>
                  <a:pt x="71" y="489"/>
                </a:lnTo>
                <a:lnTo>
                  <a:pt x="73" y="491"/>
                </a:lnTo>
                <a:lnTo>
                  <a:pt x="74" y="490"/>
                </a:lnTo>
                <a:lnTo>
                  <a:pt x="77" y="489"/>
                </a:lnTo>
                <a:lnTo>
                  <a:pt x="81" y="487"/>
                </a:lnTo>
                <a:lnTo>
                  <a:pt x="80" y="486"/>
                </a:lnTo>
                <a:lnTo>
                  <a:pt x="80" y="484"/>
                </a:lnTo>
                <a:lnTo>
                  <a:pt x="79" y="484"/>
                </a:lnTo>
                <a:lnTo>
                  <a:pt x="79" y="482"/>
                </a:lnTo>
                <a:lnTo>
                  <a:pt x="81" y="482"/>
                </a:lnTo>
                <a:lnTo>
                  <a:pt x="81" y="480"/>
                </a:lnTo>
                <a:lnTo>
                  <a:pt x="81" y="479"/>
                </a:lnTo>
                <a:lnTo>
                  <a:pt x="82" y="479"/>
                </a:lnTo>
                <a:lnTo>
                  <a:pt x="86" y="478"/>
                </a:lnTo>
                <a:lnTo>
                  <a:pt x="87" y="478"/>
                </a:lnTo>
                <a:lnTo>
                  <a:pt x="89" y="479"/>
                </a:lnTo>
                <a:lnTo>
                  <a:pt x="94" y="479"/>
                </a:lnTo>
                <a:lnTo>
                  <a:pt x="95" y="479"/>
                </a:lnTo>
                <a:lnTo>
                  <a:pt x="97" y="479"/>
                </a:lnTo>
                <a:lnTo>
                  <a:pt x="98" y="479"/>
                </a:lnTo>
                <a:lnTo>
                  <a:pt x="100" y="479"/>
                </a:lnTo>
                <a:lnTo>
                  <a:pt x="100" y="478"/>
                </a:lnTo>
                <a:lnTo>
                  <a:pt x="103" y="479"/>
                </a:lnTo>
                <a:lnTo>
                  <a:pt x="105" y="480"/>
                </a:lnTo>
                <a:lnTo>
                  <a:pt x="108" y="481"/>
                </a:lnTo>
                <a:lnTo>
                  <a:pt x="111" y="481"/>
                </a:lnTo>
                <a:lnTo>
                  <a:pt x="114" y="484"/>
                </a:lnTo>
                <a:lnTo>
                  <a:pt x="115" y="484"/>
                </a:lnTo>
                <a:lnTo>
                  <a:pt x="116" y="485"/>
                </a:lnTo>
                <a:lnTo>
                  <a:pt x="120" y="486"/>
                </a:lnTo>
                <a:lnTo>
                  <a:pt x="121" y="486"/>
                </a:lnTo>
                <a:lnTo>
                  <a:pt x="123" y="487"/>
                </a:lnTo>
                <a:lnTo>
                  <a:pt x="125" y="486"/>
                </a:lnTo>
                <a:lnTo>
                  <a:pt x="126" y="486"/>
                </a:lnTo>
                <a:lnTo>
                  <a:pt x="129" y="485"/>
                </a:lnTo>
                <a:lnTo>
                  <a:pt x="130" y="486"/>
                </a:lnTo>
                <a:lnTo>
                  <a:pt x="133" y="486"/>
                </a:lnTo>
                <a:lnTo>
                  <a:pt x="133" y="487"/>
                </a:lnTo>
                <a:lnTo>
                  <a:pt x="134" y="485"/>
                </a:lnTo>
                <a:lnTo>
                  <a:pt x="135" y="483"/>
                </a:lnTo>
                <a:lnTo>
                  <a:pt x="134" y="482"/>
                </a:lnTo>
                <a:lnTo>
                  <a:pt x="135" y="480"/>
                </a:lnTo>
                <a:lnTo>
                  <a:pt x="135" y="479"/>
                </a:lnTo>
                <a:lnTo>
                  <a:pt x="136" y="477"/>
                </a:lnTo>
                <a:lnTo>
                  <a:pt x="138" y="477"/>
                </a:lnTo>
                <a:lnTo>
                  <a:pt x="138" y="476"/>
                </a:lnTo>
                <a:lnTo>
                  <a:pt x="137" y="475"/>
                </a:lnTo>
                <a:lnTo>
                  <a:pt x="139" y="475"/>
                </a:lnTo>
                <a:lnTo>
                  <a:pt x="141" y="474"/>
                </a:lnTo>
                <a:lnTo>
                  <a:pt x="141" y="473"/>
                </a:lnTo>
                <a:lnTo>
                  <a:pt x="147" y="469"/>
                </a:lnTo>
                <a:lnTo>
                  <a:pt x="148" y="469"/>
                </a:lnTo>
                <a:lnTo>
                  <a:pt x="149" y="471"/>
                </a:lnTo>
                <a:lnTo>
                  <a:pt x="149" y="470"/>
                </a:lnTo>
                <a:lnTo>
                  <a:pt x="152" y="468"/>
                </a:lnTo>
                <a:lnTo>
                  <a:pt x="153" y="466"/>
                </a:lnTo>
                <a:lnTo>
                  <a:pt x="154" y="465"/>
                </a:lnTo>
                <a:lnTo>
                  <a:pt x="155" y="464"/>
                </a:lnTo>
                <a:lnTo>
                  <a:pt x="158" y="462"/>
                </a:lnTo>
                <a:lnTo>
                  <a:pt x="159" y="461"/>
                </a:lnTo>
                <a:lnTo>
                  <a:pt x="160" y="460"/>
                </a:lnTo>
                <a:lnTo>
                  <a:pt x="162" y="459"/>
                </a:lnTo>
                <a:lnTo>
                  <a:pt x="162" y="458"/>
                </a:lnTo>
                <a:lnTo>
                  <a:pt x="163" y="457"/>
                </a:lnTo>
                <a:lnTo>
                  <a:pt x="165" y="456"/>
                </a:lnTo>
                <a:lnTo>
                  <a:pt x="167" y="456"/>
                </a:lnTo>
                <a:lnTo>
                  <a:pt x="168" y="454"/>
                </a:lnTo>
                <a:lnTo>
                  <a:pt x="166" y="454"/>
                </a:lnTo>
                <a:lnTo>
                  <a:pt x="166" y="455"/>
                </a:lnTo>
                <a:lnTo>
                  <a:pt x="165" y="456"/>
                </a:lnTo>
                <a:lnTo>
                  <a:pt x="162" y="457"/>
                </a:lnTo>
                <a:lnTo>
                  <a:pt x="162" y="458"/>
                </a:lnTo>
                <a:lnTo>
                  <a:pt x="159" y="459"/>
                </a:lnTo>
                <a:lnTo>
                  <a:pt x="158" y="460"/>
                </a:lnTo>
                <a:lnTo>
                  <a:pt x="155" y="461"/>
                </a:lnTo>
                <a:lnTo>
                  <a:pt x="155" y="463"/>
                </a:lnTo>
                <a:lnTo>
                  <a:pt x="153" y="463"/>
                </a:lnTo>
                <a:lnTo>
                  <a:pt x="152" y="464"/>
                </a:lnTo>
                <a:lnTo>
                  <a:pt x="150" y="464"/>
                </a:lnTo>
                <a:lnTo>
                  <a:pt x="145" y="467"/>
                </a:lnTo>
                <a:lnTo>
                  <a:pt x="142" y="467"/>
                </a:lnTo>
                <a:lnTo>
                  <a:pt x="139" y="466"/>
                </a:lnTo>
                <a:lnTo>
                  <a:pt x="139" y="464"/>
                </a:lnTo>
                <a:lnTo>
                  <a:pt x="138" y="466"/>
                </a:lnTo>
                <a:lnTo>
                  <a:pt x="138" y="467"/>
                </a:lnTo>
                <a:lnTo>
                  <a:pt x="136" y="467"/>
                </a:lnTo>
                <a:lnTo>
                  <a:pt x="134" y="467"/>
                </a:lnTo>
                <a:lnTo>
                  <a:pt x="133" y="468"/>
                </a:lnTo>
                <a:lnTo>
                  <a:pt x="132" y="469"/>
                </a:lnTo>
                <a:lnTo>
                  <a:pt x="132" y="470"/>
                </a:lnTo>
                <a:lnTo>
                  <a:pt x="130" y="470"/>
                </a:lnTo>
                <a:lnTo>
                  <a:pt x="132" y="470"/>
                </a:lnTo>
                <a:lnTo>
                  <a:pt x="129" y="472"/>
                </a:lnTo>
                <a:lnTo>
                  <a:pt x="128" y="473"/>
                </a:lnTo>
                <a:lnTo>
                  <a:pt x="127" y="473"/>
                </a:lnTo>
                <a:lnTo>
                  <a:pt x="125" y="473"/>
                </a:lnTo>
                <a:lnTo>
                  <a:pt x="121" y="473"/>
                </a:lnTo>
                <a:lnTo>
                  <a:pt x="121" y="472"/>
                </a:lnTo>
                <a:lnTo>
                  <a:pt x="119" y="472"/>
                </a:lnTo>
                <a:lnTo>
                  <a:pt x="115" y="471"/>
                </a:lnTo>
                <a:lnTo>
                  <a:pt x="113" y="471"/>
                </a:lnTo>
                <a:lnTo>
                  <a:pt x="111" y="468"/>
                </a:lnTo>
                <a:lnTo>
                  <a:pt x="111" y="467"/>
                </a:lnTo>
                <a:lnTo>
                  <a:pt x="110" y="466"/>
                </a:lnTo>
                <a:lnTo>
                  <a:pt x="110" y="465"/>
                </a:lnTo>
                <a:lnTo>
                  <a:pt x="108" y="465"/>
                </a:lnTo>
                <a:lnTo>
                  <a:pt x="106" y="463"/>
                </a:lnTo>
                <a:lnTo>
                  <a:pt x="106" y="461"/>
                </a:lnTo>
                <a:lnTo>
                  <a:pt x="106" y="459"/>
                </a:lnTo>
                <a:lnTo>
                  <a:pt x="105" y="456"/>
                </a:lnTo>
                <a:lnTo>
                  <a:pt x="103" y="456"/>
                </a:lnTo>
                <a:lnTo>
                  <a:pt x="103" y="454"/>
                </a:lnTo>
                <a:lnTo>
                  <a:pt x="101" y="454"/>
                </a:lnTo>
                <a:lnTo>
                  <a:pt x="100" y="454"/>
                </a:lnTo>
                <a:lnTo>
                  <a:pt x="99" y="454"/>
                </a:lnTo>
                <a:lnTo>
                  <a:pt x="97" y="455"/>
                </a:lnTo>
                <a:lnTo>
                  <a:pt x="97" y="456"/>
                </a:lnTo>
                <a:lnTo>
                  <a:pt x="96" y="457"/>
                </a:lnTo>
                <a:lnTo>
                  <a:pt x="94" y="456"/>
                </a:lnTo>
                <a:lnTo>
                  <a:pt x="92" y="455"/>
                </a:lnTo>
                <a:lnTo>
                  <a:pt x="89" y="455"/>
                </a:lnTo>
                <a:lnTo>
                  <a:pt x="90" y="456"/>
                </a:lnTo>
                <a:lnTo>
                  <a:pt x="89" y="456"/>
                </a:lnTo>
                <a:lnTo>
                  <a:pt x="86" y="456"/>
                </a:lnTo>
                <a:lnTo>
                  <a:pt x="85" y="455"/>
                </a:lnTo>
                <a:lnTo>
                  <a:pt x="84" y="454"/>
                </a:lnTo>
                <a:lnTo>
                  <a:pt x="84" y="453"/>
                </a:lnTo>
                <a:lnTo>
                  <a:pt x="84" y="451"/>
                </a:lnTo>
                <a:lnTo>
                  <a:pt x="85" y="451"/>
                </a:lnTo>
                <a:lnTo>
                  <a:pt x="87" y="449"/>
                </a:lnTo>
                <a:lnTo>
                  <a:pt x="87" y="450"/>
                </a:lnTo>
                <a:lnTo>
                  <a:pt x="87" y="451"/>
                </a:lnTo>
                <a:lnTo>
                  <a:pt x="88" y="451"/>
                </a:lnTo>
                <a:lnTo>
                  <a:pt x="90" y="451"/>
                </a:lnTo>
                <a:lnTo>
                  <a:pt x="92" y="451"/>
                </a:lnTo>
                <a:lnTo>
                  <a:pt x="94" y="451"/>
                </a:lnTo>
                <a:lnTo>
                  <a:pt x="95" y="449"/>
                </a:lnTo>
                <a:lnTo>
                  <a:pt x="96" y="449"/>
                </a:lnTo>
                <a:lnTo>
                  <a:pt x="93" y="449"/>
                </a:lnTo>
                <a:lnTo>
                  <a:pt x="90" y="450"/>
                </a:lnTo>
                <a:lnTo>
                  <a:pt x="90" y="448"/>
                </a:lnTo>
                <a:lnTo>
                  <a:pt x="87" y="448"/>
                </a:lnTo>
                <a:lnTo>
                  <a:pt x="85" y="447"/>
                </a:lnTo>
                <a:lnTo>
                  <a:pt x="85" y="448"/>
                </a:lnTo>
                <a:lnTo>
                  <a:pt x="84" y="448"/>
                </a:lnTo>
                <a:lnTo>
                  <a:pt x="83" y="446"/>
                </a:lnTo>
                <a:lnTo>
                  <a:pt x="83" y="444"/>
                </a:lnTo>
                <a:lnTo>
                  <a:pt x="84" y="444"/>
                </a:lnTo>
                <a:lnTo>
                  <a:pt x="83" y="443"/>
                </a:lnTo>
                <a:lnTo>
                  <a:pt x="83" y="441"/>
                </a:lnTo>
                <a:lnTo>
                  <a:pt x="84" y="440"/>
                </a:lnTo>
                <a:lnTo>
                  <a:pt x="82" y="441"/>
                </a:lnTo>
                <a:lnTo>
                  <a:pt x="81" y="441"/>
                </a:lnTo>
                <a:lnTo>
                  <a:pt x="81" y="439"/>
                </a:lnTo>
                <a:lnTo>
                  <a:pt x="80" y="441"/>
                </a:lnTo>
                <a:lnTo>
                  <a:pt x="81" y="442"/>
                </a:lnTo>
                <a:lnTo>
                  <a:pt x="79" y="443"/>
                </a:lnTo>
                <a:lnTo>
                  <a:pt x="76" y="442"/>
                </a:lnTo>
                <a:lnTo>
                  <a:pt x="75" y="441"/>
                </a:lnTo>
                <a:lnTo>
                  <a:pt x="74" y="441"/>
                </a:lnTo>
                <a:lnTo>
                  <a:pt x="71" y="441"/>
                </a:lnTo>
                <a:lnTo>
                  <a:pt x="70" y="441"/>
                </a:lnTo>
                <a:lnTo>
                  <a:pt x="69" y="442"/>
                </a:lnTo>
                <a:lnTo>
                  <a:pt x="70" y="443"/>
                </a:lnTo>
                <a:lnTo>
                  <a:pt x="67" y="446"/>
                </a:lnTo>
                <a:lnTo>
                  <a:pt x="66" y="446"/>
                </a:lnTo>
                <a:lnTo>
                  <a:pt x="63" y="446"/>
                </a:lnTo>
                <a:lnTo>
                  <a:pt x="61" y="445"/>
                </a:lnTo>
                <a:lnTo>
                  <a:pt x="57" y="447"/>
                </a:lnTo>
                <a:lnTo>
                  <a:pt x="53" y="445"/>
                </a:lnTo>
                <a:lnTo>
                  <a:pt x="53" y="444"/>
                </a:lnTo>
                <a:lnTo>
                  <a:pt x="53" y="442"/>
                </a:lnTo>
                <a:lnTo>
                  <a:pt x="49" y="440"/>
                </a:lnTo>
                <a:lnTo>
                  <a:pt x="50" y="440"/>
                </a:lnTo>
                <a:lnTo>
                  <a:pt x="54" y="441"/>
                </a:lnTo>
                <a:lnTo>
                  <a:pt x="55" y="441"/>
                </a:lnTo>
                <a:lnTo>
                  <a:pt x="57" y="441"/>
                </a:lnTo>
                <a:lnTo>
                  <a:pt x="60" y="440"/>
                </a:lnTo>
                <a:lnTo>
                  <a:pt x="56" y="441"/>
                </a:lnTo>
                <a:lnTo>
                  <a:pt x="54" y="439"/>
                </a:lnTo>
                <a:lnTo>
                  <a:pt x="53" y="439"/>
                </a:lnTo>
                <a:lnTo>
                  <a:pt x="51" y="439"/>
                </a:lnTo>
                <a:lnTo>
                  <a:pt x="49" y="439"/>
                </a:lnTo>
                <a:lnTo>
                  <a:pt x="48" y="441"/>
                </a:lnTo>
                <a:lnTo>
                  <a:pt x="47" y="440"/>
                </a:lnTo>
                <a:lnTo>
                  <a:pt x="47" y="438"/>
                </a:lnTo>
                <a:lnTo>
                  <a:pt x="46" y="436"/>
                </a:lnTo>
                <a:lnTo>
                  <a:pt x="47" y="436"/>
                </a:lnTo>
                <a:lnTo>
                  <a:pt x="48" y="435"/>
                </a:lnTo>
                <a:lnTo>
                  <a:pt x="49" y="434"/>
                </a:lnTo>
                <a:lnTo>
                  <a:pt x="51" y="434"/>
                </a:lnTo>
                <a:lnTo>
                  <a:pt x="53" y="433"/>
                </a:lnTo>
                <a:lnTo>
                  <a:pt x="53" y="431"/>
                </a:lnTo>
                <a:lnTo>
                  <a:pt x="53" y="429"/>
                </a:lnTo>
                <a:lnTo>
                  <a:pt x="49" y="429"/>
                </a:lnTo>
                <a:lnTo>
                  <a:pt x="47" y="428"/>
                </a:lnTo>
                <a:lnTo>
                  <a:pt x="46" y="428"/>
                </a:lnTo>
                <a:lnTo>
                  <a:pt x="45" y="428"/>
                </a:lnTo>
                <a:lnTo>
                  <a:pt x="46" y="426"/>
                </a:lnTo>
                <a:lnTo>
                  <a:pt x="46" y="425"/>
                </a:lnTo>
                <a:lnTo>
                  <a:pt x="47" y="424"/>
                </a:lnTo>
                <a:lnTo>
                  <a:pt x="49" y="424"/>
                </a:lnTo>
                <a:lnTo>
                  <a:pt x="51" y="424"/>
                </a:lnTo>
                <a:lnTo>
                  <a:pt x="53" y="423"/>
                </a:lnTo>
                <a:lnTo>
                  <a:pt x="54" y="422"/>
                </a:lnTo>
                <a:lnTo>
                  <a:pt x="56" y="423"/>
                </a:lnTo>
                <a:lnTo>
                  <a:pt x="56" y="422"/>
                </a:lnTo>
                <a:lnTo>
                  <a:pt x="56" y="420"/>
                </a:lnTo>
                <a:lnTo>
                  <a:pt x="57" y="419"/>
                </a:lnTo>
                <a:lnTo>
                  <a:pt x="59" y="419"/>
                </a:lnTo>
                <a:lnTo>
                  <a:pt x="60" y="419"/>
                </a:lnTo>
                <a:lnTo>
                  <a:pt x="62" y="421"/>
                </a:lnTo>
                <a:lnTo>
                  <a:pt x="63" y="420"/>
                </a:lnTo>
                <a:lnTo>
                  <a:pt x="64" y="420"/>
                </a:lnTo>
                <a:lnTo>
                  <a:pt x="64" y="421"/>
                </a:lnTo>
                <a:lnTo>
                  <a:pt x="67" y="421"/>
                </a:lnTo>
                <a:lnTo>
                  <a:pt x="67" y="420"/>
                </a:lnTo>
                <a:lnTo>
                  <a:pt x="68" y="420"/>
                </a:lnTo>
                <a:lnTo>
                  <a:pt x="70" y="419"/>
                </a:lnTo>
                <a:lnTo>
                  <a:pt x="72" y="417"/>
                </a:lnTo>
                <a:lnTo>
                  <a:pt x="72" y="416"/>
                </a:lnTo>
                <a:lnTo>
                  <a:pt x="73" y="416"/>
                </a:lnTo>
                <a:lnTo>
                  <a:pt x="75" y="418"/>
                </a:lnTo>
                <a:lnTo>
                  <a:pt x="75" y="416"/>
                </a:lnTo>
                <a:lnTo>
                  <a:pt x="76" y="416"/>
                </a:lnTo>
                <a:lnTo>
                  <a:pt x="80" y="416"/>
                </a:lnTo>
                <a:lnTo>
                  <a:pt x="81" y="416"/>
                </a:lnTo>
                <a:lnTo>
                  <a:pt x="82" y="416"/>
                </a:lnTo>
                <a:lnTo>
                  <a:pt x="85" y="414"/>
                </a:lnTo>
                <a:lnTo>
                  <a:pt x="86" y="415"/>
                </a:lnTo>
                <a:lnTo>
                  <a:pt x="88" y="413"/>
                </a:lnTo>
                <a:lnTo>
                  <a:pt x="90" y="412"/>
                </a:lnTo>
                <a:lnTo>
                  <a:pt x="90" y="413"/>
                </a:lnTo>
                <a:lnTo>
                  <a:pt x="93" y="413"/>
                </a:lnTo>
                <a:lnTo>
                  <a:pt x="95" y="411"/>
                </a:lnTo>
                <a:lnTo>
                  <a:pt x="96" y="411"/>
                </a:lnTo>
                <a:lnTo>
                  <a:pt x="97" y="410"/>
                </a:lnTo>
                <a:lnTo>
                  <a:pt x="98" y="409"/>
                </a:lnTo>
                <a:lnTo>
                  <a:pt x="102" y="406"/>
                </a:lnTo>
                <a:lnTo>
                  <a:pt x="105" y="402"/>
                </a:lnTo>
                <a:lnTo>
                  <a:pt x="106" y="398"/>
                </a:lnTo>
                <a:lnTo>
                  <a:pt x="108" y="397"/>
                </a:lnTo>
                <a:lnTo>
                  <a:pt x="108" y="395"/>
                </a:lnTo>
                <a:lnTo>
                  <a:pt x="109" y="395"/>
                </a:lnTo>
                <a:lnTo>
                  <a:pt x="111" y="394"/>
                </a:lnTo>
                <a:lnTo>
                  <a:pt x="108" y="393"/>
                </a:lnTo>
                <a:lnTo>
                  <a:pt x="107" y="394"/>
                </a:lnTo>
                <a:lnTo>
                  <a:pt x="107" y="392"/>
                </a:lnTo>
                <a:lnTo>
                  <a:pt x="107" y="390"/>
                </a:lnTo>
                <a:lnTo>
                  <a:pt x="106" y="389"/>
                </a:lnTo>
                <a:lnTo>
                  <a:pt x="107" y="387"/>
                </a:lnTo>
                <a:lnTo>
                  <a:pt x="108" y="385"/>
                </a:lnTo>
                <a:lnTo>
                  <a:pt x="109" y="384"/>
                </a:lnTo>
                <a:lnTo>
                  <a:pt x="111" y="382"/>
                </a:lnTo>
                <a:lnTo>
                  <a:pt x="109" y="378"/>
                </a:lnTo>
                <a:lnTo>
                  <a:pt x="108" y="375"/>
                </a:lnTo>
                <a:lnTo>
                  <a:pt x="108" y="374"/>
                </a:lnTo>
                <a:lnTo>
                  <a:pt x="109" y="372"/>
                </a:lnTo>
                <a:lnTo>
                  <a:pt x="108" y="371"/>
                </a:lnTo>
                <a:lnTo>
                  <a:pt x="108" y="369"/>
                </a:lnTo>
                <a:lnTo>
                  <a:pt x="111" y="370"/>
                </a:lnTo>
                <a:lnTo>
                  <a:pt x="112" y="368"/>
                </a:lnTo>
                <a:lnTo>
                  <a:pt x="111" y="368"/>
                </a:lnTo>
                <a:lnTo>
                  <a:pt x="108" y="369"/>
                </a:lnTo>
                <a:lnTo>
                  <a:pt x="108" y="368"/>
                </a:lnTo>
                <a:lnTo>
                  <a:pt x="105" y="368"/>
                </a:lnTo>
                <a:lnTo>
                  <a:pt x="100" y="368"/>
                </a:lnTo>
                <a:lnTo>
                  <a:pt x="100" y="369"/>
                </a:lnTo>
                <a:lnTo>
                  <a:pt x="98" y="368"/>
                </a:lnTo>
                <a:lnTo>
                  <a:pt x="97" y="368"/>
                </a:lnTo>
                <a:lnTo>
                  <a:pt x="97" y="369"/>
                </a:lnTo>
                <a:lnTo>
                  <a:pt x="94" y="370"/>
                </a:lnTo>
                <a:lnTo>
                  <a:pt x="94" y="371"/>
                </a:lnTo>
                <a:lnTo>
                  <a:pt x="93" y="372"/>
                </a:lnTo>
                <a:lnTo>
                  <a:pt x="92" y="373"/>
                </a:lnTo>
                <a:lnTo>
                  <a:pt x="93" y="373"/>
                </a:lnTo>
                <a:lnTo>
                  <a:pt x="92" y="374"/>
                </a:lnTo>
                <a:lnTo>
                  <a:pt x="90" y="375"/>
                </a:lnTo>
                <a:lnTo>
                  <a:pt x="90" y="374"/>
                </a:lnTo>
                <a:lnTo>
                  <a:pt x="90" y="373"/>
                </a:lnTo>
                <a:lnTo>
                  <a:pt x="88" y="371"/>
                </a:lnTo>
                <a:lnTo>
                  <a:pt x="86" y="372"/>
                </a:lnTo>
                <a:lnTo>
                  <a:pt x="85" y="372"/>
                </a:lnTo>
                <a:lnTo>
                  <a:pt x="84" y="372"/>
                </a:lnTo>
                <a:lnTo>
                  <a:pt x="83" y="372"/>
                </a:lnTo>
                <a:lnTo>
                  <a:pt x="82" y="373"/>
                </a:lnTo>
                <a:lnTo>
                  <a:pt x="81" y="373"/>
                </a:lnTo>
                <a:lnTo>
                  <a:pt x="81" y="371"/>
                </a:lnTo>
                <a:lnTo>
                  <a:pt x="84" y="368"/>
                </a:lnTo>
                <a:lnTo>
                  <a:pt x="85" y="367"/>
                </a:lnTo>
                <a:lnTo>
                  <a:pt x="87" y="367"/>
                </a:lnTo>
                <a:lnTo>
                  <a:pt x="87" y="366"/>
                </a:lnTo>
                <a:lnTo>
                  <a:pt x="88" y="366"/>
                </a:lnTo>
                <a:lnTo>
                  <a:pt x="89" y="364"/>
                </a:lnTo>
                <a:lnTo>
                  <a:pt x="92" y="363"/>
                </a:lnTo>
                <a:lnTo>
                  <a:pt x="92" y="364"/>
                </a:lnTo>
                <a:lnTo>
                  <a:pt x="94" y="364"/>
                </a:lnTo>
                <a:lnTo>
                  <a:pt x="95" y="363"/>
                </a:lnTo>
                <a:lnTo>
                  <a:pt x="96" y="363"/>
                </a:lnTo>
                <a:lnTo>
                  <a:pt x="97" y="361"/>
                </a:lnTo>
                <a:lnTo>
                  <a:pt x="99" y="361"/>
                </a:lnTo>
                <a:lnTo>
                  <a:pt x="100" y="361"/>
                </a:lnTo>
                <a:lnTo>
                  <a:pt x="102" y="359"/>
                </a:lnTo>
                <a:lnTo>
                  <a:pt x="103" y="356"/>
                </a:lnTo>
                <a:lnTo>
                  <a:pt x="105" y="353"/>
                </a:lnTo>
                <a:lnTo>
                  <a:pt x="106" y="352"/>
                </a:lnTo>
                <a:lnTo>
                  <a:pt x="108" y="351"/>
                </a:lnTo>
                <a:lnTo>
                  <a:pt x="109" y="351"/>
                </a:lnTo>
                <a:lnTo>
                  <a:pt x="111" y="349"/>
                </a:lnTo>
                <a:lnTo>
                  <a:pt x="112" y="348"/>
                </a:lnTo>
                <a:lnTo>
                  <a:pt x="114" y="348"/>
                </a:lnTo>
                <a:lnTo>
                  <a:pt x="118" y="348"/>
                </a:lnTo>
                <a:lnTo>
                  <a:pt x="121" y="347"/>
                </a:lnTo>
                <a:lnTo>
                  <a:pt x="124" y="347"/>
                </a:lnTo>
                <a:lnTo>
                  <a:pt x="125" y="347"/>
                </a:lnTo>
                <a:lnTo>
                  <a:pt x="127" y="348"/>
                </a:lnTo>
                <a:lnTo>
                  <a:pt x="128" y="349"/>
                </a:lnTo>
                <a:lnTo>
                  <a:pt x="127" y="346"/>
                </a:lnTo>
                <a:lnTo>
                  <a:pt x="126" y="345"/>
                </a:lnTo>
                <a:lnTo>
                  <a:pt x="126" y="344"/>
                </a:lnTo>
                <a:lnTo>
                  <a:pt x="128" y="344"/>
                </a:lnTo>
                <a:lnTo>
                  <a:pt x="129" y="345"/>
                </a:lnTo>
                <a:lnTo>
                  <a:pt x="130" y="346"/>
                </a:lnTo>
                <a:lnTo>
                  <a:pt x="132" y="345"/>
                </a:lnTo>
                <a:lnTo>
                  <a:pt x="132" y="346"/>
                </a:lnTo>
                <a:lnTo>
                  <a:pt x="133" y="348"/>
                </a:lnTo>
                <a:lnTo>
                  <a:pt x="135" y="348"/>
                </a:lnTo>
                <a:lnTo>
                  <a:pt x="136" y="348"/>
                </a:lnTo>
                <a:lnTo>
                  <a:pt x="138" y="348"/>
                </a:lnTo>
                <a:lnTo>
                  <a:pt x="140" y="348"/>
                </a:lnTo>
                <a:lnTo>
                  <a:pt x="141" y="347"/>
                </a:lnTo>
                <a:lnTo>
                  <a:pt x="145" y="347"/>
                </a:lnTo>
                <a:lnTo>
                  <a:pt x="147" y="346"/>
                </a:lnTo>
                <a:lnTo>
                  <a:pt x="148" y="347"/>
                </a:lnTo>
                <a:lnTo>
                  <a:pt x="149" y="346"/>
                </a:lnTo>
                <a:lnTo>
                  <a:pt x="150" y="346"/>
                </a:lnTo>
                <a:lnTo>
                  <a:pt x="150" y="348"/>
                </a:lnTo>
                <a:lnTo>
                  <a:pt x="154" y="352"/>
                </a:lnTo>
                <a:lnTo>
                  <a:pt x="155" y="354"/>
                </a:lnTo>
                <a:lnTo>
                  <a:pt x="159" y="356"/>
                </a:lnTo>
                <a:lnTo>
                  <a:pt x="159" y="354"/>
                </a:lnTo>
                <a:lnTo>
                  <a:pt x="159" y="353"/>
                </a:lnTo>
                <a:lnTo>
                  <a:pt x="159" y="351"/>
                </a:lnTo>
                <a:lnTo>
                  <a:pt x="158" y="350"/>
                </a:lnTo>
                <a:lnTo>
                  <a:pt x="155" y="347"/>
                </a:lnTo>
                <a:lnTo>
                  <a:pt x="155" y="346"/>
                </a:lnTo>
                <a:lnTo>
                  <a:pt x="155" y="345"/>
                </a:lnTo>
                <a:lnTo>
                  <a:pt x="156" y="345"/>
                </a:lnTo>
                <a:lnTo>
                  <a:pt x="158" y="344"/>
                </a:lnTo>
                <a:lnTo>
                  <a:pt x="159" y="344"/>
                </a:lnTo>
                <a:lnTo>
                  <a:pt x="162" y="343"/>
                </a:lnTo>
                <a:lnTo>
                  <a:pt x="163" y="345"/>
                </a:lnTo>
                <a:lnTo>
                  <a:pt x="163" y="347"/>
                </a:lnTo>
                <a:lnTo>
                  <a:pt x="164" y="349"/>
                </a:lnTo>
                <a:lnTo>
                  <a:pt x="165" y="352"/>
                </a:lnTo>
                <a:lnTo>
                  <a:pt x="166" y="353"/>
                </a:lnTo>
                <a:lnTo>
                  <a:pt x="167" y="353"/>
                </a:lnTo>
                <a:lnTo>
                  <a:pt x="168" y="353"/>
                </a:lnTo>
                <a:lnTo>
                  <a:pt x="172" y="354"/>
                </a:lnTo>
                <a:lnTo>
                  <a:pt x="173" y="353"/>
                </a:lnTo>
                <a:lnTo>
                  <a:pt x="173" y="352"/>
                </a:lnTo>
                <a:lnTo>
                  <a:pt x="174" y="351"/>
                </a:lnTo>
                <a:lnTo>
                  <a:pt x="173" y="351"/>
                </a:lnTo>
                <a:lnTo>
                  <a:pt x="172" y="352"/>
                </a:lnTo>
                <a:lnTo>
                  <a:pt x="169" y="352"/>
                </a:lnTo>
                <a:lnTo>
                  <a:pt x="168" y="351"/>
                </a:lnTo>
                <a:lnTo>
                  <a:pt x="165" y="349"/>
                </a:lnTo>
                <a:lnTo>
                  <a:pt x="165" y="348"/>
                </a:lnTo>
                <a:lnTo>
                  <a:pt x="164" y="347"/>
                </a:lnTo>
                <a:lnTo>
                  <a:pt x="163" y="345"/>
                </a:lnTo>
                <a:lnTo>
                  <a:pt x="164" y="343"/>
                </a:lnTo>
                <a:lnTo>
                  <a:pt x="162" y="341"/>
                </a:lnTo>
                <a:lnTo>
                  <a:pt x="162" y="338"/>
                </a:lnTo>
                <a:lnTo>
                  <a:pt x="162" y="336"/>
                </a:lnTo>
                <a:lnTo>
                  <a:pt x="162" y="335"/>
                </a:lnTo>
                <a:lnTo>
                  <a:pt x="162" y="334"/>
                </a:lnTo>
                <a:lnTo>
                  <a:pt x="164" y="332"/>
                </a:lnTo>
                <a:lnTo>
                  <a:pt x="165" y="330"/>
                </a:lnTo>
                <a:lnTo>
                  <a:pt x="168" y="328"/>
                </a:lnTo>
                <a:lnTo>
                  <a:pt x="169" y="328"/>
                </a:lnTo>
                <a:lnTo>
                  <a:pt x="171" y="328"/>
                </a:lnTo>
                <a:lnTo>
                  <a:pt x="173" y="326"/>
                </a:lnTo>
                <a:lnTo>
                  <a:pt x="174" y="325"/>
                </a:lnTo>
                <a:lnTo>
                  <a:pt x="175" y="326"/>
                </a:lnTo>
                <a:lnTo>
                  <a:pt x="175" y="325"/>
                </a:lnTo>
                <a:lnTo>
                  <a:pt x="173" y="325"/>
                </a:lnTo>
                <a:lnTo>
                  <a:pt x="172" y="325"/>
                </a:lnTo>
                <a:lnTo>
                  <a:pt x="168" y="325"/>
                </a:lnTo>
                <a:lnTo>
                  <a:pt x="167" y="324"/>
                </a:lnTo>
                <a:lnTo>
                  <a:pt x="166" y="323"/>
                </a:lnTo>
                <a:lnTo>
                  <a:pt x="166" y="320"/>
                </a:lnTo>
                <a:lnTo>
                  <a:pt x="167" y="317"/>
                </a:lnTo>
                <a:lnTo>
                  <a:pt x="168" y="313"/>
                </a:lnTo>
                <a:lnTo>
                  <a:pt x="168" y="312"/>
                </a:lnTo>
                <a:lnTo>
                  <a:pt x="169" y="312"/>
                </a:lnTo>
                <a:lnTo>
                  <a:pt x="171" y="312"/>
                </a:lnTo>
                <a:lnTo>
                  <a:pt x="169" y="314"/>
                </a:lnTo>
                <a:lnTo>
                  <a:pt x="171" y="315"/>
                </a:lnTo>
                <a:lnTo>
                  <a:pt x="171" y="313"/>
                </a:lnTo>
                <a:lnTo>
                  <a:pt x="172" y="312"/>
                </a:lnTo>
                <a:lnTo>
                  <a:pt x="173" y="311"/>
                </a:lnTo>
                <a:lnTo>
                  <a:pt x="174" y="311"/>
                </a:lnTo>
                <a:lnTo>
                  <a:pt x="174" y="312"/>
                </a:lnTo>
                <a:lnTo>
                  <a:pt x="176" y="310"/>
                </a:lnTo>
                <a:lnTo>
                  <a:pt x="176" y="308"/>
                </a:lnTo>
                <a:lnTo>
                  <a:pt x="178" y="308"/>
                </a:lnTo>
                <a:lnTo>
                  <a:pt x="176" y="308"/>
                </a:lnTo>
                <a:lnTo>
                  <a:pt x="175" y="305"/>
                </a:lnTo>
                <a:lnTo>
                  <a:pt x="176" y="304"/>
                </a:lnTo>
                <a:lnTo>
                  <a:pt x="176" y="303"/>
                </a:lnTo>
                <a:lnTo>
                  <a:pt x="179" y="303"/>
                </a:lnTo>
                <a:lnTo>
                  <a:pt x="180" y="301"/>
                </a:lnTo>
                <a:lnTo>
                  <a:pt x="181" y="300"/>
                </a:lnTo>
                <a:lnTo>
                  <a:pt x="180" y="300"/>
                </a:lnTo>
                <a:lnTo>
                  <a:pt x="180" y="298"/>
                </a:lnTo>
                <a:lnTo>
                  <a:pt x="180" y="297"/>
                </a:lnTo>
                <a:lnTo>
                  <a:pt x="179" y="296"/>
                </a:lnTo>
                <a:lnTo>
                  <a:pt x="182" y="295"/>
                </a:lnTo>
                <a:lnTo>
                  <a:pt x="179" y="296"/>
                </a:lnTo>
                <a:lnTo>
                  <a:pt x="177" y="298"/>
                </a:lnTo>
                <a:lnTo>
                  <a:pt x="176" y="298"/>
                </a:lnTo>
                <a:lnTo>
                  <a:pt x="175" y="298"/>
                </a:lnTo>
                <a:lnTo>
                  <a:pt x="174" y="298"/>
                </a:lnTo>
                <a:lnTo>
                  <a:pt x="174" y="296"/>
                </a:lnTo>
                <a:lnTo>
                  <a:pt x="173" y="295"/>
                </a:lnTo>
                <a:lnTo>
                  <a:pt x="174" y="293"/>
                </a:lnTo>
                <a:lnTo>
                  <a:pt x="172" y="295"/>
                </a:lnTo>
                <a:lnTo>
                  <a:pt x="172" y="296"/>
                </a:lnTo>
                <a:lnTo>
                  <a:pt x="171" y="298"/>
                </a:lnTo>
                <a:lnTo>
                  <a:pt x="169" y="299"/>
                </a:lnTo>
                <a:lnTo>
                  <a:pt x="168" y="300"/>
                </a:lnTo>
                <a:lnTo>
                  <a:pt x="166" y="300"/>
                </a:lnTo>
                <a:lnTo>
                  <a:pt x="166" y="302"/>
                </a:lnTo>
                <a:lnTo>
                  <a:pt x="165" y="302"/>
                </a:lnTo>
                <a:lnTo>
                  <a:pt x="165" y="300"/>
                </a:lnTo>
                <a:lnTo>
                  <a:pt x="164" y="300"/>
                </a:lnTo>
                <a:lnTo>
                  <a:pt x="163" y="298"/>
                </a:lnTo>
                <a:lnTo>
                  <a:pt x="163" y="296"/>
                </a:lnTo>
                <a:lnTo>
                  <a:pt x="164" y="295"/>
                </a:lnTo>
                <a:lnTo>
                  <a:pt x="163" y="295"/>
                </a:lnTo>
                <a:lnTo>
                  <a:pt x="165" y="295"/>
                </a:lnTo>
                <a:lnTo>
                  <a:pt x="165" y="293"/>
                </a:lnTo>
                <a:lnTo>
                  <a:pt x="166" y="291"/>
                </a:lnTo>
                <a:lnTo>
                  <a:pt x="165" y="290"/>
                </a:lnTo>
                <a:lnTo>
                  <a:pt x="165" y="291"/>
                </a:lnTo>
                <a:lnTo>
                  <a:pt x="165" y="292"/>
                </a:lnTo>
                <a:lnTo>
                  <a:pt x="164" y="293"/>
                </a:lnTo>
                <a:lnTo>
                  <a:pt x="163" y="293"/>
                </a:lnTo>
                <a:lnTo>
                  <a:pt x="162" y="293"/>
                </a:lnTo>
                <a:lnTo>
                  <a:pt x="160" y="290"/>
                </a:lnTo>
                <a:lnTo>
                  <a:pt x="159" y="288"/>
                </a:lnTo>
                <a:lnTo>
                  <a:pt x="159" y="287"/>
                </a:lnTo>
                <a:lnTo>
                  <a:pt x="159" y="286"/>
                </a:lnTo>
                <a:lnTo>
                  <a:pt x="159" y="285"/>
                </a:lnTo>
                <a:lnTo>
                  <a:pt x="159" y="283"/>
                </a:lnTo>
                <a:lnTo>
                  <a:pt x="158" y="280"/>
                </a:lnTo>
                <a:lnTo>
                  <a:pt x="155" y="278"/>
                </a:lnTo>
                <a:lnTo>
                  <a:pt x="155" y="277"/>
                </a:lnTo>
                <a:lnTo>
                  <a:pt x="154" y="274"/>
                </a:lnTo>
                <a:lnTo>
                  <a:pt x="153" y="273"/>
                </a:lnTo>
                <a:lnTo>
                  <a:pt x="152" y="272"/>
                </a:lnTo>
                <a:lnTo>
                  <a:pt x="152" y="271"/>
                </a:lnTo>
                <a:lnTo>
                  <a:pt x="152" y="270"/>
                </a:lnTo>
                <a:lnTo>
                  <a:pt x="153" y="270"/>
                </a:lnTo>
                <a:lnTo>
                  <a:pt x="154" y="268"/>
                </a:lnTo>
                <a:lnTo>
                  <a:pt x="155" y="265"/>
                </a:lnTo>
                <a:lnTo>
                  <a:pt x="156" y="262"/>
                </a:lnTo>
                <a:lnTo>
                  <a:pt x="159" y="260"/>
                </a:lnTo>
                <a:lnTo>
                  <a:pt x="161" y="257"/>
                </a:lnTo>
                <a:lnTo>
                  <a:pt x="163" y="256"/>
                </a:lnTo>
                <a:lnTo>
                  <a:pt x="164" y="255"/>
                </a:lnTo>
                <a:lnTo>
                  <a:pt x="164" y="254"/>
                </a:lnTo>
                <a:lnTo>
                  <a:pt x="165" y="252"/>
                </a:lnTo>
                <a:lnTo>
                  <a:pt x="165" y="250"/>
                </a:lnTo>
                <a:lnTo>
                  <a:pt x="169" y="247"/>
                </a:lnTo>
                <a:lnTo>
                  <a:pt x="169" y="248"/>
                </a:lnTo>
                <a:lnTo>
                  <a:pt x="171" y="249"/>
                </a:lnTo>
                <a:lnTo>
                  <a:pt x="172" y="250"/>
                </a:lnTo>
                <a:lnTo>
                  <a:pt x="171" y="248"/>
                </a:lnTo>
                <a:lnTo>
                  <a:pt x="173" y="249"/>
                </a:lnTo>
                <a:lnTo>
                  <a:pt x="172" y="247"/>
                </a:lnTo>
                <a:lnTo>
                  <a:pt x="173" y="245"/>
                </a:lnTo>
                <a:lnTo>
                  <a:pt x="175" y="245"/>
                </a:lnTo>
                <a:lnTo>
                  <a:pt x="176" y="245"/>
                </a:lnTo>
                <a:lnTo>
                  <a:pt x="176" y="246"/>
                </a:lnTo>
                <a:lnTo>
                  <a:pt x="177" y="246"/>
                </a:lnTo>
                <a:lnTo>
                  <a:pt x="177" y="247"/>
                </a:lnTo>
                <a:lnTo>
                  <a:pt x="181" y="247"/>
                </a:lnTo>
                <a:lnTo>
                  <a:pt x="180" y="246"/>
                </a:lnTo>
                <a:lnTo>
                  <a:pt x="181" y="245"/>
                </a:lnTo>
                <a:lnTo>
                  <a:pt x="182" y="240"/>
                </a:lnTo>
                <a:lnTo>
                  <a:pt x="184" y="240"/>
                </a:lnTo>
                <a:lnTo>
                  <a:pt x="186" y="241"/>
                </a:lnTo>
                <a:lnTo>
                  <a:pt x="190" y="238"/>
                </a:lnTo>
                <a:lnTo>
                  <a:pt x="192" y="237"/>
                </a:lnTo>
                <a:lnTo>
                  <a:pt x="193" y="236"/>
                </a:lnTo>
                <a:lnTo>
                  <a:pt x="194" y="236"/>
                </a:lnTo>
                <a:lnTo>
                  <a:pt x="197" y="235"/>
                </a:lnTo>
                <a:lnTo>
                  <a:pt x="198" y="234"/>
                </a:lnTo>
                <a:lnTo>
                  <a:pt x="199" y="233"/>
                </a:lnTo>
                <a:lnTo>
                  <a:pt x="200" y="232"/>
                </a:lnTo>
                <a:lnTo>
                  <a:pt x="202" y="231"/>
                </a:lnTo>
                <a:lnTo>
                  <a:pt x="201" y="230"/>
                </a:lnTo>
                <a:lnTo>
                  <a:pt x="204" y="227"/>
                </a:lnTo>
                <a:lnTo>
                  <a:pt x="206" y="227"/>
                </a:lnTo>
                <a:lnTo>
                  <a:pt x="208" y="225"/>
                </a:lnTo>
                <a:lnTo>
                  <a:pt x="211" y="224"/>
                </a:lnTo>
                <a:lnTo>
                  <a:pt x="214" y="225"/>
                </a:lnTo>
                <a:lnTo>
                  <a:pt x="215" y="222"/>
                </a:lnTo>
                <a:lnTo>
                  <a:pt x="218" y="220"/>
                </a:lnTo>
                <a:lnTo>
                  <a:pt x="220" y="221"/>
                </a:lnTo>
                <a:lnTo>
                  <a:pt x="223" y="219"/>
                </a:lnTo>
                <a:lnTo>
                  <a:pt x="220" y="215"/>
                </a:lnTo>
                <a:lnTo>
                  <a:pt x="221" y="212"/>
                </a:lnTo>
                <a:lnTo>
                  <a:pt x="220" y="215"/>
                </a:lnTo>
                <a:lnTo>
                  <a:pt x="223" y="219"/>
                </a:lnTo>
                <a:lnTo>
                  <a:pt x="220" y="221"/>
                </a:lnTo>
                <a:lnTo>
                  <a:pt x="218" y="220"/>
                </a:lnTo>
                <a:lnTo>
                  <a:pt x="215" y="222"/>
                </a:lnTo>
                <a:lnTo>
                  <a:pt x="214" y="225"/>
                </a:lnTo>
                <a:lnTo>
                  <a:pt x="211" y="224"/>
                </a:lnTo>
                <a:lnTo>
                  <a:pt x="208" y="225"/>
                </a:lnTo>
                <a:lnTo>
                  <a:pt x="206" y="227"/>
                </a:lnTo>
                <a:lnTo>
                  <a:pt x="204" y="227"/>
                </a:lnTo>
                <a:lnTo>
                  <a:pt x="201" y="230"/>
                </a:lnTo>
                <a:lnTo>
                  <a:pt x="202" y="231"/>
                </a:lnTo>
                <a:lnTo>
                  <a:pt x="200" y="232"/>
                </a:lnTo>
                <a:lnTo>
                  <a:pt x="199" y="233"/>
                </a:lnTo>
                <a:lnTo>
                  <a:pt x="198" y="234"/>
                </a:lnTo>
                <a:lnTo>
                  <a:pt x="197" y="235"/>
                </a:lnTo>
                <a:lnTo>
                  <a:pt x="194" y="236"/>
                </a:lnTo>
                <a:lnTo>
                  <a:pt x="193" y="236"/>
                </a:lnTo>
                <a:lnTo>
                  <a:pt x="192" y="237"/>
                </a:lnTo>
                <a:lnTo>
                  <a:pt x="190" y="238"/>
                </a:lnTo>
                <a:lnTo>
                  <a:pt x="186" y="241"/>
                </a:lnTo>
                <a:lnTo>
                  <a:pt x="184" y="240"/>
                </a:lnTo>
                <a:lnTo>
                  <a:pt x="182" y="240"/>
                </a:lnTo>
                <a:lnTo>
                  <a:pt x="181" y="245"/>
                </a:lnTo>
                <a:lnTo>
                  <a:pt x="177" y="245"/>
                </a:lnTo>
                <a:lnTo>
                  <a:pt x="175" y="244"/>
                </a:lnTo>
                <a:lnTo>
                  <a:pt x="173" y="244"/>
                </a:lnTo>
                <a:lnTo>
                  <a:pt x="171" y="243"/>
                </a:lnTo>
                <a:lnTo>
                  <a:pt x="168" y="243"/>
                </a:lnTo>
                <a:lnTo>
                  <a:pt x="166" y="242"/>
                </a:lnTo>
                <a:lnTo>
                  <a:pt x="165" y="243"/>
                </a:lnTo>
                <a:lnTo>
                  <a:pt x="162" y="242"/>
                </a:lnTo>
                <a:lnTo>
                  <a:pt x="161" y="240"/>
                </a:lnTo>
                <a:lnTo>
                  <a:pt x="159" y="248"/>
                </a:lnTo>
                <a:lnTo>
                  <a:pt x="155" y="247"/>
                </a:lnTo>
                <a:lnTo>
                  <a:pt x="151" y="248"/>
                </a:lnTo>
                <a:lnTo>
                  <a:pt x="150" y="246"/>
                </a:lnTo>
                <a:lnTo>
                  <a:pt x="150" y="248"/>
                </a:lnTo>
                <a:lnTo>
                  <a:pt x="149" y="248"/>
                </a:lnTo>
                <a:lnTo>
                  <a:pt x="149" y="250"/>
                </a:lnTo>
                <a:lnTo>
                  <a:pt x="142" y="252"/>
                </a:lnTo>
                <a:lnTo>
                  <a:pt x="139" y="252"/>
                </a:lnTo>
                <a:lnTo>
                  <a:pt x="138" y="249"/>
                </a:lnTo>
                <a:lnTo>
                  <a:pt x="138" y="252"/>
                </a:lnTo>
                <a:lnTo>
                  <a:pt x="135" y="250"/>
                </a:lnTo>
                <a:lnTo>
                  <a:pt x="134" y="245"/>
                </a:lnTo>
                <a:lnTo>
                  <a:pt x="132" y="246"/>
                </a:lnTo>
                <a:lnTo>
                  <a:pt x="128" y="244"/>
                </a:lnTo>
                <a:lnTo>
                  <a:pt x="128" y="242"/>
                </a:lnTo>
                <a:lnTo>
                  <a:pt x="125" y="242"/>
                </a:lnTo>
                <a:lnTo>
                  <a:pt x="126" y="245"/>
                </a:lnTo>
                <a:lnTo>
                  <a:pt x="128" y="247"/>
                </a:lnTo>
                <a:lnTo>
                  <a:pt x="127" y="253"/>
                </a:lnTo>
                <a:lnTo>
                  <a:pt x="125" y="255"/>
                </a:lnTo>
                <a:lnTo>
                  <a:pt x="118" y="250"/>
                </a:lnTo>
                <a:lnTo>
                  <a:pt x="118" y="247"/>
                </a:lnTo>
                <a:lnTo>
                  <a:pt x="114" y="245"/>
                </a:lnTo>
                <a:lnTo>
                  <a:pt x="114" y="244"/>
                </a:lnTo>
                <a:lnTo>
                  <a:pt x="111" y="243"/>
                </a:lnTo>
                <a:lnTo>
                  <a:pt x="110" y="240"/>
                </a:lnTo>
                <a:lnTo>
                  <a:pt x="105" y="242"/>
                </a:lnTo>
                <a:lnTo>
                  <a:pt x="105" y="243"/>
                </a:lnTo>
                <a:lnTo>
                  <a:pt x="106" y="252"/>
                </a:lnTo>
                <a:lnTo>
                  <a:pt x="105" y="254"/>
                </a:lnTo>
                <a:lnTo>
                  <a:pt x="105" y="255"/>
                </a:lnTo>
                <a:lnTo>
                  <a:pt x="103" y="254"/>
                </a:lnTo>
                <a:lnTo>
                  <a:pt x="101" y="252"/>
                </a:lnTo>
                <a:lnTo>
                  <a:pt x="102" y="250"/>
                </a:lnTo>
                <a:lnTo>
                  <a:pt x="100" y="245"/>
                </a:lnTo>
                <a:lnTo>
                  <a:pt x="97" y="240"/>
                </a:lnTo>
                <a:lnTo>
                  <a:pt x="97" y="237"/>
                </a:lnTo>
                <a:lnTo>
                  <a:pt x="96" y="235"/>
                </a:lnTo>
                <a:lnTo>
                  <a:pt x="97" y="229"/>
                </a:lnTo>
                <a:lnTo>
                  <a:pt x="99" y="229"/>
                </a:lnTo>
                <a:lnTo>
                  <a:pt x="100" y="228"/>
                </a:lnTo>
                <a:lnTo>
                  <a:pt x="100" y="232"/>
                </a:lnTo>
                <a:lnTo>
                  <a:pt x="100" y="234"/>
                </a:lnTo>
                <a:lnTo>
                  <a:pt x="102" y="236"/>
                </a:lnTo>
                <a:lnTo>
                  <a:pt x="103" y="234"/>
                </a:lnTo>
                <a:lnTo>
                  <a:pt x="107" y="220"/>
                </a:lnTo>
                <a:lnTo>
                  <a:pt x="108" y="220"/>
                </a:lnTo>
                <a:lnTo>
                  <a:pt x="113" y="216"/>
                </a:lnTo>
                <a:lnTo>
                  <a:pt x="114" y="212"/>
                </a:lnTo>
                <a:lnTo>
                  <a:pt x="114" y="210"/>
                </a:lnTo>
                <a:lnTo>
                  <a:pt x="118" y="208"/>
                </a:lnTo>
                <a:lnTo>
                  <a:pt x="119" y="206"/>
                </a:lnTo>
                <a:lnTo>
                  <a:pt x="121" y="204"/>
                </a:lnTo>
                <a:lnTo>
                  <a:pt x="124" y="204"/>
                </a:lnTo>
                <a:lnTo>
                  <a:pt x="126" y="201"/>
                </a:lnTo>
                <a:lnTo>
                  <a:pt x="125" y="199"/>
                </a:lnTo>
                <a:lnTo>
                  <a:pt x="125" y="197"/>
                </a:lnTo>
                <a:lnTo>
                  <a:pt x="125" y="196"/>
                </a:lnTo>
                <a:lnTo>
                  <a:pt x="125" y="192"/>
                </a:lnTo>
                <a:lnTo>
                  <a:pt x="123" y="190"/>
                </a:lnTo>
                <a:lnTo>
                  <a:pt x="121" y="189"/>
                </a:lnTo>
                <a:lnTo>
                  <a:pt x="119" y="187"/>
                </a:lnTo>
                <a:lnTo>
                  <a:pt x="118" y="186"/>
                </a:lnTo>
                <a:lnTo>
                  <a:pt x="120" y="184"/>
                </a:lnTo>
                <a:lnTo>
                  <a:pt x="121" y="184"/>
                </a:lnTo>
                <a:lnTo>
                  <a:pt x="121" y="181"/>
                </a:lnTo>
                <a:lnTo>
                  <a:pt x="121" y="178"/>
                </a:lnTo>
                <a:lnTo>
                  <a:pt x="121" y="174"/>
                </a:lnTo>
                <a:lnTo>
                  <a:pt x="124" y="170"/>
                </a:lnTo>
                <a:lnTo>
                  <a:pt x="126" y="170"/>
                </a:lnTo>
                <a:lnTo>
                  <a:pt x="132" y="173"/>
                </a:lnTo>
                <a:lnTo>
                  <a:pt x="137" y="174"/>
                </a:lnTo>
                <a:lnTo>
                  <a:pt x="133" y="172"/>
                </a:lnTo>
                <a:lnTo>
                  <a:pt x="128" y="167"/>
                </a:lnTo>
                <a:lnTo>
                  <a:pt x="127" y="165"/>
                </a:lnTo>
                <a:lnTo>
                  <a:pt x="128" y="169"/>
                </a:lnTo>
                <a:lnTo>
                  <a:pt x="125" y="169"/>
                </a:lnTo>
                <a:lnTo>
                  <a:pt x="125" y="164"/>
                </a:lnTo>
                <a:lnTo>
                  <a:pt x="128" y="157"/>
                </a:lnTo>
                <a:lnTo>
                  <a:pt x="123" y="164"/>
                </a:lnTo>
                <a:lnTo>
                  <a:pt x="123" y="167"/>
                </a:lnTo>
                <a:lnTo>
                  <a:pt x="121" y="172"/>
                </a:lnTo>
                <a:lnTo>
                  <a:pt x="119" y="175"/>
                </a:lnTo>
                <a:lnTo>
                  <a:pt x="118" y="175"/>
                </a:lnTo>
                <a:lnTo>
                  <a:pt x="115" y="174"/>
                </a:lnTo>
                <a:lnTo>
                  <a:pt x="115" y="170"/>
                </a:lnTo>
                <a:lnTo>
                  <a:pt x="114" y="169"/>
                </a:lnTo>
                <a:lnTo>
                  <a:pt x="114" y="172"/>
                </a:lnTo>
                <a:lnTo>
                  <a:pt x="111" y="169"/>
                </a:lnTo>
                <a:lnTo>
                  <a:pt x="109" y="169"/>
                </a:lnTo>
                <a:lnTo>
                  <a:pt x="108" y="172"/>
                </a:lnTo>
                <a:lnTo>
                  <a:pt x="108" y="176"/>
                </a:lnTo>
                <a:lnTo>
                  <a:pt x="105" y="172"/>
                </a:lnTo>
                <a:lnTo>
                  <a:pt x="105" y="170"/>
                </a:lnTo>
                <a:lnTo>
                  <a:pt x="106" y="164"/>
                </a:lnTo>
                <a:lnTo>
                  <a:pt x="112" y="158"/>
                </a:lnTo>
                <a:lnTo>
                  <a:pt x="108" y="160"/>
                </a:lnTo>
                <a:lnTo>
                  <a:pt x="105" y="163"/>
                </a:lnTo>
                <a:lnTo>
                  <a:pt x="103" y="162"/>
                </a:lnTo>
                <a:lnTo>
                  <a:pt x="101" y="166"/>
                </a:lnTo>
                <a:lnTo>
                  <a:pt x="101" y="171"/>
                </a:lnTo>
                <a:lnTo>
                  <a:pt x="103" y="177"/>
                </a:lnTo>
                <a:lnTo>
                  <a:pt x="103" y="179"/>
                </a:lnTo>
                <a:lnTo>
                  <a:pt x="98" y="181"/>
                </a:lnTo>
                <a:lnTo>
                  <a:pt x="96" y="185"/>
                </a:lnTo>
                <a:lnTo>
                  <a:pt x="95" y="189"/>
                </a:lnTo>
                <a:lnTo>
                  <a:pt x="94" y="190"/>
                </a:lnTo>
                <a:lnTo>
                  <a:pt x="87" y="199"/>
                </a:lnTo>
                <a:lnTo>
                  <a:pt x="89" y="203"/>
                </a:lnTo>
                <a:lnTo>
                  <a:pt x="85" y="205"/>
                </a:lnTo>
                <a:lnTo>
                  <a:pt x="81" y="207"/>
                </a:lnTo>
                <a:lnTo>
                  <a:pt x="76" y="204"/>
                </a:lnTo>
                <a:lnTo>
                  <a:pt x="79" y="199"/>
                </a:lnTo>
                <a:lnTo>
                  <a:pt x="81" y="197"/>
                </a:lnTo>
                <a:lnTo>
                  <a:pt x="82" y="197"/>
                </a:lnTo>
                <a:lnTo>
                  <a:pt x="84" y="188"/>
                </a:lnTo>
                <a:lnTo>
                  <a:pt x="86" y="187"/>
                </a:lnTo>
                <a:lnTo>
                  <a:pt x="87" y="184"/>
                </a:lnTo>
                <a:lnTo>
                  <a:pt x="88" y="183"/>
                </a:lnTo>
                <a:lnTo>
                  <a:pt x="93" y="177"/>
                </a:lnTo>
                <a:lnTo>
                  <a:pt x="98" y="174"/>
                </a:lnTo>
                <a:lnTo>
                  <a:pt x="92" y="177"/>
                </a:lnTo>
                <a:lnTo>
                  <a:pt x="92" y="175"/>
                </a:lnTo>
                <a:lnTo>
                  <a:pt x="90" y="175"/>
                </a:lnTo>
                <a:lnTo>
                  <a:pt x="93" y="169"/>
                </a:lnTo>
                <a:lnTo>
                  <a:pt x="96" y="166"/>
                </a:lnTo>
                <a:lnTo>
                  <a:pt x="90" y="169"/>
                </a:lnTo>
                <a:lnTo>
                  <a:pt x="90" y="166"/>
                </a:lnTo>
                <a:lnTo>
                  <a:pt x="90" y="164"/>
                </a:lnTo>
                <a:lnTo>
                  <a:pt x="95" y="159"/>
                </a:lnTo>
                <a:lnTo>
                  <a:pt x="98" y="157"/>
                </a:lnTo>
                <a:lnTo>
                  <a:pt x="100" y="158"/>
                </a:lnTo>
                <a:lnTo>
                  <a:pt x="100" y="156"/>
                </a:lnTo>
                <a:lnTo>
                  <a:pt x="100" y="154"/>
                </a:lnTo>
                <a:lnTo>
                  <a:pt x="100" y="153"/>
                </a:lnTo>
                <a:lnTo>
                  <a:pt x="97" y="154"/>
                </a:lnTo>
                <a:lnTo>
                  <a:pt x="99" y="152"/>
                </a:lnTo>
                <a:lnTo>
                  <a:pt x="101" y="149"/>
                </a:lnTo>
                <a:lnTo>
                  <a:pt x="100" y="148"/>
                </a:lnTo>
                <a:lnTo>
                  <a:pt x="105" y="147"/>
                </a:lnTo>
                <a:lnTo>
                  <a:pt x="100" y="147"/>
                </a:lnTo>
                <a:lnTo>
                  <a:pt x="99" y="147"/>
                </a:lnTo>
                <a:lnTo>
                  <a:pt x="98" y="143"/>
                </a:lnTo>
                <a:lnTo>
                  <a:pt x="100" y="141"/>
                </a:lnTo>
                <a:lnTo>
                  <a:pt x="105" y="141"/>
                </a:lnTo>
                <a:lnTo>
                  <a:pt x="105" y="138"/>
                </a:lnTo>
                <a:lnTo>
                  <a:pt x="108" y="135"/>
                </a:lnTo>
                <a:lnTo>
                  <a:pt x="111" y="135"/>
                </a:lnTo>
                <a:lnTo>
                  <a:pt x="111" y="132"/>
                </a:lnTo>
                <a:lnTo>
                  <a:pt x="108" y="132"/>
                </a:lnTo>
                <a:lnTo>
                  <a:pt x="111" y="131"/>
                </a:lnTo>
                <a:lnTo>
                  <a:pt x="114" y="126"/>
                </a:lnTo>
                <a:lnTo>
                  <a:pt x="118" y="125"/>
                </a:lnTo>
                <a:lnTo>
                  <a:pt x="118" y="124"/>
                </a:lnTo>
                <a:lnTo>
                  <a:pt x="126" y="121"/>
                </a:lnTo>
                <a:lnTo>
                  <a:pt x="121" y="120"/>
                </a:lnTo>
                <a:lnTo>
                  <a:pt x="125" y="116"/>
                </a:lnTo>
                <a:lnTo>
                  <a:pt x="112" y="122"/>
                </a:lnTo>
                <a:lnTo>
                  <a:pt x="106" y="129"/>
                </a:lnTo>
                <a:lnTo>
                  <a:pt x="100" y="131"/>
                </a:lnTo>
                <a:lnTo>
                  <a:pt x="93" y="125"/>
                </a:lnTo>
                <a:lnTo>
                  <a:pt x="90" y="119"/>
                </a:lnTo>
                <a:lnTo>
                  <a:pt x="94" y="119"/>
                </a:lnTo>
                <a:lnTo>
                  <a:pt x="97" y="121"/>
                </a:lnTo>
                <a:lnTo>
                  <a:pt x="96" y="119"/>
                </a:lnTo>
                <a:lnTo>
                  <a:pt x="101" y="118"/>
                </a:lnTo>
                <a:lnTo>
                  <a:pt x="84" y="115"/>
                </a:lnTo>
                <a:lnTo>
                  <a:pt x="84" y="113"/>
                </a:lnTo>
                <a:lnTo>
                  <a:pt x="94" y="110"/>
                </a:lnTo>
                <a:lnTo>
                  <a:pt x="95" y="112"/>
                </a:lnTo>
                <a:lnTo>
                  <a:pt x="97" y="111"/>
                </a:lnTo>
                <a:lnTo>
                  <a:pt x="100" y="111"/>
                </a:lnTo>
                <a:lnTo>
                  <a:pt x="99" y="108"/>
                </a:lnTo>
                <a:lnTo>
                  <a:pt x="103" y="108"/>
                </a:lnTo>
                <a:lnTo>
                  <a:pt x="101" y="107"/>
                </a:lnTo>
                <a:lnTo>
                  <a:pt x="103" y="106"/>
                </a:lnTo>
                <a:lnTo>
                  <a:pt x="97" y="104"/>
                </a:lnTo>
                <a:lnTo>
                  <a:pt x="99" y="104"/>
                </a:lnTo>
                <a:lnTo>
                  <a:pt x="102" y="97"/>
                </a:lnTo>
                <a:lnTo>
                  <a:pt x="110" y="101"/>
                </a:lnTo>
                <a:lnTo>
                  <a:pt x="105" y="94"/>
                </a:lnTo>
                <a:lnTo>
                  <a:pt x="108" y="92"/>
                </a:lnTo>
                <a:lnTo>
                  <a:pt x="118" y="94"/>
                </a:lnTo>
                <a:lnTo>
                  <a:pt x="111" y="90"/>
                </a:lnTo>
                <a:lnTo>
                  <a:pt x="111" y="88"/>
                </a:lnTo>
                <a:lnTo>
                  <a:pt x="113" y="86"/>
                </a:lnTo>
                <a:lnTo>
                  <a:pt x="113" y="84"/>
                </a:lnTo>
                <a:lnTo>
                  <a:pt x="119" y="82"/>
                </a:lnTo>
                <a:lnTo>
                  <a:pt x="110" y="81"/>
                </a:lnTo>
                <a:lnTo>
                  <a:pt x="118" y="77"/>
                </a:lnTo>
                <a:lnTo>
                  <a:pt x="115" y="76"/>
                </a:lnTo>
                <a:lnTo>
                  <a:pt x="118" y="74"/>
                </a:lnTo>
                <a:lnTo>
                  <a:pt x="109" y="76"/>
                </a:lnTo>
                <a:lnTo>
                  <a:pt x="108" y="70"/>
                </a:lnTo>
                <a:lnTo>
                  <a:pt x="111" y="61"/>
                </a:lnTo>
                <a:lnTo>
                  <a:pt x="115" y="64"/>
                </a:lnTo>
                <a:lnTo>
                  <a:pt x="118" y="67"/>
                </a:lnTo>
                <a:lnTo>
                  <a:pt x="118" y="66"/>
                </a:lnTo>
                <a:lnTo>
                  <a:pt x="123" y="66"/>
                </a:lnTo>
                <a:lnTo>
                  <a:pt x="118" y="64"/>
                </a:lnTo>
                <a:lnTo>
                  <a:pt x="115" y="59"/>
                </a:lnTo>
                <a:lnTo>
                  <a:pt x="113" y="58"/>
                </a:lnTo>
                <a:lnTo>
                  <a:pt x="115" y="54"/>
                </a:lnTo>
                <a:lnTo>
                  <a:pt x="120" y="54"/>
                </a:lnTo>
                <a:lnTo>
                  <a:pt x="114" y="51"/>
                </a:lnTo>
                <a:lnTo>
                  <a:pt x="116" y="43"/>
                </a:lnTo>
                <a:lnTo>
                  <a:pt x="121" y="44"/>
                </a:lnTo>
                <a:lnTo>
                  <a:pt x="123" y="51"/>
                </a:lnTo>
                <a:lnTo>
                  <a:pt x="124" y="41"/>
                </a:lnTo>
                <a:lnTo>
                  <a:pt x="126" y="41"/>
                </a:lnTo>
                <a:lnTo>
                  <a:pt x="127" y="46"/>
                </a:lnTo>
                <a:lnTo>
                  <a:pt x="129" y="46"/>
                </a:lnTo>
                <a:lnTo>
                  <a:pt x="132" y="43"/>
                </a:lnTo>
                <a:lnTo>
                  <a:pt x="138" y="48"/>
                </a:lnTo>
                <a:lnTo>
                  <a:pt x="133" y="42"/>
                </a:lnTo>
                <a:lnTo>
                  <a:pt x="142" y="47"/>
                </a:lnTo>
                <a:lnTo>
                  <a:pt x="139" y="43"/>
                </a:lnTo>
                <a:lnTo>
                  <a:pt x="141" y="41"/>
                </a:lnTo>
                <a:lnTo>
                  <a:pt x="137" y="41"/>
                </a:lnTo>
                <a:lnTo>
                  <a:pt x="134" y="34"/>
                </a:lnTo>
                <a:lnTo>
                  <a:pt x="135" y="30"/>
                </a:lnTo>
                <a:lnTo>
                  <a:pt x="138" y="35"/>
                </a:lnTo>
                <a:lnTo>
                  <a:pt x="141" y="31"/>
                </a:lnTo>
                <a:lnTo>
                  <a:pt x="138" y="23"/>
                </a:lnTo>
                <a:lnTo>
                  <a:pt x="138" y="21"/>
                </a:lnTo>
                <a:lnTo>
                  <a:pt x="140" y="24"/>
                </a:lnTo>
                <a:lnTo>
                  <a:pt x="149" y="23"/>
                </a:lnTo>
                <a:lnTo>
                  <a:pt x="154" y="27"/>
                </a:lnTo>
                <a:lnTo>
                  <a:pt x="148" y="21"/>
                </a:lnTo>
                <a:lnTo>
                  <a:pt x="150" y="13"/>
                </a:lnTo>
                <a:lnTo>
                  <a:pt x="152" y="16"/>
                </a:lnTo>
                <a:lnTo>
                  <a:pt x="151" y="13"/>
                </a:lnTo>
                <a:lnTo>
                  <a:pt x="151" y="7"/>
                </a:lnTo>
                <a:lnTo>
                  <a:pt x="154" y="6"/>
                </a:lnTo>
                <a:lnTo>
                  <a:pt x="159" y="0"/>
                </a:lnTo>
                <a:lnTo>
                  <a:pt x="165" y="5"/>
                </a:lnTo>
                <a:lnTo>
                  <a:pt x="164" y="9"/>
                </a:lnTo>
                <a:lnTo>
                  <a:pt x="166" y="3"/>
                </a:lnTo>
                <a:lnTo>
                  <a:pt x="169" y="8"/>
                </a:lnTo>
                <a:lnTo>
                  <a:pt x="165" y="14"/>
                </a:lnTo>
                <a:lnTo>
                  <a:pt x="173" y="7"/>
                </a:lnTo>
                <a:lnTo>
                  <a:pt x="177" y="9"/>
                </a:lnTo>
                <a:lnTo>
                  <a:pt x="176" y="15"/>
                </a:lnTo>
                <a:lnTo>
                  <a:pt x="181" y="10"/>
                </a:lnTo>
                <a:lnTo>
                  <a:pt x="185" y="11"/>
                </a:lnTo>
                <a:lnTo>
                  <a:pt x="193" y="8"/>
                </a:lnTo>
                <a:lnTo>
                  <a:pt x="193" y="10"/>
                </a:lnTo>
                <a:lnTo>
                  <a:pt x="203" y="12"/>
                </a:lnTo>
                <a:lnTo>
                  <a:pt x="207" y="10"/>
                </a:lnTo>
                <a:lnTo>
                  <a:pt x="217" y="13"/>
                </a:lnTo>
                <a:lnTo>
                  <a:pt x="218" y="7"/>
                </a:lnTo>
                <a:lnTo>
                  <a:pt x="231" y="13"/>
                </a:lnTo>
                <a:lnTo>
                  <a:pt x="227" y="23"/>
                </a:lnTo>
                <a:lnTo>
                  <a:pt x="225" y="28"/>
                </a:lnTo>
                <a:lnTo>
                  <a:pt x="187" y="48"/>
                </a:lnTo>
                <a:lnTo>
                  <a:pt x="185" y="55"/>
                </a:lnTo>
                <a:lnTo>
                  <a:pt x="178" y="55"/>
                </a:lnTo>
                <a:lnTo>
                  <a:pt x="189" y="59"/>
                </a:lnTo>
                <a:lnTo>
                  <a:pt x="192" y="57"/>
                </a:lnTo>
                <a:lnTo>
                  <a:pt x="182" y="67"/>
                </a:lnTo>
                <a:lnTo>
                  <a:pt x="182" y="63"/>
                </a:lnTo>
                <a:lnTo>
                  <a:pt x="168" y="68"/>
                </a:lnTo>
                <a:lnTo>
                  <a:pt x="181" y="68"/>
                </a:lnTo>
                <a:lnTo>
                  <a:pt x="171" y="76"/>
                </a:lnTo>
                <a:lnTo>
                  <a:pt x="165" y="76"/>
                </a:lnTo>
                <a:lnTo>
                  <a:pt x="173" y="78"/>
                </a:lnTo>
                <a:lnTo>
                  <a:pt x="178" y="73"/>
                </a:lnTo>
                <a:lnTo>
                  <a:pt x="190" y="72"/>
                </a:lnTo>
                <a:lnTo>
                  <a:pt x="193" y="71"/>
                </a:lnTo>
                <a:lnTo>
                  <a:pt x="200" y="71"/>
                </a:lnTo>
                <a:lnTo>
                  <a:pt x="201" y="71"/>
                </a:lnTo>
                <a:lnTo>
                  <a:pt x="201" y="69"/>
                </a:lnTo>
                <a:lnTo>
                  <a:pt x="210" y="69"/>
                </a:lnTo>
                <a:lnTo>
                  <a:pt x="213" y="72"/>
                </a:lnTo>
                <a:lnTo>
                  <a:pt x="217" y="74"/>
                </a:lnTo>
                <a:lnTo>
                  <a:pt x="223" y="73"/>
                </a:lnTo>
                <a:lnTo>
                  <a:pt x="224" y="73"/>
                </a:lnTo>
                <a:lnTo>
                  <a:pt x="225" y="73"/>
                </a:lnTo>
                <a:lnTo>
                  <a:pt x="230" y="75"/>
                </a:lnTo>
                <a:lnTo>
                  <a:pt x="232" y="75"/>
                </a:lnTo>
                <a:lnTo>
                  <a:pt x="237" y="76"/>
                </a:lnTo>
                <a:lnTo>
                  <a:pt x="238" y="76"/>
                </a:lnTo>
                <a:lnTo>
                  <a:pt x="241" y="76"/>
                </a:lnTo>
                <a:lnTo>
                  <a:pt x="244" y="78"/>
                </a:lnTo>
                <a:lnTo>
                  <a:pt x="245" y="77"/>
                </a:lnTo>
                <a:lnTo>
                  <a:pt x="246" y="77"/>
                </a:lnTo>
                <a:lnTo>
                  <a:pt x="248" y="78"/>
                </a:lnTo>
                <a:lnTo>
                  <a:pt x="251" y="78"/>
                </a:lnTo>
                <a:lnTo>
                  <a:pt x="253" y="77"/>
                </a:lnTo>
                <a:lnTo>
                  <a:pt x="258" y="78"/>
                </a:lnTo>
                <a:lnTo>
                  <a:pt x="258" y="79"/>
                </a:lnTo>
                <a:lnTo>
                  <a:pt x="260" y="80"/>
                </a:lnTo>
                <a:lnTo>
                  <a:pt x="261" y="82"/>
                </a:lnTo>
                <a:lnTo>
                  <a:pt x="264" y="85"/>
                </a:lnTo>
                <a:lnTo>
                  <a:pt x="263" y="86"/>
                </a:lnTo>
                <a:lnTo>
                  <a:pt x="263" y="87"/>
                </a:lnTo>
                <a:lnTo>
                  <a:pt x="264" y="88"/>
                </a:lnTo>
                <a:lnTo>
                  <a:pt x="264" y="90"/>
                </a:lnTo>
                <a:lnTo>
                  <a:pt x="265" y="91"/>
                </a:lnTo>
                <a:lnTo>
                  <a:pt x="264" y="92"/>
                </a:lnTo>
                <a:lnTo>
                  <a:pt x="264" y="93"/>
                </a:lnTo>
                <a:lnTo>
                  <a:pt x="261" y="96"/>
                </a:lnTo>
                <a:lnTo>
                  <a:pt x="260" y="98"/>
                </a:lnTo>
                <a:lnTo>
                  <a:pt x="259" y="98"/>
                </a:lnTo>
                <a:lnTo>
                  <a:pt x="256" y="101"/>
                </a:lnTo>
                <a:lnTo>
                  <a:pt x="254" y="101"/>
                </a:lnTo>
                <a:lnTo>
                  <a:pt x="254" y="100"/>
                </a:lnTo>
                <a:lnTo>
                  <a:pt x="254" y="102"/>
                </a:lnTo>
                <a:lnTo>
                  <a:pt x="251" y="105"/>
                </a:lnTo>
                <a:lnTo>
                  <a:pt x="248" y="107"/>
                </a:lnTo>
                <a:lnTo>
                  <a:pt x="247" y="113"/>
                </a:lnTo>
                <a:lnTo>
                  <a:pt x="247" y="114"/>
                </a:lnTo>
                <a:lnTo>
                  <a:pt x="244" y="119"/>
                </a:lnTo>
                <a:lnTo>
                  <a:pt x="240" y="124"/>
                </a:lnTo>
                <a:lnTo>
                  <a:pt x="238" y="129"/>
                </a:lnTo>
                <a:lnTo>
                  <a:pt x="234" y="133"/>
                </a:lnTo>
                <a:lnTo>
                  <a:pt x="230" y="134"/>
                </a:lnTo>
                <a:lnTo>
                  <a:pt x="228" y="135"/>
                </a:lnTo>
                <a:lnTo>
                  <a:pt x="227" y="139"/>
                </a:lnTo>
                <a:lnTo>
                  <a:pt x="227" y="140"/>
                </a:lnTo>
                <a:lnTo>
                  <a:pt x="225" y="142"/>
                </a:lnTo>
                <a:lnTo>
                  <a:pt x="225" y="143"/>
                </a:lnTo>
                <a:lnTo>
                  <a:pt x="221" y="147"/>
                </a:lnTo>
                <a:lnTo>
                  <a:pt x="220" y="148"/>
                </a:lnTo>
                <a:lnTo>
                  <a:pt x="216" y="150"/>
                </a:lnTo>
                <a:lnTo>
                  <a:pt x="214" y="151"/>
                </a:lnTo>
                <a:lnTo>
                  <a:pt x="214" y="152"/>
                </a:lnTo>
                <a:lnTo>
                  <a:pt x="213" y="152"/>
                </a:lnTo>
                <a:lnTo>
                  <a:pt x="212" y="152"/>
                </a:lnTo>
                <a:lnTo>
                  <a:pt x="210" y="151"/>
                </a:lnTo>
                <a:lnTo>
                  <a:pt x="205" y="151"/>
                </a:lnTo>
                <a:lnTo>
                  <a:pt x="203" y="152"/>
                </a:lnTo>
                <a:lnTo>
                  <a:pt x="200" y="152"/>
                </a:lnTo>
                <a:lnTo>
                  <a:pt x="197" y="153"/>
                </a:lnTo>
                <a:lnTo>
                  <a:pt x="190" y="155"/>
                </a:lnTo>
                <a:lnTo>
                  <a:pt x="191" y="156"/>
                </a:lnTo>
                <a:lnTo>
                  <a:pt x="193" y="156"/>
                </a:lnTo>
                <a:lnTo>
                  <a:pt x="197" y="154"/>
                </a:lnTo>
                <a:lnTo>
                  <a:pt x="200" y="154"/>
                </a:lnTo>
                <a:lnTo>
                  <a:pt x="201" y="153"/>
                </a:lnTo>
                <a:lnTo>
                  <a:pt x="203" y="153"/>
                </a:lnTo>
                <a:lnTo>
                  <a:pt x="206" y="152"/>
                </a:lnTo>
                <a:lnTo>
                  <a:pt x="207" y="152"/>
                </a:lnTo>
                <a:lnTo>
                  <a:pt x="210" y="153"/>
                </a:lnTo>
                <a:lnTo>
                  <a:pt x="210" y="154"/>
                </a:lnTo>
                <a:lnTo>
                  <a:pt x="208" y="157"/>
                </a:lnTo>
                <a:lnTo>
                  <a:pt x="207" y="157"/>
                </a:lnTo>
                <a:lnTo>
                  <a:pt x="210" y="158"/>
                </a:lnTo>
                <a:lnTo>
                  <a:pt x="210" y="159"/>
                </a:lnTo>
                <a:lnTo>
                  <a:pt x="210" y="160"/>
                </a:lnTo>
                <a:lnTo>
                  <a:pt x="214" y="161"/>
                </a:lnTo>
                <a:lnTo>
                  <a:pt x="214" y="162"/>
                </a:lnTo>
                <a:lnTo>
                  <a:pt x="215" y="163"/>
                </a:lnTo>
                <a:lnTo>
                  <a:pt x="217" y="164"/>
                </a:lnTo>
                <a:lnTo>
                  <a:pt x="212" y="168"/>
                </a:lnTo>
                <a:lnTo>
                  <a:pt x="206" y="169"/>
                </a:lnTo>
                <a:lnTo>
                  <a:pt x="205" y="169"/>
                </a:lnTo>
                <a:lnTo>
                  <a:pt x="204" y="168"/>
                </a:lnTo>
                <a:lnTo>
                  <a:pt x="202" y="167"/>
                </a:lnTo>
                <a:lnTo>
                  <a:pt x="200" y="168"/>
                </a:lnTo>
                <a:lnTo>
                  <a:pt x="199" y="169"/>
                </a:lnTo>
                <a:lnTo>
                  <a:pt x="197" y="171"/>
                </a:lnTo>
                <a:lnTo>
                  <a:pt x="195" y="171"/>
                </a:lnTo>
                <a:lnTo>
                  <a:pt x="191" y="175"/>
                </a:lnTo>
                <a:lnTo>
                  <a:pt x="189" y="176"/>
                </a:lnTo>
                <a:lnTo>
                  <a:pt x="186" y="175"/>
                </a:lnTo>
                <a:lnTo>
                  <a:pt x="182" y="177"/>
                </a:lnTo>
                <a:lnTo>
                  <a:pt x="179" y="177"/>
                </a:lnTo>
                <a:lnTo>
                  <a:pt x="179" y="176"/>
                </a:lnTo>
                <a:lnTo>
                  <a:pt x="176" y="174"/>
                </a:lnTo>
                <a:lnTo>
                  <a:pt x="175" y="173"/>
                </a:lnTo>
                <a:lnTo>
                  <a:pt x="172" y="172"/>
                </a:lnTo>
                <a:lnTo>
                  <a:pt x="169" y="170"/>
                </a:lnTo>
                <a:lnTo>
                  <a:pt x="168" y="169"/>
                </a:lnTo>
                <a:lnTo>
                  <a:pt x="169" y="173"/>
                </a:lnTo>
                <a:lnTo>
                  <a:pt x="171" y="174"/>
                </a:lnTo>
                <a:lnTo>
                  <a:pt x="172" y="175"/>
                </a:lnTo>
                <a:lnTo>
                  <a:pt x="174" y="175"/>
                </a:lnTo>
                <a:lnTo>
                  <a:pt x="176" y="177"/>
                </a:lnTo>
                <a:lnTo>
                  <a:pt x="180" y="178"/>
                </a:lnTo>
                <a:lnTo>
                  <a:pt x="184" y="178"/>
                </a:lnTo>
                <a:lnTo>
                  <a:pt x="186" y="179"/>
                </a:lnTo>
                <a:lnTo>
                  <a:pt x="190" y="179"/>
                </a:lnTo>
                <a:lnTo>
                  <a:pt x="193" y="182"/>
                </a:lnTo>
                <a:lnTo>
                  <a:pt x="197" y="183"/>
                </a:lnTo>
                <a:lnTo>
                  <a:pt x="198" y="182"/>
                </a:lnTo>
                <a:lnTo>
                  <a:pt x="200" y="182"/>
                </a:lnTo>
                <a:lnTo>
                  <a:pt x="203" y="179"/>
                </a:lnTo>
                <a:lnTo>
                  <a:pt x="206" y="177"/>
                </a:lnTo>
                <a:lnTo>
                  <a:pt x="208" y="177"/>
                </a:lnTo>
                <a:lnTo>
                  <a:pt x="211" y="179"/>
                </a:lnTo>
                <a:lnTo>
                  <a:pt x="214" y="181"/>
                </a:lnTo>
                <a:lnTo>
                  <a:pt x="213" y="182"/>
                </a:lnTo>
                <a:lnTo>
                  <a:pt x="215" y="182"/>
                </a:lnTo>
                <a:lnTo>
                  <a:pt x="217" y="183"/>
                </a:lnTo>
                <a:lnTo>
                  <a:pt x="220" y="187"/>
                </a:lnTo>
                <a:lnTo>
                  <a:pt x="224" y="188"/>
                </a:lnTo>
                <a:lnTo>
                  <a:pt x="226" y="189"/>
                </a:lnTo>
                <a:lnTo>
                  <a:pt x="227" y="189"/>
                </a:lnTo>
                <a:lnTo>
                  <a:pt x="229" y="190"/>
                </a:lnTo>
                <a:lnTo>
                  <a:pt x="230" y="192"/>
                </a:lnTo>
                <a:lnTo>
                  <a:pt x="231" y="193"/>
                </a:lnTo>
                <a:lnTo>
                  <a:pt x="233" y="197"/>
                </a:lnTo>
                <a:lnTo>
                  <a:pt x="230" y="199"/>
                </a:lnTo>
                <a:lnTo>
                  <a:pt x="230" y="201"/>
                </a:lnTo>
                <a:lnTo>
                  <a:pt x="229" y="201"/>
                </a:lnTo>
                <a:lnTo>
                  <a:pt x="223" y="206"/>
                </a:lnTo>
                <a:lnTo>
                  <a:pt x="223" y="207"/>
                </a:lnTo>
                <a:lnTo>
                  <a:pt x="219" y="207"/>
                </a:lnTo>
                <a:lnTo>
                  <a:pt x="220" y="211"/>
                </a:lnTo>
                <a:lnTo>
                  <a:pt x="219" y="207"/>
                </a:lnTo>
                <a:lnTo>
                  <a:pt x="223" y="207"/>
                </a:lnTo>
                <a:lnTo>
                  <a:pt x="223" y="206"/>
                </a:lnTo>
                <a:lnTo>
                  <a:pt x="229" y="201"/>
                </a:lnTo>
                <a:lnTo>
                  <a:pt x="230" y="201"/>
                </a:lnTo>
                <a:lnTo>
                  <a:pt x="230" y="199"/>
                </a:lnTo>
                <a:lnTo>
                  <a:pt x="233" y="197"/>
                </a:lnTo>
                <a:lnTo>
                  <a:pt x="234" y="201"/>
                </a:lnTo>
                <a:lnTo>
                  <a:pt x="234" y="204"/>
                </a:lnTo>
                <a:lnTo>
                  <a:pt x="238" y="206"/>
                </a:lnTo>
                <a:lnTo>
                  <a:pt x="239" y="210"/>
                </a:lnTo>
                <a:lnTo>
                  <a:pt x="241" y="209"/>
                </a:lnTo>
                <a:lnTo>
                  <a:pt x="241" y="210"/>
                </a:lnTo>
                <a:lnTo>
                  <a:pt x="241" y="212"/>
                </a:lnTo>
                <a:lnTo>
                  <a:pt x="243" y="212"/>
                </a:lnTo>
                <a:lnTo>
                  <a:pt x="244" y="215"/>
                </a:lnTo>
                <a:lnTo>
                  <a:pt x="245" y="216"/>
                </a:lnTo>
                <a:lnTo>
                  <a:pt x="245" y="217"/>
                </a:lnTo>
                <a:lnTo>
                  <a:pt x="245" y="220"/>
                </a:lnTo>
                <a:lnTo>
                  <a:pt x="246" y="220"/>
                </a:lnTo>
                <a:lnTo>
                  <a:pt x="245" y="224"/>
                </a:lnTo>
                <a:lnTo>
                  <a:pt x="245" y="226"/>
                </a:lnTo>
                <a:lnTo>
                  <a:pt x="244" y="227"/>
                </a:lnTo>
                <a:lnTo>
                  <a:pt x="244" y="229"/>
                </a:lnTo>
                <a:lnTo>
                  <a:pt x="245" y="231"/>
                </a:lnTo>
                <a:lnTo>
                  <a:pt x="246" y="232"/>
                </a:lnTo>
                <a:lnTo>
                  <a:pt x="244" y="234"/>
                </a:lnTo>
                <a:lnTo>
                  <a:pt x="244" y="237"/>
                </a:lnTo>
                <a:lnTo>
                  <a:pt x="245" y="237"/>
                </a:lnTo>
                <a:lnTo>
                  <a:pt x="245" y="238"/>
                </a:lnTo>
                <a:lnTo>
                  <a:pt x="246" y="241"/>
                </a:lnTo>
                <a:lnTo>
                  <a:pt x="244" y="242"/>
                </a:lnTo>
                <a:lnTo>
                  <a:pt x="246" y="247"/>
                </a:lnTo>
                <a:lnTo>
                  <a:pt x="247" y="250"/>
                </a:lnTo>
                <a:lnTo>
                  <a:pt x="247" y="252"/>
                </a:lnTo>
                <a:lnTo>
                  <a:pt x="250" y="255"/>
                </a:lnTo>
                <a:lnTo>
                  <a:pt x="250" y="257"/>
                </a:lnTo>
                <a:lnTo>
                  <a:pt x="248" y="257"/>
                </a:lnTo>
                <a:lnTo>
                  <a:pt x="248" y="262"/>
                </a:lnTo>
                <a:lnTo>
                  <a:pt x="250" y="267"/>
                </a:lnTo>
                <a:lnTo>
                  <a:pt x="251" y="271"/>
                </a:lnTo>
                <a:lnTo>
                  <a:pt x="254" y="274"/>
                </a:lnTo>
                <a:lnTo>
                  <a:pt x="253" y="275"/>
                </a:lnTo>
                <a:lnTo>
                  <a:pt x="254" y="277"/>
                </a:lnTo>
                <a:lnTo>
                  <a:pt x="253" y="278"/>
                </a:lnTo>
                <a:lnTo>
                  <a:pt x="252" y="278"/>
                </a:lnTo>
                <a:lnTo>
                  <a:pt x="251" y="280"/>
                </a:lnTo>
                <a:lnTo>
                  <a:pt x="253" y="280"/>
                </a:lnTo>
                <a:lnTo>
                  <a:pt x="254" y="279"/>
                </a:lnTo>
                <a:lnTo>
                  <a:pt x="254" y="278"/>
                </a:lnTo>
                <a:lnTo>
                  <a:pt x="255" y="278"/>
                </a:lnTo>
                <a:lnTo>
                  <a:pt x="258" y="279"/>
                </a:lnTo>
                <a:lnTo>
                  <a:pt x="259" y="281"/>
                </a:lnTo>
                <a:lnTo>
                  <a:pt x="261" y="282"/>
                </a:lnTo>
                <a:lnTo>
                  <a:pt x="264" y="283"/>
                </a:lnTo>
                <a:lnTo>
                  <a:pt x="267" y="284"/>
                </a:lnTo>
                <a:lnTo>
                  <a:pt x="268" y="285"/>
                </a:lnTo>
                <a:lnTo>
                  <a:pt x="269" y="286"/>
                </a:lnTo>
                <a:lnTo>
                  <a:pt x="270" y="287"/>
                </a:lnTo>
                <a:lnTo>
                  <a:pt x="271" y="288"/>
                </a:lnTo>
                <a:lnTo>
                  <a:pt x="274" y="290"/>
                </a:lnTo>
                <a:lnTo>
                  <a:pt x="276" y="292"/>
                </a:lnTo>
                <a:lnTo>
                  <a:pt x="278" y="293"/>
                </a:lnTo>
                <a:lnTo>
                  <a:pt x="277" y="295"/>
                </a:lnTo>
                <a:lnTo>
                  <a:pt x="278" y="295"/>
                </a:lnTo>
                <a:lnTo>
                  <a:pt x="280" y="298"/>
                </a:lnTo>
                <a:lnTo>
                  <a:pt x="281" y="300"/>
                </a:lnTo>
                <a:lnTo>
                  <a:pt x="281" y="303"/>
                </a:lnTo>
                <a:lnTo>
                  <a:pt x="282" y="304"/>
                </a:lnTo>
                <a:lnTo>
                  <a:pt x="282" y="305"/>
                </a:lnTo>
                <a:lnTo>
                  <a:pt x="282" y="306"/>
                </a:lnTo>
                <a:lnTo>
                  <a:pt x="283" y="307"/>
                </a:lnTo>
                <a:lnTo>
                  <a:pt x="284" y="308"/>
                </a:lnTo>
                <a:lnTo>
                  <a:pt x="285" y="308"/>
                </a:lnTo>
                <a:lnTo>
                  <a:pt x="285" y="310"/>
                </a:lnTo>
                <a:lnTo>
                  <a:pt x="285" y="311"/>
                </a:lnTo>
                <a:lnTo>
                  <a:pt x="287" y="313"/>
                </a:lnTo>
                <a:lnTo>
                  <a:pt x="289" y="313"/>
                </a:lnTo>
                <a:lnTo>
                  <a:pt x="291" y="315"/>
                </a:lnTo>
                <a:lnTo>
                  <a:pt x="292" y="315"/>
                </a:lnTo>
                <a:lnTo>
                  <a:pt x="292" y="316"/>
                </a:lnTo>
                <a:lnTo>
                  <a:pt x="292" y="317"/>
                </a:lnTo>
                <a:lnTo>
                  <a:pt x="289" y="317"/>
                </a:lnTo>
                <a:lnTo>
                  <a:pt x="287" y="319"/>
                </a:lnTo>
                <a:lnTo>
                  <a:pt x="286" y="322"/>
                </a:lnTo>
                <a:lnTo>
                  <a:pt x="286" y="325"/>
                </a:lnTo>
                <a:lnTo>
                  <a:pt x="287" y="329"/>
                </a:lnTo>
                <a:lnTo>
                  <a:pt x="289" y="333"/>
                </a:lnTo>
                <a:lnTo>
                  <a:pt x="290" y="336"/>
                </a:lnTo>
                <a:lnTo>
                  <a:pt x="292" y="340"/>
                </a:lnTo>
                <a:lnTo>
                  <a:pt x="294" y="344"/>
                </a:lnTo>
                <a:lnTo>
                  <a:pt x="296" y="348"/>
                </a:lnTo>
                <a:lnTo>
                  <a:pt x="296" y="350"/>
                </a:lnTo>
                <a:lnTo>
                  <a:pt x="296" y="351"/>
                </a:lnTo>
                <a:lnTo>
                  <a:pt x="295" y="353"/>
                </a:lnTo>
                <a:lnTo>
                  <a:pt x="295" y="351"/>
                </a:lnTo>
                <a:lnTo>
                  <a:pt x="295" y="349"/>
                </a:lnTo>
                <a:lnTo>
                  <a:pt x="293" y="348"/>
                </a:lnTo>
                <a:lnTo>
                  <a:pt x="292" y="347"/>
                </a:lnTo>
                <a:lnTo>
                  <a:pt x="289" y="348"/>
                </a:lnTo>
                <a:lnTo>
                  <a:pt x="286" y="348"/>
                </a:lnTo>
                <a:lnTo>
                  <a:pt x="285" y="347"/>
                </a:lnTo>
                <a:lnTo>
                  <a:pt x="283" y="343"/>
                </a:lnTo>
                <a:lnTo>
                  <a:pt x="282" y="341"/>
                </a:lnTo>
                <a:lnTo>
                  <a:pt x="279" y="340"/>
                </a:lnTo>
                <a:lnTo>
                  <a:pt x="274" y="341"/>
                </a:lnTo>
                <a:lnTo>
                  <a:pt x="271" y="341"/>
                </a:lnTo>
                <a:lnTo>
                  <a:pt x="268" y="341"/>
                </a:lnTo>
                <a:lnTo>
                  <a:pt x="267" y="339"/>
                </a:lnTo>
                <a:lnTo>
                  <a:pt x="265" y="339"/>
                </a:lnTo>
                <a:lnTo>
                  <a:pt x="263" y="340"/>
                </a:lnTo>
                <a:lnTo>
                  <a:pt x="259" y="340"/>
                </a:lnTo>
                <a:lnTo>
                  <a:pt x="261" y="341"/>
                </a:lnTo>
                <a:lnTo>
                  <a:pt x="261" y="343"/>
                </a:lnTo>
                <a:lnTo>
                  <a:pt x="263" y="341"/>
                </a:lnTo>
                <a:lnTo>
                  <a:pt x="266" y="340"/>
                </a:lnTo>
                <a:lnTo>
                  <a:pt x="267" y="340"/>
                </a:lnTo>
                <a:lnTo>
                  <a:pt x="268" y="341"/>
                </a:lnTo>
                <a:lnTo>
                  <a:pt x="268" y="342"/>
                </a:lnTo>
                <a:lnTo>
                  <a:pt x="269" y="343"/>
                </a:lnTo>
                <a:lnTo>
                  <a:pt x="271" y="342"/>
                </a:lnTo>
                <a:lnTo>
                  <a:pt x="274" y="342"/>
                </a:lnTo>
                <a:lnTo>
                  <a:pt x="277" y="342"/>
                </a:lnTo>
                <a:lnTo>
                  <a:pt x="279" y="341"/>
                </a:lnTo>
                <a:lnTo>
                  <a:pt x="280" y="342"/>
                </a:lnTo>
                <a:lnTo>
                  <a:pt x="281" y="343"/>
                </a:lnTo>
                <a:lnTo>
                  <a:pt x="282" y="346"/>
                </a:lnTo>
                <a:lnTo>
                  <a:pt x="283" y="348"/>
                </a:lnTo>
                <a:lnTo>
                  <a:pt x="285" y="350"/>
                </a:lnTo>
                <a:lnTo>
                  <a:pt x="287" y="351"/>
                </a:lnTo>
                <a:lnTo>
                  <a:pt x="290" y="355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4" name="Freeform 120"/>
          <p:cNvSpPr>
            <a:spLocks/>
          </p:cNvSpPr>
          <p:nvPr/>
        </p:nvSpPr>
        <p:spPr bwMode="auto">
          <a:xfrm>
            <a:off x="3344995" y="3117850"/>
            <a:ext cx="350838" cy="565150"/>
          </a:xfrm>
          <a:custGeom>
            <a:avLst/>
            <a:gdLst>
              <a:gd name="T0" fmla="*/ 2147483647 w 221"/>
              <a:gd name="T1" fmla="*/ 2147483647 h 356"/>
              <a:gd name="T2" fmla="*/ 2147483647 w 221"/>
              <a:gd name="T3" fmla="*/ 2147483647 h 356"/>
              <a:gd name="T4" fmla="*/ 2147483647 w 221"/>
              <a:gd name="T5" fmla="*/ 2147483647 h 356"/>
              <a:gd name="T6" fmla="*/ 2147483647 w 221"/>
              <a:gd name="T7" fmla="*/ 2147483647 h 356"/>
              <a:gd name="T8" fmla="*/ 2147483647 w 221"/>
              <a:gd name="T9" fmla="*/ 2147483647 h 356"/>
              <a:gd name="T10" fmla="*/ 2147483647 w 221"/>
              <a:gd name="T11" fmla="*/ 2147483647 h 356"/>
              <a:gd name="T12" fmla="*/ 2147483647 w 221"/>
              <a:gd name="T13" fmla="*/ 2147483647 h 356"/>
              <a:gd name="T14" fmla="*/ 2147483647 w 221"/>
              <a:gd name="T15" fmla="*/ 2147483647 h 356"/>
              <a:gd name="T16" fmla="*/ 2147483647 w 221"/>
              <a:gd name="T17" fmla="*/ 2147483647 h 356"/>
              <a:gd name="T18" fmla="*/ 2147483647 w 221"/>
              <a:gd name="T19" fmla="*/ 2147483647 h 356"/>
              <a:gd name="T20" fmla="*/ 2147483647 w 221"/>
              <a:gd name="T21" fmla="*/ 2147483647 h 356"/>
              <a:gd name="T22" fmla="*/ 2147483647 w 221"/>
              <a:gd name="T23" fmla="*/ 2147483647 h 356"/>
              <a:gd name="T24" fmla="*/ 2147483647 w 221"/>
              <a:gd name="T25" fmla="*/ 2147483647 h 356"/>
              <a:gd name="T26" fmla="*/ 2147483647 w 221"/>
              <a:gd name="T27" fmla="*/ 2147483647 h 356"/>
              <a:gd name="T28" fmla="*/ 2147483647 w 221"/>
              <a:gd name="T29" fmla="*/ 2147483647 h 356"/>
              <a:gd name="T30" fmla="*/ 2147483647 w 221"/>
              <a:gd name="T31" fmla="*/ 2147483647 h 356"/>
              <a:gd name="T32" fmla="*/ 2147483647 w 221"/>
              <a:gd name="T33" fmla="*/ 2147483647 h 356"/>
              <a:gd name="T34" fmla="*/ 2147483647 w 221"/>
              <a:gd name="T35" fmla="*/ 2147483647 h 356"/>
              <a:gd name="T36" fmla="*/ 2147483647 w 221"/>
              <a:gd name="T37" fmla="*/ 2147483647 h 356"/>
              <a:gd name="T38" fmla="*/ 2147483647 w 221"/>
              <a:gd name="T39" fmla="*/ 2147483647 h 356"/>
              <a:gd name="T40" fmla="*/ 2147483647 w 221"/>
              <a:gd name="T41" fmla="*/ 2147483647 h 356"/>
              <a:gd name="T42" fmla="*/ 2147483647 w 221"/>
              <a:gd name="T43" fmla="*/ 2147483647 h 356"/>
              <a:gd name="T44" fmla="*/ 2147483647 w 221"/>
              <a:gd name="T45" fmla="*/ 2147483647 h 356"/>
              <a:gd name="T46" fmla="*/ 2147483647 w 221"/>
              <a:gd name="T47" fmla="*/ 2147483647 h 356"/>
              <a:gd name="T48" fmla="*/ 2147483647 w 221"/>
              <a:gd name="T49" fmla="*/ 2147483647 h 356"/>
              <a:gd name="T50" fmla="*/ 2147483647 w 221"/>
              <a:gd name="T51" fmla="*/ 2147483647 h 356"/>
              <a:gd name="T52" fmla="*/ 2147483647 w 221"/>
              <a:gd name="T53" fmla="*/ 2147483647 h 356"/>
              <a:gd name="T54" fmla="*/ 2147483647 w 221"/>
              <a:gd name="T55" fmla="*/ 2147483647 h 356"/>
              <a:gd name="T56" fmla="*/ 2147483647 w 221"/>
              <a:gd name="T57" fmla="*/ 2147483647 h 356"/>
              <a:gd name="T58" fmla="*/ 2147483647 w 221"/>
              <a:gd name="T59" fmla="*/ 2147483647 h 356"/>
              <a:gd name="T60" fmla="*/ 2147483647 w 221"/>
              <a:gd name="T61" fmla="*/ 2147483647 h 356"/>
              <a:gd name="T62" fmla="*/ 2147483647 w 221"/>
              <a:gd name="T63" fmla="*/ 2147483647 h 356"/>
              <a:gd name="T64" fmla="*/ 2147483647 w 221"/>
              <a:gd name="T65" fmla="*/ 2147483647 h 356"/>
              <a:gd name="T66" fmla="*/ 2147483647 w 221"/>
              <a:gd name="T67" fmla="*/ 2147483647 h 356"/>
              <a:gd name="T68" fmla="*/ 2147483647 w 221"/>
              <a:gd name="T69" fmla="*/ 2147483647 h 356"/>
              <a:gd name="T70" fmla="*/ 2147483647 w 221"/>
              <a:gd name="T71" fmla="*/ 2147483647 h 356"/>
              <a:gd name="T72" fmla="*/ 2147483647 w 221"/>
              <a:gd name="T73" fmla="*/ 2147483647 h 356"/>
              <a:gd name="T74" fmla="*/ 2147483647 w 221"/>
              <a:gd name="T75" fmla="*/ 2147483647 h 356"/>
              <a:gd name="T76" fmla="*/ 2147483647 w 221"/>
              <a:gd name="T77" fmla="*/ 2147483647 h 356"/>
              <a:gd name="T78" fmla="*/ 2147483647 w 221"/>
              <a:gd name="T79" fmla="*/ 2147483647 h 356"/>
              <a:gd name="T80" fmla="*/ 2147483647 w 221"/>
              <a:gd name="T81" fmla="*/ 2147483647 h 356"/>
              <a:gd name="T82" fmla="*/ 2147483647 w 221"/>
              <a:gd name="T83" fmla="*/ 2147483647 h 356"/>
              <a:gd name="T84" fmla="*/ 2147483647 w 221"/>
              <a:gd name="T85" fmla="*/ 2147483647 h 356"/>
              <a:gd name="T86" fmla="*/ 2147483647 w 221"/>
              <a:gd name="T87" fmla="*/ 2147483647 h 356"/>
              <a:gd name="T88" fmla="*/ 2147483647 w 221"/>
              <a:gd name="T89" fmla="*/ 2147483647 h 356"/>
              <a:gd name="T90" fmla="*/ 2147483647 w 221"/>
              <a:gd name="T91" fmla="*/ 2147483647 h 356"/>
              <a:gd name="T92" fmla="*/ 2147483647 w 221"/>
              <a:gd name="T93" fmla="*/ 2147483647 h 356"/>
              <a:gd name="T94" fmla="*/ 2147483647 w 221"/>
              <a:gd name="T95" fmla="*/ 2147483647 h 356"/>
              <a:gd name="T96" fmla="*/ 2147483647 w 221"/>
              <a:gd name="T97" fmla="*/ 2147483647 h 356"/>
              <a:gd name="T98" fmla="*/ 2147483647 w 221"/>
              <a:gd name="T99" fmla="*/ 2147483647 h 356"/>
              <a:gd name="T100" fmla="*/ 2147483647 w 221"/>
              <a:gd name="T101" fmla="*/ 2147483647 h 356"/>
              <a:gd name="T102" fmla="*/ 2147483647 w 221"/>
              <a:gd name="T103" fmla="*/ 2147483647 h 356"/>
              <a:gd name="T104" fmla="*/ 2147483647 w 221"/>
              <a:gd name="T105" fmla="*/ 2147483647 h 356"/>
              <a:gd name="T106" fmla="*/ 2147483647 w 221"/>
              <a:gd name="T107" fmla="*/ 2147483647 h 356"/>
              <a:gd name="T108" fmla="*/ 2147483647 w 221"/>
              <a:gd name="T109" fmla="*/ 2147483647 h 356"/>
              <a:gd name="T110" fmla="*/ 2147483647 w 221"/>
              <a:gd name="T111" fmla="*/ 2147483647 h 356"/>
              <a:gd name="T112" fmla="*/ 2147483647 w 221"/>
              <a:gd name="T113" fmla="*/ 2147483647 h 356"/>
              <a:gd name="T114" fmla="*/ 2147483647 w 221"/>
              <a:gd name="T115" fmla="*/ 2147483647 h 356"/>
              <a:gd name="T116" fmla="*/ 2147483647 w 221"/>
              <a:gd name="T117" fmla="*/ 2147483647 h 3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1" h="356">
                <a:moveTo>
                  <a:pt x="121" y="234"/>
                </a:moveTo>
                <a:lnTo>
                  <a:pt x="122" y="233"/>
                </a:lnTo>
                <a:lnTo>
                  <a:pt x="123" y="232"/>
                </a:lnTo>
                <a:lnTo>
                  <a:pt x="125" y="231"/>
                </a:lnTo>
                <a:lnTo>
                  <a:pt x="124" y="230"/>
                </a:lnTo>
                <a:lnTo>
                  <a:pt x="127" y="227"/>
                </a:lnTo>
                <a:lnTo>
                  <a:pt x="130" y="227"/>
                </a:lnTo>
                <a:lnTo>
                  <a:pt x="132" y="225"/>
                </a:lnTo>
                <a:lnTo>
                  <a:pt x="134" y="224"/>
                </a:lnTo>
                <a:lnTo>
                  <a:pt x="137" y="225"/>
                </a:lnTo>
                <a:lnTo>
                  <a:pt x="138" y="222"/>
                </a:lnTo>
                <a:lnTo>
                  <a:pt x="141" y="220"/>
                </a:lnTo>
                <a:lnTo>
                  <a:pt x="144" y="221"/>
                </a:lnTo>
                <a:lnTo>
                  <a:pt x="146" y="219"/>
                </a:lnTo>
                <a:lnTo>
                  <a:pt x="144" y="215"/>
                </a:lnTo>
                <a:lnTo>
                  <a:pt x="145" y="212"/>
                </a:lnTo>
                <a:lnTo>
                  <a:pt x="144" y="215"/>
                </a:lnTo>
                <a:lnTo>
                  <a:pt x="146" y="219"/>
                </a:lnTo>
                <a:lnTo>
                  <a:pt x="144" y="221"/>
                </a:lnTo>
                <a:lnTo>
                  <a:pt x="141" y="220"/>
                </a:lnTo>
                <a:lnTo>
                  <a:pt x="138" y="222"/>
                </a:lnTo>
                <a:lnTo>
                  <a:pt x="137" y="225"/>
                </a:lnTo>
                <a:lnTo>
                  <a:pt x="134" y="224"/>
                </a:lnTo>
                <a:lnTo>
                  <a:pt x="132" y="225"/>
                </a:lnTo>
                <a:lnTo>
                  <a:pt x="130" y="227"/>
                </a:lnTo>
                <a:lnTo>
                  <a:pt x="127" y="227"/>
                </a:lnTo>
                <a:lnTo>
                  <a:pt x="124" y="230"/>
                </a:lnTo>
                <a:lnTo>
                  <a:pt x="125" y="231"/>
                </a:lnTo>
                <a:lnTo>
                  <a:pt x="123" y="232"/>
                </a:lnTo>
                <a:lnTo>
                  <a:pt x="122" y="233"/>
                </a:lnTo>
                <a:lnTo>
                  <a:pt x="121" y="234"/>
                </a:lnTo>
                <a:lnTo>
                  <a:pt x="120" y="235"/>
                </a:lnTo>
                <a:lnTo>
                  <a:pt x="118" y="236"/>
                </a:lnTo>
                <a:lnTo>
                  <a:pt x="117" y="236"/>
                </a:lnTo>
                <a:lnTo>
                  <a:pt x="115" y="237"/>
                </a:lnTo>
                <a:lnTo>
                  <a:pt x="113" y="238"/>
                </a:lnTo>
                <a:lnTo>
                  <a:pt x="109" y="241"/>
                </a:lnTo>
                <a:lnTo>
                  <a:pt x="107" y="240"/>
                </a:lnTo>
                <a:lnTo>
                  <a:pt x="106" y="240"/>
                </a:lnTo>
                <a:lnTo>
                  <a:pt x="105" y="245"/>
                </a:lnTo>
                <a:lnTo>
                  <a:pt x="100" y="245"/>
                </a:lnTo>
                <a:lnTo>
                  <a:pt x="98" y="244"/>
                </a:lnTo>
                <a:lnTo>
                  <a:pt x="96" y="244"/>
                </a:lnTo>
                <a:lnTo>
                  <a:pt x="94" y="243"/>
                </a:lnTo>
                <a:lnTo>
                  <a:pt x="92" y="243"/>
                </a:lnTo>
                <a:lnTo>
                  <a:pt x="89" y="242"/>
                </a:lnTo>
                <a:lnTo>
                  <a:pt x="88" y="243"/>
                </a:lnTo>
                <a:lnTo>
                  <a:pt x="85" y="242"/>
                </a:lnTo>
                <a:lnTo>
                  <a:pt x="84" y="240"/>
                </a:lnTo>
                <a:lnTo>
                  <a:pt x="82" y="248"/>
                </a:lnTo>
                <a:lnTo>
                  <a:pt x="79" y="247"/>
                </a:lnTo>
                <a:lnTo>
                  <a:pt x="74" y="248"/>
                </a:lnTo>
                <a:lnTo>
                  <a:pt x="73" y="246"/>
                </a:lnTo>
                <a:lnTo>
                  <a:pt x="73" y="248"/>
                </a:lnTo>
                <a:lnTo>
                  <a:pt x="72" y="248"/>
                </a:lnTo>
                <a:lnTo>
                  <a:pt x="72" y="250"/>
                </a:lnTo>
                <a:lnTo>
                  <a:pt x="66" y="252"/>
                </a:lnTo>
                <a:lnTo>
                  <a:pt x="62" y="252"/>
                </a:lnTo>
                <a:lnTo>
                  <a:pt x="61" y="249"/>
                </a:lnTo>
                <a:lnTo>
                  <a:pt x="61" y="252"/>
                </a:lnTo>
                <a:lnTo>
                  <a:pt x="58" y="250"/>
                </a:lnTo>
                <a:lnTo>
                  <a:pt x="57" y="245"/>
                </a:lnTo>
                <a:lnTo>
                  <a:pt x="55" y="246"/>
                </a:lnTo>
                <a:lnTo>
                  <a:pt x="52" y="244"/>
                </a:lnTo>
                <a:lnTo>
                  <a:pt x="52" y="242"/>
                </a:lnTo>
                <a:lnTo>
                  <a:pt x="48" y="242"/>
                </a:lnTo>
                <a:lnTo>
                  <a:pt x="49" y="245"/>
                </a:lnTo>
                <a:lnTo>
                  <a:pt x="52" y="247"/>
                </a:lnTo>
                <a:lnTo>
                  <a:pt x="50" y="253"/>
                </a:lnTo>
                <a:lnTo>
                  <a:pt x="48" y="255"/>
                </a:lnTo>
                <a:lnTo>
                  <a:pt x="41" y="250"/>
                </a:lnTo>
                <a:lnTo>
                  <a:pt x="41" y="247"/>
                </a:lnTo>
                <a:lnTo>
                  <a:pt x="37" y="245"/>
                </a:lnTo>
                <a:lnTo>
                  <a:pt x="37" y="244"/>
                </a:lnTo>
                <a:lnTo>
                  <a:pt x="34" y="243"/>
                </a:lnTo>
                <a:lnTo>
                  <a:pt x="33" y="240"/>
                </a:lnTo>
                <a:lnTo>
                  <a:pt x="28" y="242"/>
                </a:lnTo>
                <a:lnTo>
                  <a:pt x="28" y="243"/>
                </a:lnTo>
                <a:lnTo>
                  <a:pt x="29" y="252"/>
                </a:lnTo>
                <a:lnTo>
                  <a:pt x="28" y="254"/>
                </a:lnTo>
                <a:lnTo>
                  <a:pt x="28" y="255"/>
                </a:lnTo>
                <a:lnTo>
                  <a:pt x="27" y="254"/>
                </a:lnTo>
                <a:lnTo>
                  <a:pt x="24" y="252"/>
                </a:lnTo>
                <a:lnTo>
                  <a:pt x="26" y="250"/>
                </a:lnTo>
                <a:lnTo>
                  <a:pt x="23" y="245"/>
                </a:lnTo>
                <a:lnTo>
                  <a:pt x="20" y="240"/>
                </a:lnTo>
                <a:lnTo>
                  <a:pt x="20" y="237"/>
                </a:lnTo>
                <a:lnTo>
                  <a:pt x="19" y="235"/>
                </a:lnTo>
                <a:lnTo>
                  <a:pt x="20" y="229"/>
                </a:lnTo>
                <a:lnTo>
                  <a:pt x="22" y="229"/>
                </a:lnTo>
                <a:lnTo>
                  <a:pt x="23" y="228"/>
                </a:lnTo>
                <a:lnTo>
                  <a:pt x="23" y="232"/>
                </a:lnTo>
                <a:lnTo>
                  <a:pt x="23" y="234"/>
                </a:lnTo>
                <a:lnTo>
                  <a:pt x="26" y="236"/>
                </a:lnTo>
                <a:lnTo>
                  <a:pt x="27" y="234"/>
                </a:lnTo>
                <a:lnTo>
                  <a:pt x="30" y="220"/>
                </a:lnTo>
                <a:lnTo>
                  <a:pt x="31" y="220"/>
                </a:lnTo>
                <a:lnTo>
                  <a:pt x="36" y="216"/>
                </a:lnTo>
                <a:lnTo>
                  <a:pt x="37" y="212"/>
                </a:lnTo>
                <a:lnTo>
                  <a:pt x="37" y="210"/>
                </a:lnTo>
                <a:lnTo>
                  <a:pt x="41" y="208"/>
                </a:lnTo>
                <a:lnTo>
                  <a:pt x="42" y="206"/>
                </a:lnTo>
                <a:lnTo>
                  <a:pt x="44" y="204"/>
                </a:lnTo>
                <a:lnTo>
                  <a:pt x="47" y="204"/>
                </a:lnTo>
                <a:lnTo>
                  <a:pt x="49" y="201"/>
                </a:lnTo>
                <a:lnTo>
                  <a:pt x="48" y="199"/>
                </a:lnTo>
                <a:lnTo>
                  <a:pt x="48" y="197"/>
                </a:lnTo>
                <a:lnTo>
                  <a:pt x="48" y="196"/>
                </a:lnTo>
                <a:lnTo>
                  <a:pt x="48" y="192"/>
                </a:lnTo>
                <a:lnTo>
                  <a:pt x="46" y="190"/>
                </a:lnTo>
                <a:lnTo>
                  <a:pt x="44" y="189"/>
                </a:lnTo>
                <a:lnTo>
                  <a:pt x="42" y="187"/>
                </a:lnTo>
                <a:lnTo>
                  <a:pt x="41" y="186"/>
                </a:lnTo>
                <a:lnTo>
                  <a:pt x="43" y="184"/>
                </a:lnTo>
                <a:lnTo>
                  <a:pt x="44" y="184"/>
                </a:lnTo>
                <a:lnTo>
                  <a:pt x="44" y="181"/>
                </a:lnTo>
                <a:lnTo>
                  <a:pt x="44" y="178"/>
                </a:lnTo>
                <a:lnTo>
                  <a:pt x="44" y="174"/>
                </a:lnTo>
                <a:lnTo>
                  <a:pt x="47" y="170"/>
                </a:lnTo>
                <a:lnTo>
                  <a:pt x="49" y="170"/>
                </a:lnTo>
                <a:lnTo>
                  <a:pt x="55" y="173"/>
                </a:lnTo>
                <a:lnTo>
                  <a:pt x="60" y="174"/>
                </a:lnTo>
                <a:lnTo>
                  <a:pt x="56" y="172"/>
                </a:lnTo>
                <a:lnTo>
                  <a:pt x="52" y="167"/>
                </a:lnTo>
                <a:lnTo>
                  <a:pt x="50" y="165"/>
                </a:lnTo>
                <a:lnTo>
                  <a:pt x="52" y="169"/>
                </a:lnTo>
                <a:lnTo>
                  <a:pt x="48" y="169"/>
                </a:lnTo>
                <a:lnTo>
                  <a:pt x="48" y="164"/>
                </a:lnTo>
                <a:lnTo>
                  <a:pt x="52" y="157"/>
                </a:lnTo>
                <a:lnTo>
                  <a:pt x="46" y="164"/>
                </a:lnTo>
                <a:lnTo>
                  <a:pt x="46" y="167"/>
                </a:lnTo>
                <a:lnTo>
                  <a:pt x="44" y="172"/>
                </a:lnTo>
                <a:lnTo>
                  <a:pt x="42" y="175"/>
                </a:lnTo>
                <a:lnTo>
                  <a:pt x="41" y="175"/>
                </a:lnTo>
                <a:lnTo>
                  <a:pt x="39" y="174"/>
                </a:lnTo>
                <a:lnTo>
                  <a:pt x="39" y="170"/>
                </a:lnTo>
                <a:lnTo>
                  <a:pt x="37" y="169"/>
                </a:lnTo>
                <a:lnTo>
                  <a:pt x="37" y="172"/>
                </a:lnTo>
                <a:lnTo>
                  <a:pt x="34" y="169"/>
                </a:lnTo>
                <a:lnTo>
                  <a:pt x="32" y="169"/>
                </a:lnTo>
                <a:lnTo>
                  <a:pt x="31" y="172"/>
                </a:lnTo>
                <a:lnTo>
                  <a:pt x="31" y="176"/>
                </a:lnTo>
                <a:lnTo>
                  <a:pt x="28" y="172"/>
                </a:lnTo>
                <a:lnTo>
                  <a:pt x="28" y="170"/>
                </a:lnTo>
                <a:lnTo>
                  <a:pt x="29" y="164"/>
                </a:lnTo>
                <a:lnTo>
                  <a:pt x="35" y="158"/>
                </a:lnTo>
                <a:lnTo>
                  <a:pt x="31" y="160"/>
                </a:lnTo>
                <a:lnTo>
                  <a:pt x="28" y="163"/>
                </a:lnTo>
                <a:lnTo>
                  <a:pt x="27" y="162"/>
                </a:lnTo>
                <a:lnTo>
                  <a:pt x="24" y="166"/>
                </a:lnTo>
                <a:lnTo>
                  <a:pt x="24" y="171"/>
                </a:lnTo>
                <a:lnTo>
                  <a:pt x="27" y="177"/>
                </a:lnTo>
                <a:lnTo>
                  <a:pt x="27" y="179"/>
                </a:lnTo>
                <a:lnTo>
                  <a:pt x="21" y="181"/>
                </a:lnTo>
                <a:lnTo>
                  <a:pt x="19" y="185"/>
                </a:lnTo>
                <a:lnTo>
                  <a:pt x="18" y="189"/>
                </a:lnTo>
                <a:lnTo>
                  <a:pt x="17" y="190"/>
                </a:lnTo>
                <a:lnTo>
                  <a:pt x="10" y="199"/>
                </a:lnTo>
                <a:lnTo>
                  <a:pt x="13" y="203"/>
                </a:lnTo>
                <a:lnTo>
                  <a:pt x="8" y="205"/>
                </a:lnTo>
                <a:lnTo>
                  <a:pt x="4" y="207"/>
                </a:lnTo>
                <a:lnTo>
                  <a:pt x="0" y="204"/>
                </a:lnTo>
                <a:lnTo>
                  <a:pt x="2" y="199"/>
                </a:lnTo>
                <a:lnTo>
                  <a:pt x="4" y="197"/>
                </a:lnTo>
                <a:lnTo>
                  <a:pt x="5" y="197"/>
                </a:lnTo>
                <a:lnTo>
                  <a:pt x="7" y="188"/>
                </a:lnTo>
                <a:lnTo>
                  <a:pt x="9" y="187"/>
                </a:lnTo>
                <a:lnTo>
                  <a:pt x="10" y="184"/>
                </a:lnTo>
                <a:lnTo>
                  <a:pt x="11" y="183"/>
                </a:lnTo>
                <a:lnTo>
                  <a:pt x="16" y="177"/>
                </a:lnTo>
                <a:lnTo>
                  <a:pt x="21" y="174"/>
                </a:lnTo>
                <a:lnTo>
                  <a:pt x="15" y="177"/>
                </a:lnTo>
                <a:lnTo>
                  <a:pt x="15" y="175"/>
                </a:lnTo>
                <a:lnTo>
                  <a:pt x="14" y="175"/>
                </a:lnTo>
                <a:lnTo>
                  <a:pt x="16" y="169"/>
                </a:lnTo>
                <a:lnTo>
                  <a:pt x="19" y="166"/>
                </a:lnTo>
                <a:lnTo>
                  <a:pt x="14" y="169"/>
                </a:lnTo>
                <a:lnTo>
                  <a:pt x="14" y="166"/>
                </a:lnTo>
                <a:lnTo>
                  <a:pt x="14" y="164"/>
                </a:lnTo>
                <a:lnTo>
                  <a:pt x="18" y="159"/>
                </a:lnTo>
                <a:lnTo>
                  <a:pt x="21" y="157"/>
                </a:lnTo>
                <a:lnTo>
                  <a:pt x="23" y="158"/>
                </a:lnTo>
                <a:lnTo>
                  <a:pt x="23" y="156"/>
                </a:lnTo>
                <a:lnTo>
                  <a:pt x="23" y="154"/>
                </a:lnTo>
                <a:lnTo>
                  <a:pt x="23" y="153"/>
                </a:lnTo>
                <a:lnTo>
                  <a:pt x="20" y="154"/>
                </a:lnTo>
                <a:lnTo>
                  <a:pt x="22" y="152"/>
                </a:lnTo>
                <a:lnTo>
                  <a:pt x="24" y="149"/>
                </a:lnTo>
                <a:lnTo>
                  <a:pt x="23" y="148"/>
                </a:lnTo>
                <a:lnTo>
                  <a:pt x="28" y="147"/>
                </a:lnTo>
                <a:lnTo>
                  <a:pt x="23" y="147"/>
                </a:lnTo>
                <a:lnTo>
                  <a:pt x="22" y="147"/>
                </a:lnTo>
                <a:lnTo>
                  <a:pt x="21" y="143"/>
                </a:lnTo>
                <a:lnTo>
                  <a:pt x="23" y="141"/>
                </a:lnTo>
                <a:lnTo>
                  <a:pt x="28" y="141"/>
                </a:lnTo>
                <a:lnTo>
                  <a:pt x="28" y="138"/>
                </a:lnTo>
                <a:lnTo>
                  <a:pt x="31" y="135"/>
                </a:lnTo>
                <a:lnTo>
                  <a:pt x="34" y="135"/>
                </a:lnTo>
                <a:lnTo>
                  <a:pt x="34" y="132"/>
                </a:lnTo>
                <a:lnTo>
                  <a:pt x="31" y="132"/>
                </a:lnTo>
                <a:lnTo>
                  <a:pt x="34" y="131"/>
                </a:lnTo>
                <a:lnTo>
                  <a:pt x="37" y="126"/>
                </a:lnTo>
                <a:lnTo>
                  <a:pt x="41" y="125"/>
                </a:lnTo>
                <a:lnTo>
                  <a:pt x="41" y="124"/>
                </a:lnTo>
                <a:lnTo>
                  <a:pt x="49" y="121"/>
                </a:lnTo>
                <a:lnTo>
                  <a:pt x="44" y="120"/>
                </a:lnTo>
                <a:lnTo>
                  <a:pt x="48" y="116"/>
                </a:lnTo>
                <a:lnTo>
                  <a:pt x="35" y="122"/>
                </a:lnTo>
                <a:lnTo>
                  <a:pt x="29" y="129"/>
                </a:lnTo>
                <a:lnTo>
                  <a:pt x="23" y="131"/>
                </a:lnTo>
                <a:lnTo>
                  <a:pt x="16" y="125"/>
                </a:lnTo>
                <a:lnTo>
                  <a:pt x="14" y="119"/>
                </a:lnTo>
                <a:lnTo>
                  <a:pt x="17" y="119"/>
                </a:lnTo>
                <a:lnTo>
                  <a:pt x="20" y="121"/>
                </a:lnTo>
                <a:lnTo>
                  <a:pt x="19" y="119"/>
                </a:lnTo>
                <a:lnTo>
                  <a:pt x="24" y="118"/>
                </a:lnTo>
                <a:lnTo>
                  <a:pt x="7" y="115"/>
                </a:lnTo>
                <a:lnTo>
                  <a:pt x="7" y="113"/>
                </a:lnTo>
                <a:lnTo>
                  <a:pt x="17" y="110"/>
                </a:lnTo>
                <a:lnTo>
                  <a:pt x="18" y="112"/>
                </a:lnTo>
                <a:lnTo>
                  <a:pt x="20" y="111"/>
                </a:lnTo>
                <a:lnTo>
                  <a:pt x="23" y="111"/>
                </a:lnTo>
                <a:lnTo>
                  <a:pt x="22" y="108"/>
                </a:lnTo>
                <a:lnTo>
                  <a:pt x="27" y="108"/>
                </a:lnTo>
                <a:lnTo>
                  <a:pt x="24" y="107"/>
                </a:lnTo>
                <a:lnTo>
                  <a:pt x="27" y="106"/>
                </a:lnTo>
                <a:lnTo>
                  <a:pt x="20" y="104"/>
                </a:lnTo>
                <a:lnTo>
                  <a:pt x="22" y="104"/>
                </a:lnTo>
                <a:lnTo>
                  <a:pt x="26" y="97"/>
                </a:lnTo>
                <a:lnTo>
                  <a:pt x="33" y="101"/>
                </a:lnTo>
                <a:lnTo>
                  <a:pt x="28" y="94"/>
                </a:lnTo>
                <a:lnTo>
                  <a:pt x="31" y="92"/>
                </a:lnTo>
                <a:lnTo>
                  <a:pt x="41" y="94"/>
                </a:lnTo>
                <a:lnTo>
                  <a:pt x="34" y="90"/>
                </a:lnTo>
                <a:lnTo>
                  <a:pt x="34" y="88"/>
                </a:lnTo>
                <a:lnTo>
                  <a:pt x="36" y="86"/>
                </a:lnTo>
                <a:lnTo>
                  <a:pt x="36" y="84"/>
                </a:lnTo>
                <a:lnTo>
                  <a:pt x="42" y="82"/>
                </a:lnTo>
                <a:lnTo>
                  <a:pt x="33" y="81"/>
                </a:lnTo>
                <a:lnTo>
                  <a:pt x="41" y="77"/>
                </a:lnTo>
                <a:lnTo>
                  <a:pt x="39" y="76"/>
                </a:lnTo>
                <a:lnTo>
                  <a:pt x="41" y="74"/>
                </a:lnTo>
                <a:lnTo>
                  <a:pt x="32" y="76"/>
                </a:lnTo>
                <a:lnTo>
                  <a:pt x="31" y="70"/>
                </a:lnTo>
                <a:lnTo>
                  <a:pt x="34" y="61"/>
                </a:lnTo>
                <a:lnTo>
                  <a:pt x="39" y="64"/>
                </a:lnTo>
                <a:lnTo>
                  <a:pt x="41" y="67"/>
                </a:lnTo>
                <a:lnTo>
                  <a:pt x="41" y="66"/>
                </a:lnTo>
                <a:lnTo>
                  <a:pt x="46" y="66"/>
                </a:lnTo>
                <a:lnTo>
                  <a:pt x="41" y="64"/>
                </a:lnTo>
                <a:lnTo>
                  <a:pt x="39" y="59"/>
                </a:lnTo>
                <a:lnTo>
                  <a:pt x="36" y="58"/>
                </a:lnTo>
                <a:lnTo>
                  <a:pt x="39" y="54"/>
                </a:lnTo>
                <a:lnTo>
                  <a:pt x="43" y="54"/>
                </a:lnTo>
                <a:lnTo>
                  <a:pt x="37" y="51"/>
                </a:lnTo>
                <a:lnTo>
                  <a:pt x="40" y="43"/>
                </a:lnTo>
                <a:lnTo>
                  <a:pt x="44" y="44"/>
                </a:lnTo>
                <a:lnTo>
                  <a:pt x="46" y="51"/>
                </a:lnTo>
                <a:lnTo>
                  <a:pt x="47" y="41"/>
                </a:lnTo>
                <a:lnTo>
                  <a:pt x="49" y="41"/>
                </a:lnTo>
                <a:lnTo>
                  <a:pt x="50" y="46"/>
                </a:lnTo>
                <a:lnTo>
                  <a:pt x="53" y="46"/>
                </a:lnTo>
                <a:lnTo>
                  <a:pt x="55" y="43"/>
                </a:lnTo>
                <a:lnTo>
                  <a:pt x="61" y="48"/>
                </a:lnTo>
                <a:lnTo>
                  <a:pt x="56" y="42"/>
                </a:lnTo>
                <a:lnTo>
                  <a:pt x="66" y="47"/>
                </a:lnTo>
                <a:lnTo>
                  <a:pt x="62" y="43"/>
                </a:lnTo>
                <a:lnTo>
                  <a:pt x="65" y="41"/>
                </a:lnTo>
                <a:lnTo>
                  <a:pt x="60" y="41"/>
                </a:lnTo>
                <a:lnTo>
                  <a:pt x="57" y="34"/>
                </a:lnTo>
                <a:lnTo>
                  <a:pt x="58" y="30"/>
                </a:lnTo>
                <a:lnTo>
                  <a:pt x="61" y="35"/>
                </a:lnTo>
                <a:lnTo>
                  <a:pt x="65" y="31"/>
                </a:lnTo>
                <a:lnTo>
                  <a:pt x="61" y="23"/>
                </a:lnTo>
                <a:lnTo>
                  <a:pt x="61" y="21"/>
                </a:lnTo>
                <a:lnTo>
                  <a:pt x="63" y="24"/>
                </a:lnTo>
                <a:lnTo>
                  <a:pt x="72" y="23"/>
                </a:lnTo>
                <a:lnTo>
                  <a:pt x="78" y="27"/>
                </a:lnTo>
                <a:lnTo>
                  <a:pt x="71" y="21"/>
                </a:lnTo>
                <a:lnTo>
                  <a:pt x="73" y="13"/>
                </a:lnTo>
                <a:lnTo>
                  <a:pt x="75" y="16"/>
                </a:lnTo>
                <a:lnTo>
                  <a:pt x="74" y="13"/>
                </a:lnTo>
                <a:lnTo>
                  <a:pt x="74" y="7"/>
                </a:lnTo>
                <a:lnTo>
                  <a:pt x="78" y="6"/>
                </a:lnTo>
                <a:lnTo>
                  <a:pt x="82" y="0"/>
                </a:lnTo>
                <a:lnTo>
                  <a:pt x="88" y="5"/>
                </a:lnTo>
                <a:lnTo>
                  <a:pt x="87" y="9"/>
                </a:lnTo>
                <a:lnTo>
                  <a:pt x="89" y="3"/>
                </a:lnTo>
                <a:lnTo>
                  <a:pt x="93" y="8"/>
                </a:lnTo>
                <a:lnTo>
                  <a:pt x="88" y="14"/>
                </a:lnTo>
                <a:lnTo>
                  <a:pt x="96" y="7"/>
                </a:lnTo>
                <a:lnTo>
                  <a:pt x="100" y="9"/>
                </a:lnTo>
                <a:lnTo>
                  <a:pt x="99" y="15"/>
                </a:lnTo>
                <a:lnTo>
                  <a:pt x="105" y="10"/>
                </a:lnTo>
                <a:lnTo>
                  <a:pt x="108" y="11"/>
                </a:lnTo>
                <a:lnTo>
                  <a:pt x="117" y="8"/>
                </a:lnTo>
                <a:lnTo>
                  <a:pt x="117" y="10"/>
                </a:lnTo>
                <a:lnTo>
                  <a:pt x="126" y="12"/>
                </a:lnTo>
                <a:lnTo>
                  <a:pt x="131" y="10"/>
                </a:lnTo>
                <a:lnTo>
                  <a:pt x="140" y="13"/>
                </a:lnTo>
                <a:lnTo>
                  <a:pt x="141" y="7"/>
                </a:lnTo>
                <a:lnTo>
                  <a:pt x="154" y="13"/>
                </a:lnTo>
                <a:lnTo>
                  <a:pt x="150" y="23"/>
                </a:lnTo>
                <a:lnTo>
                  <a:pt x="148" y="28"/>
                </a:lnTo>
                <a:lnTo>
                  <a:pt x="110" y="48"/>
                </a:lnTo>
                <a:lnTo>
                  <a:pt x="108" y="55"/>
                </a:lnTo>
                <a:lnTo>
                  <a:pt x="101" y="55"/>
                </a:lnTo>
                <a:lnTo>
                  <a:pt x="112" y="59"/>
                </a:lnTo>
                <a:lnTo>
                  <a:pt x="115" y="57"/>
                </a:lnTo>
                <a:lnTo>
                  <a:pt x="106" y="67"/>
                </a:lnTo>
                <a:lnTo>
                  <a:pt x="106" y="63"/>
                </a:lnTo>
                <a:lnTo>
                  <a:pt x="92" y="68"/>
                </a:lnTo>
                <a:lnTo>
                  <a:pt x="105" y="68"/>
                </a:lnTo>
                <a:lnTo>
                  <a:pt x="94" y="76"/>
                </a:lnTo>
                <a:lnTo>
                  <a:pt x="88" y="76"/>
                </a:lnTo>
                <a:lnTo>
                  <a:pt x="96" y="78"/>
                </a:lnTo>
                <a:lnTo>
                  <a:pt x="101" y="73"/>
                </a:lnTo>
                <a:lnTo>
                  <a:pt x="113" y="72"/>
                </a:lnTo>
                <a:lnTo>
                  <a:pt x="117" y="71"/>
                </a:lnTo>
                <a:lnTo>
                  <a:pt x="123" y="71"/>
                </a:lnTo>
                <a:lnTo>
                  <a:pt x="124" y="71"/>
                </a:lnTo>
                <a:lnTo>
                  <a:pt x="124" y="69"/>
                </a:lnTo>
                <a:lnTo>
                  <a:pt x="133" y="69"/>
                </a:lnTo>
                <a:lnTo>
                  <a:pt x="136" y="72"/>
                </a:lnTo>
                <a:lnTo>
                  <a:pt x="140" y="74"/>
                </a:lnTo>
                <a:lnTo>
                  <a:pt x="146" y="73"/>
                </a:lnTo>
                <a:lnTo>
                  <a:pt x="147" y="73"/>
                </a:lnTo>
                <a:lnTo>
                  <a:pt x="148" y="73"/>
                </a:lnTo>
                <a:lnTo>
                  <a:pt x="153" y="75"/>
                </a:lnTo>
                <a:lnTo>
                  <a:pt x="156" y="75"/>
                </a:lnTo>
                <a:lnTo>
                  <a:pt x="160" y="76"/>
                </a:lnTo>
                <a:lnTo>
                  <a:pt x="161" y="76"/>
                </a:lnTo>
                <a:lnTo>
                  <a:pt x="164" y="76"/>
                </a:lnTo>
                <a:lnTo>
                  <a:pt x="167" y="78"/>
                </a:lnTo>
                <a:lnTo>
                  <a:pt x="169" y="77"/>
                </a:lnTo>
                <a:lnTo>
                  <a:pt x="170" y="77"/>
                </a:lnTo>
                <a:lnTo>
                  <a:pt x="172" y="78"/>
                </a:lnTo>
                <a:lnTo>
                  <a:pt x="174" y="78"/>
                </a:lnTo>
                <a:lnTo>
                  <a:pt x="176" y="77"/>
                </a:lnTo>
                <a:lnTo>
                  <a:pt x="182" y="78"/>
                </a:lnTo>
                <a:lnTo>
                  <a:pt x="182" y="79"/>
                </a:lnTo>
                <a:lnTo>
                  <a:pt x="184" y="80"/>
                </a:lnTo>
                <a:lnTo>
                  <a:pt x="185" y="82"/>
                </a:lnTo>
                <a:lnTo>
                  <a:pt x="187" y="85"/>
                </a:lnTo>
                <a:lnTo>
                  <a:pt x="186" y="86"/>
                </a:lnTo>
                <a:lnTo>
                  <a:pt x="186" y="87"/>
                </a:lnTo>
                <a:lnTo>
                  <a:pt x="187" y="88"/>
                </a:lnTo>
                <a:lnTo>
                  <a:pt x="187" y="90"/>
                </a:lnTo>
                <a:lnTo>
                  <a:pt x="188" y="91"/>
                </a:lnTo>
                <a:lnTo>
                  <a:pt x="187" y="92"/>
                </a:lnTo>
                <a:lnTo>
                  <a:pt x="187" y="93"/>
                </a:lnTo>
                <a:lnTo>
                  <a:pt x="185" y="96"/>
                </a:lnTo>
                <a:lnTo>
                  <a:pt x="184" y="98"/>
                </a:lnTo>
                <a:lnTo>
                  <a:pt x="183" y="98"/>
                </a:lnTo>
                <a:lnTo>
                  <a:pt x="179" y="101"/>
                </a:lnTo>
                <a:lnTo>
                  <a:pt x="177" y="101"/>
                </a:lnTo>
                <a:lnTo>
                  <a:pt x="177" y="100"/>
                </a:lnTo>
                <a:lnTo>
                  <a:pt x="177" y="102"/>
                </a:lnTo>
                <a:lnTo>
                  <a:pt x="174" y="105"/>
                </a:lnTo>
                <a:lnTo>
                  <a:pt x="172" y="107"/>
                </a:lnTo>
                <a:lnTo>
                  <a:pt x="171" y="113"/>
                </a:lnTo>
                <a:lnTo>
                  <a:pt x="171" y="114"/>
                </a:lnTo>
                <a:lnTo>
                  <a:pt x="167" y="119"/>
                </a:lnTo>
                <a:lnTo>
                  <a:pt x="163" y="124"/>
                </a:lnTo>
                <a:lnTo>
                  <a:pt x="161" y="129"/>
                </a:lnTo>
                <a:lnTo>
                  <a:pt x="158" y="133"/>
                </a:lnTo>
                <a:lnTo>
                  <a:pt x="153" y="134"/>
                </a:lnTo>
                <a:lnTo>
                  <a:pt x="151" y="135"/>
                </a:lnTo>
                <a:lnTo>
                  <a:pt x="150" y="139"/>
                </a:lnTo>
                <a:lnTo>
                  <a:pt x="150" y="140"/>
                </a:lnTo>
                <a:lnTo>
                  <a:pt x="148" y="142"/>
                </a:lnTo>
                <a:lnTo>
                  <a:pt x="148" y="143"/>
                </a:lnTo>
                <a:lnTo>
                  <a:pt x="145" y="147"/>
                </a:lnTo>
                <a:lnTo>
                  <a:pt x="144" y="148"/>
                </a:lnTo>
                <a:lnTo>
                  <a:pt x="139" y="150"/>
                </a:lnTo>
                <a:lnTo>
                  <a:pt x="137" y="151"/>
                </a:lnTo>
                <a:lnTo>
                  <a:pt x="137" y="152"/>
                </a:lnTo>
                <a:lnTo>
                  <a:pt x="136" y="152"/>
                </a:lnTo>
                <a:lnTo>
                  <a:pt x="135" y="152"/>
                </a:lnTo>
                <a:lnTo>
                  <a:pt x="133" y="151"/>
                </a:lnTo>
                <a:lnTo>
                  <a:pt x="128" y="151"/>
                </a:lnTo>
                <a:lnTo>
                  <a:pt x="126" y="152"/>
                </a:lnTo>
                <a:lnTo>
                  <a:pt x="123" y="152"/>
                </a:lnTo>
                <a:lnTo>
                  <a:pt x="120" y="153"/>
                </a:lnTo>
                <a:lnTo>
                  <a:pt x="113" y="155"/>
                </a:lnTo>
                <a:lnTo>
                  <a:pt x="114" y="156"/>
                </a:lnTo>
                <a:lnTo>
                  <a:pt x="117" y="156"/>
                </a:lnTo>
                <a:lnTo>
                  <a:pt x="120" y="154"/>
                </a:lnTo>
                <a:lnTo>
                  <a:pt x="123" y="154"/>
                </a:lnTo>
                <a:lnTo>
                  <a:pt x="124" y="153"/>
                </a:lnTo>
                <a:lnTo>
                  <a:pt x="126" y="153"/>
                </a:lnTo>
                <a:lnTo>
                  <a:pt x="130" y="152"/>
                </a:lnTo>
                <a:lnTo>
                  <a:pt x="131" y="152"/>
                </a:lnTo>
                <a:lnTo>
                  <a:pt x="133" y="153"/>
                </a:lnTo>
                <a:lnTo>
                  <a:pt x="133" y="154"/>
                </a:lnTo>
                <a:lnTo>
                  <a:pt x="132" y="157"/>
                </a:lnTo>
                <a:lnTo>
                  <a:pt x="131" y="157"/>
                </a:lnTo>
                <a:lnTo>
                  <a:pt x="133" y="158"/>
                </a:lnTo>
                <a:lnTo>
                  <a:pt x="133" y="159"/>
                </a:lnTo>
                <a:lnTo>
                  <a:pt x="133" y="160"/>
                </a:lnTo>
                <a:lnTo>
                  <a:pt x="137" y="161"/>
                </a:lnTo>
                <a:lnTo>
                  <a:pt x="137" y="162"/>
                </a:lnTo>
                <a:lnTo>
                  <a:pt x="138" y="163"/>
                </a:lnTo>
                <a:lnTo>
                  <a:pt x="140" y="164"/>
                </a:lnTo>
                <a:lnTo>
                  <a:pt x="135" y="168"/>
                </a:lnTo>
                <a:lnTo>
                  <a:pt x="130" y="169"/>
                </a:lnTo>
                <a:lnTo>
                  <a:pt x="128" y="169"/>
                </a:lnTo>
                <a:lnTo>
                  <a:pt x="127" y="168"/>
                </a:lnTo>
                <a:lnTo>
                  <a:pt x="125" y="167"/>
                </a:lnTo>
                <a:lnTo>
                  <a:pt x="123" y="168"/>
                </a:lnTo>
                <a:lnTo>
                  <a:pt x="122" y="169"/>
                </a:lnTo>
                <a:lnTo>
                  <a:pt x="120" y="171"/>
                </a:lnTo>
                <a:lnTo>
                  <a:pt x="119" y="171"/>
                </a:lnTo>
                <a:lnTo>
                  <a:pt x="114" y="175"/>
                </a:lnTo>
                <a:lnTo>
                  <a:pt x="112" y="176"/>
                </a:lnTo>
                <a:lnTo>
                  <a:pt x="109" y="175"/>
                </a:lnTo>
                <a:lnTo>
                  <a:pt x="106" y="177"/>
                </a:lnTo>
                <a:lnTo>
                  <a:pt x="102" y="177"/>
                </a:lnTo>
                <a:lnTo>
                  <a:pt x="102" y="176"/>
                </a:lnTo>
                <a:lnTo>
                  <a:pt x="99" y="174"/>
                </a:lnTo>
                <a:lnTo>
                  <a:pt x="98" y="173"/>
                </a:lnTo>
                <a:lnTo>
                  <a:pt x="95" y="172"/>
                </a:lnTo>
                <a:lnTo>
                  <a:pt x="93" y="170"/>
                </a:lnTo>
                <a:lnTo>
                  <a:pt x="92" y="169"/>
                </a:lnTo>
                <a:lnTo>
                  <a:pt x="93" y="173"/>
                </a:lnTo>
                <a:lnTo>
                  <a:pt x="94" y="174"/>
                </a:lnTo>
                <a:lnTo>
                  <a:pt x="95" y="175"/>
                </a:lnTo>
                <a:lnTo>
                  <a:pt x="97" y="175"/>
                </a:lnTo>
                <a:lnTo>
                  <a:pt x="99" y="177"/>
                </a:lnTo>
                <a:lnTo>
                  <a:pt x="104" y="178"/>
                </a:lnTo>
                <a:lnTo>
                  <a:pt x="107" y="178"/>
                </a:lnTo>
                <a:lnTo>
                  <a:pt x="109" y="179"/>
                </a:lnTo>
                <a:lnTo>
                  <a:pt x="113" y="179"/>
                </a:lnTo>
                <a:lnTo>
                  <a:pt x="117" y="182"/>
                </a:lnTo>
                <a:lnTo>
                  <a:pt x="120" y="183"/>
                </a:lnTo>
                <a:lnTo>
                  <a:pt x="121" y="182"/>
                </a:lnTo>
                <a:lnTo>
                  <a:pt x="123" y="182"/>
                </a:lnTo>
                <a:lnTo>
                  <a:pt x="126" y="179"/>
                </a:lnTo>
                <a:lnTo>
                  <a:pt x="130" y="177"/>
                </a:lnTo>
                <a:lnTo>
                  <a:pt x="132" y="177"/>
                </a:lnTo>
                <a:lnTo>
                  <a:pt x="134" y="179"/>
                </a:lnTo>
                <a:lnTo>
                  <a:pt x="137" y="181"/>
                </a:lnTo>
                <a:lnTo>
                  <a:pt x="136" y="182"/>
                </a:lnTo>
                <a:lnTo>
                  <a:pt x="138" y="182"/>
                </a:lnTo>
                <a:lnTo>
                  <a:pt x="140" y="183"/>
                </a:lnTo>
                <a:lnTo>
                  <a:pt x="144" y="187"/>
                </a:lnTo>
                <a:lnTo>
                  <a:pt x="147" y="188"/>
                </a:lnTo>
                <a:lnTo>
                  <a:pt x="149" y="189"/>
                </a:lnTo>
                <a:lnTo>
                  <a:pt x="150" y="189"/>
                </a:lnTo>
                <a:lnTo>
                  <a:pt x="152" y="190"/>
                </a:lnTo>
                <a:lnTo>
                  <a:pt x="153" y="192"/>
                </a:lnTo>
                <a:lnTo>
                  <a:pt x="154" y="193"/>
                </a:lnTo>
                <a:lnTo>
                  <a:pt x="157" y="197"/>
                </a:lnTo>
                <a:lnTo>
                  <a:pt x="153" y="199"/>
                </a:lnTo>
                <a:lnTo>
                  <a:pt x="153" y="201"/>
                </a:lnTo>
                <a:lnTo>
                  <a:pt x="152" y="201"/>
                </a:lnTo>
                <a:lnTo>
                  <a:pt x="146" y="206"/>
                </a:lnTo>
                <a:lnTo>
                  <a:pt x="146" y="207"/>
                </a:lnTo>
                <a:lnTo>
                  <a:pt x="143" y="207"/>
                </a:lnTo>
                <a:lnTo>
                  <a:pt x="144" y="211"/>
                </a:lnTo>
                <a:lnTo>
                  <a:pt x="143" y="207"/>
                </a:lnTo>
                <a:lnTo>
                  <a:pt x="146" y="207"/>
                </a:lnTo>
                <a:lnTo>
                  <a:pt x="146" y="206"/>
                </a:lnTo>
                <a:lnTo>
                  <a:pt x="152" y="201"/>
                </a:lnTo>
                <a:lnTo>
                  <a:pt x="153" y="201"/>
                </a:lnTo>
                <a:lnTo>
                  <a:pt x="153" y="199"/>
                </a:lnTo>
                <a:lnTo>
                  <a:pt x="157" y="197"/>
                </a:lnTo>
                <a:lnTo>
                  <a:pt x="158" y="201"/>
                </a:lnTo>
                <a:lnTo>
                  <a:pt x="158" y="204"/>
                </a:lnTo>
                <a:lnTo>
                  <a:pt x="161" y="206"/>
                </a:lnTo>
                <a:lnTo>
                  <a:pt x="162" y="210"/>
                </a:lnTo>
                <a:lnTo>
                  <a:pt x="164" y="209"/>
                </a:lnTo>
                <a:lnTo>
                  <a:pt x="164" y="210"/>
                </a:lnTo>
                <a:lnTo>
                  <a:pt x="164" y="212"/>
                </a:lnTo>
                <a:lnTo>
                  <a:pt x="166" y="212"/>
                </a:lnTo>
                <a:lnTo>
                  <a:pt x="167" y="215"/>
                </a:lnTo>
                <a:lnTo>
                  <a:pt x="169" y="216"/>
                </a:lnTo>
                <a:lnTo>
                  <a:pt x="169" y="217"/>
                </a:lnTo>
                <a:lnTo>
                  <a:pt x="169" y="220"/>
                </a:lnTo>
                <a:lnTo>
                  <a:pt x="170" y="220"/>
                </a:lnTo>
                <a:lnTo>
                  <a:pt x="169" y="224"/>
                </a:lnTo>
                <a:lnTo>
                  <a:pt x="169" y="226"/>
                </a:lnTo>
                <a:lnTo>
                  <a:pt x="167" y="227"/>
                </a:lnTo>
                <a:lnTo>
                  <a:pt x="167" y="229"/>
                </a:lnTo>
                <a:lnTo>
                  <a:pt x="169" y="231"/>
                </a:lnTo>
                <a:lnTo>
                  <a:pt x="170" y="232"/>
                </a:lnTo>
                <a:lnTo>
                  <a:pt x="167" y="234"/>
                </a:lnTo>
                <a:lnTo>
                  <a:pt x="167" y="237"/>
                </a:lnTo>
                <a:lnTo>
                  <a:pt x="169" y="237"/>
                </a:lnTo>
                <a:lnTo>
                  <a:pt x="169" y="238"/>
                </a:lnTo>
                <a:lnTo>
                  <a:pt x="170" y="241"/>
                </a:lnTo>
                <a:lnTo>
                  <a:pt x="167" y="242"/>
                </a:lnTo>
                <a:lnTo>
                  <a:pt x="170" y="247"/>
                </a:lnTo>
                <a:lnTo>
                  <a:pt x="171" y="250"/>
                </a:lnTo>
                <a:lnTo>
                  <a:pt x="171" y="252"/>
                </a:lnTo>
                <a:lnTo>
                  <a:pt x="173" y="255"/>
                </a:lnTo>
                <a:lnTo>
                  <a:pt x="173" y="257"/>
                </a:lnTo>
                <a:lnTo>
                  <a:pt x="172" y="257"/>
                </a:lnTo>
                <a:lnTo>
                  <a:pt x="172" y="262"/>
                </a:lnTo>
                <a:lnTo>
                  <a:pt x="173" y="267"/>
                </a:lnTo>
                <a:lnTo>
                  <a:pt x="174" y="271"/>
                </a:lnTo>
                <a:lnTo>
                  <a:pt x="177" y="274"/>
                </a:lnTo>
                <a:lnTo>
                  <a:pt x="176" y="275"/>
                </a:lnTo>
                <a:lnTo>
                  <a:pt x="177" y="277"/>
                </a:lnTo>
                <a:lnTo>
                  <a:pt x="176" y="278"/>
                </a:lnTo>
                <a:lnTo>
                  <a:pt x="175" y="278"/>
                </a:lnTo>
                <a:lnTo>
                  <a:pt x="174" y="280"/>
                </a:lnTo>
                <a:lnTo>
                  <a:pt x="176" y="280"/>
                </a:lnTo>
                <a:lnTo>
                  <a:pt x="177" y="279"/>
                </a:lnTo>
                <a:lnTo>
                  <a:pt x="177" y="278"/>
                </a:lnTo>
                <a:lnTo>
                  <a:pt x="178" y="278"/>
                </a:lnTo>
                <a:lnTo>
                  <a:pt x="182" y="279"/>
                </a:lnTo>
                <a:lnTo>
                  <a:pt x="183" y="281"/>
                </a:lnTo>
                <a:lnTo>
                  <a:pt x="185" y="282"/>
                </a:lnTo>
                <a:lnTo>
                  <a:pt x="187" y="283"/>
                </a:lnTo>
                <a:lnTo>
                  <a:pt x="190" y="284"/>
                </a:lnTo>
                <a:lnTo>
                  <a:pt x="191" y="285"/>
                </a:lnTo>
                <a:lnTo>
                  <a:pt x="192" y="286"/>
                </a:lnTo>
                <a:lnTo>
                  <a:pt x="193" y="287"/>
                </a:lnTo>
                <a:lnTo>
                  <a:pt x="195" y="288"/>
                </a:lnTo>
                <a:lnTo>
                  <a:pt x="198" y="290"/>
                </a:lnTo>
                <a:lnTo>
                  <a:pt x="199" y="292"/>
                </a:lnTo>
                <a:lnTo>
                  <a:pt x="201" y="293"/>
                </a:lnTo>
                <a:lnTo>
                  <a:pt x="200" y="295"/>
                </a:lnTo>
                <a:lnTo>
                  <a:pt x="201" y="295"/>
                </a:lnTo>
                <a:lnTo>
                  <a:pt x="203" y="298"/>
                </a:lnTo>
                <a:lnTo>
                  <a:pt x="204" y="300"/>
                </a:lnTo>
                <a:lnTo>
                  <a:pt x="204" y="303"/>
                </a:lnTo>
                <a:lnTo>
                  <a:pt x="205" y="304"/>
                </a:lnTo>
                <a:lnTo>
                  <a:pt x="205" y="305"/>
                </a:lnTo>
                <a:lnTo>
                  <a:pt x="205" y="306"/>
                </a:lnTo>
                <a:lnTo>
                  <a:pt x="206" y="307"/>
                </a:lnTo>
                <a:lnTo>
                  <a:pt x="208" y="308"/>
                </a:lnTo>
                <a:lnTo>
                  <a:pt x="209" y="308"/>
                </a:lnTo>
                <a:lnTo>
                  <a:pt x="209" y="310"/>
                </a:lnTo>
                <a:lnTo>
                  <a:pt x="209" y="311"/>
                </a:lnTo>
                <a:lnTo>
                  <a:pt x="211" y="313"/>
                </a:lnTo>
                <a:lnTo>
                  <a:pt x="212" y="313"/>
                </a:lnTo>
                <a:lnTo>
                  <a:pt x="214" y="315"/>
                </a:lnTo>
                <a:lnTo>
                  <a:pt x="215" y="315"/>
                </a:lnTo>
                <a:lnTo>
                  <a:pt x="215" y="316"/>
                </a:lnTo>
                <a:lnTo>
                  <a:pt x="215" y="317"/>
                </a:lnTo>
                <a:lnTo>
                  <a:pt x="212" y="317"/>
                </a:lnTo>
                <a:lnTo>
                  <a:pt x="211" y="319"/>
                </a:lnTo>
                <a:lnTo>
                  <a:pt x="210" y="322"/>
                </a:lnTo>
                <a:lnTo>
                  <a:pt x="210" y="325"/>
                </a:lnTo>
                <a:lnTo>
                  <a:pt x="211" y="329"/>
                </a:lnTo>
                <a:lnTo>
                  <a:pt x="212" y="333"/>
                </a:lnTo>
                <a:lnTo>
                  <a:pt x="213" y="336"/>
                </a:lnTo>
                <a:lnTo>
                  <a:pt x="215" y="340"/>
                </a:lnTo>
                <a:lnTo>
                  <a:pt x="217" y="344"/>
                </a:lnTo>
                <a:lnTo>
                  <a:pt x="220" y="348"/>
                </a:lnTo>
                <a:lnTo>
                  <a:pt x="220" y="350"/>
                </a:lnTo>
                <a:lnTo>
                  <a:pt x="220" y="351"/>
                </a:lnTo>
                <a:lnTo>
                  <a:pt x="218" y="353"/>
                </a:lnTo>
                <a:lnTo>
                  <a:pt x="218" y="351"/>
                </a:lnTo>
                <a:lnTo>
                  <a:pt x="218" y="349"/>
                </a:lnTo>
                <a:lnTo>
                  <a:pt x="216" y="348"/>
                </a:lnTo>
                <a:lnTo>
                  <a:pt x="215" y="347"/>
                </a:lnTo>
                <a:lnTo>
                  <a:pt x="212" y="348"/>
                </a:lnTo>
                <a:lnTo>
                  <a:pt x="210" y="348"/>
                </a:lnTo>
                <a:lnTo>
                  <a:pt x="209" y="347"/>
                </a:lnTo>
                <a:lnTo>
                  <a:pt x="206" y="343"/>
                </a:lnTo>
                <a:lnTo>
                  <a:pt x="205" y="341"/>
                </a:lnTo>
                <a:lnTo>
                  <a:pt x="202" y="340"/>
                </a:lnTo>
                <a:lnTo>
                  <a:pt x="198" y="341"/>
                </a:lnTo>
                <a:lnTo>
                  <a:pt x="195" y="341"/>
                </a:lnTo>
                <a:lnTo>
                  <a:pt x="191" y="341"/>
                </a:lnTo>
                <a:lnTo>
                  <a:pt x="190" y="339"/>
                </a:lnTo>
                <a:lnTo>
                  <a:pt x="188" y="339"/>
                </a:lnTo>
                <a:lnTo>
                  <a:pt x="186" y="340"/>
                </a:lnTo>
                <a:lnTo>
                  <a:pt x="183" y="340"/>
                </a:lnTo>
                <a:lnTo>
                  <a:pt x="185" y="341"/>
                </a:lnTo>
                <a:lnTo>
                  <a:pt x="185" y="343"/>
                </a:lnTo>
                <a:lnTo>
                  <a:pt x="186" y="341"/>
                </a:lnTo>
                <a:lnTo>
                  <a:pt x="189" y="340"/>
                </a:lnTo>
                <a:lnTo>
                  <a:pt x="190" y="340"/>
                </a:lnTo>
                <a:lnTo>
                  <a:pt x="191" y="341"/>
                </a:lnTo>
                <a:lnTo>
                  <a:pt x="191" y="342"/>
                </a:lnTo>
                <a:lnTo>
                  <a:pt x="192" y="343"/>
                </a:lnTo>
                <a:lnTo>
                  <a:pt x="195" y="342"/>
                </a:lnTo>
                <a:lnTo>
                  <a:pt x="198" y="342"/>
                </a:lnTo>
                <a:lnTo>
                  <a:pt x="200" y="342"/>
                </a:lnTo>
                <a:lnTo>
                  <a:pt x="202" y="341"/>
                </a:lnTo>
                <a:lnTo>
                  <a:pt x="203" y="342"/>
                </a:lnTo>
                <a:lnTo>
                  <a:pt x="204" y="343"/>
                </a:lnTo>
                <a:lnTo>
                  <a:pt x="205" y="346"/>
                </a:lnTo>
                <a:lnTo>
                  <a:pt x="206" y="348"/>
                </a:lnTo>
                <a:lnTo>
                  <a:pt x="209" y="350"/>
                </a:lnTo>
                <a:lnTo>
                  <a:pt x="211" y="351"/>
                </a:lnTo>
                <a:lnTo>
                  <a:pt x="213" y="35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5" name="Freeform 121"/>
          <p:cNvSpPr>
            <a:spLocks/>
          </p:cNvSpPr>
          <p:nvPr/>
        </p:nvSpPr>
        <p:spPr bwMode="auto">
          <a:xfrm>
            <a:off x="3222889" y="3489325"/>
            <a:ext cx="316442" cy="503238"/>
          </a:xfrm>
          <a:custGeom>
            <a:avLst/>
            <a:gdLst>
              <a:gd name="T0" fmla="*/ 2147483647 w 199"/>
              <a:gd name="T1" fmla="*/ 2147483647 h 317"/>
              <a:gd name="T2" fmla="*/ 2147483647 w 199"/>
              <a:gd name="T3" fmla="*/ 2147483647 h 317"/>
              <a:gd name="T4" fmla="*/ 2147483647 w 199"/>
              <a:gd name="T5" fmla="*/ 2147483647 h 317"/>
              <a:gd name="T6" fmla="*/ 2147483647 w 199"/>
              <a:gd name="T7" fmla="*/ 2147483647 h 317"/>
              <a:gd name="T8" fmla="*/ 2147483647 w 199"/>
              <a:gd name="T9" fmla="*/ 2147483647 h 317"/>
              <a:gd name="T10" fmla="*/ 2147483647 w 199"/>
              <a:gd name="T11" fmla="*/ 2147483647 h 317"/>
              <a:gd name="T12" fmla="*/ 2147483647 w 199"/>
              <a:gd name="T13" fmla="*/ 2147483647 h 317"/>
              <a:gd name="T14" fmla="*/ 2147483647 w 199"/>
              <a:gd name="T15" fmla="*/ 2147483647 h 317"/>
              <a:gd name="T16" fmla="*/ 2147483647 w 199"/>
              <a:gd name="T17" fmla="*/ 2147483647 h 317"/>
              <a:gd name="T18" fmla="*/ 2147483647 w 199"/>
              <a:gd name="T19" fmla="*/ 2147483647 h 317"/>
              <a:gd name="T20" fmla="*/ 2147483647 w 199"/>
              <a:gd name="T21" fmla="*/ 2147483647 h 317"/>
              <a:gd name="T22" fmla="*/ 2147483647 w 199"/>
              <a:gd name="T23" fmla="*/ 2147483647 h 317"/>
              <a:gd name="T24" fmla="*/ 2147483647 w 199"/>
              <a:gd name="T25" fmla="*/ 2147483647 h 317"/>
              <a:gd name="T26" fmla="*/ 2147483647 w 199"/>
              <a:gd name="T27" fmla="*/ 2147483647 h 317"/>
              <a:gd name="T28" fmla="*/ 2147483647 w 199"/>
              <a:gd name="T29" fmla="*/ 2147483647 h 317"/>
              <a:gd name="T30" fmla="*/ 2147483647 w 199"/>
              <a:gd name="T31" fmla="*/ 2147483647 h 317"/>
              <a:gd name="T32" fmla="*/ 2147483647 w 199"/>
              <a:gd name="T33" fmla="*/ 2147483647 h 317"/>
              <a:gd name="T34" fmla="*/ 2147483647 w 199"/>
              <a:gd name="T35" fmla="*/ 2147483647 h 317"/>
              <a:gd name="T36" fmla="*/ 2147483647 w 199"/>
              <a:gd name="T37" fmla="*/ 2147483647 h 317"/>
              <a:gd name="T38" fmla="*/ 2147483647 w 199"/>
              <a:gd name="T39" fmla="*/ 2147483647 h 317"/>
              <a:gd name="T40" fmla="*/ 2147483647 w 199"/>
              <a:gd name="T41" fmla="*/ 2147483647 h 317"/>
              <a:gd name="T42" fmla="*/ 2147483647 w 199"/>
              <a:gd name="T43" fmla="*/ 2147483647 h 317"/>
              <a:gd name="T44" fmla="*/ 2147483647 w 199"/>
              <a:gd name="T45" fmla="*/ 2147483647 h 317"/>
              <a:gd name="T46" fmla="*/ 2147483647 w 199"/>
              <a:gd name="T47" fmla="*/ 2147483647 h 317"/>
              <a:gd name="T48" fmla="*/ 2147483647 w 199"/>
              <a:gd name="T49" fmla="*/ 2147483647 h 317"/>
              <a:gd name="T50" fmla="*/ 2147483647 w 199"/>
              <a:gd name="T51" fmla="*/ 2147483647 h 317"/>
              <a:gd name="T52" fmla="*/ 2147483647 w 199"/>
              <a:gd name="T53" fmla="*/ 2147483647 h 317"/>
              <a:gd name="T54" fmla="*/ 2147483647 w 199"/>
              <a:gd name="T55" fmla="*/ 2147483647 h 317"/>
              <a:gd name="T56" fmla="*/ 2147483647 w 199"/>
              <a:gd name="T57" fmla="*/ 2147483647 h 317"/>
              <a:gd name="T58" fmla="*/ 2147483647 w 199"/>
              <a:gd name="T59" fmla="*/ 2147483647 h 317"/>
              <a:gd name="T60" fmla="*/ 2147483647 w 199"/>
              <a:gd name="T61" fmla="*/ 2147483647 h 317"/>
              <a:gd name="T62" fmla="*/ 2147483647 w 199"/>
              <a:gd name="T63" fmla="*/ 2147483647 h 317"/>
              <a:gd name="T64" fmla="*/ 2147483647 w 199"/>
              <a:gd name="T65" fmla="*/ 2147483647 h 317"/>
              <a:gd name="T66" fmla="*/ 2147483647 w 199"/>
              <a:gd name="T67" fmla="*/ 2147483647 h 317"/>
              <a:gd name="T68" fmla="*/ 2147483647 w 199"/>
              <a:gd name="T69" fmla="*/ 2147483647 h 317"/>
              <a:gd name="T70" fmla="*/ 2147483647 w 199"/>
              <a:gd name="T71" fmla="*/ 2147483647 h 317"/>
              <a:gd name="T72" fmla="*/ 2147483647 w 199"/>
              <a:gd name="T73" fmla="*/ 2147483647 h 317"/>
              <a:gd name="T74" fmla="*/ 2147483647 w 199"/>
              <a:gd name="T75" fmla="*/ 2147483647 h 317"/>
              <a:gd name="T76" fmla="*/ 2147483647 w 199"/>
              <a:gd name="T77" fmla="*/ 2147483647 h 317"/>
              <a:gd name="T78" fmla="*/ 2147483647 w 199"/>
              <a:gd name="T79" fmla="*/ 2147483647 h 317"/>
              <a:gd name="T80" fmla="*/ 2147483647 w 199"/>
              <a:gd name="T81" fmla="*/ 2147483647 h 317"/>
              <a:gd name="T82" fmla="*/ 2147483647 w 199"/>
              <a:gd name="T83" fmla="*/ 2147483647 h 317"/>
              <a:gd name="T84" fmla="*/ 2147483647 w 199"/>
              <a:gd name="T85" fmla="*/ 2147483647 h 317"/>
              <a:gd name="T86" fmla="*/ 2147483647 w 199"/>
              <a:gd name="T87" fmla="*/ 2147483647 h 317"/>
              <a:gd name="T88" fmla="*/ 2147483647 w 199"/>
              <a:gd name="T89" fmla="*/ 2147483647 h 317"/>
              <a:gd name="T90" fmla="*/ 2147483647 w 199"/>
              <a:gd name="T91" fmla="*/ 2147483647 h 317"/>
              <a:gd name="T92" fmla="*/ 2147483647 w 199"/>
              <a:gd name="T93" fmla="*/ 2147483647 h 317"/>
              <a:gd name="T94" fmla="*/ 2147483647 w 199"/>
              <a:gd name="T95" fmla="*/ 2147483647 h 317"/>
              <a:gd name="T96" fmla="*/ 2147483647 w 199"/>
              <a:gd name="T97" fmla="*/ 2147483647 h 317"/>
              <a:gd name="T98" fmla="*/ 2147483647 w 199"/>
              <a:gd name="T99" fmla="*/ 2147483647 h 317"/>
              <a:gd name="T100" fmla="*/ 2147483647 w 199"/>
              <a:gd name="T101" fmla="*/ 2147483647 h 317"/>
              <a:gd name="T102" fmla="*/ 2147483647 w 199"/>
              <a:gd name="T103" fmla="*/ 2147483647 h 317"/>
              <a:gd name="T104" fmla="*/ 2147483647 w 199"/>
              <a:gd name="T105" fmla="*/ 2147483647 h 317"/>
              <a:gd name="T106" fmla="*/ 2147483647 w 199"/>
              <a:gd name="T107" fmla="*/ 2147483647 h 317"/>
              <a:gd name="T108" fmla="*/ 2147483647 w 199"/>
              <a:gd name="T109" fmla="*/ 2147483647 h 317"/>
              <a:gd name="T110" fmla="*/ 2147483647 w 199"/>
              <a:gd name="T111" fmla="*/ 2147483647 h 317"/>
              <a:gd name="T112" fmla="*/ 2147483647 w 199"/>
              <a:gd name="T113" fmla="*/ 2147483647 h 317"/>
              <a:gd name="T114" fmla="*/ 2147483647 w 199"/>
              <a:gd name="T115" fmla="*/ 2147483647 h 317"/>
              <a:gd name="T116" fmla="*/ 2147483647 w 199"/>
              <a:gd name="T117" fmla="*/ 2147483647 h 317"/>
              <a:gd name="T118" fmla="*/ 2147483647 w 199"/>
              <a:gd name="T119" fmla="*/ 2147483647 h 317"/>
              <a:gd name="T120" fmla="*/ 2147483647 w 199"/>
              <a:gd name="T121" fmla="*/ 2147483647 h 317"/>
              <a:gd name="T122" fmla="*/ 2147483647 w 199"/>
              <a:gd name="T123" fmla="*/ 2147483647 h 3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9" h="317">
                <a:moveTo>
                  <a:pt x="28" y="308"/>
                </a:moveTo>
                <a:lnTo>
                  <a:pt x="28" y="310"/>
                </a:lnTo>
                <a:lnTo>
                  <a:pt x="28" y="311"/>
                </a:lnTo>
                <a:lnTo>
                  <a:pt x="25" y="312"/>
                </a:lnTo>
                <a:lnTo>
                  <a:pt x="25" y="313"/>
                </a:lnTo>
                <a:lnTo>
                  <a:pt x="22" y="313"/>
                </a:lnTo>
                <a:lnTo>
                  <a:pt x="21" y="314"/>
                </a:lnTo>
                <a:lnTo>
                  <a:pt x="21" y="315"/>
                </a:lnTo>
                <a:lnTo>
                  <a:pt x="20" y="316"/>
                </a:lnTo>
                <a:lnTo>
                  <a:pt x="19" y="313"/>
                </a:lnTo>
                <a:lnTo>
                  <a:pt x="19" y="311"/>
                </a:lnTo>
                <a:lnTo>
                  <a:pt x="18" y="308"/>
                </a:lnTo>
                <a:lnTo>
                  <a:pt x="17" y="307"/>
                </a:lnTo>
                <a:lnTo>
                  <a:pt x="16" y="306"/>
                </a:lnTo>
                <a:lnTo>
                  <a:pt x="15" y="306"/>
                </a:lnTo>
                <a:lnTo>
                  <a:pt x="11" y="304"/>
                </a:lnTo>
                <a:lnTo>
                  <a:pt x="9" y="303"/>
                </a:lnTo>
                <a:lnTo>
                  <a:pt x="8" y="304"/>
                </a:lnTo>
                <a:lnTo>
                  <a:pt x="8" y="305"/>
                </a:lnTo>
                <a:lnTo>
                  <a:pt x="7" y="306"/>
                </a:lnTo>
                <a:lnTo>
                  <a:pt x="5" y="306"/>
                </a:lnTo>
                <a:lnTo>
                  <a:pt x="1" y="306"/>
                </a:lnTo>
                <a:lnTo>
                  <a:pt x="0" y="304"/>
                </a:lnTo>
                <a:lnTo>
                  <a:pt x="1" y="303"/>
                </a:lnTo>
                <a:lnTo>
                  <a:pt x="1" y="301"/>
                </a:lnTo>
                <a:lnTo>
                  <a:pt x="2" y="298"/>
                </a:lnTo>
                <a:lnTo>
                  <a:pt x="5" y="298"/>
                </a:lnTo>
                <a:lnTo>
                  <a:pt x="6" y="298"/>
                </a:lnTo>
                <a:lnTo>
                  <a:pt x="9" y="297"/>
                </a:lnTo>
                <a:lnTo>
                  <a:pt x="11" y="297"/>
                </a:lnTo>
                <a:lnTo>
                  <a:pt x="12" y="298"/>
                </a:lnTo>
                <a:lnTo>
                  <a:pt x="15" y="298"/>
                </a:lnTo>
                <a:lnTo>
                  <a:pt x="16" y="296"/>
                </a:lnTo>
                <a:lnTo>
                  <a:pt x="18" y="296"/>
                </a:lnTo>
                <a:lnTo>
                  <a:pt x="20" y="296"/>
                </a:lnTo>
                <a:lnTo>
                  <a:pt x="23" y="293"/>
                </a:lnTo>
                <a:lnTo>
                  <a:pt x="24" y="293"/>
                </a:lnTo>
                <a:lnTo>
                  <a:pt x="25" y="292"/>
                </a:lnTo>
                <a:lnTo>
                  <a:pt x="29" y="290"/>
                </a:lnTo>
                <a:lnTo>
                  <a:pt x="29" y="288"/>
                </a:lnTo>
                <a:lnTo>
                  <a:pt x="32" y="287"/>
                </a:lnTo>
                <a:lnTo>
                  <a:pt x="33" y="287"/>
                </a:lnTo>
                <a:lnTo>
                  <a:pt x="35" y="284"/>
                </a:lnTo>
                <a:lnTo>
                  <a:pt x="36" y="280"/>
                </a:lnTo>
                <a:lnTo>
                  <a:pt x="40" y="280"/>
                </a:lnTo>
                <a:lnTo>
                  <a:pt x="41" y="279"/>
                </a:lnTo>
                <a:lnTo>
                  <a:pt x="41" y="280"/>
                </a:lnTo>
                <a:lnTo>
                  <a:pt x="42" y="280"/>
                </a:lnTo>
                <a:lnTo>
                  <a:pt x="42" y="278"/>
                </a:lnTo>
                <a:lnTo>
                  <a:pt x="43" y="278"/>
                </a:lnTo>
                <a:lnTo>
                  <a:pt x="44" y="278"/>
                </a:lnTo>
                <a:lnTo>
                  <a:pt x="47" y="278"/>
                </a:lnTo>
                <a:lnTo>
                  <a:pt x="49" y="277"/>
                </a:lnTo>
                <a:lnTo>
                  <a:pt x="49" y="274"/>
                </a:lnTo>
                <a:lnTo>
                  <a:pt x="54" y="273"/>
                </a:lnTo>
                <a:lnTo>
                  <a:pt x="56" y="271"/>
                </a:lnTo>
                <a:lnTo>
                  <a:pt x="58" y="269"/>
                </a:lnTo>
                <a:lnTo>
                  <a:pt x="60" y="268"/>
                </a:lnTo>
                <a:lnTo>
                  <a:pt x="61" y="265"/>
                </a:lnTo>
                <a:lnTo>
                  <a:pt x="62" y="260"/>
                </a:lnTo>
                <a:lnTo>
                  <a:pt x="63" y="259"/>
                </a:lnTo>
                <a:lnTo>
                  <a:pt x="64" y="258"/>
                </a:lnTo>
                <a:lnTo>
                  <a:pt x="64" y="257"/>
                </a:lnTo>
                <a:lnTo>
                  <a:pt x="66" y="254"/>
                </a:lnTo>
                <a:lnTo>
                  <a:pt x="67" y="253"/>
                </a:lnTo>
                <a:lnTo>
                  <a:pt x="69" y="254"/>
                </a:lnTo>
                <a:lnTo>
                  <a:pt x="71" y="255"/>
                </a:lnTo>
                <a:lnTo>
                  <a:pt x="73" y="257"/>
                </a:lnTo>
                <a:lnTo>
                  <a:pt x="74" y="256"/>
                </a:lnTo>
                <a:lnTo>
                  <a:pt x="77" y="255"/>
                </a:lnTo>
                <a:lnTo>
                  <a:pt x="81" y="253"/>
                </a:lnTo>
                <a:lnTo>
                  <a:pt x="80" y="252"/>
                </a:lnTo>
                <a:lnTo>
                  <a:pt x="80" y="250"/>
                </a:lnTo>
                <a:lnTo>
                  <a:pt x="78" y="250"/>
                </a:lnTo>
                <a:lnTo>
                  <a:pt x="78" y="248"/>
                </a:lnTo>
                <a:lnTo>
                  <a:pt x="81" y="248"/>
                </a:lnTo>
                <a:lnTo>
                  <a:pt x="81" y="246"/>
                </a:lnTo>
                <a:lnTo>
                  <a:pt x="81" y="245"/>
                </a:lnTo>
                <a:lnTo>
                  <a:pt x="82" y="245"/>
                </a:lnTo>
                <a:lnTo>
                  <a:pt x="86" y="244"/>
                </a:lnTo>
                <a:lnTo>
                  <a:pt x="87" y="244"/>
                </a:lnTo>
                <a:lnTo>
                  <a:pt x="89" y="245"/>
                </a:lnTo>
                <a:lnTo>
                  <a:pt x="94" y="245"/>
                </a:lnTo>
                <a:lnTo>
                  <a:pt x="95" y="245"/>
                </a:lnTo>
                <a:lnTo>
                  <a:pt x="97" y="245"/>
                </a:lnTo>
                <a:lnTo>
                  <a:pt x="98" y="245"/>
                </a:lnTo>
                <a:lnTo>
                  <a:pt x="100" y="245"/>
                </a:lnTo>
                <a:lnTo>
                  <a:pt x="100" y="244"/>
                </a:lnTo>
                <a:lnTo>
                  <a:pt x="103" y="245"/>
                </a:lnTo>
                <a:lnTo>
                  <a:pt x="104" y="246"/>
                </a:lnTo>
                <a:lnTo>
                  <a:pt x="108" y="247"/>
                </a:lnTo>
                <a:lnTo>
                  <a:pt x="111" y="247"/>
                </a:lnTo>
                <a:lnTo>
                  <a:pt x="114" y="250"/>
                </a:lnTo>
                <a:lnTo>
                  <a:pt x="115" y="250"/>
                </a:lnTo>
                <a:lnTo>
                  <a:pt x="116" y="251"/>
                </a:lnTo>
                <a:lnTo>
                  <a:pt x="120" y="252"/>
                </a:lnTo>
                <a:lnTo>
                  <a:pt x="121" y="252"/>
                </a:lnTo>
                <a:lnTo>
                  <a:pt x="123" y="253"/>
                </a:lnTo>
                <a:lnTo>
                  <a:pt x="125" y="252"/>
                </a:lnTo>
                <a:lnTo>
                  <a:pt x="126" y="252"/>
                </a:lnTo>
                <a:lnTo>
                  <a:pt x="129" y="251"/>
                </a:lnTo>
                <a:lnTo>
                  <a:pt x="130" y="252"/>
                </a:lnTo>
                <a:lnTo>
                  <a:pt x="133" y="252"/>
                </a:lnTo>
                <a:lnTo>
                  <a:pt x="133" y="253"/>
                </a:lnTo>
                <a:lnTo>
                  <a:pt x="134" y="251"/>
                </a:lnTo>
                <a:lnTo>
                  <a:pt x="135" y="249"/>
                </a:lnTo>
                <a:lnTo>
                  <a:pt x="134" y="248"/>
                </a:lnTo>
                <a:lnTo>
                  <a:pt x="135" y="246"/>
                </a:lnTo>
                <a:lnTo>
                  <a:pt x="135" y="245"/>
                </a:lnTo>
                <a:lnTo>
                  <a:pt x="136" y="243"/>
                </a:lnTo>
                <a:lnTo>
                  <a:pt x="138" y="243"/>
                </a:lnTo>
                <a:lnTo>
                  <a:pt x="138" y="242"/>
                </a:lnTo>
                <a:lnTo>
                  <a:pt x="137" y="241"/>
                </a:lnTo>
                <a:lnTo>
                  <a:pt x="139" y="241"/>
                </a:lnTo>
                <a:lnTo>
                  <a:pt x="141" y="240"/>
                </a:lnTo>
                <a:lnTo>
                  <a:pt x="141" y="239"/>
                </a:lnTo>
                <a:lnTo>
                  <a:pt x="147" y="235"/>
                </a:lnTo>
                <a:lnTo>
                  <a:pt x="148" y="235"/>
                </a:lnTo>
                <a:lnTo>
                  <a:pt x="149" y="237"/>
                </a:lnTo>
                <a:lnTo>
                  <a:pt x="149" y="236"/>
                </a:lnTo>
                <a:lnTo>
                  <a:pt x="152" y="234"/>
                </a:lnTo>
                <a:lnTo>
                  <a:pt x="153" y="232"/>
                </a:lnTo>
                <a:lnTo>
                  <a:pt x="154" y="231"/>
                </a:lnTo>
                <a:lnTo>
                  <a:pt x="155" y="230"/>
                </a:lnTo>
                <a:lnTo>
                  <a:pt x="157" y="228"/>
                </a:lnTo>
                <a:lnTo>
                  <a:pt x="159" y="227"/>
                </a:lnTo>
                <a:lnTo>
                  <a:pt x="160" y="226"/>
                </a:lnTo>
                <a:lnTo>
                  <a:pt x="162" y="225"/>
                </a:lnTo>
                <a:lnTo>
                  <a:pt x="162" y="224"/>
                </a:lnTo>
                <a:lnTo>
                  <a:pt x="163" y="223"/>
                </a:lnTo>
                <a:lnTo>
                  <a:pt x="165" y="222"/>
                </a:lnTo>
                <a:lnTo>
                  <a:pt x="167" y="222"/>
                </a:lnTo>
                <a:lnTo>
                  <a:pt x="168" y="220"/>
                </a:lnTo>
                <a:lnTo>
                  <a:pt x="166" y="220"/>
                </a:lnTo>
                <a:lnTo>
                  <a:pt x="166" y="221"/>
                </a:lnTo>
                <a:lnTo>
                  <a:pt x="165" y="222"/>
                </a:lnTo>
                <a:lnTo>
                  <a:pt x="162" y="223"/>
                </a:lnTo>
                <a:lnTo>
                  <a:pt x="162" y="224"/>
                </a:lnTo>
                <a:lnTo>
                  <a:pt x="159" y="225"/>
                </a:lnTo>
                <a:lnTo>
                  <a:pt x="157" y="226"/>
                </a:lnTo>
                <a:lnTo>
                  <a:pt x="155" y="227"/>
                </a:lnTo>
                <a:lnTo>
                  <a:pt x="155" y="229"/>
                </a:lnTo>
                <a:lnTo>
                  <a:pt x="153" y="229"/>
                </a:lnTo>
                <a:lnTo>
                  <a:pt x="152" y="230"/>
                </a:lnTo>
                <a:lnTo>
                  <a:pt x="150" y="230"/>
                </a:lnTo>
                <a:lnTo>
                  <a:pt x="144" y="233"/>
                </a:lnTo>
                <a:lnTo>
                  <a:pt x="142" y="233"/>
                </a:lnTo>
                <a:lnTo>
                  <a:pt x="139" y="232"/>
                </a:lnTo>
                <a:lnTo>
                  <a:pt x="139" y="230"/>
                </a:lnTo>
                <a:lnTo>
                  <a:pt x="138" y="232"/>
                </a:lnTo>
                <a:lnTo>
                  <a:pt x="138" y="233"/>
                </a:lnTo>
                <a:lnTo>
                  <a:pt x="136" y="233"/>
                </a:lnTo>
                <a:lnTo>
                  <a:pt x="134" y="233"/>
                </a:lnTo>
                <a:lnTo>
                  <a:pt x="133" y="234"/>
                </a:lnTo>
                <a:lnTo>
                  <a:pt x="132" y="235"/>
                </a:lnTo>
                <a:lnTo>
                  <a:pt x="132" y="236"/>
                </a:lnTo>
                <a:lnTo>
                  <a:pt x="130" y="236"/>
                </a:lnTo>
                <a:lnTo>
                  <a:pt x="132" y="236"/>
                </a:lnTo>
                <a:lnTo>
                  <a:pt x="129" y="238"/>
                </a:lnTo>
                <a:lnTo>
                  <a:pt x="128" y="239"/>
                </a:lnTo>
                <a:lnTo>
                  <a:pt x="127" y="239"/>
                </a:lnTo>
                <a:lnTo>
                  <a:pt x="125" y="239"/>
                </a:lnTo>
                <a:lnTo>
                  <a:pt x="121" y="239"/>
                </a:lnTo>
                <a:lnTo>
                  <a:pt x="121" y="238"/>
                </a:lnTo>
                <a:lnTo>
                  <a:pt x="119" y="238"/>
                </a:lnTo>
                <a:lnTo>
                  <a:pt x="115" y="237"/>
                </a:lnTo>
                <a:lnTo>
                  <a:pt x="113" y="237"/>
                </a:lnTo>
                <a:lnTo>
                  <a:pt x="111" y="234"/>
                </a:lnTo>
                <a:lnTo>
                  <a:pt x="111" y="233"/>
                </a:lnTo>
                <a:lnTo>
                  <a:pt x="110" y="232"/>
                </a:lnTo>
                <a:lnTo>
                  <a:pt x="110" y="231"/>
                </a:lnTo>
                <a:lnTo>
                  <a:pt x="108" y="231"/>
                </a:lnTo>
                <a:lnTo>
                  <a:pt x="106" y="229"/>
                </a:lnTo>
                <a:lnTo>
                  <a:pt x="106" y="227"/>
                </a:lnTo>
                <a:lnTo>
                  <a:pt x="106" y="225"/>
                </a:lnTo>
                <a:lnTo>
                  <a:pt x="104" y="222"/>
                </a:lnTo>
                <a:lnTo>
                  <a:pt x="103" y="222"/>
                </a:lnTo>
                <a:lnTo>
                  <a:pt x="103" y="220"/>
                </a:lnTo>
                <a:lnTo>
                  <a:pt x="101" y="220"/>
                </a:lnTo>
                <a:lnTo>
                  <a:pt x="100" y="220"/>
                </a:lnTo>
                <a:lnTo>
                  <a:pt x="99" y="220"/>
                </a:lnTo>
                <a:lnTo>
                  <a:pt x="97" y="221"/>
                </a:lnTo>
                <a:lnTo>
                  <a:pt x="97" y="222"/>
                </a:lnTo>
                <a:lnTo>
                  <a:pt x="96" y="223"/>
                </a:lnTo>
                <a:lnTo>
                  <a:pt x="94" y="222"/>
                </a:lnTo>
                <a:lnTo>
                  <a:pt x="91" y="221"/>
                </a:lnTo>
                <a:lnTo>
                  <a:pt x="89" y="221"/>
                </a:lnTo>
                <a:lnTo>
                  <a:pt x="90" y="222"/>
                </a:lnTo>
                <a:lnTo>
                  <a:pt x="89" y="222"/>
                </a:lnTo>
                <a:lnTo>
                  <a:pt x="86" y="222"/>
                </a:lnTo>
                <a:lnTo>
                  <a:pt x="85" y="221"/>
                </a:lnTo>
                <a:lnTo>
                  <a:pt x="84" y="220"/>
                </a:lnTo>
                <a:lnTo>
                  <a:pt x="84" y="219"/>
                </a:lnTo>
                <a:lnTo>
                  <a:pt x="84" y="217"/>
                </a:lnTo>
                <a:lnTo>
                  <a:pt x="85" y="217"/>
                </a:lnTo>
                <a:lnTo>
                  <a:pt x="87" y="215"/>
                </a:lnTo>
                <a:lnTo>
                  <a:pt x="87" y="216"/>
                </a:lnTo>
                <a:lnTo>
                  <a:pt x="87" y="217"/>
                </a:lnTo>
                <a:lnTo>
                  <a:pt x="88" y="217"/>
                </a:lnTo>
                <a:lnTo>
                  <a:pt x="90" y="217"/>
                </a:lnTo>
                <a:lnTo>
                  <a:pt x="91" y="217"/>
                </a:lnTo>
                <a:lnTo>
                  <a:pt x="94" y="217"/>
                </a:lnTo>
                <a:lnTo>
                  <a:pt x="95" y="215"/>
                </a:lnTo>
                <a:lnTo>
                  <a:pt x="96" y="215"/>
                </a:lnTo>
                <a:lnTo>
                  <a:pt x="93" y="215"/>
                </a:lnTo>
                <a:lnTo>
                  <a:pt x="90" y="216"/>
                </a:lnTo>
                <a:lnTo>
                  <a:pt x="90" y="214"/>
                </a:lnTo>
                <a:lnTo>
                  <a:pt x="87" y="214"/>
                </a:lnTo>
                <a:lnTo>
                  <a:pt x="85" y="213"/>
                </a:lnTo>
                <a:lnTo>
                  <a:pt x="85" y="214"/>
                </a:lnTo>
                <a:lnTo>
                  <a:pt x="84" y="214"/>
                </a:lnTo>
                <a:lnTo>
                  <a:pt x="83" y="212"/>
                </a:lnTo>
                <a:lnTo>
                  <a:pt x="83" y="210"/>
                </a:lnTo>
                <a:lnTo>
                  <a:pt x="84" y="210"/>
                </a:lnTo>
                <a:lnTo>
                  <a:pt x="83" y="209"/>
                </a:lnTo>
                <a:lnTo>
                  <a:pt x="83" y="207"/>
                </a:lnTo>
                <a:lnTo>
                  <a:pt x="84" y="206"/>
                </a:lnTo>
                <a:lnTo>
                  <a:pt x="82" y="207"/>
                </a:lnTo>
                <a:lnTo>
                  <a:pt x="81" y="207"/>
                </a:lnTo>
                <a:lnTo>
                  <a:pt x="81" y="205"/>
                </a:lnTo>
                <a:lnTo>
                  <a:pt x="80" y="207"/>
                </a:lnTo>
                <a:lnTo>
                  <a:pt x="81" y="208"/>
                </a:lnTo>
                <a:lnTo>
                  <a:pt x="78" y="209"/>
                </a:lnTo>
                <a:lnTo>
                  <a:pt x="76" y="208"/>
                </a:lnTo>
                <a:lnTo>
                  <a:pt x="75" y="207"/>
                </a:lnTo>
                <a:lnTo>
                  <a:pt x="74" y="207"/>
                </a:lnTo>
                <a:lnTo>
                  <a:pt x="71" y="207"/>
                </a:lnTo>
                <a:lnTo>
                  <a:pt x="70" y="207"/>
                </a:lnTo>
                <a:lnTo>
                  <a:pt x="69" y="208"/>
                </a:lnTo>
                <a:lnTo>
                  <a:pt x="70" y="209"/>
                </a:lnTo>
                <a:lnTo>
                  <a:pt x="67" y="212"/>
                </a:lnTo>
                <a:lnTo>
                  <a:pt x="66" y="212"/>
                </a:lnTo>
                <a:lnTo>
                  <a:pt x="63" y="212"/>
                </a:lnTo>
                <a:lnTo>
                  <a:pt x="61" y="211"/>
                </a:lnTo>
                <a:lnTo>
                  <a:pt x="57" y="213"/>
                </a:lnTo>
                <a:lnTo>
                  <a:pt x="53" y="211"/>
                </a:lnTo>
                <a:lnTo>
                  <a:pt x="53" y="210"/>
                </a:lnTo>
                <a:lnTo>
                  <a:pt x="53" y="208"/>
                </a:lnTo>
                <a:lnTo>
                  <a:pt x="49" y="206"/>
                </a:lnTo>
                <a:lnTo>
                  <a:pt x="50" y="206"/>
                </a:lnTo>
                <a:lnTo>
                  <a:pt x="54" y="207"/>
                </a:lnTo>
                <a:lnTo>
                  <a:pt x="55" y="207"/>
                </a:lnTo>
                <a:lnTo>
                  <a:pt x="57" y="207"/>
                </a:lnTo>
                <a:lnTo>
                  <a:pt x="60" y="206"/>
                </a:lnTo>
                <a:lnTo>
                  <a:pt x="56" y="207"/>
                </a:lnTo>
                <a:lnTo>
                  <a:pt x="54" y="205"/>
                </a:lnTo>
                <a:lnTo>
                  <a:pt x="53" y="205"/>
                </a:lnTo>
                <a:lnTo>
                  <a:pt x="51" y="205"/>
                </a:lnTo>
                <a:lnTo>
                  <a:pt x="49" y="205"/>
                </a:lnTo>
                <a:lnTo>
                  <a:pt x="48" y="207"/>
                </a:lnTo>
                <a:lnTo>
                  <a:pt x="47" y="206"/>
                </a:lnTo>
                <a:lnTo>
                  <a:pt x="47" y="204"/>
                </a:lnTo>
                <a:lnTo>
                  <a:pt x="46" y="202"/>
                </a:lnTo>
                <a:lnTo>
                  <a:pt x="47" y="202"/>
                </a:lnTo>
                <a:lnTo>
                  <a:pt x="48" y="201"/>
                </a:lnTo>
                <a:lnTo>
                  <a:pt x="49" y="200"/>
                </a:lnTo>
                <a:lnTo>
                  <a:pt x="51" y="200"/>
                </a:lnTo>
                <a:lnTo>
                  <a:pt x="53" y="199"/>
                </a:lnTo>
                <a:lnTo>
                  <a:pt x="53" y="197"/>
                </a:lnTo>
                <a:lnTo>
                  <a:pt x="53" y="195"/>
                </a:lnTo>
                <a:lnTo>
                  <a:pt x="49" y="195"/>
                </a:lnTo>
                <a:lnTo>
                  <a:pt x="47" y="194"/>
                </a:lnTo>
                <a:lnTo>
                  <a:pt x="46" y="194"/>
                </a:lnTo>
                <a:lnTo>
                  <a:pt x="45" y="194"/>
                </a:lnTo>
                <a:lnTo>
                  <a:pt x="46" y="192"/>
                </a:lnTo>
                <a:lnTo>
                  <a:pt x="46" y="191"/>
                </a:lnTo>
                <a:lnTo>
                  <a:pt x="47" y="190"/>
                </a:lnTo>
                <a:lnTo>
                  <a:pt x="49" y="190"/>
                </a:lnTo>
                <a:lnTo>
                  <a:pt x="51" y="190"/>
                </a:lnTo>
                <a:lnTo>
                  <a:pt x="53" y="189"/>
                </a:lnTo>
                <a:lnTo>
                  <a:pt x="54" y="188"/>
                </a:lnTo>
                <a:lnTo>
                  <a:pt x="56" y="189"/>
                </a:lnTo>
                <a:lnTo>
                  <a:pt x="56" y="188"/>
                </a:lnTo>
                <a:lnTo>
                  <a:pt x="56" y="186"/>
                </a:lnTo>
                <a:lnTo>
                  <a:pt x="57" y="185"/>
                </a:lnTo>
                <a:lnTo>
                  <a:pt x="59" y="185"/>
                </a:lnTo>
                <a:lnTo>
                  <a:pt x="60" y="185"/>
                </a:lnTo>
                <a:lnTo>
                  <a:pt x="62" y="187"/>
                </a:lnTo>
                <a:lnTo>
                  <a:pt x="63" y="186"/>
                </a:lnTo>
                <a:lnTo>
                  <a:pt x="64" y="186"/>
                </a:lnTo>
                <a:lnTo>
                  <a:pt x="64" y="187"/>
                </a:lnTo>
                <a:lnTo>
                  <a:pt x="67" y="187"/>
                </a:lnTo>
                <a:lnTo>
                  <a:pt x="67" y="186"/>
                </a:lnTo>
                <a:lnTo>
                  <a:pt x="68" y="186"/>
                </a:lnTo>
                <a:lnTo>
                  <a:pt x="70" y="185"/>
                </a:lnTo>
                <a:lnTo>
                  <a:pt x="72" y="183"/>
                </a:lnTo>
                <a:lnTo>
                  <a:pt x="72" y="182"/>
                </a:lnTo>
                <a:lnTo>
                  <a:pt x="73" y="182"/>
                </a:lnTo>
                <a:lnTo>
                  <a:pt x="75" y="184"/>
                </a:lnTo>
                <a:lnTo>
                  <a:pt x="75" y="182"/>
                </a:lnTo>
                <a:lnTo>
                  <a:pt x="76" y="182"/>
                </a:lnTo>
                <a:lnTo>
                  <a:pt x="80" y="182"/>
                </a:lnTo>
                <a:lnTo>
                  <a:pt x="81" y="182"/>
                </a:lnTo>
                <a:lnTo>
                  <a:pt x="82" y="182"/>
                </a:lnTo>
                <a:lnTo>
                  <a:pt x="85" y="180"/>
                </a:lnTo>
                <a:lnTo>
                  <a:pt x="86" y="181"/>
                </a:lnTo>
                <a:lnTo>
                  <a:pt x="88" y="179"/>
                </a:lnTo>
                <a:lnTo>
                  <a:pt x="90" y="178"/>
                </a:lnTo>
                <a:lnTo>
                  <a:pt x="90" y="179"/>
                </a:lnTo>
                <a:lnTo>
                  <a:pt x="93" y="179"/>
                </a:lnTo>
                <a:lnTo>
                  <a:pt x="95" y="177"/>
                </a:lnTo>
                <a:lnTo>
                  <a:pt x="96" y="177"/>
                </a:lnTo>
                <a:lnTo>
                  <a:pt x="97" y="176"/>
                </a:lnTo>
                <a:lnTo>
                  <a:pt x="98" y="175"/>
                </a:lnTo>
                <a:lnTo>
                  <a:pt x="102" y="172"/>
                </a:lnTo>
                <a:lnTo>
                  <a:pt x="104" y="168"/>
                </a:lnTo>
                <a:lnTo>
                  <a:pt x="106" y="164"/>
                </a:lnTo>
                <a:lnTo>
                  <a:pt x="108" y="163"/>
                </a:lnTo>
                <a:lnTo>
                  <a:pt x="108" y="161"/>
                </a:lnTo>
                <a:lnTo>
                  <a:pt x="109" y="161"/>
                </a:lnTo>
                <a:lnTo>
                  <a:pt x="111" y="160"/>
                </a:lnTo>
                <a:lnTo>
                  <a:pt x="108" y="159"/>
                </a:lnTo>
                <a:lnTo>
                  <a:pt x="107" y="160"/>
                </a:lnTo>
                <a:lnTo>
                  <a:pt x="107" y="158"/>
                </a:lnTo>
                <a:lnTo>
                  <a:pt x="107" y="156"/>
                </a:lnTo>
                <a:lnTo>
                  <a:pt x="106" y="155"/>
                </a:lnTo>
                <a:lnTo>
                  <a:pt x="107" y="153"/>
                </a:lnTo>
                <a:lnTo>
                  <a:pt x="108" y="151"/>
                </a:lnTo>
                <a:lnTo>
                  <a:pt x="109" y="150"/>
                </a:lnTo>
                <a:lnTo>
                  <a:pt x="111" y="148"/>
                </a:lnTo>
                <a:lnTo>
                  <a:pt x="109" y="144"/>
                </a:lnTo>
                <a:lnTo>
                  <a:pt x="108" y="141"/>
                </a:lnTo>
                <a:lnTo>
                  <a:pt x="108" y="140"/>
                </a:lnTo>
                <a:lnTo>
                  <a:pt x="109" y="138"/>
                </a:lnTo>
                <a:lnTo>
                  <a:pt x="108" y="137"/>
                </a:lnTo>
                <a:lnTo>
                  <a:pt x="108" y="135"/>
                </a:lnTo>
                <a:lnTo>
                  <a:pt x="111" y="136"/>
                </a:lnTo>
                <a:lnTo>
                  <a:pt x="112" y="134"/>
                </a:lnTo>
                <a:lnTo>
                  <a:pt x="111" y="134"/>
                </a:lnTo>
                <a:lnTo>
                  <a:pt x="108" y="135"/>
                </a:lnTo>
                <a:lnTo>
                  <a:pt x="108" y="134"/>
                </a:lnTo>
                <a:lnTo>
                  <a:pt x="104" y="134"/>
                </a:lnTo>
                <a:lnTo>
                  <a:pt x="100" y="134"/>
                </a:lnTo>
                <a:lnTo>
                  <a:pt x="100" y="135"/>
                </a:lnTo>
                <a:lnTo>
                  <a:pt x="98" y="134"/>
                </a:lnTo>
                <a:lnTo>
                  <a:pt x="97" y="134"/>
                </a:lnTo>
                <a:lnTo>
                  <a:pt x="97" y="135"/>
                </a:lnTo>
                <a:lnTo>
                  <a:pt x="94" y="136"/>
                </a:lnTo>
                <a:lnTo>
                  <a:pt x="94" y="137"/>
                </a:lnTo>
                <a:lnTo>
                  <a:pt x="93" y="138"/>
                </a:lnTo>
                <a:lnTo>
                  <a:pt x="91" y="139"/>
                </a:lnTo>
                <a:lnTo>
                  <a:pt x="93" y="139"/>
                </a:lnTo>
                <a:lnTo>
                  <a:pt x="91" y="140"/>
                </a:lnTo>
                <a:lnTo>
                  <a:pt x="90" y="141"/>
                </a:lnTo>
                <a:lnTo>
                  <a:pt x="90" y="140"/>
                </a:lnTo>
                <a:lnTo>
                  <a:pt x="90" y="139"/>
                </a:lnTo>
                <a:lnTo>
                  <a:pt x="88" y="137"/>
                </a:lnTo>
                <a:lnTo>
                  <a:pt x="86" y="138"/>
                </a:lnTo>
                <a:lnTo>
                  <a:pt x="85" y="138"/>
                </a:lnTo>
                <a:lnTo>
                  <a:pt x="84" y="138"/>
                </a:lnTo>
                <a:lnTo>
                  <a:pt x="83" y="138"/>
                </a:lnTo>
                <a:lnTo>
                  <a:pt x="82" y="139"/>
                </a:lnTo>
                <a:lnTo>
                  <a:pt x="81" y="139"/>
                </a:lnTo>
                <a:lnTo>
                  <a:pt x="81" y="137"/>
                </a:lnTo>
                <a:lnTo>
                  <a:pt x="84" y="134"/>
                </a:lnTo>
                <a:lnTo>
                  <a:pt x="85" y="133"/>
                </a:lnTo>
                <a:lnTo>
                  <a:pt x="87" y="133"/>
                </a:lnTo>
                <a:lnTo>
                  <a:pt x="87" y="132"/>
                </a:lnTo>
                <a:lnTo>
                  <a:pt x="88" y="132"/>
                </a:lnTo>
                <a:lnTo>
                  <a:pt x="89" y="130"/>
                </a:lnTo>
                <a:lnTo>
                  <a:pt x="91" y="129"/>
                </a:lnTo>
                <a:lnTo>
                  <a:pt x="91" y="130"/>
                </a:lnTo>
                <a:lnTo>
                  <a:pt x="94" y="130"/>
                </a:lnTo>
                <a:lnTo>
                  <a:pt x="95" y="129"/>
                </a:lnTo>
                <a:lnTo>
                  <a:pt x="96" y="129"/>
                </a:lnTo>
                <a:lnTo>
                  <a:pt x="97" y="127"/>
                </a:lnTo>
                <a:lnTo>
                  <a:pt x="99" y="127"/>
                </a:lnTo>
                <a:lnTo>
                  <a:pt x="100" y="127"/>
                </a:lnTo>
                <a:lnTo>
                  <a:pt x="102" y="125"/>
                </a:lnTo>
                <a:lnTo>
                  <a:pt x="103" y="122"/>
                </a:lnTo>
                <a:lnTo>
                  <a:pt x="104" y="119"/>
                </a:lnTo>
                <a:lnTo>
                  <a:pt x="106" y="118"/>
                </a:lnTo>
                <a:lnTo>
                  <a:pt x="108" y="117"/>
                </a:lnTo>
                <a:lnTo>
                  <a:pt x="109" y="117"/>
                </a:lnTo>
                <a:lnTo>
                  <a:pt x="111" y="115"/>
                </a:lnTo>
                <a:lnTo>
                  <a:pt x="112" y="114"/>
                </a:lnTo>
                <a:lnTo>
                  <a:pt x="114" y="114"/>
                </a:lnTo>
                <a:lnTo>
                  <a:pt x="117" y="114"/>
                </a:lnTo>
                <a:lnTo>
                  <a:pt x="121" y="113"/>
                </a:lnTo>
                <a:lnTo>
                  <a:pt x="124" y="113"/>
                </a:lnTo>
                <a:lnTo>
                  <a:pt x="125" y="113"/>
                </a:lnTo>
                <a:lnTo>
                  <a:pt x="127" y="114"/>
                </a:lnTo>
                <a:lnTo>
                  <a:pt x="128" y="115"/>
                </a:lnTo>
                <a:lnTo>
                  <a:pt x="127" y="112"/>
                </a:lnTo>
                <a:lnTo>
                  <a:pt x="126" y="111"/>
                </a:lnTo>
                <a:lnTo>
                  <a:pt x="126" y="110"/>
                </a:lnTo>
                <a:lnTo>
                  <a:pt x="128" y="110"/>
                </a:lnTo>
                <a:lnTo>
                  <a:pt x="129" y="111"/>
                </a:lnTo>
                <a:lnTo>
                  <a:pt x="130" y="112"/>
                </a:lnTo>
                <a:lnTo>
                  <a:pt x="132" y="111"/>
                </a:lnTo>
                <a:lnTo>
                  <a:pt x="132" y="112"/>
                </a:lnTo>
                <a:lnTo>
                  <a:pt x="133" y="114"/>
                </a:lnTo>
                <a:lnTo>
                  <a:pt x="135" y="114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1" y="113"/>
                </a:lnTo>
                <a:lnTo>
                  <a:pt x="144" y="113"/>
                </a:lnTo>
                <a:lnTo>
                  <a:pt x="147" y="112"/>
                </a:lnTo>
                <a:lnTo>
                  <a:pt x="148" y="113"/>
                </a:lnTo>
                <a:lnTo>
                  <a:pt x="149" y="112"/>
                </a:lnTo>
                <a:lnTo>
                  <a:pt x="150" y="112"/>
                </a:lnTo>
                <a:lnTo>
                  <a:pt x="150" y="114"/>
                </a:lnTo>
                <a:lnTo>
                  <a:pt x="154" y="118"/>
                </a:lnTo>
                <a:lnTo>
                  <a:pt x="155" y="120"/>
                </a:lnTo>
                <a:lnTo>
                  <a:pt x="159" y="122"/>
                </a:lnTo>
                <a:lnTo>
                  <a:pt x="159" y="120"/>
                </a:lnTo>
                <a:lnTo>
                  <a:pt x="159" y="119"/>
                </a:lnTo>
                <a:lnTo>
                  <a:pt x="159" y="117"/>
                </a:lnTo>
                <a:lnTo>
                  <a:pt x="157" y="116"/>
                </a:lnTo>
                <a:lnTo>
                  <a:pt x="155" y="113"/>
                </a:lnTo>
                <a:lnTo>
                  <a:pt x="155" y="112"/>
                </a:lnTo>
                <a:lnTo>
                  <a:pt x="155" y="111"/>
                </a:lnTo>
                <a:lnTo>
                  <a:pt x="156" y="111"/>
                </a:lnTo>
                <a:lnTo>
                  <a:pt x="157" y="110"/>
                </a:lnTo>
                <a:lnTo>
                  <a:pt x="159" y="110"/>
                </a:lnTo>
                <a:lnTo>
                  <a:pt x="162" y="109"/>
                </a:lnTo>
                <a:lnTo>
                  <a:pt x="163" y="111"/>
                </a:lnTo>
                <a:lnTo>
                  <a:pt x="163" y="113"/>
                </a:lnTo>
                <a:lnTo>
                  <a:pt x="164" y="115"/>
                </a:lnTo>
                <a:lnTo>
                  <a:pt x="165" y="118"/>
                </a:lnTo>
                <a:lnTo>
                  <a:pt x="166" y="119"/>
                </a:lnTo>
                <a:lnTo>
                  <a:pt x="167" y="119"/>
                </a:lnTo>
                <a:lnTo>
                  <a:pt x="168" y="119"/>
                </a:lnTo>
                <a:lnTo>
                  <a:pt x="172" y="120"/>
                </a:lnTo>
                <a:lnTo>
                  <a:pt x="173" y="119"/>
                </a:lnTo>
                <a:lnTo>
                  <a:pt x="173" y="118"/>
                </a:lnTo>
                <a:lnTo>
                  <a:pt x="174" y="117"/>
                </a:lnTo>
                <a:lnTo>
                  <a:pt x="173" y="117"/>
                </a:lnTo>
                <a:lnTo>
                  <a:pt x="172" y="118"/>
                </a:lnTo>
                <a:lnTo>
                  <a:pt x="169" y="118"/>
                </a:lnTo>
                <a:lnTo>
                  <a:pt x="168" y="117"/>
                </a:lnTo>
                <a:lnTo>
                  <a:pt x="165" y="115"/>
                </a:lnTo>
                <a:lnTo>
                  <a:pt x="165" y="114"/>
                </a:lnTo>
                <a:lnTo>
                  <a:pt x="164" y="113"/>
                </a:lnTo>
                <a:lnTo>
                  <a:pt x="163" y="111"/>
                </a:lnTo>
                <a:lnTo>
                  <a:pt x="164" y="109"/>
                </a:lnTo>
                <a:lnTo>
                  <a:pt x="162" y="107"/>
                </a:lnTo>
                <a:lnTo>
                  <a:pt x="162" y="104"/>
                </a:lnTo>
                <a:lnTo>
                  <a:pt x="162" y="102"/>
                </a:lnTo>
                <a:lnTo>
                  <a:pt x="162" y="101"/>
                </a:lnTo>
                <a:lnTo>
                  <a:pt x="162" y="100"/>
                </a:lnTo>
                <a:lnTo>
                  <a:pt x="164" y="98"/>
                </a:lnTo>
                <a:lnTo>
                  <a:pt x="165" y="96"/>
                </a:lnTo>
                <a:lnTo>
                  <a:pt x="168" y="94"/>
                </a:lnTo>
                <a:lnTo>
                  <a:pt x="169" y="94"/>
                </a:lnTo>
                <a:lnTo>
                  <a:pt x="170" y="94"/>
                </a:lnTo>
                <a:lnTo>
                  <a:pt x="173" y="92"/>
                </a:lnTo>
                <a:lnTo>
                  <a:pt x="174" y="91"/>
                </a:lnTo>
                <a:lnTo>
                  <a:pt x="175" y="92"/>
                </a:lnTo>
                <a:lnTo>
                  <a:pt x="175" y="91"/>
                </a:lnTo>
                <a:lnTo>
                  <a:pt x="173" y="91"/>
                </a:lnTo>
                <a:lnTo>
                  <a:pt x="172" y="91"/>
                </a:lnTo>
                <a:lnTo>
                  <a:pt x="168" y="91"/>
                </a:lnTo>
                <a:lnTo>
                  <a:pt x="167" y="90"/>
                </a:lnTo>
                <a:lnTo>
                  <a:pt x="166" y="89"/>
                </a:lnTo>
                <a:lnTo>
                  <a:pt x="166" y="86"/>
                </a:lnTo>
                <a:lnTo>
                  <a:pt x="167" y="83"/>
                </a:lnTo>
                <a:lnTo>
                  <a:pt x="168" y="79"/>
                </a:lnTo>
                <a:lnTo>
                  <a:pt x="168" y="78"/>
                </a:lnTo>
                <a:lnTo>
                  <a:pt x="169" y="78"/>
                </a:lnTo>
                <a:lnTo>
                  <a:pt x="170" y="78"/>
                </a:lnTo>
                <a:lnTo>
                  <a:pt x="169" y="80"/>
                </a:lnTo>
                <a:lnTo>
                  <a:pt x="170" y="81"/>
                </a:lnTo>
                <a:lnTo>
                  <a:pt x="170" y="79"/>
                </a:lnTo>
                <a:lnTo>
                  <a:pt x="172" y="78"/>
                </a:lnTo>
                <a:lnTo>
                  <a:pt x="173" y="77"/>
                </a:lnTo>
                <a:lnTo>
                  <a:pt x="174" y="77"/>
                </a:lnTo>
                <a:lnTo>
                  <a:pt x="174" y="78"/>
                </a:lnTo>
                <a:lnTo>
                  <a:pt x="176" y="76"/>
                </a:lnTo>
                <a:lnTo>
                  <a:pt x="176" y="74"/>
                </a:lnTo>
                <a:lnTo>
                  <a:pt x="178" y="74"/>
                </a:lnTo>
                <a:lnTo>
                  <a:pt x="176" y="74"/>
                </a:lnTo>
                <a:lnTo>
                  <a:pt x="175" y="71"/>
                </a:lnTo>
                <a:lnTo>
                  <a:pt x="176" y="70"/>
                </a:lnTo>
                <a:lnTo>
                  <a:pt x="176" y="69"/>
                </a:lnTo>
                <a:lnTo>
                  <a:pt x="179" y="69"/>
                </a:lnTo>
                <a:lnTo>
                  <a:pt x="180" y="67"/>
                </a:lnTo>
                <a:lnTo>
                  <a:pt x="181" y="66"/>
                </a:lnTo>
                <a:lnTo>
                  <a:pt x="180" y="66"/>
                </a:lnTo>
                <a:lnTo>
                  <a:pt x="180" y="64"/>
                </a:lnTo>
                <a:lnTo>
                  <a:pt x="180" y="63"/>
                </a:lnTo>
                <a:lnTo>
                  <a:pt x="179" y="62"/>
                </a:lnTo>
                <a:lnTo>
                  <a:pt x="182" y="61"/>
                </a:lnTo>
                <a:lnTo>
                  <a:pt x="179" y="62"/>
                </a:lnTo>
                <a:lnTo>
                  <a:pt x="177" y="64"/>
                </a:lnTo>
                <a:lnTo>
                  <a:pt x="176" y="64"/>
                </a:lnTo>
                <a:lnTo>
                  <a:pt x="175" y="64"/>
                </a:lnTo>
                <a:lnTo>
                  <a:pt x="174" y="64"/>
                </a:lnTo>
                <a:lnTo>
                  <a:pt x="174" y="62"/>
                </a:lnTo>
                <a:lnTo>
                  <a:pt x="173" y="61"/>
                </a:lnTo>
                <a:lnTo>
                  <a:pt x="174" y="59"/>
                </a:lnTo>
                <a:lnTo>
                  <a:pt x="172" y="61"/>
                </a:lnTo>
                <a:lnTo>
                  <a:pt x="172" y="62"/>
                </a:lnTo>
                <a:lnTo>
                  <a:pt x="170" y="64"/>
                </a:lnTo>
                <a:lnTo>
                  <a:pt x="169" y="65"/>
                </a:lnTo>
                <a:lnTo>
                  <a:pt x="168" y="66"/>
                </a:lnTo>
                <a:lnTo>
                  <a:pt x="166" y="66"/>
                </a:lnTo>
                <a:lnTo>
                  <a:pt x="166" y="68"/>
                </a:lnTo>
                <a:lnTo>
                  <a:pt x="165" y="68"/>
                </a:lnTo>
                <a:lnTo>
                  <a:pt x="165" y="66"/>
                </a:lnTo>
                <a:lnTo>
                  <a:pt x="164" y="66"/>
                </a:lnTo>
                <a:lnTo>
                  <a:pt x="163" y="64"/>
                </a:lnTo>
                <a:lnTo>
                  <a:pt x="163" y="62"/>
                </a:lnTo>
                <a:lnTo>
                  <a:pt x="164" y="61"/>
                </a:lnTo>
                <a:lnTo>
                  <a:pt x="163" y="61"/>
                </a:lnTo>
                <a:lnTo>
                  <a:pt x="165" y="61"/>
                </a:lnTo>
                <a:lnTo>
                  <a:pt x="165" y="59"/>
                </a:lnTo>
                <a:lnTo>
                  <a:pt x="166" y="57"/>
                </a:lnTo>
                <a:lnTo>
                  <a:pt x="165" y="56"/>
                </a:lnTo>
                <a:lnTo>
                  <a:pt x="165" y="57"/>
                </a:lnTo>
                <a:lnTo>
                  <a:pt x="165" y="58"/>
                </a:lnTo>
                <a:lnTo>
                  <a:pt x="164" y="59"/>
                </a:lnTo>
                <a:lnTo>
                  <a:pt x="163" y="59"/>
                </a:lnTo>
                <a:lnTo>
                  <a:pt x="162" y="59"/>
                </a:lnTo>
                <a:lnTo>
                  <a:pt x="160" y="56"/>
                </a:lnTo>
                <a:lnTo>
                  <a:pt x="159" y="54"/>
                </a:lnTo>
                <a:lnTo>
                  <a:pt x="159" y="53"/>
                </a:lnTo>
                <a:lnTo>
                  <a:pt x="159" y="52"/>
                </a:lnTo>
                <a:lnTo>
                  <a:pt x="159" y="51"/>
                </a:lnTo>
                <a:lnTo>
                  <a:pt x="159" y="49"/>
                </a:lnTo>
                <a:lnTo>
                  <a:pt x="157" y="46"/>
                </a:lnTo>
                <a:lnTo>
                  <a:pt x="155" y="44"/>
                </a:lnTo>
                <a:lnTo>
                  <a:pt x="155" y="43"/>
                </a:lnTo>
                <a:lnTo>
                  <a:pt x="154" y="40"/>
                </a:lnTo>
                <a:lnTo>
                  <a:pt x="153" y="39"/>
                </a:lnTo>
                <a:lnTo>
                  <a:pt x="152" y="38"/>
                </a:lnTo>
                <a:lnTo>
                  <a:pt x="152" y="37"/>
                </a:lnTo>
                <a:lnTo>
                  <a:pt x="152" y="36"/>
                </a:lnTo>
                <a:lnTo>
                  <a:pt x="153" y="36"/>
                </a:lnTo>
                <a:lnTo>
                  <a:pt x="154" y="34"/>
                </a:lnTo>
                <a:lnTo>
                  <a:pt x="155" y="31"/>
                </a:lnTo>
                <a:lnTo>
                  <a:pt x="156" y="28"/>
                </a:lnTo>
                <a:lnTo>
                  <a:pt x="159" y="26"/>
                </a:lnTo>
                <a:lnTo>
                  <a:pt x="161" y="23"/>
                </a:lnTo>
                <a:lnTo>
                  <a:pt x="163" y="22"/>
                </a:lnTo>
                <a:lnTo>
                  <a:pt x="164" y="21"/>
                </a:lnTo>
                <a:lnTo>
                  <a:pt x="164" y="20"/>
                </a:lnTo>
                <a:lnTo>
                  <a:pt x="165" y="18"/>
                </a:lnTo>
                <a:lnTo>
                  <a:pt x="165" y="16"/>
                </a:lnTo>
                <a:lnTo>
                  <a:pt x="169" y="13"/>
                </a:lnTo>
                <a:lnTo>
                  <a:pt x="169" y="14"/>
                </a:lnTo>
                <a:lnTo>
                  <a:pt x="170" y="15"/>
                </a:lnTo>
                <a:lnTo>
                  <a:pt x="172" y="16"/>
                </a:lnTo>
                <a:lnTo>
                  <a:pt x="170" y="14"/>
                </a:lnTo>
                <a:lnTo>
                  <a:pt x="173" y="15"/>
                </a:lnTo>
                <a:lnTo>
                  <a:pt x="172" y="13"/>
                </a:lnTo>
                <a:lnTo>
                  <a:pt x="173" y="11"/>
                </a:lnTo>
                <a:lnTo>
                  <a:pt x="175" y="11"/>
                </a:lnTo>
                <a:lnTo>
                  <a:pt x="176" y="11"/>
                </a:lnTo>
                <a:lnTo>
                  <a:pt x="176" y="12"/>
                </a:lnTo>
                <a:lnTo>
                  <a:pt x="177" y="12"/>
                </a:lnTo>
                <a:lnTo>
                  <a:pt x="177" y="13"/>
                </a:lnTo>
                <a:lnTo>
                  <a:pt x="181" y="13"/>
                </a:lnTo>
                <a:lnTo>
                  <a:pt x="180" y="12"/>
                </a:lnTo>
                <a:lnTo>
                  <a:pt x="181" y="11"/>
                </a:lnTo>
                <a:lnTo>
                  <a:pt x="182" y="6"/>
                </a:lnTo>
                <a:lnTo>
                  <a:pt x="183" y="6"/>
                </a:lnTo>
                <a:lnTo>
                  <a:pt x="186" y="7"/>
                </a:lnTo>
                <a:lnTo>
                  <a:pt x="190" y="4"/>
                </a:lnTo>
                <a:lnTo>
                  <a:pt x="192" y="3"/>
                </a:lnTo>
                <a:lnTo>
                  <a:pt x="193" y="2"/>
                </a:lnTo>
                <a:lnTo>
                  <a:pt x="194" y="2"/>
                </a:lnTo>
                <a:lnTo>
                  <a:pt x="196" y="1"/>
                </a:lnTo>
                <a:lnTo>
                  <a:pt x="198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6" name="Freeform 122"/>
          <p:cNvSpPr>
            <a:spLocks/>
          </p:cNvSpPr>
          <p:nvPr/>
        </p:nvSpPr>
        <p:spPr bwMode="auto">
          <a:xfrm>
            <a:off x="3264164" y="3681413"/>
            <a:ext cx="522817" cy="303212"/>
          </a:xfrm>
          <a:custGeom>
            <a:avLst/>
            <a:gdLst>
              <a:gd name="T0" fmla="*/ 2147483647 w 329"/>
              <a:gd name="T1" fmla="*/ 2147483647 h 191"/>
              <a:gd name="T2" fmla="*/ 2147483647 w 329"/>
              <a:gd name="T3" fmla="*/ 2147483647 h 191"/>
              <a:gd name="T4" fmla="*/ 2147483647 w 329"/>
              <a:gd name="T5" fmla="*/ 2147483647 h 191"/>
              <a:gd name="T6" fmla="*/ 2147483647 w 329"/>
              <a:gd name="T7" fmla="*/ 2147483647 h 191"/>
              <a:gd name="T8" fmla="*/ 2147483647 w 329"/>
              <a:gd name="T9" fmla="*/ 2147483647 h 191"/>
              <a:gd name="T10" fmla="*/ 2147483647 w 329"/>
              <a:gd name="T11" fmla="*/ 2147483647 h 191"/>
              <a:gd name="T12" fmla="*/ 2147483647 w 329"/>
              <a:gd name="T13" fmla="*/ 2147483647 h 191"/>
              <a:gd name="T14" fmla="*/ 2147483647 w 329"/>
              <a:gd name="T15" fmla="*/ 2147483647 h 191"/>
              <a:gd name="T16" fmla="*/ 2147483647 w 329"/>
              <a:gd name="T17" fmla="*/ 2147483647 h 191"/>
              <a:gd name="T18" fmla="*/ 2147483647 w 329"/>
              <a:gd name="T19" fmla="*/ 2147483647 h 191"/>
              <a:gd name="T20" fmla="*/ 2147483647 w 329"/>
              <a:gd name="T21" fmla="*/ 2147483647 h 191"/>
              <a:gd name="T22" fmla="*/ 2147483647 w 329"/>
              <a:gd name="T23" fmla="*/ 2147483647 h 191"/>
              <a:gd name="T24" fmla="*/ 2147483647 w 329"/>
              <a:gd name="T25" fmla="*/ 2147483647 h 191"/>
              <a:gd name="T26" fmla="*/ 2147483647 w 329"/>
              <a:gd name="T27" fmla="*/ 2147483647 h 191"/>
              <a:gd name="T28" fmla="*/ 2147483647 w 329"/>
              <a:gd name="T29" fmla="*/ 2147483647 h 191"/>
              <a:gd name="T30" fmla="*/ 2147483647 w 329"/>
              <a:gd name="T31" fmla="*/ 2147483647 h 191"/>
              <a:gd name="T32" fmla="*/ 2147483647 w 329"/>
              <a:gd name="T33" fmla="*/ 2147483647 h 191"/>
              <a:gd name="T34" fmla="*/ 2147483647 w 329"/>
              <a:gd name="T35" fmla="*/ 2147483647 h 191"/>
              <a:gd name="T36" fmla="*/ 2147483647 w 329"/>
              <a:gd name="T37" fmla="*/ 2147483647 h 191"/>
              <a:gd name="T38" fmla="*/ 2147483647 w 329"/>
              <a:gd name="T39" fmla="*/ 2147483647 h 191"/>
              <a:gd name="T40" fmla="*/ 2147483647 w 329"/>
              <a:gd name="T41" fmla="*/ 2147483647 h 191"/>
              <a:gd name="T42" fmla="*/ 2147483647 w 329"/>
              <a:gd name="T43" fmla="*/ 2147483647 h 191"/>
              <a:gd name="T44" fmla="*/ 2147483647 w 329"/>
              <a:gd name="T45" fmla="*/ 2147483647 h 191"/>
              <a:gd name="T46" fmla="*/ 2147483647 w 329"/>
              <a:gd name="T47" fmla="*/ 2147483647 h 191"/>
              <a:gd name="T48" fmla="*/ 2147483647 w 329"/>
              <a:gd name="T49" fmla="*/ 2147483647 h 191"/>
              <a:gd name="T50" fmla="*/ 2147483647 w 329"/>
              <a:gd name="T51" fmla="*/ 2147483647 h 191"/>
              <a:gd name="T52" fmla="*/ 2147483647 w 329"/>
              <a:gd name="T53" fmla="*/ 2147483647 h 191"/>
              <a:gd name="T54" fmla="*/ 2147483647 w 329"/>
              <a:gd name="T55" fmla="*/ 2147483647 h 191"/>
              <a:gd name="T56" fmla="*/ 2147483647 w 329"/>
              <a:gd name="T57" fmla="*/ 2147483647 h 191"/>
              <a:gd name="T58" fmla="*/ 2147483647 w 329"/>
              <a:gd name="T59" fmla="*/ 2147483647 h 191"/>
              <a:gd name="T60" fmla="*/ 2147483647 w 329"/>
              <a:gd name="T61" fmla="*/ 2147483647 h 191"/>
              <a:gd name="T62" fmla="*/ 2147483647 w 329"/>
              <a:gd name="T63" fmla="*/ 2147483647 h 191"/>
              <a:gd name="T64" fmla="*/ 2147483647 w 329"/>
              <a:gd name="T65" fmla="*/ 2147483647 h 191"/>
              <a:gd name="T66" fmla="*/ 2147483647 w 329"/>
              <a:gd name="T67" fmla="*/ 2147483647 h 191"/>
              <a:gd name="T68" fmla="*/ 2147483647 w 329"/>
              <a:gd name="T69" fmla="*/ 2147483647 h 191"/>
              <a:gd name="T70" fmla="*/ 2147483647 w 329"/>
              <a:gd name="T71" fmla="*/ 2147483647 h 191"/>
              <a:gd name="T72" fmla="*/ 2147483647 w 329"/>
              <a:gd name="T73" fmla="*/ 2147483647 h 191"/>
              <a:gd name="T74" fmla="*/ 2147483647 w 329"/>
              <a:gd name="T75" fmla="*/ 2147483647 h 191"/>
              <a:gd name="T76" fmla="*/ 2147483647 w 329"/>
              <a:gd name="T77" fmla="*/ 2147483647 h 191"/>
              <a:gd name="T78" fmla="*/ 2147483647 w 329"/>
              <a:gd name="T79" fmla="*/ 2147483647 h 191"/>
              <a:gd name="T80" fmla="*/ 2147483647 w 329"/>
              <a:gd name="T81" fmla="*/ 2147483647 h 191"/>
              <a:gd name="T82" fmla="*/ 2147483647 w 329"/>
              <a:gd name="T83" fmla="*/ 2147483647 h 191"/>
              <a:gd name="T84" fmla="*/ 2147483647 w 329"/>
              <a:gd name="T85" fmla="*/ 2147483647 h 191"/>
              <a:gd name="T86" fmla="*/ 2147483647 w 329"/>
              <a:gd name="T87" fmla="*/ 2147483647 h 191"/>
              <a:gd name="T88" fmla="*/ 2147483647 w 329"/>
              <a:gd name="T89" fmla="*/ 2147483647 h 191"/>
              <a:gd name="T90" fmla="*/ 2147483647 w 329"/>
              <a:gd name="T91" fmla="*/ 2147483647 h 191"/>
              <a:gd name="T92" fmla="*/ 2147483647 w 329"/>
              <a:gd name="T93" fmla="*/ 2147483647 h 191"/>
              <a:gd name="T94" fmla="*/ 2147483647 w 329"/>
              <a:gd name="T95" fmla="*/ 2147483647 h 191"/>
              <a:gd name="T96" fmla="*/ 2147483647 w 329"/>
              <a:gd name="T97" fmla="*/ 2147483647 h 191"/>
              <a:gd name="T98" fmla="*/ 2147483647 w 329"/>
              <a:gd name="T99" fmla="*/ 2147483647 h 191"/>
              <a:gd name="T100" fmla="*/ 2147483647 w 329"/>
              <a:gd name="T101" fmla="*/ 2147483647 h 191"/>
              <a:gd name="T102" fmla="*/ 2147483647 w 329"/>
              <a:gd name="T103" fmla="*/ 2147483647 h 191"/>
              <a:gd name="T104" fmla="*/ 2147483647 w 329"/>
              <a:gd name="T105" fmla="*/ 2147483647 h 191"/>
              <a:gd name="T106" fmla="*/ 2147483647 w 329"/>
              <a:gd name="T107" fmla="*/ 2147483647 h 191"/>
              <a:gd name="T108" fmla="*/ 2147483647 w 329"/>
              <a:gd name="T109" fmla="*/ 2147483647 h 191"/>
              <a:gd name="T110" fmla="*/ 2147483647 w 329"/>
              <a:gd name="T111" fmla="*/ 2147483647 h 191"/>
              <a:gd name="T112" fmla="*/ 2147483647 w 329"/>
              <a:gd name="T113" fmla="*/ 2147483647 h 191"/>
              <a:gd name="T114" fmla="*/ 2147483647 w 329"/>
              <a:gd name="T115" fmla="*/ 2147483647 h 19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29" h="191">
                <a:moveTo>
                  <a:pt x="264" y="0"/>
                </a:moveTo>
                <a:lnTo>
                  <a:pt x="266" y="1"/>
                </a:lnTo>
                <a:lnTo>
                  <a:pt x="266" y="3"/>
                </a:lnTo>
                <a:lnTo>
                  <a:pt x="269" y="3"/>
                </a:lnTo>
                <a:lnTo>
                  <a:pt x="269" y="4"/>
                </a:lnTo>
                <a:lnTo>
                  <a:pt x="270" y="6"/>
                </a:lnTo>
                <a:lnTo>
                  <a:pt x="270" y="7"/>
                </a:lnTo>
                <a:lnTo>
                  <a:pt x="271" y="9"/>
                </a:lnTo>
                <a:lnTo>
                  <a:pt x="272" y="11"/>
                </a:lnTo>
                <a:lnTo>
                  <a:pt x="273" y="17"/>
                </a:lnTo>
                <a:lnTo>
                  <a:pt x="274" y="21"/>
                </a:lnTo>
                <a:lnTo>
                  <a:pt x="274" y="23"/>
                </a:lnTo>
                <a:lnTo>
                  <a:pt x="274" y="26"/>
                </a:lnTo>
                <a:lnTo>
                  <a:pt x="273" y="28"/>
                </a:lnTo>
                <a:lnTo>
                  <a:pt x="271" y="31"/>
                </a:lnTo>
                <a:lnTo>
                  <a:pt x="271" y="30"/>
                </a:lnTo>
                <a:lnTo>
                  <a:pt x="267" y="32"/>
                </a:lnTo>
                <a:lnTo>
                  <a:pt x="264" y="36"/>
                </a:lnTo>
                <a:lnTo>
                  <a:pt x="261" y="37"/>
                </a:lnTo>
                <a:lnTo>
                  <a:pt x="259" y="39"/>
                </a:lnTo>
                <a:lnTo>
                  <a:pt x="258" y="39"/>
                </a:lnTo>
                <a:lnTo>
                  <a:pt x="257" y="41"/>
                </a:lnTo>
                <a:lnTo>
                  <a:pt x="259" y="41"/>
                </a:lnTo>
                <a:lnTo>
                  <a:pt x="259" y="42"/>
                </a:lnTo>
                <a:lnTo>
                  <a:pt x="261" y="42"/>
                </a:lnTo>
                <a:lnTo>
                  <a:pt x="264" y="43"/>
                </a:lnTo>
                <a:lnTo>
                  <a:pt x="264" y="45"/>
                </a:lnTo>
                <a:lnTo>
                  <a:pt x="265" y="47"/>
                </a:lnTo>
                <a:lnTo>
                  <a:pt x="266" y="48"/>
                </a:lnTo>
                <a:lnTo>
                  <a:pt x="267" y="49"/>
                </a:lnTo>
                <a:lnTo>
                  <a:pt x="269" y="48"/>
                </a:lnTo>
                <a:lnTo>
                  <a:pt x="271" y="50"/>
                </a:lnTo>
                <a:lnTo>
                  <a:pt x="271" y="49"/>
                </a:lnTo>
                <a:lnTo>
                  <a:pt x="274" y="46"/>
                </a:lnTo>
                <a:lnTo>
                  <a:pt x="274" y="45"/>
                </a:lnTo>
                <a:lnTo>
                  <a:pt x="276" y="43"/>
                </a:lnTo>
                <a:lnTo>
                  <a:pt x="277" y="42"/>
                </a:lnTo>
                <a:lnTo>
                  <a:pt x="278" y="40"/>
                </a:lnTo>
                <a:lnTo>
                  <a:pt x="279" y="39"/>
                </a:lnTo>
                <a:lnTo>
                  <a:pt x="281" y="38"/>
                </a:lnTo>
                <a:lnTo>
                  <a:pt x="285" y="39"/>
                </a:lnTo>
                <a:lnTo>
                  <a:pt x="286" y="40"/>
                </a:lnTo>
                <a:lnTo>
                  <a:pt x="286" y="39"/>
                </a:lnTo>
                <a:lnTo>
                  <a:pt x="290" y="39"/>
                </a:lnTo>
                <a:lnTo>
                  <a:pt x="293" y="40"/>
                </a:lnTo>
                <a:lnTo>
                  <a:pt x="294" y="40"/>
                </a:lnTo>
                <a:lnTo>
                  <a:pt x="297" y="41"/>
                </a:lnTo>
                <a:lnTo>
                  <a:pt x="298" y="41"/>
                </a:lnTo>
                <a:lnTo>
                  <a:pt x="298" y="40"/>
                </a:lnTo>
                <a:lnTo>
                  <a:pt x="305" y="43"/>
                </a:lnTo>
                <a:lnTo>
                  <a:pt x="310" y="43"/>
                </a:lnTo>
                <a:lnTo>
                  <a:pt x="312" y="45"/>
                </a:lnTo>
                <a:lnTo>
                  <a:pt x="315" y="46"/>
                </a:lnTo>
                <a:lnTo>
                  <a:pt x="317" y="48"/>
                </a:lnTo>
                <a:lnTo>
                  <a:pt x="319" y="51"/>
                </a:lnTo>
                <a:lnTo>
                  <a:pt x="324" y="56"/>
                </a:lnTo>
                <a:lnTo>
                  <a:pt x="328" y="63"/>
                </a:lnTo>
                <a:lnTo>
                  <a:pt x="328" y="68"/>
                </a:lnTo>
                <a:lnTo>
                  <a:pt x="328" y="72"/>
                </a:lnTo>
                <a:lnTo>
                  <a:pt x="328" y="74"/>
                </a:lnTo>
                <a:lnTo>
                  <a:pt x="328" y="76"/>
                </a:lnTo>
                <a:lnTo>
                  <a:pt x="326" y="78"/>
                </a:lnTo>
                <a:lnTo>
                  <a:pt x="324" y="80"/>
                </a:lnTo>
                <a:lnTo>
                  <a:pt x="324" y="83"/>
                </a:lnTo>
                <a:lnTo>
                  <a:pt x="322" y="86"/>
                </a:lnTo>
                <a:lnTo>
                  <a:pt x="321" y="89"/>
                </a:lnTo>
                <a:lnTo>
                  <a:pt x="319" y="92"/>
                </a:lnTo>
                <a:lnTo>
                  <a:pt x="318" y="95"/>
                </a:lnTo>
                <a:lnTo>
                  <a:pt x="316" y="101"/>
                </a:lnTo>
                <a:lnTo>
                  <a:pt x="315" y="101"/>
                </a:lnTo>
                <a:lnTo>
                  <a:pt x="312" y="102"/>
                </a:lnTo>
                <a:lnTo>
                  <a:pt x="310" y="104"/>
                </a:lnTo>
                <a:lnTo>
                  <a:pt x="308" y="106"/>
                </a:lnTo>
                <a:lnTo>
                  <a:pt x="307" y="107"/>
                </a:lnTo>
                <a:lnTo>
                  <a:pt x="304" y="110"/>
                </a:lnTo>
                <a:lnTo>
                  <a:pt x="303" y="110"/>
                </a:lnTo>
                <a:lnTo>
                  <a:pt x="303" y="109"/>
                </a:lnTo>
                <a:lnTo>
                  <a:pt x="302" y="108"/>
                </a:lnTo>
                <a:lnTo>
                  <a:pt x="300" y="108"/>
                </a:lnTo>
                <a:lnTo>
                  <a:pt x="297" y="108"/>
                </a:lnTo>
                <a:lnTo>
                  <a:pt x="296" y="107"/>
                </a:lnTo>
                <a:lnTo>
                  <a:pt x="294" y="108"/>
                </a:lnTo>
                <a:lnTo>
                  <a:pt x="297" y="108"/>
                </a:lnTo>
                <a:lnTo>
                  <a:pt x="298" y="109"/>
                </a:lnTo>
                <a:lnTo>
                  <a:pt x="302" y="109"/>
                </a:lnTo>
                <a:lnTo>
                  <a:pt x="302" y="111"/>
                </a:lnTo>
                <a:lnTo>
                  <a:pt x="300" y="111"/>
                </a:lnTo>
                <a:lnTo>
                  <a:pt x="300" y="112"/>
                </a:lnTo>
                <a:lnTo>
                  <a:pt x="297" y="114"/>
                </a:lnTo>
                <a:lnTo>
                  <a:pt x="299" y="114"/>
                </a:lnTo>
                <a:lnTo>
                  <a:pt x="300" y="113"/>
                </a:lnTo>
                <a:lnTo>
                  <a:pt x="300" y="114"/>
                </a:lnTo>
                <a:lnTo>
                  <a:pt x="300" y="115"/>
                </a:lnTo>
                <a:lnTo>
                  <a:pt x="297" y="118"/>
                </a:lnTo>
                <a:lnTo>
                  <a:pt x="293" y="119"/>
                </a:lnTo>
                <a:lnTo>
                  <a:pt x="290" y="119"/>
                </a:lnTo>
                <a:lnTo>
                  <a:pt x="289" y="117"/>
                </a:lnTo>
                <a:lnTo>
                  <a:pt x="285" y="117"/>
                </a:lnTo>
                <a:lnTo>
                  <a:pt x="283" y="117"/>
                </a:lnTo>
                <a:lnTo>
                  <a:pt x="282" y="119"/>
                </a:lnTo>
                <a:lnTo>
                  <a:pt x="279" y="120"/>
                </a:lnTo>
                <a:lnTo>
                  <a:pt x="274" y="121"/>
                </a:lnTo>
                <a:lnTo>
                  <a:pt x="277" y="122"/>
                </a:lnTo>
                <a:lnTo>
                  <a:pt x="279" y="122"/>
                </a:lnTo>
                <a:lnTo>
                  <a:pt x="280" y="122"/>
                </a:lnTo>
                <a:lnTo>
                  <a:pt x="282" y="120"/>
                </a:lnTo>
                <a:lnTo>
                  <a:pt x="284" y="120"/>
                </a:lnTo>
                <a:lnTo>
                  <a:pt x="284" y="122"/>
                </a:lnTo>
                <a:lnTo>
                  <a:pt x="284" y="124"/>
                </a:lnTo>
                <a:lnTo>
                  <a:pt x="283" y="128"/>
                </a:lnTo>
                <a:lnTo>
                  <a:pt x="279" y="127"/>
                </a:lnTo>
                <a:lnTo>
                  <a:pt x="279" y="128"/>
                </a:lnTo>
                <a:lnTo>
                  <a:pt x="281" y="129"/>
                </a:lnTo>
                <a:lnTo>
                  <a:pt x="283" y="129"/>
                </a:lnTo>
                <a:lnTo>
                  <a:pt x="280" y="132"/>
                </a:lnTo>
                <a:lnTo>
                  <a:pt x="276" y="134"/>
                </a:lnTo>
                <a:lnTo>
                  <a:pt x="269" y="133"/>
                </a:lnTo>
                <a:lnTo>
                  <a:pt x="266" y="134"/>
                </a:lnTo>
                <a:lnTo>
                  <a:pt x="264" y="134"/>
                </a:lnTo>
                <a:lnTo>
                  <a:pt x="260" y="134"/>
                </a:lnTo>
                <a:lnTo>
                  <a:pt x="259" y="136"/>
                </a:lnTo>
                <a:lnTo>
                  <a:pt x="258" y="137"/>
                </a:lnTo>
                <a:lnTo>
                  <a:pt x="255" y="135"/>
                </a:lnTo>
                <a:lnTo>
                  <a:pt x="254" y="134"/>
                </a:lnTo>
                <a:lnTo>
                  <a:pt x="253" y="135"/>
                </a:lnTo>
                <a:lnTo>
                  <a:pt x="251" y="133"/>
                </a:lnTo>
                <a:lnTo>
                  <a:pt x="248" y="133"/>
                </a:lnTo>
                <a:lnTo>
                  <a:pt x="248" y="134"/>
                </a:lnTo>
                <a:lnTo>
                  <a:pt x="250" y="134"/>
                </a:lnTo>
                <a:lnTo>
                  <a:pt x="251" y="134"/>
                </a:lnTo>
                <a:lnTo>
                  <a:pt x="253" y="136"/>
                </a:lnTo>
                <a:lnTo>
                  <a:pt x="255" y="136"/>
                </a:lnTo>
                <a:lnTo>
                  <a:pt x="256" y="137"/>
                </a:lnTo>
                <a:lnTo>
                  <a:pt x="258" y="137"/>
                </a:lnTo>
                <a:lnTo>
                  <a:pt x="259" y="137"/>
                </a:lnTo>
                <a:lnTo>
                  <a:pt x="260" y="137"/>
                </a:lnTo>
                <a:lnTo>
                  <a:pt x="263" y="135"/>
                </a:lnTo>
                <a:lnTo>
                  <a:pt x="266" y="135"/>
                </a:lnTo>
                <a:lnTo>
                  <a:pt x="271" y="137"/>
                </a:lnTo>
                <a:lnTo>
                  <a:pt x="272" y="139"/>
                </a:lnTo>
                <a:lnTo>
                  <a:pt x="271" y="139"/>
                </a:lnTo>
                <a:lnTo>
                  <a:pt x="268" y="139"/>
                </a:lnTo>
                <a:lnTo>
                  <a:pt x="266" y="140"/>
                </a:lnTo>
                <a:lnTo>
                  <a:pt x="265" y="141"/>
                </a:lnTo>
                <a:lnTo>
                  <a:pt x="266" y="142"/>
                </a:lnTo>
                <a:lnTo>
                  <a:pt x="268" y="142"/>
                </a:lnTo>
                <a:lnTo>
                  <a:pt x="269" y="141"/>
                </a:lnTo>
                <a:lnTo>
                  <a:pt x="270" y="141"/>
                </a:lnTo>
                <a:lnTo>
                  <a:pt x="269" y="142"/>
                </a:lnTo>
                <a:lnTo>
                  <a:pt x="269" y="143"/>
                </a:lnTo>
                <a:lnTo>
                  <a:pt x="270" y="143"/>
                </a:lnTo>
                <a:lnTo>
                  <a:pt x="271" y="143"/>
                </a:lnTo>
                <a:lnTo>
                  <a:pt x="272" y="143"/>
                </a:lnTo>
                <a:lnTo>
                  <a:pt x="273" y="144"/>
                </a:lnTo>
                <a:lnTo>
                  <a:pt x="277" y="145"/>
                </a:lnTo>
                <a:lnTo>
                  <a:pt x="279" y="147"/>
                </a:lnTo>
                <a:lnTo>
                  <a:pt x="280" y="146"/>
                </a:lnTo>
                <a:lnTo>
                  <a:pt x="283" y="147"/>
                </a:lnTo>
                <a:lnTo>
                  <a:pt x="284" y="145"/>
                </a:lnTo>
                <a:lnTo>
                  <a:pt x="286" y="145"/>
                </a:lnTo>
                <a:lnTo>
                  <a:pt x="289" y="146"/>
                </a:lnTo>
                <a:lnTo>
                  <a:pt x="292" y="145"/>
                </a:lnTo>
                <a:lnTo>
                  <a:pt x="294" y="146"/>
                </a:lnTo>
                <a:lnTo>
                  <a:pt x="297" y="145"/>
                </a:lnTo>
                <a:lnTo>
                  <a:pt x="303" y="145"/>
                </a:lnTo>
                <a:lnTo>
                  <a:pt x="304" y="147"/>
                </a:lnTo>
                <a:lnTo>
                  <a:pt x="303" y="149"/>
                </a:lnTo>
                <a:lnTo>
                  <a:pt x="300" y="150"/>
                </a:lnTo>
                <a:lnTo>
                  <a:pt x="299" y="150"/>
                </a:lnTo>
                <a:lnTo>
                  <a:pt x="298" y="152"/>
                </a:lnTo>
                <a:lnTo>
                  <a:pt x="300" y="154"/>
                </a:lnTo>
                <a:lnTo>
                  <a:pt x="299" y="154"/>
                </a:lnTo>
                <a:lnTo>
                  <a:pt x="300" y="157"/>
                </a:lnTo>
                <a:lnTo>
                  <a:pt x="299" y="160"/>
                </a:lnTo>
                <a:lnTo>
                  <a:pt x="297" y="162"/>
                </a:lnTo>
                <a:lnTo>
                  <a:pt x="296" y="162"/>
                </a:lnTo>
                <a:lnTo>
                  <a:pt x="295" y="163"/>
                </a:lnTo>
                <a:lnTo>
                  <a:pt x="294" y="164"/>
                </a:lnTo>
                <a:lnTo>
                  <a:pt x="294" y="163"/>
                </a:lnTo>
                <a:lnTo>
                  <a:pt x="292" y="164"/>
                </a:lnTo>
                <a:lnTo>
                  <a:pt x="291" y="164"/>
                </a:lnTo>
                <a:lnTo>
                  <a:pt x="290" y="165"/>
                </a:lnTo>
                <a:lnTo>
                  <a:pt x="287" y="165"/>
                </a:lnTo>
                <a:lnTo>
                  <a:pt x="284" y="165"/>
                </a:lnTo>
                <a:lnTo>
                  <a:pt x="282" y="166"/>
                </a:lnTo>
                <a:lnTo>
                  <a:pt x="280" y="168"/>
                </a:lnTo>
                <a:lnTo>
                  <a:pt x="278" y="170"/>
                </a:lnTo>
                <a:lnTo>
                  <a:pt x="278" y="173"/>
                </a:lnTo>
                <a:lnTo>
                  <a:pt x="278" y="175"/>
                </a:lnTo>
                <a:lnTo>
                  <a:pt x="277" y="175"/>
                </a:lnTo>
                <a:lnTo>
                  <a:pt x="273" y="174"/>
                </a:lnTo>
                <a:lnTo>
                  <a:pt x="271" y="173"/>
                </a:lnTo>
                <a:lnTo>
                  <a:pt x="269" y="172"/>
                </a:lnTo>
                <a:lnTo>
                  <a:pt x="268" y="173"/>
                </a:lnTo>
                <a:lnTo>
                  <a:pt x="263" y="177"/>
                </a:lnTo>
                <a:lnTo>
                  <a:pt x="259" y="177"/>
                </a:lnTo>
                <a:lnTo>
                  <a:pt x="257" y="177"/>
                </a:lnTo>
                <a:lnTo>
                  <a:pt x="253" y="177"/>
                </a:lnTo>
                <a:lnTo>
                  <a:pt x="251" y="178"/>
                </a:lnTo>
                <a:lnTo>
                  <a:pt x="248" y="180"/>
                </a:lnTo>
                <a:lnTo>
                  <a:pt x="245" y="182"/>
                </a:lnTo>
                <a:lnTo>
                  <a:pt x="244" y="182"/>
                </a:lnTo>
                <a:lnTo>
                  <a:pt x="242" y="182"/>
                </a:lnTo>
                <a:lnTo>
                  <a:pt x="239" y="180"/>
                </a:lnTo>
                <a:lnTo>
                  <a:pt x="235" y="178"/>
                </a:lnTo>
                <a:lnTo>
                  <a:pt x="234" y="178"/>
                </a:lnTo>
                <a:lnTo>
                  <a:pt x="230" y="176"/>
                </a:lnTo>
                <a:lnTo>
                  <a:pt x="227" y="175"/>
                </a:lnTo>
                <a:lnTo>
                  <a:pt x="224" y="174"/>
                </a:lnTo>
                <a:lnTo>
                  <a:pt x="219" y="174"/>
                </a:lnTo>
                <a:lnTo>
                  <a:pt x="217" y="174"/>
                </a:lnTo>
                <a:lnTo>
                  <a:pt x="213" y="174"/>
                </a:lnTo>
                <a:lnTo>
                  <a:pt x="211" y="174"/>
                </a:lnTo>
                <a:lnTo>
                  <a:pt x="208" y="174"/>
                </a:lnTo>
                <a:lnTo>
                  <a:pt x="205" y="174"/>
                </a:lnTo>
                <a:lnTo>
                  <a:pt x="201" y="175"/>
                </a:lnTo>
                <a:lnTo>
                  <a:pt x="200" y="175"/>
                </a:lnTo>
                <a:lnTo>
                  <a:pt x="199" y="177"/>
                </a:lnTo>
                <a:lnTo>
                  <a:pt x="198" y="177"/>
                </a:lnTo>
                <a:lnTo>
                  <a:pt x="193" y="173"/>
                </a:lnTo>
                <a:lnTo>
                  <a:pt x="194" y="172"/>
                </a:lnTo>
                <a:lnTo>
                  <a:pt x="195" y="172"/>
                </a:lnTo>
                <a:lnTo>
                  <a:pt x="197" y="171"/>
                </a:lnTo>
                <a:lnTo>
                  <a:pt x="195" y="170"/>
                </a:lnTo>
                <a:lnTo>
                  <a:pt x="194" y="171"/>
                </a:lnTo>
                <a:lnTo>
                  <a:pt x="194" y="170"/>
                </a:lnTo>
                <a:lnTo>
                  <a:pt x="194" y="169"/>
                </a:lnTo>
                <a:lnTo>
                  <a:pt x="194" y="171"/>
                </a:lnTo>
                <a:lnTo>
                  <a:pt x="192" y="170"/>
                </a:lnTo>
                <a:lnTo>
                  <a:pt x="192" y="169"/>
                </a:lnTo>
                <a:lnTo>
                  <a:pt x="191" y="169"/>
                </a:lnTo>
                <a:lnTo>
                  <a:pt x="191" y="172"/>
                </a:lnTo>
                <a:lnTo>
                  <a:pt x="192" y="172"/>
                </a:lnTo>
                <a:lnTo>
                  <a:pt x="192" y="173"/>
                </a:lnTo>
                <a:lnTo>
                  <a:pt x="190" y="172"/>
                </a:lnTo>
                <a:lnTo>
                  <a:pt x="189" y="172"/>
                </a:lnTo>
                <a:lnTo>
                  <a:pt x="190" y="169"/>
                </a:lnTo>
                <a:lnTo>
                  <a:pt x="188" y="169"/>
                </a:lnTo>
                <a:lnTo>
                  <a:pt x="188" y="172"/>
                </a:lnTo>
                <a:lnTo>
                  <a:pt x="186" y="172"/>
                </a:lnTo>
                <a:lnTo>
                  <a:pt x="185" y="171"/>
                </a:lnTo>
                <a:lnTo>
                  <a:pt x="186" y="168"/>
                </a:lnTo>
                <a:lnTo>
                  <a:pt x="184" y="167"/>
                </a:lnTo>
                <a:lnTo>
                  <a:pt x="184" y="169"/>
                </a:lnTo>
                <a:lnTo>
                  <a:pt x="184" y="171"/>
                </a:lnTo>
                <a:lnTo>
                  <a:pt x="184" y="172"/>
                </a:lnTo>
                <a:lnTo>
                  <a:pt x="180" y="170"/>
                </a:lnTo>
                <a:lnTo>
                  <a:pt x="179" y="169"/>
                </a:lnTo>
                <a:lnTo>
                  <a:pt x="177" y="167"/>
                </a:lnTo>
                <a:lnTo>
                  <a:pt x="174" y="163"/>
                </a:lnTo>
                <a:lnTo>
                  <a:pt x="173" y="163"/>
                </a:lnTo>
                <a:lnTo>
                  <a:pt x="176" y="168"/>
                </a:lnTo>
                <a:lnTo>
                  <a:pt x="175" y="169"/>
                </a:lnTo>
                <a:lnTo>
                  <a:pt x="172" y="169"/>
                </a:lnTo>
                <a:lnTo>
                  <a:pt x="172" y="171"/>
                </a:lnTo>
                <a:lnTo>
                  <a:pt x="171" y="171"/>
                </a:lnTo>
                <a:lnTo>
                  <a:pt x="166" y="171"/>
                </a:lnTo>
                <a:lnTo>
                  <a:pt x="166" y="172"/>
                </a:lnTo>
                <a:lnTo>
                  <a:pt x="164" y="172"/>
                </a:lnTo>
                <a:lnTo>
                  <a:pt x="164" y="174"/>
                </a:lnTo>
                <a:lnTo>
                  <a:pt x="163" y="173"/>
                </a:lnTo>
                <a:lnTo>
                  <a:pt x="161" y="172"/>
                </a:lnTo>
                <a:lnTo>
                  <a:pt x="159" y="171"/>
                </a:lnTo>
                <a:lnTo>
                  <a:pt x="155" y="171"/>
                </a:lnTo>
                <a:lnTo>
                  <a:pt x="156" y="172"/>
                </a:lnTo>
                <a:lnTo>
                  <a:pt x="153" y="171"/>
                </a:lnTo>
                <a:lnTo>
                  <a:pt x="150" y="171"/>
                </a:lnTo>
                <a:lnTo>
                  <a:pt x="149" y="171"/>
                </a:lnTo>
                <a:lnTo>
                  <a:pt x="148" y="172"/>
                </a:lnTo>
                <a:lnTo>
                  <a:pt x="147" y="172"/>
                </a:lnTo>
                <a:lnTo>
                  <a:pt x="147" y="170"/>
                </a:lnTo>
                <a:lnTo>
                  <a:pt x="143" y="170"/>
                </a:lnTo>
                <a:lnTo>
                  <a:pt x="143" y="169"/>
                </a:lnTo>
                <a:lnTo>
                  <a:pt x="141" y="170"/>
                </a:lnTo>
                <a:lnTo>
                  <a:pt x="141" y="172"/>
                </a:lnTo>
                <a:lnTo>
                  <a:pt x="142" y="171"/>
                </a:lnTo>
                <a:lnTo>
                  <a:pt x="143" y="171"/>
                </a:lnTo>
                <a:lnTo>
                  <a:pt x="143" y="172"/>
                </a:lnTo>
                <a:lnTo>
                  <a:pt x="145" y="173"/>
                </a:lnTo>
                <a:lnTo>
                  <a:pt x="146" y="172"/>
                </a:lnTo>
                <a:lnTo>
                  <a:pt x="147" y="173"/>
                </a:lnTo>
                <a:lnTo>
                  <a:pt x="147" y="175"/>
                </a:lnTo>
                <a:lnTo>
                  <a:pt x="145" y="178"/>
                </a:lnTo>
                <a:lnTo>
                  <a:pt x="143" y="178"/>
                </a:lnTo>
                <a:lnTo>
                  <a:pt x="140" y="178"/>
                </a:lnTo>
                <a:lnTo>
                  <a:pt x="140" y="177"/>
                </a:lnTo>
                <a:lnTo>
                  <a:pt x="139" y="177"/>
                </a:lnTo>
                <a:lnTo>
                  <a:pt x="137" y="176"/>
                </a:lnTo>
                <a:lnTo>
                  <a:pt x="135" y="175"/>
                </a:lnTo>
                <a:lnTo>
                  <a:pt x="133" y="175"/>
                </a:lnTo>
                <a:lnTo>
                  <a:pt x="129" y="174"/>
                </a:lnTo>
                <a:lnTo>
                  <a:pt x="129" y="173"/>
                </a:lnTo>
                <a:lnTo>
                  <a:pt x="125" y="173"/>
                </a:lnTo>
                <a:lnTo>
                  <a:pt x="123" y="175"/>
                </a:lnTo>
                <a:lnTo>
                  <a:pt x="123" y="177"/>
                </a:lnTo>
                <a:lnTo>
                  <a:pt x="124" y="177"/>
                </a:lnTo>
                <a:lnTo>
                  <a:pt x="124" y="178"/>
                </a:lnTo>
                <a:lnTo>
                  <a:pt x="123" y="180"/>
                </a:lnTo>
                <a:lnTo>
                  <a:pt x="123" y="177"/>
                </a:lnTo>
                <a:lnTo>
                  <a:pt x="122" y="175"/>
                </a:lnTo>
                <a:lnTo>
                  <a:pt x="115" y="169"/>
                </a:lnTo>
                <a:lnTo>
                  <a:pt x="110" y="165"/>
                </a:lnTo>
                <a:lnTo>
                  <a:pt x="108" y="163"/>
                </a:lnTo>
                <a:lnTo>
                  <a:pt x="106" y="163"/>
                </a:lnTo>
                <a:lnTo>
                  <a:pt x="102" y="164"/>
                </a:lnTo>
                <a:lnTo>
                  <a:pt x="99" y="164"/>
                </a:lnTo>
                <a:lnTo>
                  <a:pt x="98" y="164"/>
                </a:lnTo>
                <a:lnTo>
                  <a:pt x="96" y="165"/>
                </a:lnTo>
                <a:lnTo>
                  <a:pt x="93" y="164"/>
                </a:lnTo>
                <a:lnTo>
                  <a:pt x="89" y="164"/>
                </a:lnTo>
                <a:lnTo>
                  <a:pt x="86" y="167"/>
                </a:lnTo>
                <a:lnTo>
                  <a:pt x="85" y="167"/>
                </a:lnTo>
                <a:lnTo>
                  <a:pt x="84" y="168"/>
                </a:lnTo>
                <a:lnTo>
                  <a:pt x="82" y="167"/>
                </a:lnTo>
                <a:lnTo>
                  <a:pt x="82" y="164"/>
                </a:lnTo>
                <a:lnTo>
                  <a:pt x="81" y="163"/>
                </a:lnTo>
                <a:lnTo>
                  <a:pt x="82" y="164"/>
                </a:lnTo>
                <a:lnTo>
                  <a:pt x="81" y="167"/>
                </a:lnTo>
                <a:lnTo>
                  <a:pt x="82" y="167"/>
                </a:lnTo>
                <a:lnTo>
                  <a:pt x="79" y="169"/>
                </a:lnTo>
                <a:lnTo>
                  <a:pt x="77" y="172"/>
                </a:lnTo>
                <a:lnTo>
                  <a:pt x="75" y="174"/>
                </a:lnTo>
                <a:lnTo>
                  <a:pt x="76" y="175"/>
                </a:lnTo>
                <a:lnTo>
                  <a:pt x="77" y="176"/>
                </a:lnTo>
                <a:lnTo>
                  <a:pt x="75" y="176"/>
                </a:lnTo>
                <a:lnTo>
                  <a:pt x="74" y="176"/>
                </a:lnTo>
                <a:lnTo>
                  <a:pt x="73" y="177"/>
                </a:lnTo>
                <a:lnTo>
                  <a:pt x="74" y="179"/>
                </a:lnTo>
                <a:lnTo>
                  <a:pt x="75" y="180"/>
                </a:lnTo>
                <a:lnTo>
                  <a:pt x="75" y="181"/>
                </a:lnTo>
                <a:lnTo>
                  <a:pt x="74" y="182"/>
                </a:lnTo>
                <a:lnTo>
                  <a:pt x="73" y="183"/>
                </a:lnTo>
                <a:lnTo>
                  <a:pt x="71" y="183"/>
                </a:lnTo>
                <a:lnTo>
                  <a:pt x="71" y="184"/>
                </a:lnTo>
                <a:lnTo>
                  <a:pt x="70" y="184"/>
                </a:lnTo>
                <a:lnTo>
                  <a:pt x="70" y="185"/>
                </a:lnTo>
                <a:lnTo>
                  <a:pt x="69" y="185"/>
                </a:lnTo>
                <a:lnTo>
                  <a:pt x="68" y="187"/>
                </a:lnTo>
                <a:lnTo>
                  <a:pt x="66" y="189"/>
                </a:lnTo>
                <a:lnTo>
                  <a:pt x="67" y="190"/>
                </a:lnTo>
                <a:lnTo>
                  <a:pt x="66" y="190"/>
                </a:lnTo>
                <a:lnTo>
                  <a:pt x="64" y="190"/>
                </a:lnTo>
                <a:lnTo>
                  <a:pt x="63" y="190"/>
                </a:lnTo>
                <a:lnTo>
                  <a:pt x="61" y="190"/>
                </a:lnTo>
                <a:lnTo>
                  <a:pt x="60" y="190"/>
                </a:lnTo>
                <a:lnTo>
                  <a:pt x="58" y="189"/>
                </a:lnTo>
                <a:lnTo>
                  <a:pt x="57" y="187"/>
                </a:lnTo>
                <a:lnTo>
                  <a:pt x="58" y="186"/>
                </a:lnTo>
                <a:lnTo>
                  <a:pt x="56" y="184"/>
                </a:lnTo>
                <a:lnTo>
                  <a:pt x="55" y="182"/>
                </a:lnTo>
                <a:lnTo>
                  <a:pt x="53" y="182"/>
                </a:lnTo>
                <a:lnTo>
                  <a:pt x="50" y="182"/>
                </a:lnTo>
                <a:lnTo>
                  <a:pt x="49" y="182"/>
                </a:lnTo>
                <a:lnTo>
                  <a:pt x="49" y="181"/>
                </a:lnTo>
                <a:lnTo>
                  <a:pt x="47" y="181"/>
                </a:lnTo>
                <a:lnTo>
                  <a:pt x="47" y="179"/>
                </a:lnTo>
                <a:lnTo>
                  <a:pt x="47" y="177"/>
                </a:lnTo>
                <a:lnTo>
                  <a:pt x="46" y="177"/>
                </a:lnTo>
                <a:lnTo>
                  <a:pt x="45" y="176"/>
                </a:lnTo>
                <a:lnTo>
                  <a:pt x="45" y="173"/>
                </a:lnTo>
                <a:lnTo>
                  <a:pt x="46" y="172"/>
                </a:lnTo>
                <a:lnTo>
                  <a:pt x="45" y="171"/>
                </a:lnTo>
                <a:lnTo>
                  <a:pt x="44" y="172"/>
                </a:lnTo>
                <a:lnTo>
                  <a:pt x="44" y="175"/>
                </a:lnTo>
                <a:lnTo>
                  <a:pt x="44" y="177"/>
                </a:lnTo>
                <a:lnTo>
                  <a:pt x="45" y="178"/>
                </a:lnTo>
                <a:lnTo>
                  <a:pt x="44" y="178"/>
                </a:lnTo>
                <a:lnTo>
                  <a:pt x="44" y="180"/>
                </a:lnTo>
                <a:lnTo>
                  <a:pt x="43" y="180"/>
                </a:lnTo>
                <a:lnTo>
                  <a:pt x="42" y="178"/>
                </a:lnTo>
                <a:lnTo>
                  <a:pt x="41" y="177"/>
                </a:lnTo>
                <a:lnTo>
                  <a:pt x="38" y="176"/>
                </a:lnTo>
                <a:lnTo>
                  <a:pt x="34" y="175"/>
                </a:lnTo>
                <a:lnTo>
                  <a:pt x="32" y="177"/>
                </a:lnTo>
                <a:lnTo>
                  <a:pt x="31" y="177"/>
                </a:lnTo>
                <a:lnTo>
                  <a:pt x="29" y="177"/>
                </a:lnTo>
                <a:lnTo>
                  <a:pt x="27" y="176"/>
                </a:lnTo>
                <a:lnTo>
                  <a:pt x="23" y="176"/>
                </a:lnTo>
                <a:lnTo>
                  <a:pt x="22" y="176"/>
                </a:lnTo>
                <a:lnTo>
                  <a:pt x="22" y="175"/>
                </a:lnTo>
                <a:lnTo>
                  <a:pt x="21" y="175"/>
                </a:lnTo>
                <a:lnTo>
                  <a:pt x="19" y="175"/>
                </a:lnTo>
                <a:lnTo>
                  <a:pt x="19" y="177"/>
                </a:lnTo>
                <a:lnTo>
                  <a:pt x="18" y="177"/>
                </a:lnTo>
                <a:lnTo>
                  <a:pt x="17" y="179"/>
                </a:lnTo>
                <a:lnTo>
                  <a:pt x="18" y="180"/>
                </a:lnTo>
                <a:lnTo>
                  <a:pt x="16" y="182"/>
                </a:lnTo>
                <a:lnTo>
                  <a:pt x="16" y="181"/>
                </a:lnTo>
                <a:lnTo>
                  <a:pt x="14" y="180"/>
                </a:lnTo>
                <a:lnTo>
                  <a:pt x="10" y="182"/>
                </a:lnTo>
                <a:lnTo>
                  <a:pt x="9" y="181"/>
                </a:lnTo>
                <a:lnTo>
                  <a:pt x="8" y="182"/>
                </a:lnTo>
                <a:lnTo>
                  <a:pt x="7" y="183"/>
                </a:lnTo>
                <a:lnTo>
                  <a:pt x="6" y="185"/>
                </a:lnTo>
                <a:lnTo>
                  <a:pt x="5" y="184"/>
                </a:lnTo>
                <a:lnTo>
                  <a:pt x="5" y="182"/>
                </a:lnTo>
                <a:lnTo>
                  <a:pt x="6" y="180"/>
                </a:lnTo>
                <a:lnTo>
                  <a:pt x="5" y="180"/>
                </a:lnTo>
                <a:lnTo>
                  <a:pt x="4" y="182"/>
                </a:lnTo>
                <a:lnTo>
                  <a:pt x="3" y="182"/>
                </a:lnTo>
                <a:lnTo>
                  <a:pt x="3" y="183"/>
                </a:lnTo>
                <a:lnTo>
                  <a:pt x="4" y="183"/>
                </a:lnTo>
                <a:lnTo>
                  <a:pt x="4" y="184"/>
                </a:lnTo>
                <a:lnTo>
                  <a:pt x="3" y="184"/>
                </a:lnTo>
                <a:lnTo>
                  <a:pt x="2" y="185"/>
                </a:lnTo>
                <a:lnTo>
                  <a:pt x="2" y="186"/>
                </a:lnTo>
                <a:lnTo>
                  <a:pt x="0" y="187"/>
                </a:lnTo>
                <a:lnTo>
                  <a:pt x="0" y="186"/>
                </a:lnTo>
                <a:lnTo>
                  <a:pt x="2" y="18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7" name="Freeform 123"/>
          <p:cNvSpPr>
            <a:spLocks/>
          </p:cNvSpPr>
          <p:nvPr/>
        </p:nvSpPr>
        <p:spPr bwMode="auto">
          <a:xfrm>
            <a:off x="3174736" y="3438526"/>
            <a:ext cx="175419" cy="130175"/>
          </a:xfrm>
          <a:custGeom>
            <a:avLst/>
            <a:gdLst>
              <a:gd name="T0" fmla="*/ 2147483647 w 110"/>
              <a:gd name="T1" fmla="*/ 2147483647 h 82"/>
              <a:gd name="T2" fmla="*/ 2147483647 w 110"/>
              <a:gd name="T3" fmla="*/ 2147483647 h 82"/>
              <a:gd name="T4" fmla="*/ 2147483647 w 110"/>
              <a:gd name="T5" fmla="*/ 2147483647 h 82"/>
              <a:gd name="T6" fmla="*/ 2147483647 w 110"/>
              <a:gd name="T7" fmla="*/ 2147483647 h 82"/>
              <a:gd name="T8" fmla="*/ 2147483647 w 110"/>
              <a:gd name="T9" fmla="*/ 2147483647 h 82"/>
              <a:gd name="T10" fmla="*/ 2147483647 w 110"/>
              <a:gd name="T11" fmla="*/ 2147483647 h 82"/>
              <a:gd name="T12" fmla="*/ 2147483647 w 110"/>
              <a:gd name="T13" fmla="*/ 2147483647 h 82"/>
              <a:gd name="T14" fmla="*/ 2147483647 w 110"/>
              <a:gd name="T15" fmla="*/ 2147483647 h 82"/>
              <a:gd name="T16" fmla="*/ 2147483647 w 110"/>
              <a:gd name="T17" fmla="*/ 2147483647 h 82"/>
              <a:gd name="T18" fmla="*/ 2147483647 w 110"/>
              <a:gd name="T19" fmla="*/ 2147483647 h 82"/>
              <a:gd name="T20" fmla="*/ 2147483647 w 110"/>
              <a:gd name="T21" fmla="*/ 2147483647 h 82"/>
              <a:gd name="T22" fmla="*/ 2147483647 w 110"/>
              <a:gd name="T23" fmla="*/ 2147483647 h 82"/>
              <a:gd name="T24" fmla="*/ 2147483647 w 110"/>
              <a:gd name="T25" fmla="*/ 2147483647 h 82"/>
              <a:gd name="T26" fmla="*/ 2147483647 w 110"/>
              <a:gd name="T27" fmla="*/ 2147483647 h 82"/>
              <a:gd name="T28" fmla="*/ 2147483647 w 110"/>
              <a:gd name="T29" fmla="*/ 2147483647 h 82"/>
              <a:gd name="T30" fmla="*/ 2147483647 w 110"/>
              <a:gd name="T31" fmla="*/ 2147483647 h 82"/>
              <a:gd name="T32" fmla="*/ 2147483647 w 110"/>
              <a:gd name="T33" fmla="*/ 2147483647 h 82"/>
              <a:gd name="T34" fmla="*/ 2147483647 w 110"/>
              <a:gd name="T35" fmla="*/ 2147483647 h 82"/>
              <a:gd name="T36" fmla="*/ 2147483647 w 110"/>
              <a:gd name="T37" fmla="*/ 2147483647 h 82"/>
              <a:gd name="T38" fmla="*/ 2147483647 w 110"/>
              <a:gd name="T39" fmla="*/ 2147483647 h 82"/>
              <a:gd name="T40" fmla="*/ 2147483647 w 110"/>
              <a:gd name="T41" fmla="*/ 2147483647 h 82"/>
              <a:gd name="T42" fmla="*/ 2147483647 w 110"/>
              <a:gd name="T43" fmla="*/ 2147483647 h 82"/>
              <a:gd name="T44" fmla="*/ 2147483647 w 110"/>
              <a:gd name="T45" fmla="*/ 2147483647 h 82"/>
              <a:gd name="T46" fmla="*/ 2147483647 w 110"/>
              <a:gd name="T47" fmla="*/ 2147483647 h 82"/>
              <a:gd name="T48" fmla="*/ 2147483647 w 110"/>
              <a:gd name="T49" fmla="*/ 2147483647 h 82"/>
              <a:gd name="T50" fmla="*/ 2147483647 w 110"/>
              <a:gd name="T51" fmla="*/ 2147483647 h 82"/>
              <a:gd name="T52" fmla="*/ 2147483647 w 110"/>
              <a:gd name="T53" fmla="*/ 2147483647 h 82"/>
              <a:gd name="T54" fmla="*/ 2147483647 w 110"/>
              <a:gd name="T55" fmla="*/ 2147483647 h 82"/>
              <a:gd name="T56" fmla="*/ 2147483647 w 110"/>
              <a:gd name="T57" fmla="*/ 2147483647 h 82"/>
              <a:gd name="T58" fmla="*/ 2147483647 w 110"/>
              <a:gd name="T59" fmla="*/ 2147483647 h 82"/>
              <a:gd name="T60" fmla="*/ 2147483647 w 110"/>
              <a:gd name="T61" fmla="*/ 2147483647 h 82"/>
              <a:gd name="T62" fmla="*/ 2147483647 w 110"/>
              <a:gd name="T63" fmla="*/ 2147483647 h 82"/>
              <a:gd name="T64" fmla="*/ 2147483647 w 110"/>
              <a:gd name="T65" fmla="*/ 2147483647 h 82"/>
              <a:gd name="T66" fmla="*/ 2147483647 w 110"/>
              <a:gd name="T67" fmla="*/ 2147483647 h 82"/>
              <a:gd name="T68" fmla="*/ 2147483647 w 110"/>
              <a:gd name="T69" fmla="*/ 2147483647 h 82"/>
              <a:gd name="T70" fmla="*/ 2147483647 w 110"/>
              <a:gd name="T71" fmla="*/ 2147483647 h 82"/>
              <a:gd name="T72" fmla="*/ 2147483647 w 110"/>
              <a:gd name="T73" fmla="*/ 2147483647 h 82"/>
              <a:gd name="T74" fmla="*/ 2147483647 w 110"/>
              <a:gd name="T75" fmla="*/ 2147483647 h 82"/>
              <a:gd name="T76" fmla="*/ 2147483647 w 110"/>
              <a:gd name="T77" fmla="*/ 2147483647 h 82"/>
              <a:gd name="T78" fmla="*/ 2147483647 w 110"/>
              <a:gd name="T79" fmla="*/ 2147483647 h 82"/>
              <a:gd name="T80" fmla="*/ 2147483647 w 110"/>
              <a:gd name="T81" fmla="*/ 2147483647 h 82"/>
              <a:gd name="T82" fmla="*/ 2147483647 w 110"/>
              <a:gd name="T83" fmla="*/ 2147483647 h 82"/>
              <a:gd name="T84" fmla="*/ 2147483647 w 110"/>
              <a:gd name="T85" fmla="*/ 2147483647 h 82"/>
              <a:gd name="T86" fmla="*/ 2147483647 w 110"/>
              <a:gd name="T87" fmla="*/ 2147483647 h 82"/>
              <a:gd name="T88" fmla="*/ 2147483647 w 110"/>
              <a:gd name="T89" fmla="*/ 2147483647 h 82"/>
              <a:gd name="T90" fmla="*/ 2147483647 w 110"/>
              <a:gd name="T91" fmla="*/ 2147483647 h 82"/>
              <a:gd name="T92" fmla="*/ 2147483647 w 110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0" h="82">
                <a:moveTo>
                  <a:pt x="0" y="36"/>
                </a:moveTo>
                <a:lnTo>
                  <a:pt x="0" y="38"/>
                </a:lnTo>
                <a:lnTo>
                  <a:pt x="8" y="49"/>
                </a:lnTo>
                <a:lnTo>
                  <a:pt x="8" y="55"/>
                </a:lnTo>
                <a:lnTo>
                  <a:pt x="14" y="57"/>
                </a:lnTo>
                <a:lnTo>
                  <a:pt x="15" y="60"/>
                </a:lnTo>
                <a:lnTo>
                  <a:pt x="21" y="63"/>
                </a:lnTo>
                <a:lnTo>
                  <a:pt x="24" y="62"/>
                </a:lnTo>
                <a:lnTo>
                  <a:pt x="29" y="66"/>
                </a:lnTo>
                <a:lnTo>
                  <a:pt x="28" y="63"/>
                </a:lnTo>
                <a:lnTo>
                  <a:pt x="30" y="63"/>
                </a:lnTo>
                <a:lnTo>
                  <a:pt x="29" y="65"/>
                </a:lnTo>
                <a:lnTo>
                  <a:pt x="32" y="60"/>
                </a:lnTo>
                <a:lnTo>
                  <a:pt x="35" y="61"/>
                </a:lnTo>
                <a:lnTo>
                  <a:pt x="36" y="57"/>
                </a:lnTo>
                <a:lnTo>
                  <a:pt x="35" y="55"/>
                </a:lnTo>
                <a:lnTo>
                  <a:pt x="43" y="49"/>
                </a:lnTo>
                <a:lnTo>
                  <a:pt x="46" y="49"/>
                </a:lnTo>
                <a:lnTo>
                  <a:pt x="52" y="65"/>
                </a:lnTo>
                <a:lnTo>
                  <a:pt x="56" y="67"/>
                </a:lnTo>
                <a:lnTo>
                  <a:pt x="53" y="75"/>
                </a:lnTo>
                <a:lnTo>
                  <a:pt x="64" y="76"/>
                </a:lnTo>
                <a:lnTo>
                  <a:pt x="64" y="73"/>
                </a:lnTo>
                <a:lnTo>
                  <a:pt x="67" y="74"/>
                </a:lnTo>
                <a:lnTo>
                  <a:pt x="70" y="75"/>
                </a:lnTo>
                <a:lnTo>
                  <a:pt x="72" y="76"/>
                </a:lnTo>
                <a:lnTo>
                  <a:pt x="72" y="77"/>
                </a:lnTo>
                <a:lnTo>
                  <a:pt x="73" y="77"/>
                </a:lnTo>
                <a:lnTo>
                  <a:pt x="76" y="78"/>
                </a:lnTo>
                <a:lnTo>
                  <a:pt x="75" y="80"/>
                </a:lnTo>
                <a:lnTo>
                  <a:pt x="76" y="81"/>
                </a:lnTo>
                <a:lnTo>
                  <a:pt x="79" y="80"/>
                </a:lnTo>
                <a:lnTo>
                  <a:pt x="80" y="80"/>
                </a:lnTo>
                <a:lnTo>
                  <a:pt x="83" y="78"/>
                </a:lnTo>
                <a:lnTo>
                  <a:pt x="84" y="78"/>
                </a:lnTo>
                <a:lnTo>
                  <a:pt x="85" y="76"/>
                </a:lnTo>
                <a:lnTo>
                  <a:pt x="86" y="73"/>
                </a:lnTo>
                <a:lnTo>
                  <a:pt x="86" y="72"/>
                </a:lnTo>
                <a:lnTo>
                  <a:pt x="87" y="69"/>
                </a:lnTo>
                <a:lnTo>
                  <a:pt x="89" y="68"/>
                </a:lnTo>
                <a:lnTo>
                  <a:pt x="90" y="67"/>
                </a:lnTo>
                <a:lnTo>
                  <a:pt x="90" y="68"/>
                </a:lnTo>
                <a:lnTo>
                  <a:pt x="92" y="68"/>
                </a:lnTo>
                <a:lnTo>
                  <a:pt x="94" y="69"/>
                </a:lnTo>
                <a:lnTo>
                  <a:pt x="96" y="71"/>
                </a:lnTo>
                <a:lnTo>
                  <a:pt x="97" y="70"/>
                </a:lnTo>
                <a:lnTo>
                  <a:pt x="97" y="69"/>
                </a:lnTo>
                <a:lnTo>
                  <a:pt x="98" y="69"/>
                </a:lnTo>
                <a:lnTo>
                  <a:pt x="103" y="66"/>
                </a:lnTo>
                <a:lnTo>
                  <a:pt x="102" y="63"/>
                </a:lnTo>
                <a:lnTo>
                  <a:pt x="101" y="61"/>
                </a:lnTo>
                <a:lnTo>
                  <a:pt x="97" y="62"/>
                </a:lnTo>
                <a:lnTo>
                  <a:pt x="100" y="60"/>
                </a:lnTo>
                <a:lnTo>
                  <a:pt x="100" y="58"/>
                </a:lnTo>
                <a:lnTo>
                  <a:pt x="100" y="55"/>
                </a:lnTo>
                <a:lnTo>
                  <a:pt x="100" y="53"/>
                </a:lnTo>
                <a:lnTo>
                  <a:pt x="99" y="50"/>
                </a:lnTo>
                <a:lnTo>
                  <a:pt x="100" y="48"/>
                </a:lnTo>
                <a:lnTo>
                  <a:pt x="103" y="52"/>
                </a:lnTo>
                <a:lnTo>
                  <a:pt x="104" y="52"/>
                </a:lnTo>
                <a:lnTo>
                  <a:pt x="104" y="55"/>
                </a:lnTo>
                <a:lnTo>
                  <a:pt x="103" y="58"/>
                </a:lnTo>
                <a:lnTo>
                  <a:pt x="102" y="59"/>
                </a:lnTo>
                <a:lnTo>
                  <a:pt x="102" y="60"/>
                </a:lnTo>
                <a:lnTo>
                  <a:pt x="103" y="61"/>
                </a:lnTo>
                <a:lnTo>
                  <a:pt x="103" y="63"/>
                </a:lnTo>
                <a:lnTo>
                  <a:pt x="103" y="65"/>
                </a:lnTo>
                <a:lnTo>
                  <a:pt x="104" y="63"/>
                </a:lnTo>
                <a:lnTo>
                  <a:pt x="106" y="62"/>
                </a:lnTo>
                <a:lnTo>
                  <a:pt x="106" y="59"/>
                </a:lnTo>
                <a:lnTo>
                  <a:pt x="107" y="58"/>
                </a:lnTo>
                <a:lnTo>
                  <a:pt x="109" y="56"/>
                </a:lnTo>
                <a:lnTo>
                  <a:pt x="109" y="55"/>
                </a:lnTo>
                <a:lnTo>
                  <a:pt x="107" y="53"/>
                </a:lnTo>
                <a:lnTo>
                  <a:pt x="109" y="50"/>
                </a:lnTo>
                <a:lnTo>
                  <a:pt x="106" y="49"/>
                </a:lnTo>
                <a:lnTo>
                  <a:pt x="106" y="46"/>
                </a:lnTo>
                <a:lnTo>
                  <a:pt x="106" y="43"/>
                </a:lnTo>
                <a:lnTo>
                  <a:pt x="104" y="43"/>
                </a:lnTo>
                <a:lnTo>
                  <a:pt x="103" y="43"/>
                </a:lnTo>
                <a:lnTo>
                  <a:pt x="100" y="42"/>
                </a:lnTo>
                <a:lnTo>
                  <a:pt x="97" y="42"/>
                </a:lnTo>
                <a:lnTo>
                  <a:pt x="93" y="43"/>
                </a:lnTo>
                <a:lnTo>
                  <a:pt x="92" y="45"/>
                </a:lnTo>
                <a:lnTo>
                  <a:pt x="92" y="44"/>
                </a:lnTo>
                <a:lnTo>
                  <a:pt x="93" y="41"/>
                </a:lnTo>
                <a:lnTo>
                  <a:pt x="96" y="40"/>
                </a:lnTo>
                <a:lnTo>
                  <a:pt x="100" y="38"/>
                </a:lnTo>
                <a:lnTo>
                  <a:pt x="102" y="38"/>
                </a:lnTo>
                <a:lnTo>
                  <a:pt x="103" y="37"/>
                </a:lnTo>
                <a:lnTo>
                  <a:pt x="103" y="35"/>
                </a:lnTo>
                <a:lnTo>
                  <a:pt x="103" y="32"/>
                </a:lnTo>
                <a:lnTo>
                  <a:pt x="101" y="30"/>
                </a:lnTo>
                <a:lnTo>
                  <a:pt x="100" y="30"/>
                </a:lnTo>
                <a:lnTo>
                  <a:pt x="100" y="31"/>
                </a:lnTo>
                <a:lnTo>
                  <a:pt x="101" y="33"/>
                </a:lnTo>
                <a:lnTo>
                  <a:pt x="100" y="31"/>
                </a:lnTo>
                <a:lnTo>
                  <a:pt x="100" y="30"/>
                </a:lnTo>
                <a:lnTo>
                  <a:pt x="99" y="28"/>
                </a:lnTo>
                <a:lnTo>
                  <a:pt x="99" y="27"/>
                </a:lnTo>
                <a:lnTo>
                  <a:pt x="97" y="25"/>
                </a:lnTo>
                <a:lnTo>
                  <a:pt x="97" y="22"/>
                </a:lnTo>
                <a:lnTo>
                  <a:pt x="94" y="20"/>
                </a:lnTo>
                <a:lnTo>
                  <a:pt x="97" y="19"/>
                </a:lnTo>
                <a:lnTo>
                  <a:pt x="97" y="16"/>
                </a:lnTo>
                <a:lnTo>
                  <a:pt x="93" y="16"/>
                </a:lnTo>
                <a:lnTo>
                  <a:pt x="93" y="14"/>
                </a:lnTo>
                <a:lnTo>
                  <a:pt x="94" y="13"/>
                </a:lnTo>
                <a:lnTo>
                  <a:pt x="96" y="10"/>
                </a:lnTo>
                <a:lnTo>
                  <a:pt x="92" y="5"/>
                </a:lnTo>
                <a:lnTo>
                  <a:pt x="89" y="5"/>
                </a:lnTo>
                <a:lnTo>
                  <a:pt x="86" y="2"/>
                </a:lnTo>
                <a:lnTo>
                  <a:pt x="84" y="2"/>
                </a:lnTo>
                <a:lnTo>
                  <a:pt x="83" y="2"/>
                </a:lnTo>
                <a:lnTo>
                  <a:pt x="79" y="0"/>
                </a:lnTo>
                <a:lnTo>
                  <a:pt x="77" y="1"/>
                </a:lnTo>
                <a:lnTo>
                  <a:pt x="74" y="2"/>
                </a:lnTo>
                <a:lnTo>
                  <a:pt x="71" y="2"/>
                </a:lnTo>
                <a:lnTo>
                  <a:pt x="67" y="3"/>
                </a:lnTo>
                <a:lnTo>
                  <a:pt x="64" y="2"/>
                </a:lnTo>
                <a:lnTo>
                  <a:pt x="62" y="2"/>
                </a:lnTo>
                <a:lnTo>
                  <a:pt x="60" y="0"/>
                </a:lnTo>
                <a:lnTo>
                  <a:pt x="58" y="5"/>
                </a:lnTo>
                <a:lnTo>
                  <a:pt x="56" y="6"/>
                </a:lnTo>
                <a:lnTo>
                  <a:pt x="55" y="9"/>
                </a:lnTo>
                <a:lnTo>
                  <a:pt x="51" y="8"/>
                </a:lnTo>
                <a:lnTo>
                  <a:pt x="49" y="7"/>
                </a:lnTo>
                <a:lnTo>
                  <a:pt x="47" y="7"/>
                </a:lnTo>
                <a:lnTo>
                  <a:pt x="46" y="7"/>
                </a:lnTo>
                <a:lnTo>
                  <a:pt x="36" y="13"/>
                </a:lnTo>
                <a:lnTo>
                  <a:pt x="32" y="22"/>
                </a:lnTo>
                <a:lnTo>
                  <a:pt x="30" y="21"/>
                </a:lnTo>
                <a:lnTo>
                  <a:pt x="29" y="24"/>
                </a:lnTo>
                <a:lnTo>
                  <a:pt x="25" y="23"/>
                </a:lnTo>
                <a:lnTo>
                  <a:pt x="20" y="25"/>
                </a:lnTo>
                <a:lnTo>
                  <a:pt x="17" y="22"/>
                </a:lnTo>
                <a:lnTo>
                  <a:pt x="15" y="28"/>
                </a:lnTo>
                <a:lnTo>
                  <a:pt x="20" y="30"/>
                </a:lnTo>
                <a:lnTo>
                  <a:pt x="15" y="34"/>
                </a:lnTo>
                <a:lnTo>
                  <a:pt x="7" y="33"/>
                </a:lnTo>
                <a:lnTo>
                  <a:pt x="5" y="36"/>
                </a:lnTo>
                <a:lnTo>
                  <a:pt x="0" y="3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8" name="Freeform 124"/>
          <p:cNvSpPr>
            <a:spLocks/>
          </p:cNvSpPr>
          <p:nvPr/>
        </p:nvSpPr>
        <p:spPr bwMode="auto">
          <a:xfrm>
            <a:off x="3329517" y="3114676"/>
            <a:ext cx="70512" cy="73025"/>
          </a:xfrm>
          <a:custGeom>
            <a:avLst/>
            <a:gdLst>
              <a:gd name="T0" fmla="*/ 0 w 45"/>
              <a:gd name="T1" fmla="*/ 2147483647 h 46"/>
              <a:gd name="T2" fmla="*/ 2147483647 w 45"/>
              <a:gd name="T3" fmla="*/ 2147483647 h 46"/>
              <a:gd name="T4" fmla="*/ 2147483647 w 45"/>
              <a:gd name="T5" fmla="*/ 2147483647 h 46"/>
              <a:gd name="T6" fmla="*/ 2147483647 w 45"/>
              <a:gd name="T7" fmla="*/ 2147483647 h 46"/>
              <a:gd name="T8" fmla="*/ 2147483647 w 45"/>
              <a:gd name="T9" fmla="*/ 2147483647 h 46"/>
              <a:gd name="T10" fmla="*/ 2147483647 w 45"/>
              <a:gd name="T11" fmla="*/ 2147483647 h 46"/>
              <a:gd name="T12" fmla="*/ 2147483647 w 45"/>
              <a:gd name="T13" fmla="*/ 2147483647 h 46"/>
              <a:gd name="T14" fmla="*/ 2147483647 w 45"/>
              <a:gd name="T15" fmla="*/ 2147483647 h 46"/>
              <a:gd name="T16" fmla="*/ 2147483647 w 45"/>
              <a:gd name="T17" fmla="*/ 2147483647 h 46"/>
              <a:gd name="T18" fmla="*/ 2147483647 w 45"/>
              <a:gd name="T19" fmla="*/ 2147483647 h 46"/>
              <a:gd name="T20" fmla="*/ 2147483647 w 45"/>
              <a:gd name="T21" fmla="*/ 2147483647 h 46"/>
              <a:gd name="T22" fmla="*/ 2147483647 w 45"/>
              <a:gd name="T23" fmla="*/ 2147483647 h 46"/>
              <a:gd name="T24" fmla="*/ 2147483647 w 45"/>
              <a:gd name="T25" fmla="*/ 2147483647 h 46"/>
              <a:gd name="T26" fmla="*/ 2147483647 w 45"/>
              <a:gd name="T27" fmla="*/ 2147483647 h 46"/>
              <a:gd name="T28" fmla="*/ 2147483647 w 45"/>
              <a:gd name="T29" fmla="*/ 2147483647 h 46"/>
              <a:gd name="T30" fmla="*/ 2147483647 w 45"/>
              <a:gd name="T31" fmla="*/ 2147483647 h 46"/>
              <a:gd name="T32" fmla="*/ 2147483647 w 45"/>
              <a:gd name="T33" fmla="*/ 2147483647 h 46"/>
              <a:gd name="T34" fmla="*/ 2147483647 w 45"/>
              <a:gd name="T35" fmla="*/ 2147483647 h 46"/>
              <a:gd name="T36" fmla="*/ 2147483647 w 45"/>
              <a:gd name="T37" fmla="*/ 2147483647 h 46"/>
              <a:gd name="T38" fmla="*/ 2147483647 w 45"/>
              <a:gd name="T39" fmla="*/ 0 h 46"/>
              <a:gd name="T40" fmla="*/ 2147483647 w 45"/>
              <a:gd name="T41" fmla="*/ 2147483647 h 46"/>
              <a:gd name="T42" fmla="*/ 2147483647 w 45"/>
              <a:gd name="T43" fmla="*/ 2147483647 h 46"/>
              <a:gd name="T44" fmla="*/ 2147483647 w 45"/>
              <a:gd name="T45" fmla="*/ 2147483647 h 46"/>
              <a:gd name="T46" fmla="*/ 2147483647 w 45"/>
              <a:gd name="T47" fmla="*/ 2147483647 h 46"/>
              <a:gd name="T48" fmla="*/ 2147483647 w 45"/>
              <a:gd name="T49" fmla="*/ 2147483647 h 46"/>
              <a:gd name="T50" fmla="*/ 2147483647 w 45"/>
              <a:gd name="T51" fmla="*/ 2147483647 h 46"/>
              <a:gd name="T52" fmla="*/ 2147483647 w 45"/>
              <a:gd name="T53" fmla="*/ 2147483647 h 46"/>
              <a:gd name="T54" fmla="*/ 2147483647 w 45"/>
              <a:gd name="T55" fmla="*/ 2147483647 h 46"/>
              <a:gd name="T56" fmla="*/ 2147483647 w 45"/>
              <a:gd name="T57" fmla="*/ 2147483647 h 46"/>
              <a:gd name="T58" fmla="*/ 2147483647 w 45"/>
              <a:gd name="T59" fmla="*/ 2147483647 h 46"/>
              <a:gd name="T60" fmla="*/ 0 w 45"/>
              <a:gd name="T61" fmla="*/ 2147483647 h 4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5" h="46">
                <a:moveTo>
                  <a:pt x="0" y="38"/>
                </a:moveTo>
                <a:lnTo>
                  <a:pt x="4" y="45"/>
                </a:lnTo>
                <a:lnTo>
                  <a:pt x="11" y="42"/>
                </a:lnTo>
                <a:lnTo>
                  <a:pt x="13" y="36"/>
                </a:lnTo>
                <a:lnTo>
                  <a:pt x="17" y="38"/>
                </a:lnTo>
                <a:lnTo>
                  <a:pt x="17" y="30"/>
                </a:lnTo>
                <a:lnTo>
                  <a:pt x="20" y="35"/>
                </a:lnTo>
                <a:lnTo>
                  <a:pt x="20" y="32"/>
                </a:lnTo>
                <a:lnTo>
                  <a:pt x="20" y="35"/>
                </a:lnTo>
                <a:lnTo>
                  <a:pt x="23" y="34"/>
                </a:lnTo>
                <a:lnTo>
                  <a:pt x="25" y="36"/>
                </a:lnTo>
                <a:lnTo>
                  <a:pt x="28" y="23"/>
                </a:lnTo>
                <a:lnTo>
                  <a:pt x="31" y="25"/>
                </a:lnTo>
                <a:lnTo>
                  <a:pt x="32" y="20"/>
                </a:lnTo>
                <a:lnTo>
                  <a:pt x="37" y="22"/>
                </a:lnTo>
                <a:lnTo>
                  <a:pt x="42" y="17"/>
                </a:lnTo>
                <a:lnTo>
                  <a:pt x="36" y="20"/>
                </a:lnTo>
                <a:lnTo>
                  <a:pt x="44" y="12"/>
                </a:lnTo>
                <a:lnTo>
                  <a:pt x="44" y="5"/>
                </a:lnTo>
                <a:lnTo>
                  <a:pt x="44" y="0"/>
                </a:lnTo>
                <a:lnTo>
                  <a:pt x="22" y="10"/>
                </a:lnTo>
                <a:lnTo>
                  <a:pt x="20" y="19"/>
                </a:lnTo>
                <a:lnTo>
                  <a:pt x="17" y="17"/>
                </a:lnTo>
                <a:lnTo>
                  <a:pt x="15" y="20"/>
                </a:lnTo>
                <a:lnTo>
                  <a:pt x="9" y="13"/>
                </a:lnTo>
                <a:lnTo>
                  <a:pt x="7" y="25"/>
                </a:lnTo>
                <a:lnTo>
                  <a:pt x="5" y="27"/>
                </a:lnTo>
                <a:lnTo>
                  <a:pt x="5" y="30"/>
                </a:lnTo>
                <a:lnTo>
                  <a:pt x="12" y="35"/>
                </a:lnTo>
                <a:lnTo>
                  <a:pt x="8" y="37"/>
                </a:lnTo>
                <a:lnTo>
                  <a:pt x="0" y="3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9" name="Freeform 125"/>
          <p:cNvSpPr>
            <a:spLocks/>
          </p:cNvSpPr>
          <p:nvPr/>
        </p:nvSpPr>
        <p:spPr bwMode="auto">
          <a:xfrm>
            <a:off x="3339835" y="3197225"/>
            <a:ext cx="61913" cy="71438"/>
          </a:xfrm>
          <a:custGeom>
            <a:avLst/>
            <a:gdLst>
              <a:gd name="T0" fmla="*/ 0 w 39"/>
              <a:gd name="T1" fmla="*/ 2147483647 h 45"/>
              <a:gd name="T2" fmla="*/ 2147483647 w 39"/>
              <a:gd name="T3" fmla="*/ 2147483647 h 45"/>
              <a:gd name="T4" fmla="*/ 2147483647 w 39"/>
              <a:gd name="T5" fmla="*/ 2147483647 h 45"/>
              <a:gd name="T6" fmla="*/ 2147483647 w 39"/>
              <a:gd name="T7" fmla="*/ 2147483647 h 45"/>
              <a:gd name="T8" fmla="*/ 2147483647 w 39"/>
              <a:gd name="T9" fmla="*/ 2147483647 h 45"/>
              <a:gd name="T10" fmla="*/ 2147483647 w 39"/>
              <a:gd name="T11" fmla="*/ 2147483647 h 45"/>
              <a:gd name="T12" fmla="*/ 2147483647 w 39"/>
              <a:gd name="T13" fmla="*/ 2147483647 h 45"/>
              <a:gd name="T14" fmla="*/ 2147483647 w 39"/>
              <a:gd name="T15" fmla="*/ 2147483647 h 45"/>
              <a:gd name="T16" fmla="*/ 2147483647 w 39"/>
              <a:gd name="T17" fmla="*/ 2147483647 h 45"/>
              <a:gd name="T18" fmla="*/ 2147483647 w 39"/>
              <a:gd name="T19" fmla="*/ 2147483647 h 45"/>
              <a:gd name="T20" fmla="*/ 2147483647 w 39"/>
              <a:gd name="T21" fmla="*/ 2147483647 h 45"/>
              <a:gd name="T22" fmla="*/ 2147483647 w 39"/>
              <a:gd name="T23" fmla="*/ 2147483647 h 45"/>
              <a:gd name="T24" fmla="*/ 2147483647 w 39"/>
              <a:gd name="T25" fmla="*/ 2147483647 h 45"/>
              <a:gd name="T26" fmla="*/ 2147483647 w 39"/>
              <a:gd name="T27" fmla="*/ 2147483647 h 45"/>
              <a:gd name="T28" fmla="*/ 2147483647 w 39"/>
              <a:gd name="T29" fmla="*/ 2147483647 h 45"/>
              <a:gd name="T30" fmla="*/ 2147483647 w 39"/>
              <a:gd name="T31" fmla="*/ 2147483647 h 45"/>
              <a:gd name="T32" fmla="*/ 2147483647 w 39"/>
              <a:gd name="T33" fmla="*/ 2147483647 h 45"/>
              <a:gd name="T34" fmla="*/ 2147483647 w 39"/>
              <a:gd name="T35" fmla="*/ 2147483647 h 45"/>
              <a:gd name="T36" fmla="*/ 2147483647 w 39"/>
              <a:gd name="T37" fmla="*/ 2147483647 h 45"/>
              <a:gd name="T38" fmla="*/ 2147483647 w 39"/>
              <a:gd name="T39" fmla="*/ 2147483647 h 45"/>
              <a:gd name="T40" fmla="*/ 2147483647 w 39"/>
              <a:gd name="T41" fmla="*/ 2147483647 h 45"/>
              <a:gd name="T42" fmla="*/ 2147483647 w 39"/>
              <a:gd name="T43" fmla="*/ 0 h 45"/>
              <a:gd name="T44" fmla="*/ 2147483647 w 39"/>
              <a:gd name="T45" fmla="*/ 2147483647 h 45"/>
              <a:gd name="T46" fmla="*/ 2147483647 w 39"/>
              <a:gd name="T47" fmla="*/ 2147483647 h 45"/>
              <a:gd name="T48" fmla="*/ 2147483647 w 39"/>
              <a:gd name="T49" fmla="*/ 2147483647 h 45"/>
              <a:gd name="T50" fmla="*/ 2147483647 w 39"/>
              <a:gd name="T51" fmla="*/ 2147483647 h 45"/>
              <a:gd name="T52" fmla="*/ 2147483647 w 39"/>
              <a:gd name="T53" fmla="*/ 2147483647 h 45"/>
              <a:gd name="T54" fmla="*/ 2147483647 w 39"/>
              <a:gd name="T55" fmla="*/ 2147483647 h 45"/>
              <a:gd name="T56" fmla="*/ 2147483647 w 39"/>
              <a:gd name="T57" fmla="*/ 2147483647 h 45"/>
              <a:gd name="T58" fmla="*/ 0 w 39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9" h="45">
                <a:moveTo>
                  <a:pt x="0" y="14"/>
                </a:moveTo>
                <a:lnTo>
                  <a:pt x="6" y="21"/>
                </a:lnTo>
                <a:lnTo>
                  <a:pt x="9" y="17"/>
                </a:lnTo>
                <a:lnTo>
                  <a:pt x="13" y="24"/>
                </a:lnTo>
                <a:lnTo>
                  <a:pt x="10" y="23"/>
                </a:lnTo>
                <a:lnTo>
                  <a:pt x="13" y="28"/>
                </a:lnTo>
                <a:lnTo>
                  <a:pt x="11" y="29"/>
                </a:lnTo>
                <a:lnTo>
                  <a:pt x="14" y="31"/>
                </a:lnTo>
                <a:lnTo>
                  <a:pt x="13" y="33"/>
                </a:lnTo>
                <a:lnTo>
                  <a:pt x="19" y="33"/>
                </a:lnTo>
                <a:lnTo>
                  <a:pt x="21" y="36"/>
                </a:lnTo>
                <a:lnTo>
                  <a:pt x="24" y="32"/>
                </a:lnTo>
                <a:lnTo>
                  <a:pt x="30" y="36"/>
                </a:lnTo>
                <a:lnTo>
                  <a:pt x="25" y="37"/>
                </a:lnTo>
                <a:lnTo>
                  <a:pt x="22" y="41"/>
                </a:lnTo>
                <a:lnTo>
                  <a:pt x="23" y="44"/>
                </a:lnTo>
                <a:lnTo>
                  <a:pt x="27" y="44"/>
                </a:lnTo>
                <a:lnTo>
                  <a:pt x="38" y="33"/>
                </a:lnTo>
                <a:lnTo>
                  <a:pt x="21" y="26"/>
                </a:lnTo>
                <a:lnTo>
                  <a:pt x="22" y="20"/>
                </a:lnTo>
                <a:lnTo>
                  <a:pt x="26" y="8"/>
                </a:lnTo>
                <a:lnTo>
                  <a:pt x="20" y="0"/>
                </a:lnTo>
                <a:lnTo>
                  <a:pt x="16" y="3"/>
                </a:lnTo>
                <a:lnTo>
                  <a:pt x="17" y="14"/>
                </a:lnTo>
                <a:lnTo>
                  <a:pt x="7" y="3"/>
                </a:lnTo>
                <a:lnTo>
                  <a:pt x="8" y="11"/>
                </a:lnTo>
                <a:lnTo>
                  <a:pt x="6" y="10"/>
                </a:lnTo>
                <a:lnTo>
                  <a:pt x="6" y="13"/>
                </a:lnTo>
                <a:lnTo>
                  <a:pt x="3" y="9"/>
                </a:lnTo>
                <a:lnTo>
                  <a:pt x="0" y="1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0" name="Freeform 126"/>
          <p:cNvSpPr>
            <a:spLocks/>
          </p:cNvSpPr>
          <p:nvPr/>
        </p:nvSpPr>
        <p:spPr bwMode="auto">
          <a:xfrm>
            <a:off x="3699272" y="2955925"/>
            <a:ext cx="41275" cy="77788"/>
          </a:xfrm>
          <a:custGeom>
            <a:avLst/>
            <a:gdLst>
              <a:gd name="T0" fmla="*/ 0 w 26"/>
              <a:gd name="T1" fmla="*/ 2147483647 h 49"/>
              <a:gd name="T2" fmla="*/ 2147483647 w 26"/>
              <a:gd name="T3" fmla="*/ 2147483647 h 49"/>
              <a:gd name="T4" fmla="*/ 2147483647 w 26"/>
              <a:gd name="T5" fmla="*/ 2147483647 h 49"/>
              <a:gd name="T6" fmla="*/ 2147483647 w 26"/>
              <a:gd name="T7" fmla="*/ 2147483647 h 49"/>
              <a:gd name="T8" fmla="*/ 2147483647 w 26"/>
              <a:gd name="T9" fmla="*/ 2147483647 h 49"/>
              <a:gd name="T10" fmla="*/ 2147483647 w 26"/>
              <a:gd name="T11" fmla="*/ 2147483647 h 49"/>
              <a:gd name="T12" fmla="*/ 2147483647 w 26"/>
              <a:gd name="T13" fmla="*/ 2147483647 h 49"/>
              <a:gd name="T14" fmla="*/ 2147483647 w 26"/>
              <a:gd name="T15" fmla="*/ 2147483647 h 49"/>
              <a:gd name="T16" fmla="*/ 2147483647 w 26"/>
              <a:gd name="T17" fmla="*/ 0 h 49"/>
              <a:gd name="T18" fmla="*/ 2147483647 w 26"/>
              <a:gd name="T19" fmla="*/ 0 h 49"/>
              <a:gd name="T20" fmla="*/ 2147483647 w 26"/>
              <a:gd name="T21" fmla="*/ 2147483647 h 49"/>
              <a:gd name="T22" fmla="*/ 2147483647 w 26"/>
              <a:gd name="T23" fmla="*/ 2147483647 h 49"/>
              <a:gd name="T24" fmla="*/ 2147483647 w 26"/>
              <a:gd name="T25" fmla="*/ 2147483647 h 49"/>
              <a:gd name="T26" fmla="*/ 2147483647 w 26"/>
              <a:gd name="T27" fmla="*/ 2147483647 h 49"/>
              <a:gd name="T28" fmla="*/ 2147483647 w 26"/>
              <a:gd name="T29" fmla="*/ 2147483647 h 49"/>
              <a:gd name="T30" fmla="*/ 2147483647 w 26"/>
              <a:gd name="T31" fmla="*/ 2147483647 h 49"/>
              <a:gd name="T32" fmla="*/ 2147483647 w 26"/>
              <a:gd name="T33" fmla="*/ 2147483647 h 49"/>
              <a:gd name="T34" fmla="*/ 2147483647 w 26"/>
              <a:gd name="T35" fmla="*/ 2147483647 h 49"/>
              <a:gd name="T36" fmla="*/ 2147483647 w 26"/>
              <a:gd name="T37" fmla="*/ 2147483647 h 49"/>
              <a:gd name="T38" fmla="*/ 2147483647 w 26"/>
              <a:gd name="T39" fmla="*/ 2147483647 h 49"/>
              <a:gd name="T40" fmla="*/ 2147483647 w 26"/>
              <a:gd name="T41" fmla="*/ 2147483647 h 49"/>
              <a:gd name="T42" fmla="*/ 2147483647 w 26"/>
              <a:gd name="T43" fmla="*/ 2147483647 h 49"/>
              <a:gd name="T44" fmla="*/ 2147483647 w 26"/>
              <a:gd name="T45" fmla="*/ 2147483647 h 49"/>
              <a:gd name="T46" fmla="*/ 2147483647 w 26"/>
              <a:gd name="T47" fmla="*/ 2147483647 h 49"/>
              <a:gd name="T48" fmla="*/ 2147483647 w 26"/>
              <a:gd name="T49" fmla="*/ 2147483647 h 49"/>
              <a:gd name="T50" fmla="*/ 2147483647 w 26"/>
              <a:gd name="T51" fmla="*/ 2147483647 h 49"/>
              <a:gd name="T52" fmla="*/ 2147483647 w 26"/>
              <a:gd name="T53" fmla="*/ 2147483647 h 49"/>
              <a:gd name="T54" fmla="*/ 2147483647 w 26"/>
              <a:gd name="T55" fmla="*/ 2147483647 h 49"/>
              <a:gd name="T56" fmla="*/ 2147483647 w 26"/>
              <a:gd name="T57" fmla="*/ 2147483647 h 49"/>
              <a:gd name="T58" fmla="*/ 2147483647 w 26"/>
              <a:gd name="T59" fmla="*/ 2147483647 h 49"/>
              <a:gd name="T60" fmla="*/ 2147483647 w 26"/>
              <a:gd name="T61" fmla="*/ 2147483647 h 49"/>
              <a:gd name="T62" fmla="*/ 2147483647 w 26"/>
              <a:gd name="T63" fmla="*/ 2147483647 h 49"/>
              <a:gd name="T64" fmla="*/ 2147483647 w 26"/>
              <a:gd name="T65" fmla="*/ 2147483647 h 49"/>
              <a:gd name="T66" fmla="*/ 2147483647 w 26"/>
              <a:gd name="T67" fmla="*/ 2147483647 h 49"/>
              <a:gd name="T68" fmla="*/ 2147483647 w 26"/>
              <a:gd name="T69" fmla="*/ 2147483647 h 49"/>
              <a:gd name="T70" fmla="*/ 2147483647 w 26"/>
              <a:gd name="T71" fmla="*/ 2147483647 h 49"/>
              <a:gd name="T72" fmla="*/ 2147483647 w 26"/>
              <a:gd name="T73" fmla="*/ 2147483647 h 49"/>
              <a:gd name="T74" fmla="*/ 2147483647 w 26"/>
              <a:gd name="T75" fmla="*/ 2147483647 h 49"/>
              <a:gd name="T76" fmla="*/ 2147483647 w 26"/>
              <a:gd name="T77" fmla="*/ 2147483647 h 49"/>
              <a:gd name="T78" fmla="*/ 2147483647 w 26"/>
              <a:gd name="T79" fmla="*/ 2147483647 h 49"/>
              <a:gd name="T80" fmla="*/ 2147483647 w 26"/>
              <a:gd name="T81" fmla="*/ 2147483647 h 49"/>
              <a:gd name="T82" fmla="*/ 2147483647 w 26"/>
              <a:gd name="T83" fmla="*/ 2147483647 h 49"/>
              <a:gd name="T84" fmla="*/ 2147483647 w 26"/>
              <a:gd name="T85" fmla="*/ 2147483647 h 49"/>
              <a:gd name="T86" fmla="*/ 2147483647 w 26"/>
              <a:gd name="T87" fmla="*/ 2147483647 h 49"/>
              <a:gd name="T88" fmla="*/ 2147483647 w 26"/>
              <a:gd name="T89" fmla="*/ 2147483647 h 49"/>
              <a:gd name="T90" fmla="*/ 2147483647 w 26"/>
              <a:gd name="T91" fmla="*/ 2147483647 h 49"/>
              <a:gd name="T92" fmla="*/ 2147483647 w 26"/>
              <a:gd name="T93" fmla="*/ 2147483647 h 49"/>
              <a:gd name="T94" fmla="*/ 2147483647 w 26"/>
              <a:gd name="T95" fmla="*/ 2147483647 h 49"/>
              <a:gd name="T96" fmla="*/ 2147483647 w 26"/>
              <a:gd name="T97" fmla="*/ 2147483647 h 49"/>
              <a:gd name="T98" fmla="*/ 2147483647 w 26"/>
              <a:gd name="T99" fmla="*/ 2147483647 h 49"/>
              <a:gd name="T100" fmla="*/ 2147483647 w 26"/>
              <a:gd name="T101" fmla="*/ 2147483647 h 49"/>
              <a:gd name="T102" fmla="*/ 2147483647 w 26"/>
              <a:gd name="T103" fmla="*/ 2147483647 h 49"/>
              <a:gd name="T104" fmla="*/ 0 w 26"/>
              <a:gd name="T105" fmla="*/ 2147483647 h 49"/>
              <a:gd name="T106" fmla="*/ 0 w 26"/>
              <a:gd name="T107" fmla="*/ 2147483647 h 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6" h="49">
                <a:moveTo>
                  <a:pt x="0" y="19"/>
                </a:moveTo>
                <a:lnTo>
                  <a:pt x="15" y="17"/>
                </a:lnTo>
                <a:lnTo>
                  <a:pt x="11" y="12"/>
                </a:lnTo>
                <a:lnTo>
                  <a:pt x="13" y="9"/>
                </a:lnTo>
                <a:lnTo>
                  <a:pt x="10" y="7"/>
                </a:lnTo>
                <a:lnTo>
                  <a:pt x="5" y="7"/>
                </a:lnTo>
                <a:lnTo>
                  <a:pt x="9" y="3"/>
                </a:lnTo>
                <a:lnTo>
                  <a:pt x="11" y="4"/>
                </a:lnTo>
                <a:lnTo>
                  <a:pt x="14" y="0"/>
                </a:lnTo>
                <a:lnTo>
                  <a:pt x="18" y="0"/>
                </a:lnTo>
                <a:lnTo>
                  <a:pt x="15" y="12"/>
                </a:lnTo>
                <a:lnTo>
                  <a:pt x="17" y="11"/>
                </a:lnTo>
                <a:lnTo>
                  <a:pt x="16" y="10"/>
                </a:lnTo>
                <a:lnTo>
                  <a:pt x="19" y="9"/>
                </a:lnTo>
                <a:lnTo>
                  <a:pt x="20" y="13"/>
                </a:lnTo>
                <a:lnTo>
                  <a:pt x="19" y="13"/>
                </a:lnTo>
                <a:lnTo>
                  <a:pt x="20" y="14"/>
                </a:lnTo>
                <a:lnTo>
                  <a:pt x="25" y="14"/>
                </a:lnTo>
                <a:lnTo>
                  <a:pt x="21" y="16"/>
                </a:lnTo>
                <a:lnTo>
                  <a:pt x="23" y="16"/>
                </a:lnTo>
                <a:lnTo>
                  <a:pt x="19" y="19"/>
                </a:lnTo>
                <a:lnTo>
                  <a:pt x="23" y="21"/>
                </a:lnTo>
                <a:lnTo>
                  <a:pt x="19" y="22"/>
                </a:lnTo>
                <a:lnTo>
                  <a:pt x="21" y="24"/>
                </a:lnTo>
                <a:lnTo>
                  <a:pt x="16" y="25"/>
                </a:lnTo>
                <a:lnTo>
                  <a:pt x="18" y="26"/>
                </a:lnTo>
                <a:lnTo>
                  <a:pt x="17" y="28"/>
                </a:lnTo>
                <a:lnTo>
                  <a:pt x="19" y="29"/>
                </a:lnTo>
                <a:lnTo>
                  <a:pt x="16" y="32"/>
                </a:lnTo>
                <a:lnTo>
                  <a:pt x="16" y="37"/>
                </a:lnTo>
                <a:lnTo>
                  <a:pt x="14" y="37"/>
                </a:lnTo>
                <a:lnTo>
                  <a:pt x="14" y="40"/>
                </a:lnTo>
                <a:lnTo>
                  <a:pt x="13" y="40"/>
                </a:lnTo>
                <a:lnTo>
                  <a:pt x="10" y="48"/>
                </a:lnTo>
                <a:lnTo>
                  <a:pt x="9" y="48"/>
                </a:lnTo>
                <a:lnTo>
                  <a:pt x="9" y="46"/>
                </a:lnTo>
                <a:lnTo>
                  <a:pt x="6" y="44"/>
                </a:lnTo>
                <a:lnTo>
                  <a:pt x="9" y="41"/>
                </a:lnTo>
                <a:lnTo>
                  <a:pt x="14" y="29"/>
                </a:lnTo>
                <a:lnTo>
                  <a:pt x="13" y="30"/>
                </a:lnTo>
                <a:lnTo>
                  <a:pt x="14" y="26"/>
                </a:lnTo>
                <a:lnTo>
                  <a:pt x="13" y="27"/>
                </a:lnTo>
                <a:lnTo>
                  <a:pt x="14" y="23"/>
                </a:lnTo>
                <a:lnTo>
                  <a:pt x="13" y="24"/>
                </a:lnTo>
                <a:lnTo>
                  <a:pt x="13" y="23"/>
                </a:lnTo>
                <a:lnTo>
                  <a:pt x="9" y="28"/>
                </a:lnTo>
                <a:lnTo>
                  <a:pt x="8" y="27"/>
                </a:lnTo>
                <a:lnTo>
                  <a:pt x="7" y="29"/>
                </a:lnTo>
                <a:lnTo>
                  <a:pt x="5" y="27"/>
                </a:lnTo>
                <a:lnTo>
                  <a:pt x="6" y="23"/>
                </a:lnTo>
                <a:lnTo>
                  <a:pt x="3" y="24"/>
                </a:lnTo>
                <a:lnTo>
                  <a:pt x="4" y="24"/>
                </a:lnTo>
                <a:lnTo>
                  <a:pt x="0" y="22"/>
                </a:lnTo>
                <a:lnTo>
                  <a:pt x="0" y="1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1" name="Freeform 127"/>
          <p:cNvSpPr>
            <a:spLocks/>
          </p:cNvSpPr>
          <p:nvPr/>
        </p:nvSpPr>
        <p:spPr bwMode="auto">
          <a:xfrm>
            <a:off x="3332957" y="3303589"/>
            <a:ext cx="51594" cy="39687"/>
          </a:xfrm>
          <a:custGeom>
            <a:avLst/>
            <a:gdLst>
              <a:gd name="T0" fmla="*/ 0 w 32"/>
              <a:gd name="T1" fmla="*/ 2147483647 h 25"/>
              <a:gd name="T2" fmla="*/ 2147483647 w 32"/>
              <a:gd name="T3" fmla="*/ 2147483647 h 25"/>
              <a:gd name="T4" fmla="*/ 2147483647 w 32"/>
              <a:gd name="T5" fmla="*/ 2147483647 h 25"/>
              <a:gd name="T6" fmla="*/ 2147483647 w 32"/>
              <a:gd name="T7" fmla="*/ 2147483647 h 25"/>
              <a:gd name="T8" fmla="*/ 2147483647 w 32"/>
              <a:gd name="T9" fmla="*/ 2147483647 h 25"/>
              <a:gd name="T10" fmla="*/ 2147483647 w 32"/>
              <a:gd name="T11" fmla="*/ 2147483647 h 25"/>
              <a:gd name="T12" fmla="*/ 2147483647 w 32"/>
              <a:gd name="T13" fmla="*/ 2147483647 h 25"/>
              <a:gd name="T14" fmla="*/ 2147483647 w 32"/>
              <a:gd name="T15" fmla="*/ 2147483647 h 25"/>
              <a:gd name="T16" fmla="*/ 2147483647 w 32"/>
              <a:gd name="T17" fmla="*/ 2147483647 h 25"/>
              <a:gd name="T18" fmla="*/ 2147483647 w 32"/>
              <a:gd name="T19" fmla="*/ 2147483647 h 25"/>
              <a:gd name="T20" fmla="*/ 2147483647 w 32"/>
              <a:gd name="T21" fmla="*/ 2147483647 h 25"/>
              <a:gd name="T22" fmla="*/ 2147483647 w 32"/>
              <a:gd name="T23" fmla="*/ 2147483647 h 25"/>
              <a:gd name="T24" fmla="*/ 2147483647 w 32"/>
              <a:gd name="T25" fmla="*/ 2147483647 h 25"/>
              <a:gd name="T26" fmla="*/ 2147483647 w 32"/>
              <a:gd name="T27" fmla="*/ 2147483647 h 25"/>
              <a:gd name="T28" fmla="*/ 2147483647 w 32"/>
              <a:gd name="T29" fmla="*/ 2147483647 h 25"/>
              <a:gd name="T30" fmla="*/ 2147483647 w 32"/>
              <a:gd name="T31" fmla="*/ 2147483647 h 25"/>
              <a:gd name="T32" fmla="*/ 2147483647 w 32"/>
              <a:gd name="T33" fmla="*/ 2147483647 h 25"/>
              <a:gd name="T34" fmla="*/ 2147483647 w 32"/>
              <a:gd name="T35" fmla="*/ 2147483647 h 25"/>
              <a:gd name="T36" fmla="*/ 2147483647 w 32"/>
              <a:gd name="T37" fmla="*/ 2147483647 h 25"/>
              <a:gd name="T38" fmla="*/ 2147483647 w 32"/>
              <a:gd name="T39" fmla="*/ 2147483647 h 25"/>
              <a:gd name="T40" fmla="*/ 2147483647 w 32"/>
              <a:gd name="T41" fmla="*/ 2147483647 h 25"/>
              <a:gd name="T42" fmla="*/ 2147483647 w 32"/>
              <a:gd name="T43" fmla="*/ 2147483647 h 25"/>
              <a:gd name="T44" fmla="*/ 2147483647 w 32"/>
              <a:gd name="T45" fmla="*/ 2147483647 h 25"/>
              <a:gd name="T46" fmla="*/ 2147483647 w 32"/>
              <a:gd name="T47" fmla="*/ 2147483647 h 25"/>
              <a:gd name="T48" fmla="*/ 2147483647 w 32"/>
              <a:gd name="T49" fmla="*/ 2147483647 h 25"/>
              <a:gd name="T50" fmla="*/ 2147483647 w 32"/>
              <a:gd name="T51" fmla="*/ 2147483647 h 25"/>
              <a:gd name="T52" fmla="*/ 2147483647 w 32"/>
              <a:gd name="T53" fmla="*/ 2147483647 h 25"/>
              <a:gd name="T54" fmla="*/ 2147483647 w 32"/>
              <a:gd name="T55" fmla="*/ 2147483647 h 25"/>
              <a:gd name="T56" fmla="*/ 2147483647 w 32"/>
              <a:gd name="T57" fmla="*/ 2147483647 h 25"/>
              <a:gd name="T58" fmla="*/ 2147483647 w 32"/>
              <a:gd name="T59" fmla="*/ 2147483647 h 25"/>
              <a:gd name="T60" fmla="*/ 2147483647 w 32"/>
              <a:gd name="T61" fmla="*/ 2147483647 h 25"/>
              <a:gd name="T62" fmla="*/ 2147483647 w 32"/>
              <a:gd name="T63" fmla="*/ 0 h 25"/>
              <a:gd name="T64" fmla="*/ 2147483647 w 32"/>
              <a:gd name="T65" fmla="*/ 2147483647 h 25"/>
              <a:gd name="T66" fmla="*/ 2147483647 w 32"/>
              <a:gd name="T67" fmla="*/ 2147483647 h 25"/>
              <a:gd name="T68" fmla="*/ 2147483647 w 32"/>
              <a:gd name="T69" fmla="*/ 2147483647 h 25"/>
              <a:gd name="T70" fmla="*/ 2147483647 w 32"/>
              <a:gd name="T71" fmla="*/ 2147483647 h 25"/>
              <a:gd name="T72" fmla="*/ 2147483647 w 32"/>
              <a:gd name="T73" fmla="*/ 2147483647 h 25"/>
              <a:gd name="T74" fmla="*/ 2147483647 w 32"/>
              <a:gd name="T75" fmla="*/ 2147483647 h 25"/>
              <a:gd name="T76" fmla="*/ 2147483647 w 32"/>
              <a:gd name="T77" fmla="*/ 2147483647 h 25"/>
              <a:gd name="T78" fmla="*/ 2147483647 w 32"/>
              <a:gd name="T79" fmla="*/ 2147483647 h 25"/>
              <a:gd name="T80" fmla="*/ 2147483647 w 32"/>
              <a:gd name="T81" fmla="*/ 2147483647 h 25"/>
              <a:gd name="T82" fmla="*/ 2147483647 w 32"/>
              <a:gd name="T83" fmla="*/ 2147483647 h 25"/>
              <a:gd name="T84" fmla="*/ 2147483647 w 32"/>
              <a:gd name="T85" fmla="*/ 2147483647 h 25"/>
              <a:gd name="T86" fmla="*/ 2147483647 w 32"/>
              <a:gd name="T87" fmla="*/ 2147483647 h 25"/>
              <a:gd name="T88" fmla="*/ 2147483647 w 32"/>
              <a:gd name="T89" fmla="*/ 2147483647 h 25"/>
              <a:gd name="T90" fmla="*/ 2147483647 w 32"/>
              <a:gd name="T91" fmla="*/ 2147483647 h 25"/>
              <a:gd name="T92" fmla="*/ 2147483647 w 32"/>
              <a:gd name="T93" fmla="*/ 2147483647 h 25"/>
              <a:gd name="T94" fmla="*/ 2147483647 w 32"/>
              <a:gd name="T95" fmla="*/ 2147483647 h 25"/>
              <a:gd name="T96" fmla="*/ 2147483647 w 32"/>
              <a:gd name="T97" fmla="*/ 2147483647 h 25"/>
              <a:gd name="T98" fmla="*/ 2147483647 w 32"/>
              <a:gd name="T99" fmla="*/ 2147483647 h 25"/>
              <a:gd name="T100" fmla="*/ 0 w 32"/>
              <a:gd name="T101" fmla="*/ 2147483647 h 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2" h="25">
                <a:moveTo>
                  <a:pt x="0" y="20"/>
                </a:moveTo>
                <a:lnTo>
                  <a:pt x="1" y="18"/>
                </a:lnTo>
                <a:lnTo>
                  <a:pt x="2" y="18"/>
                </a:lnTo>
                <a:lnTo>
                  <a:pt x="4" y="19"/>
                </a:lnTo>
                <a:lnTo>
                  <a:pt x="5" y="20"/>
                </a:lnTo>
                <a:lnTo>
                  <a:pt x="6" y="19"/>
                </a:lnTo>
                <a:lnTo>
                  <a:pt x="5" y="19"/>
                </a:lnTo>
                <a:lnTo>
                  <a:pt x="6" y="19"/>
                </a:lnTo>
                <a:lnTo>
                  <a:pt x="11" y="19"/>
                </a:lnTo>
                <a:lnTo>
                  <a:pt x="16" y="19"/>
                </a:lnTo>
                <a:lnTo>
                  <a:pt x="16" y="17"/>
                </a:lnTo>
                <a:lnTo>
                  <a:pt x="13" y="19"/>
                </a:lnTo>
                <a:lnTo>
                  <a:pt x="8" y="19"/>
                </a:lnTo>
                <a:lnTo>
                  <a:pt x="8" y="17"/>
                </a:lnTo>
                <a:lnTo>
                  <a:pt x="11" y="15"/>
                </a:lnTo>
                <a:lnTo>
                  <a:pt x="13" y="13"/>
                </a:lnTo>
                <a:lnTo>
                  <a:pt x="15" y="13"/>
                </a:lnTo>
                <a:lnTo>
                  <a:pt x="18" y="12"/>
                </a:lnTo>
                <a:lnTo>
                  <a:pt x="18" y="11"/>
                </a:lnTo>
                <a:lnTo>
                  <a:pt x="15" y="12"/>
                </a:lnTo>
                <a:lnTo>
                  <a:pt x="13" y="12"/>
                </a:lnTo>
                <a:lnTo>
                  <a:pt x="12" y="9"/>
                </a:lnTo>
                <a:lnTo>
                  <a:pt x="9" y="7"/>
                </a:lnTo>
                <a:lnTo>
                  <a:pt x="6" y="7"/>
                </a:lnTo>
                <a:lnTo>
                  <a:pt x="5" y="6"/>
                </a:lnTo>
                <a:lnTo>
                  <a:pt x="6" y="5"/>
                </a:lnTo>
                <a:lnTo>
                  <a:pt x="6" y="4"/>
                </a:lnTo>
                <a:lnTo>
                  <a:pt x="6" y="2"/>
                </a:lnTo>
                <a:lnTo>
                  <a:pt x="11" y="2"/>
                </a:lnTo>
                <a:lnTo>
                  <a:pt x="11" y="3"/>
                </a:lnTo>
                <a:lnTo>
                  <a:pt x="11" y="1"/>
                </a:lnTo>
                <a:lnTo>
                  <a:pt x="16" y="0"/>
                </a:lnTo>
                <a:lnTo>
                  <a:pt x="18" y="2"/>
                </a:lnTo>
                <a:lnTo>
                  <a:pt x="21" y="10"/>
                </a:lnTo>
                <a:lnTo>
                  <a:pt x="27" y="12"/>
                </a:lnTo>
                <a:lnTo>
                  <a:pt x="27" y="14"/>
                </a:lnTo>
                <a:lnTo>
                  <a:pt x="31" y="17"/>
                </a:lnTo>
                <a:lnTo>
                  <a:pt x="31" y="20"/>
                </a:lnTo>
                <a:lnTo>
                  <a:pt x="28" y="22"/>
                </a:lnTo>
                <a:lnTo>
                  <a:pt x="22" y="24"/>
                </a:lnTo>
                <a:lnTo>
                  <a:pt x="21" y="23"/>
                </a:lnTo>
                <a:lnTo>
                  <a:pt x="22" y="22"/>
                </a:lnTo>
                <a:lnTo>
                  <a:pt x="17" y="23"/>
                </a:lnTo>
                <a:lnTo>
                  <a:pt x="17" y="22"/>
                </a:lnTo>
                <a:lnTo>
                  <a:pt x="14" y="24"/>
                </a:lnTo>
                <a:lnTo>
                  <a:pt x="11" y="22"/>
                </a:lnTo>
                <a:lnTo>
                  <a:pt x="9" y="23"/>
                </a:lnTo>
                <a:lnTo>
                  <a:pt x="5" y="22"/>
                </a:lnTo>
                <a:lnTo>
                  <a:pt x="4" y="24"/>
                </a:lnTo>
                <a:lnTo>
                  <a:pt x="1" y="23"/>
                </a:lnTo>
                <a:lnTo>
                  <a:pt x="0" y="2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2" name="Freeform 128"/>
          <p:cNvSpPr>
            <a:spLocks/>
          </p:cNvSpPr>
          <p:nvPr/>
        </p:nvSpPr>
        <p:spPr bwMode="auto">
          <a:xfrm>
            <a:off x="3375952" y="3648075"/>
            <a:ext cx="37835" cy="31750"/>
          </a:xfrm>
          <a:custGeom>
            <a:avLst/>
            <a:gdLst>
              <a:gd name="T0" fmla="*/ 0 w 23"/>
              <a:gd name="T1" fmla="*/ 2147483647 h 20"/>
              <a:gd name="T2" fmla="*/ 2147483647 w 23"/>
              <a:gd name="T3" fmla="*/ 2147483647 h 20"/>
              <a:gd name="T4" fmla="*/ 2147483647 w 23"/>
              <a:gd name="T5" fmla="*/ 2147483647 h 20"/>
              <a:gd name="T6" fmla="*/ 2147483647 w 23"/>
              <a:gd name="T7" fmla="*/ 2147483647 h 20"/>
              <a:gd name="T8" fmla="*/ 2147483647 w 23"/>
              <a:gd name="T9" fmla="*/ 2147483647 h 20"/>
              <a:gd name="T10" fmla="*/ 2147483647 w 23"/>
              <a:gd name="T11" fmla="*/ 0 h 20"/>
              <a:gd name="T12" fmla="*/ 2147483647 w 23"/>
              <a:gd name="T13" fmla="*/ 2147483647 h 20"/>
              <a:gd name="T14" fmla="*/ 2147483647 w 23"/>
              <a:gd name="T15" fmla="*/ 0 h 20"/>
              <a:gd name="T16" fmla="*/ 2147483647 w 23"/>
              <a:gd name="T17" fmla="*/ 0 h 20"/>
              <a:gd name="T18" fmla="*/ 2147483647 w 23"/>
              <a:gd name="T19" fmla="*/ 0 h 20"/>
              <a:gd name="T20" fmla="*/ 2147483647 w 23"/>
              <a:gd name="T21" fmla="*/ 0 h 20"/>
              <a:gd name="T22" fmla="*/ 2147483647 w 23"/>
              <a:gd name="T23" fmla="*/ 0 h 20"/>
              <a:gd name="T24" fmla="*/ 2147483647 w 23"/>
              <a:gd name="T25" fmla="*/ 0 h 20"/>
              <a:gd name="T26" fmla="*/ 2147483647 w 23"/>
              <a:gd name="T27" fmla="*/ 0 h 20"/>
              <a:gd name="T28" fmla="*/ 2147483647 w 23"/>
              <a:gd name="T29" fmla="*/ 2147483647 h 20"/>
              <a:gd name="T30" fmla="*/ 2147483647 w 23"/>
              <a:gd name="T31" fmla="*/ 2147483647 h 20"/>
              <a:gd name="T32" fmla="*/ 2147483647 w 23"/>
              <a:gd name="T33" fmla="*/ 2147483647 h 20"/>
              <a:gd name="T34" fmla="*/ 2147483647 w 23"/>
              <a:gd name="T35" fmla="*/ 2147483647 h 20"/>
              <a:gd name="T36" fmla="*/ 2147483647 w 23"/>
              <a:gd name="T37" fmla="*/ 2147483647 h 20"/>
              <a:gd name="T38" fmla="*/ 2147483647 w 23"/>
              <a:gd name="T39" fmla="*/ 2147483647 h 20"/>
              <a:gd name="T40" fmla="*/ 2147483647 w 23"/>
              <a:gd name="T41" fmla="*/ 2147483647 h 20"/>
              <a:gd name="T42" fmla="*/ 2147483647 w 23"/>
              <a:gd name="T43" fmla="*/ 2147483647 h 20"/>
              <a:gd name="T44" fmla="*/ 2147483647 w 23"/>
              <a:gd name="T45" fmla="*/ 2147483647 h 20"/>
              <a:gd name="T46" fmla="*/ 2147483647 w 23"/>
              <a:gd name="T47" fmla="*/ 2147483647 h 20"/>
              <a:gd name="T48" fmla="*/ 2147483647 w 23"/>
              <a:gd name="T49" fmla="*/ 2147483647 h 20"/>
              <a:gd name="T50" fmla="*/ 2147483647 w 23"/>
              <a:gd name="T51" fmla="*/ 2147483647 h 20"/>
              <a:gd name="T52" fmla="*/ 2147483647 w 23"/>
              <a:gd name="T53" fmla="*/ 2147483647 h 20"/>
              <a:gd name="T54" fmla="*/ 2147483647 w 23"/>
              <a:gd name="T55" fmla="*/ 2147483647 h 20"/>
              <a:gd name="T56" fmla="*/ 2147483647 w 23"/>
              <a:gd name="T57" fmla="*/ 2147483647 h 20"/>
              <a:gd name="T58" fmla="*/ 2147483647 w 23"/>
              <a:gd name="T59" fmla="*/ 2147483647 h 20"/>
              <a:gd name="T60" fmla="*/ 2147483647 w 23"/>
              <a:gd name="T61" fmla="*/ 2147483647 h 20"/>
              <a:gd name="T62" fmla="*/ 2147483647 w 23"/>
              <a:gd name="T63" fmla="*/ 2147483647 h 20"/>
              <a:gd name="T64" fmla="*/ 2147483647 w 23"/>
              <a:gd name="T65" fmla="*/ 2147483647 h 20"/>
              <a:gd name="T66" fmla="*/ 2147483647 w 23"/>
              <a:gd name="T67" fmla="*/ 2147483647 h 20"/>
              <a:gd name="T68" fmla="*/ 2147483647 w 23"/>
              <a:gd name="T69" fmla="*/ 2147483647 h 20"/>
              <a:gd name="T70" fmla="*/ 2147483647 w 23"/>
              <a:gd name="T71" fmla="*/ 2147483647 h 20"/>
              <a:gd name="T72" fmla="*/ 2147483647 w 23"/>
              <a:gd name="T73" fmla="*/ 2147483647 h 20"/>
              <a:gd name="T74" fmla="*/ 2147483647 w 23"/>
              <a:gd name="T75" fmla="*/ 2147483647 h 20"/>
              <a:gd name="T76" fmla="*/ 2147483647 w 23"/>
              <a:gd name="T77" fmla="*/ 2147483647 h 20"/>
              <a:gd name="T78" fmla="*/ 2147483647 w 23"/>
              <a:gd name="T79" fmla="*/ 2147483647 h 20"/>
              <a:gd name="T80" fmla="*/ 2147483647 w 23"/>
              <a:gd name="T81" fmla="*/ 2147483647 h 20"/>
              <a:gd name="T82" fmla="*/ 2147483647 w 23"/>
              <a:gd name="T83" fmla="*/ 2147483647 h 20"/>
              <a:gd name="T84" fmla="*/ 2147483647 w 23"/>
              <a:gd name="T85" fmla="*/ 2147483647 h 20"/>
              <a:gd name="T86" fmla="*/ 2147483647 w 23"/>
              <a:gd name="T87" fmla="*/ 2147483647 h 20"/>
              <a:gd name="T88" fmla="*/ 2147483647 w 23"/>
              <a:gd name="T89" fmla="*/ 2147483647 h 20"/>
              <a:gd name="T90" fmla="*/ 2147483647 w 23"/>
              <a:gd name="T91" fmla="*/ 2147483647 h 20"/>
              <a:gd name="T92" fmla="*/ 2147483647 w 23"/>
              <a:gd name="T93" fmla="*/ 2147483647 h 20"/>
              <a:gd name="T94" fmla="*/ 2147483647 w 23"/>
              <a:gd name="T95" fmla="*/ 2147483647 h 20"/>
              <a:gd name="T96" fmla="*/ 2147483647 w 23"/>
              <a:gd name="T97" fmla="*/ 2147483647 h 20"/>
              <a:gd name="T98" fmla="*/ 0 w 23"/>
              <a:gd name="T99" fmla="*/ 2147483647 h 20"/>
              <a:gd name="T100" fmla="*/ 0 w 23"/>
              <a:gd name="T101" fmla="*/ 2147483647 h 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3" h="20">
                <a:moveTo>
                  <a:pt x="0" y="8"/>
                </a:moveTo>
                <a:lnTo>
                  <a:pt x="1" y="7"/>
                </a:lnTo>
                <a:lnTo>
                  <a:pt x="1" y="5"/>
                </a:lnTo>
                <a:lnTo>
                  <a:pt x="2" y="2"/>
                </a:lnTo>
                <a:lnTo>
                  <a:pt x="1" y="1"/>
                </a:lnTo>
                <a:lnTo>
                  <a:pt x="2" y="0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1"/>
                </a:lnTo>
                <a:lnTo>
                  <a:pt x="13" y="1"/>
                </a:lnTo>
                <a:lnTo>
                  <a:pt x="13" y="3"/>
                </a:lnTo>
                <a:lnTo>
                  <a:pt x="12" y="4"/>
                </a:lnTo>
                <a:lnTo>
                  <a:pt x="13" y="4"/>
                </a:lnTo>
                <a:lnTo>
                  <a:pt x="13" y="5"/>
                </a:lnTo>
                <a:lnTo>
                  <a:pt x="14" y="6"/>
                </a:lnTo>
                <a:lnTo>
                  <a:pt x="14" y="9"/>
                </a:lnTo>
                <a:lnTo>
                  <a:pt x="17" y="9"/>
                </a:lnTo>
                <a:lnTo>
                  <a:pt x="19" y="9"/>
                </a:lnTo>
                <a:lnTo>
                  <a:pt x="20" y="9"/>
                </a:lnTo>
                <a:lnTo>
                  <a:pt x="22" y="9"/>
                </a:lnTo>
                <a:lnTo>
                  <a:pt x="20" y="10"/>
                </a:lnTo>
                <a:lnTo>
                  <a:pt x="19" y="12"/>
                </a:lnTo>
                <a:lnTo>
                  <a:pt x="18" y="13"/>
                </a:lnTo>
                <a:lnTo>
                  <a:pt x="17" y="14"/>
                </a:lnTo>
                <a:lnTo>
                  <a:pt x="14" y="14"/>
                </a:lnTo>
                <a:lnTo>
                  <a:pt x="12" y="16"/>
                </a:lnTo>
                <a:lnTo>
                  <a:pt x="11" y="16"/>
                </a:lnTo>
                <a:lnTo>
                  <a:pt x="8" y="17"/>
                </a:lnTo>
                <a:lnTo>
                  <a:pt x="8" y="18"/>
                </a:lnTo>
                <a:lnTo>
                  <a:pt x="7" y="18"/>
                </a:lnTo>
                <a:lnTo>
                  <a:pt x="7" y="19"/>
                </a:lnTo>
                <a:lnTo>
                  <a:pt x="6" y="18"/>
                </a:lnTo>
                <a:lnTo>
                  <a:pt x="5" y="18"/>
                </a:lnTo>
                <a:lnTo>
                  <a:pt x="5" y="17"/>
                </a:lnTo>
                <a:lnTo>
                  <a:pt x="6" y="15"/>
                </a:lnTo>
                <a:lnTo>
                  <a:pt x="5" y="17"/>
                </a:lnTo>
                <a:lnTo>
                  <a:pt x="4" y="17"/>
                </a:lnTo>
                <a:lnTo>
                  <a:pt x="4" y="15"/>
                </a:lnTo>
                <a:lnTo>
                  <a:pt x="2" y="15"/>
                </a:lnTo>
                <a:lnTo>
                  <a:pt x="1" y="14"/>
                </a:lnTo>
                <a:lnTo>
                  <a:pt x="2" y="13"/>
                </a:lnTo>
                <a:lnTo>
                  <a:pt x="1" y="12"/>
                </a:lnTo>
                <a:lnTo>
                  <a:pt x="1" y="10"/>
                </a:lnTo>
                <a:lnTo>
                  <a:pt x="0" y="9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3" name="Freeform 129"/>
          <p:cNvSpPr>
            <a:spLocks/>
          </p:cNvSpPr>
          <p:nvPr/>
        </p:nvSpPr>
        <p:spPr bwMode="auto">
          <a:xfrm>
            <a:off x="3308879" y="3375026"/>
            <a:ext cx="34396" cy="36513"/>
          </a:xfrm>
          <a:custGeom>
            <a:avLst/>
            <a:gdLst>
              <a:gd name="T0" fmla="*/ 0 w 22"/>
              <a:gd name="T1" fmla="*/ 2147483647 h 23"/>
              <a:gd name="T2" fmla="*/ 2147483647 w 22"/>
              <a:gd name="T3" fmla="*/ 2147483647 h 23"/>
              <a:gd name="T4" fmla="*/ 2147483647 w 22"/>
              <a:gd name="T5" fmla="*/ 2147483647 h 23"/>
              <a:gd name="T6" fmla="*/ 2147483647 w 22"/>
              <a:gd name="T7" fmla="*/ 2147483647 h 23"/>
              <a:gd name="T8" fmla="*/ 2147483647 w 22"/>
              <a:gd name="T9" fmla="*/ 2147483647 h 23"/>
              <a:gd name="T10" fmla="*/ 2147483647 w 22"/>
              <a:gd name="T11" fmla="*/ 2147483647 h 23"/>
              <a:gd name="T12" fmla="*/ 2147483647 w 22"/>
              <a:gd name="T13" fmla="*/ 2147483647 h 23"/>
              <a:gd name="T14" fmla="*/ 2147483647 w 22"/>
              <a:gd name="T15" fmla="*/ 2147483647 h 23"/>
              <a:gd name="T16" fmla="*/ 2147483647 w 22"/>
              <a:gd name="T17" fmla="*/ 2147483647 h 23"/>
              <a:gd name="T18" fmla="*/ 2147483647 w 22"/>
              <a:gd name="T19" fmla="*/ 2147483647 h 23"/>
              <a:gd name="T20" fmla="*/ 2147483647 w 22"/>
              <a:gd name="T21" fmla="*/ 2147483647 h 23"/>
              <a:gd name="T22" fmla="*/ 2147483647 w 22"/>
              <a:gd name="T23" fmla="*/ 2147483647 h 23"/>
              <a:gd name="T24" fmla="*/ 2147483647 w 22"/>
              <a:gd name="T25" fmla="*/ 2147483647 h 23"/>
              <a:gd name="T26" fmla="*/ 2147483647 w 22"/>
              <a:gd name="T27" fmla="*/ 2147483647 h 23"/>
              <a:gd name="T28" fmla="*/ 2147483647 w 22"/>
              <a:gd name="T29" fmla="*/ 2147483647 h 23"/>
              <a:gd name="T30" fmla="*/ 2147483647 w 22"/>
              <a:gd name="T31" fmla="*/ 2147483647 h 23"/>
              <a:gd name="T32" fmla="*/ 2147483647 w 22"/>
              <a:gd name="T33" fmla="*/ 2147483647 h 23"/>
              <a:gd name="T34" fmla="*/ 2147483647 w 22"/>
              <a:gd name="T35" fmla="*/ 2147483647 h 23"/>
              <a:gd name="T36" fmla="*/ 2147483647 w 22"/>
              <a:gd name="T37" fmla="*/ 2147483647 h 23"/>
              <a:gd name="T38" fmla="*/ 2147483647 w 22"/>
              <a:gd name="T39" fmla="*/ 2147483647 h 23"/>
              <a:gd name="T40" fmla="*/ 2147483647 w 22"/>
              <a:gd name="T41" fmla="*/ 2147483647 h 23"/>
              <a:gd name="T42" fmla="*/ 2147483647 w 22"/>
              <a:gd name="T43" fmla="*/ 0 h 23"/>
              <a:gd name="T44" fmla="*/ 2147483647 w 22"/>
              <a:gd name="T45" fmla="*/ 0 h 23"/>
              <a:gd name="T46" fmla="*/ 2147483647 w 22"/>
              <a:gd name="T47" fmla="*/ 2147483647 h 23"/>
              <a:gd name="T48" fmla="*/ 2147483647 w 22"/>
              <a:gd name="T49" fmla="*/ 2147483647 h 23"/>
              <a:gd name="T50" fmla="*/ 2147483647 w 22"/>
              <a:gd name="T51" fmla="*/ 2147483647 h 23"/>
              <a:gd name="T52" fmla="*/ 2147483647 w 22"/>
              <a:gd name="T53" fmla="*/ 2147483647 h 23"/>
              <a:gd name="T54" fmla="*/ 2147483647 w 22"/>
              <a:gd name="T55" fmla="*/ 2147483647 h 23"/>
              <a:gd name="T56" fmla="*/ 2147483647 w 22"/>
              <a:gd name="T57" fmla="*/ 2147483647 h 23"/>
              <a:gd name="T58" fmla="*/ 2147483647 w 22"/>
              <a:gd name="T59" fmla="*/ 2147483647 h 23"/>
              <a:gd name="T60" fmla="*/ 2147483647 w 22"/>
              <a:gd name="T61" fmla="*/ 2147483647 h 23"/>
              <a:gd name="T62" fmla="*/ 2147483647 w 22"/>
              <a:gd name="T63" fmla="*/ 2147483647 h 23"/>
              <a:gd name="T64" fmla="*/ 2147483647 w 22"/>
              <a:gd name="T65" fmla="*/ 2147483647 h 23"/>
              <a:gd name="T66" fmla="*/ 2147483647 w 22"/>
              <a:gd name="T67" fmla="*/ 2147483647 h 23"/>
              <a:gd name="T68" fmla="*/ 2147483647 w 22"/>
              <a:gd name="T69" fmla="*/ 2147483647 h 23"/>
              <a:gd name="T70" fmla="*/ 0 w 22"/>
              <a:gd name="T71" fmla="*/ 2147483647 h 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" h="23">
                <a:moveTo>
                  <a:pt x="0" y="13"/>
                </a:moveTo>
                <a:lnTo>
                  <a:pt x="2" y="15"/>
                </a:lnTo>
                <a:lnTo>
                  <a:pt x="6" y="12"/>
                </a:lnTo>
                <a:lnTo>
                  <a:pt x="9" y="9"/>
                </a:lnTo>
                <a:lnTo>
                  <a:pt x="13" y="9"/>
                </a:lnTo>
                <a:lnTo>
                  <a:pt x="13" y="11"/>
                </a:lnTo>
                <a:lnTo>
                  <a:pt x="9" y="12"/>
                </a:lnTo>
                <a:lnTo>
                  <a:pt x="9" y="13"/>
                </a:lnTo>
                <a:lnTo>
                  <a:pt x="12" y="17"/>
                </a:lnTo>
                <a:lnTo>
                  <a:pt x="9" y="17"/>
                </a:lnTo>
                <a:lnTo>
                  <a:pt x="6" y="20"/>
                </a:lnTo>
                <a:lnTo>
                  <a:pt x="7" y="22"/>
                </a:lnTo>
                <a:lnTo>
                  <a:pt x="11" y="22"/>
                </a:lnTo>
                <a:lnTo>
                  <a:pt x="13" y="20"/>
                </a:lnTo>
                <a:lnTo>
                  <a:pt x="17" y="20"/>
                </a:lnTo>
                <a:lnTo>
                  <a:pt x="17" y="18"/>
                </a:lnTo>
                <a:lnTo>
                  <a:pt x="19" y="18"/>
                </a:lnTo>
                <a:lnTo>
                  <a:pt x="19" y="17"/>
                </a:lnTo>
                <a:lnTo>
                  <a:pt x="21" y="14"/>
                </a:lnTo>
                <a:lnTo>
                  <a:pt x="19" y="13"/>
                </a:lnTo>
                <a:lnTo>
                  <a:pt x="19" y="3"/>
                </a:lnTo>
                <a:lnTo>
                  <a:pt x="21" y="0"/>
                </a:lnTo>
                <a:lnTo>
                  <a:pt x="17" y="0"/>
                </a:lnTo>
                <a:lnTo>
                  <a:pt x="13" y="3"/>
                </a:lnTo>
                <a:lnTo>
                  <a:pt x="11" y="6"/>
                </a:lnTo>
                <a:lnTo>
                  <a:pt x="9" y="6"/>
                </a:lnTo>
                <a:lnTo>
                  <a:pt x="12" y="2"/>
                </a:lnTo>
                <a:lnTo>
                  <a:pt x="9" y="4"/>
                </a:lnTo>
                <a:lnTo>
                  <a:pt x="8" y="3"/>
                </a:lnTo>
                <a:lnTo>
                  <a:pt x="6" y="4"/>
                </a:lnTo>
                <a:lnTo>
                  <a:pt x="6" y="6"/>
                </a:lnTo>
                <a:lnTo>
                  <a:pt x="4" y="7"/>
                </a:lnTo>
                <a:lnTo>
                  <a:pt x="5" y="8"/>
                </a:lnTo>
                <a:lnTo>
                  <a:pt x="4" y="9"/>
                </a:lnTo>
                <a:lnTo>
                  <a:pt x="2" y="10"/>
                </a:lnTo>
                <a:lnTo>
                  <a:pt x="0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4" name="Freeform 130"/>
          <p:cNvSpPr>
            <a:spLocks/>
          </p:cNvSpPr>
          <p:nvPr/>
        </p:nvSpPr>
        <p:spPr bwMode="auto">
          <a:xfrm>
            <a:off x="3377672" y="3546476"/>
            <a:ext cx="37835" cy="34925"/>
          </a:xfrm>
          <a:custGeom>
            <a:avLst/>
            <a:gdLst>
              <a:gd name="T0" fmla="*/ 0 w 24"/>
              <a:gd name="T1" fmla="*/ 2147483647 h 22"/>
              <a:gd name="T2" fmla="*/ 2147483647 w 24"/>
              <a:gd name="T3" fmla="*/ 2147483647 h 22"/>
              <a:gd name="T4" fmla="*/ 2147483647 w 24"/>
              <a:gd name="T5" fmla="*/ 2147483647 h 22"/>
              <a:gd name="T6" fmla="*/ 2147483647 w 24"/>
              <a:gd name="T7" fmla="*/ 2147483647 h 22"/>
              <a:gd name="T8" fmla="*/ 2147483647 w 24"/>
              <a:gd name="T9" fmla="*/ 2147483647 h 22"/>
              <a:gd name="T10" fmla="*/ 2147483647 w 24"/>
              <a:gd name="T11" fmla="*/ 2147483647 h 22"/>
              <a:gd name="T12" fmla="*/ 2147483647 w 24"/>
              <a:gd name="T13" fmla="*/ 2147483647 h 22"/>
              <a:gd name="T14" fmla="*/ 2147483647 w 24"/>
              <a:gd name="T15" fmla="*/ 2147483647 h 22"/>
              <a:gd name="T16" fmla="*/ 2147483647 w 24"/>
              <a:gd name="T17" fmla="*/ 2147483647 h 22"/>
              <a:gd name="T18" fmla="*/ 2147483647 w 24"/>
              <a:gd name="T19" fmla="*/ 2147483647 h 22"/>
              <a:gd name="T20" fmla="*/ 2147483647 w 24"/>
              <a:gd name="T21" fmla="*/ 2147483647 h 22"/>
              <a:gd name="T22" fmla="*/ 2147483647 w 24"/>
              <a:gd name="T23" fmla="*/ 2147483647 h 22"/>
              <a:gd name="T24" fmla="*/ 2147483647 w 24"/>
              <a:gd name="T25" fmla="*/ 2147483647 h 22"/>
              <a:gd name="T26" fmla="*/ 2147483647 w 24"/>
              <a:gd name="T27" fmla="*/ 2147483647 h 22"/>
              <a:gd name="T28" fmla="*/ 2147483647 w 24"/>
              <a:gd name="T29" fmla="*/ 2147483647 h 22"/>
              <a:gd name="T30" fmla="*/ 2147483647 w 24"/>
              <a:gd name="T31" fmla="*/ 2147483647 h 22"/>
              <a:gd name="T32" fmla="*/ 2147483647 w 24"/>
              <a:gd name="T33" fmla="*/ 2147483647 h 22"/>
              <a:gd name="T34" fmla="*/ 2147483647 w 24"/>
              <a:gd name="T35" fmla="*/ 2147483647 h 22"/>
              <a:gd name="T36" fmla="*/ 2147483647 w 24"/>
              <a:gd name="T37" fmla="*/ 2147483647 h 22"/>
              <a:gd name="T38" fmla="*/ 2147483647 w 24"/>
              <a:gd name="T39" fmla="*/ 2147483647 h 22"/>
              <a:gd name="T40" fmla="*/ 2147483647 w 24"/>
              <a:gd name="T41" fmla="*/ 2147483647 h 22"/>
              <a:gd name="T42" fmla="*/ 2147483647 w 24"/>
              <a:gd name="T43" fmla="*/ 0 h 22"/>
              <a:gd name="T44" fmla="*/ 2147483647 w 24"/>
              <a:gd name="T45" fmla="*/ 0 h 22"/>
              <a:gd name="T46" fmla="*/ 2147483647 w 24"/>
              <a:gd name="T47" fmla="*/ 2147483647 h 22"/>
              <a:gd name="T48" fmla="*/ 2147483647 w 24"/>
              <a:gd name="T49" fmla="*/ 2147483647 h 22"/>
              <a:gd name="T50" fmla="*/ 2147483647 w 24"/>
              <a:gd name="T51" fmla="*/ 2147483647 h 22"/>
              <a:gd name="T52" fmla="*/ 2147483647 w 24"/>
              <a:gd name="T53" fmla="*/ 2147483647 h 22"/>
              <a:gd name="T54" fmla="*/ 2147483647 w 24"/>
              <a:gd name="T55" fmla="*/ 2147483647 h 22"/>
              <a:gd name="T56" fmla="*/ 2147483647 w 24"/>
              <a:gd name="T57" fmla="*/ 2147483647 h 22"/>
              <a:gd name="T58" fmla="*/ 2147483647 w 24"/>
              <a:gd name="T59" fmla="*/ 2147483647 h 22"/>
              <a:gd name="T60" fmla="*/ 2147483647 w 24"/>
              <a:gd name="T61" fmla="*/ 2147483647 h 22"/>
              <a:gd name="T62" fmla="*/ 2147483647 w 24"/>
              <a:gd name="T63" fmla="*/ 2147483647 h 22"/>
              <a:gd name="T64" fmla="*/ 2147483647 w 24"/>
              <a:gd name="T65" fmla="*/ 2147483647 h 22"/>
              <a:gd name="T66" fmla="*/ 2147483647 w 24"/>
              <a:gd name="T67" fmla="*/ 2147483647 h 22"/>
              <a:gd name="T68" fmla="*/ 2147483647 w 24"/>
              <a:gd name="T69" fmla="*/ 2147483647 h 22"/>
              <a:gd name="T70" fmla="*/ 2147483647 w 24"/>
              <a:gd name="T71" fmla="*/ 2147483647 h 22"/>
              <a:gd name="T72" fmla="*/ 0 w 24"/>
              <a:gd name="T73" fmla="*/ 2147483647 h 2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" h="22">
                <a:moveTo>
                  <a:pt x="0" y="19"/>
                </a:moveTo>
                <a:lnTo>
                  <a:pt x="1" y="20"/>
                </a:lnTo>
                <a:lnTo>
                  <a:pt x="2" y="20"/>
                </a:lnTo>
                <a:lnTo>
                  <a:pt x="3" y="20"/>
                </a:lnTo>
                <a:lnTo>
                  <a:pt x="4" y="20"/>
                </a:lnTo>
                <a:lnTo>
                  <a:pt x="5" y="21"/>
                </a:lnTo>
                <a:lnTo>
                  <a:pt x="7" y="20"/>
                </a:lnTo>
                <a:lnTo>
                  <a:pt x="9" y="19"/>
                </a:lnTo>
                <a:lnTo>
                  <a:pt x="10" y="19"/>
                </a:lnTo>
                <a:lnTo>
                  <a:pt x="12" y="18"/>
                </a:lnTo>
                <a:lnTo>
                  <a:pt x="13" y="18"/>
                </a:lnTo>
                <a:lnTo>
                  <a:pt x="15" y="17"/>
                </a:lnTo>
                <a:lnTo>
                  <a:pt x="15" y="16"/>
                </a:lnTo>
                <a:lnTo>
                  <a:pt x="17" y="15"/>
                </a:lnTo>
                <a:lnTo>
                  <a:pt x="19" y="14"/>
                </a:lnTo>
                <a:lnTo>
                  <a:pt x="19" y="13"/>
                </a:lnTo>
                <a:lnTo>
                  <a:pt x="23" y="8"/>
                </a:lnTo>
                <a:lnTo>
                  <a:pt x="23" y="7"/>
                </a:lnTo>
                <a:lnTo>
                  <a:pt x="20" y="5"/>
                </a:lnTo>
                <a:lnTo>
                  <a:pt x="21" y="3"/>
                </a:lnTo>
                <a:lnTo>
                  <a:pt x="23" y="1"/>
                </a:lnTo>
                <a:lnTo>
                  <a:pt x="23" y="0"/>
                </a:lnTo>
                <a:lnTo>
                  <a:pt x="19" y="0"/>
                </a:lnTo>
                <a:lnTo>
                  <a:pt x="16" y="2"/>
                </a:lnTo>
                <a:lnTo>
                  <a:pt x="14" y="3"/>
                </a:lnTo>
                <a:lnTo>
                  <a:pt x="13" y="6"/>
                </a:lnTo>
                <a:lnTo>
                  <a:pt x="9" y="8"/>
                </a:lnTo>
                <a:lnTo>
                  <a:pt x="7" y="10"/>
                </a:lnTo>
                <a:lnTo>
                  <a:pt x="6" y="10"/>
                </a:lnTo>
                <a:lnTo>
                  <a:pt x="5" y="12"/>
                </a:lnTo>
                <a:lnTo>
                  <a:pt x="3" y="13"/>
                </a:lnTo>
                <a:lnTo>
                  <a:pt x="3" y="15"/>
                </a:lnTo>
                <a:lnTo>
                  <a:pt x="2" y="17"/>
                </a:lnTo>
                <a:lnTo>
                  <a:pt x="2" y="16"/>
                </a:lnTo>
                <a:lnTo>
                  <a:pt x="1" y="18"/>
                </a:lnTo>
                <a:lnTo>
                  <a:pt x="2" y="18"/>
                </a:lnTo>
                <a:lnTo>
                  <a:pt x="0" y="1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5" name="Freeform 131"/>
          <p:cNvSpPr>
            <a:spLocks/>
          </p:cNvSpPr>
          <p:nvPr/>
        </p:nvSpPr>
        <p:spPr bwMode="auto">
          <a:xfrm>
            <a:off x="3578887" y="3082925"/>
            <a:ext cx="39555" cy="33338"/>
          </a:xfrm>
          <a:custGeom>
            <a:avLst/>
            <a:gdLst>
              <a:gd name="T0" fmla="*/ 0 w 25"/>
              <a:gd name="T1" fmla="*/ 2147483647 h 21"/>
              <a:gd name="T2" fmla="*/ 2147483647 w 25"/>
              <a:gd name="T3" fmla="*/ 2147483647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2147483647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2147483647 w 25"/>
              <a:gd name="T35" fmla="*/ 2147483647 h 21"/>
              <a:gd name="T36" fmla="*/ 2147483647 w 25"/>
              <a:gd name="T37" fmla="*/ 2147483647 h 21"/>
              <a:gd name="T38" fmla="*/ 2147483647 w 25"/>
              <a:gd name="T39" fmla="*/ 2147483647 h 21"/>
              <a:gd name="T40" fmla="*/ 0 w 25"/>
              <a:gd name="T41" fmla="*/ 2147483647 h 2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" h="21">
                <a:moveTo>
                  <a:pt x="0" y="12"/>
                </a:moveTo>
                <a:lnTo>
                  <a:pt x="3" y="3"/>
                </a:lnTo>
                <a:lnTo>
                  <a:pt x="7" y="0"/>
                </a:lnTo>
                <a:lnTo>
                  <a:pt x="14" y="7"/>
                </a:lnTo>
                <a:lnTo>
                  <a:pt x="12" y="9"/>
                </a:lnTo>
                <a:lnTo>
                  <a:pt x="8" y="10"/>
                </a:lnTo>
                <a:lnTo>
                  <a:pt x="13" y="11"/>
                </a:lnTo>
                <a:lnTo>
                  <a:pt x="17" y="13"/>
                </a:lnTo>
                <a:lnTo>
                  <a:pt x="16" y="15"/>
                </a:lnTo>
                <a:lnTo>
                  <a:pt x="20" y="14"/>
                </a:lnTo>
                <a:lnTo>
                  <a:pt x="19" y="15"/>
                </a:lnTo>
                <a:lnTo>
                  <a:pt x="20" y="18"/>
                </a:lnTo>
                <a:lnTo>
                  <a:pt x="20" y="16"/>
                </a:lnTo>
                <a:lnTo>
                  <a:pt x="24" y="17"/>
                </a:lnTo>
                <a:lnTo>
                  <a:pt x="22" y="18"/>
                </a:lnTo>
                <a:lnTo>
                  <a:pt x="18" y="20"/>
                </a:lnTo>
                <a:lnTo>
                  <a:pt x="14" y="20"/>
                </a:lnTo>
                <a:lnTo>
                  <a:pt x="12" y="15"/>
                </a:lnTo>
                <a:lnTo>
                  <a:pt x="3" y="15"/>
                </a:lnTo>
                <a:lnTo>
                  <a:pt x="3" y="12"/>
                </a:lnTo>
                <a:lnTo>
                  <a:pt x="0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6" name="Freeform 132"/>
          <p:cNvSpPr>
            <a:spLocks/>
          </p:cNvSpPr>
          <p:nvPr/>
        </p:nvSpPr>
        <p:spPr bwMode="auto">
          <a:xfrm>
            <a:off x="3375952" y="3406775"/>
            <a:ext cx="30956" cy="33338"/>
          </a:xfrm>
          <a:custGeom>
            <a:avLst/>
            <a:gdLst>
              <a:gd name="T0" fmla="*/ 0 w 19"/>
              <a:gd name="T1" fmla="*/ 2147483647 h 21"/>
              <a:gd name="T2" fmla="*/ 2147483647 w 19"/>
              <a:gd name="T3" fmla="*/ 2147483647 h 21"/>
              <a:gd name="T4" fmla="*/ 0 w 19"/>
              <a:gd name="T5" fmla="*/ 2147483647 h 21"/>
              <a:gd name="T6" fmla="*/ 2147483647 w 19"/>
              <a:gd name="T7" fmla="*/ 2147483647 h 21"/>
              <a:gd name="T8" fmla="*/ 2147483647 w 19"/>
              <a:gd name="T9" fmla="*/ 2147483647 h 21"/>
              <a:gd name="T10" fmla="*/ 2147483647 w 19"/>
              <a:gd name="T11" fmla="*/ 2147483647 h 21"/>
              <a:gd name="T12" fmla="*/ 2147483647 w 19"/>
              <a:gd name="T13" fmla="*/ 2147483647 h 21"/>
              <a:gd name="T14" fmla="*/ 2147483647 w 19"/>
              <a:gd name="T15" fmla="*/ 2147483647 h 21"/>
              <a:gd name="T16" fmla="*/ 2147483647 w 19"/>
              <a:gd name="T17" fmla="*/ 2147483647 h 21"/>
              <a:gd name="T18" fmla="*/ 2147483647 w 19"/>
              <a:gd name="T19" fmla="*/ 2147483647 h 21"/>
              <a:gd name="T20" fmla="*/ 2147483647 w 19"/>
              <a:gd name="T21" fmla="*/ 2147483647 h 21"/>
              <a:gd name="T22" fmla="*/ 2147483647 w 19"/>
              <a:gd name="T23" fmla="*/ 2147483647 h 21"/>
              <a:gd name="T24" fmla="*/ 2147483647 w 19"/>
              <a:gd name="T25" fmla="*/ 2147483647 h 21"/>
              <a:gd name="T26" fmla="*/ 2147483647 w 19"/>
              <a:gd name="T27" fmla="*/ 0 h 21"/>
              <a:gd name="T28" fmla="*/ 2147483647 w 19"/>
              <a:gd name="T29" fmla="*/ 2147483647 h 21"/>
              <a:gd name="T30" fmla="*/ 0 w 19"/>
              <a:gd name="T31" fmla="*/ 2147483647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" h="21">
                <a:moveTo>
                  <a:pt x="0" y="7"/>
                </a:moveTo>
                <a:lnTo>
                  <a:pt x="3" y="10"/>
                </a:lnTo>
                <a:lnTo>
                  <a:pt x="0" y="16"/>
                </a:lnTo>
                <a:lnTo>
                  <a:pt x="6" y="19"/>
                </a:lnTo>
                <a:lnTo>
                  <a:pt x="14" y="20"/>
                </a:lnTo>
                <a:lnTo>
                  <a:pt x="18" y="15"/>
                </a:lnTo>
                <a:lnTo>
                  <a:pt x="16" y="14"/>
                </a:lnTo>
                <a:lnTo>
                  <a:pt x="18" y="12"/>
                </a:lnTo>
                <a:lnTo>
                  <a:pt x="18" y="11"/>
                </a:lnTo>
                <a:lnTo>
                  <a:pt x="16" y="10"/>
                </a:lnTo>
                <a:lnTo>
                  <a:pt x="18" y="7"/>
                </a:lnTo>
                <a:lnTo>
                  <a:pt x="16" y="4"/>
                </a:lnTo>
                <a:lnTo>
                  <a:pt x="14" y="1"/>
                </a:lnTo>
                <a:lnTo>
                  <a:pt x="11" y="0"/>
                </a:lnTo>
                <a:lnTo>
                  <a:pt x="4" y="2"/>
                </a:lnTo>
                <a:lnTo>
                  <a:pt x="0" y="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7" name="Freeform 133"/>
          <p:cNvSpPr>
            <a:spLocks/>
          </p:cNvSpPr>
          <p:nvPr/>
        </p:nvSpPr>
        <p:spPr bwMode="auto">
          <a:xfrm>
            <a:off x="3522134" y="3954464"/>
            <a:ext cx="37835" cy="26987"/>
          </a:xfrm>
          <a:custGeom>
            <a:avLst/>
            <a:gdLst>
              <a:gd name="T0" fmla="*/ 0 w 23"/>
              <a:gd name="T1" fmla="*/ 2147483647 h 17"/>
              <a:gd name="T2" fmla="*/ 2147483647 w 23"/>
              <a:gd name="T3" fmla="*/ 2147483647 h 17"/>
              <a:gd name="T4" fmla="*/ 2147483647 w 23"/>
              <a:gd name="T5" fmla="*/ 2147483647 h 17"/>
              <a:gd name="T6" fmla="*/ 2147483647 w 23"/>
              <a:gd name="T7" fmla="*/ 2147483647 h 17"/>
              <a:gd name="T8" fmla="*/ 2147483647 w 23"/>
              <a:gd name="T9" fmla="*/ 2147483647 h 17"/>
              <a:gd name="T10" fmla="*/ 2147483647 w 23"/>
              <a:gd name="T11" fmla="*/ 2147483647 h 17"/>
              <a:gd name="T12" fmla="*/ 2147483647 w 23"/>
              <a:gd name="T13" fmla="*/ 2147483647 h 17"/>
              <a:gd name="T14" fmla="*/ 2147483647 w 23"/>
              <a:gd name="T15" fmla="*/ 2147483647 h 17"/>
              <a:gd name="T16" fmla="*/ 2147483647 w 23"/>
              <a:gd name="T17" fmla="*/ 2147483647 h 17"/>
              <a:gd name="T18" fmla="*/ 2147483647 w 23"/>
              <a:gd name="T19" fmla="*/ 2147483647 h 17"/>
              <a:gd name="T20" fmla="*/ 2147483647 w 23"/>
              <a:gd name="T21" fmla="*/ 2147483647 h 17"/>
              <a:gd name="T22" fmla="*/ 2147483647 w 23"/>
              <a:gd name="T23" fmla="*/ 2147483647 h 17"/>
              <a:gd name="T24" fmla="*/ 2147483647 w 23"/>
              <a:gd name="T25" fmla="*/ 2147483647 h 17"/>
              <a:gd name="T26" fmla="*/ 2147483647 w 23"/>
              <a:gd name="T27" fmla="*/ 2147483647 h 17"/>
              <a:gd name="T28" fmla="*/ 2147483647 w 23"/>
              <a:gd name="T29" fmla="*/ 2147483647 h 17"/>
              <a:gd name="T30" fmla="*/ 2147483647 w 23"/>
              <a:gd name="T31" fmla="*/ 2147483647 h 17"/>
              <a:gd name="T32" fmla="*/ 2147483647 w 23"/>
              <a:gd name="T33" fmla="*/ 2147483647 h 17"/>
              <a:gd name="T34" fmla="*/ 2147483647 w 23"/>
              <a:gd name="T35" fmla="*/ 2147483647 h 17"/>
              <a:gd name="T36" fmla="*/ 2147483647 w 23"/>
              <a:gd name="T37" fmla="*/ 2147483647 h 17"/>
              <a:gd name="T38" fmla="*/ 2147483647 w 23"/>
              <a:gd name="T39" fmla="*/ 2147483647 h 17"/>
              <a:gd name="T40" fmla="*/ 2147483647 w 23"/>
              <a:gd name="T41" fmla="*/ 2147483647 h 17"/>
              <a:gd name="T42" fmla="*/ 2147483647 w 23"/>
              <a:gd name="T43" fmla="*/ 2147483647 h 17"/>
              <a:gd name="T44" fmla="*/ 2147483647 w 23"/>
              <a:gd name="T45" fmla="*/ 0 h 17"/>
              <a:gd name="T46" fmla="*/ 2147483647 w 23"/>
              <a:gd name="T47" fmla="*/ 0 h 17"/>
              <a:gd name="T48" fmla="*/ 2147483647 w 23"/>
              <a:gd name="T49" fmla="*/ 0 h 17"/>
              <a:gd name="T50" fmla="*/ 2147483647 w 23"/>
              <a:gd name="T51" fmla="*/ 2147483647 h 17"/>
              <a:gd name="T52" fmla="*/ 2147483647 w 23"/>
              <a:gd name="T53" fmla="*/ 2147483647 h 17"/>
              <a:gd name="T54" fmla="*/ 2147483647 w 23"/>
              <a:gd name="T55" fmla="*/ 2147483647 h 17"/>
              <a:gd name="T56" fmla="*/ 2147483647 w 23"/>
              <a:gd name="T57" fmla="*/ 2147483647 h 17"/>
              <a:gd name="T58" fmla="*/ 2147483647 w 23"/>
              <a:gd name="T59" fmla="*/ 2147483647 h 17"/>
              <a:gd name="T60" fmla="*/ 2147483647 w 23"/>
              <a:gd name="T61" fmla="*/ 2147483647 h 17"/>
              <a:gd name="T62" fmla="*/ 2147483647 w 23"/>
              <a:gd name="T63" fmla="*/ 2147483647 h 17"/>
              <a:gd name="T64" fmla="*/ 2147483647 w 23"/>
              <a:gd name="T65" fmla="*/ 2147483647 h 17"/>
              <a:gd name="T66" fmla="*/ 0 w 23"/>
              <a:gd name="T67" fmla="*/ 2147483647 h 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" h="17">
                <a:moveTo>
                  <a:pt x="0" y="5"/>
                </a:moveTo>
                <a:lnTo>
                  <a:pt x="1" y="6"/>
                </a:lnTo>
                <a:lnTo>
                  <a:pt x="2" y="6"/>
                </a:lnTo>
                <a:lnTo>
                  <a:pt x="3" y="6"/>
                </a:lnTo>
                <a:lnTo>
                  <a:pt x="4" y="8"/>
                </a:lnTo>
                <a:lnTo>
                  <a:pt x="6" y="10"/>
                </a:lnTo>
                <a:lnTo>
                  <a:pt x="7" y="10"/>
                </a:lnTo>
                <a:lnTo>
                  <a:pt x="7" y="12"/>
                </a:lnTo>
                <a:lnTo>
                  <a:pt x="9" y="13"/>
                </a:lnTo>
                <a:lnTo>
                  <a:pt x="11" y="14"/>
                </a:lnTo>
                <a:lnTo>
                  <a:pt x="12" y="16"/>
                </a:lnTo>
                <a:lnTo>
                  <a:pt x="14" y="16"/>
                </a:lnTo>
                <a:lnTo>
                  <a:pt x="16" y="14"/>
                </a:lnTo>
                <a:lnTo>
                  <a:pt x="17" y="12"/>
                </a:lnTo>
                <a:lnTo>
                  <a:pt x="17" y="10"/>
                </a:lnTo>
                <a:lnTo>
                  <a:pt x="20" y="9"/>
                </a:lnTo>
                <a:lnTo>
                  <a:pt x="22" y="9"/>
                </a:lnTo>
                <a:lnTo>
                  <a:pt x="22" y="8"/>
                </a:lnTo>
                <a:lnTo>
                  <a:pt x="20" y="6"/>
                </a:lnTo>
                <a:lnTo>
                  <a:pt x="20" y="4"/>
                </a:lnTo>
                <a:lnTo>
                  <a:pt x="19" y="4"/>
                </a:lnTo>
                <a:lnTo>
                  <a:pt x="17" y="2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8" y="1"/>
                </a:lnTo>
                <a:lnTo>
                  <a:pt x="8" y="2"/>
                </a:lnTo>
                <a:lnTo>
                  <a:pt x="7" y="2"/>
                </a:lnTo>
                <a:lnTo>
                  <a:pt x="7" y="1"/>
                </a:lnTo>
                <a:lnTo>
                  <a:pt x="5" y="2"/>
                </a:lnTo>
                <a:lnTo>
                  <a:pt x="2" y="2"/>
                </a:lnTo>
                <a:lnTo>
                  <a:pt x="2" y="4"/>
                </a:lnTo>
                <a:lnTo>
                  <a:pt x="1" y="4"/>
                </a:lnTo>
                <a:lnTo>
                  <a:pt x="0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8" name="Freeform 134"/>
          <p:cNvSpPr>
            <a:spLocks/>
          </p:cNvSpPr>
          <p:nvPr/>
        </p:nvSpPr>
        <p:spPr bwMode="auto">
          <a:xfrm>
            <a:off x="3296841" y="3187700"/>
            <a:ext cx="32676" cy="26988"/>
          </a:xfrm>
          <a:custGeom>
            <a:avLst/>
            <a:gdLst>
              <a:gd name="T0" fmla="*/ 0 w 20"/>
              <a:gd name="T1" fmla="*/ 2147483647 h 17"/>
              <a:gd name="T2" fmla="*/ 2147483647 w 20"/>
              <a:gd name="T3" fmla="*/ 0 h 17"/>
              <a:gd name="T4" fmla="*/ 2147483647 w 20"/>
              <a:gd name="T5" fmla="*/ 2147483647 h 17"/>
              <a:gd name="T6" fmla="*/ 2147483647 w 20"/>
              <a:gd name="T7" fmla="*/ 0 h 17"/>
              <a:gd name="T8" fmla="*/ 2147483647 w 20"/>
              <a:gd name="T9" fmla="*/ 2147483647 h 17"/>
              <a:gd name="T10" fmla="*/ 2147483647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2147483647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0 w 20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17">
                <a:moveTo>
                  <a:pt x="0" y="4"/>
                </a:moveTo>
                <a:lnTo>
                  <a:pt x="3" y="0"/>
                </a:lnTo>
                <a:lnTo>
                  <a:pt x="8" y="2"/>
                </a:lnTo>
                <a:lnTo>
                  <a:pt x="15" y="0"/>
                </a:lnTo>
                <a:lnTo>
                  <a:pt x="19" y="5"/>
                </a:lnTo>
                <a:lnTo>
                  <a:pt x="16" y="6"/>
                </a:lnTo>
                <a:lnTo>
                  <a:pt x="14" y="4"/>
                </a:lnTo>
                <a:lnTo>
                  <a:pt x="16" y="9"/>
                </a:lnTo>
                <a:lnTo>
                  <a:pt x="8" y="12"/>
                </a:lnTo>
                <a:lnTo>
                  <a:pt x="14" y="12"/>
                </a:lnTo>
                <a:lnTo>
                  <a:pt x="12" y="16"/>
                </a:lnTo>
                <a:lnTo>
                  <a:pt x="5" y="14"/>
                </a:lnTo>
                <a:lnTo>
                  <a:pt x="0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9" name="Freeform 135"/>
          <p:cNvSpPr>
            <a:spLocks/>
          </p:cNvSpPr>
          <p:nvPr/>
        </p:nvSpPr>
        <p:spPr bwMode="auto">
          <a:xfrm>
            <a:off x="3341556" y="3359150"/>
            <a:ext cx="32676" cy="33338"/>
          </a:xfrm>
          <a:custGeom>
            <a:avLst/>
            <a:gdLst>
              <a:gd name="T0" fmla="*/ 0 w 20"/>
              <a:gd name="T1" fmla="*/ 2147483647 h 21"/>
              <a:gd name="T2" fmla="*/ 0 w 20"/>
              <a:gd name="T3" fmla="*/ 2147483647 h 21"/>
              <a:gd name="T4" fmla="*/ 2147483647 w 20"/>
              <a:gd name="T5" fmla="*/ 2147483647 h 21"/>
              <a:gd name="T6" fmla="*/ 2147483647 w 20"/>
              <a:gd name="T7" fmla="*/ 2147483647 h 21"/>
              <a:gd name="T8" fmla="*/ 2147483647 w 20"/>
              <a:gd name="T9" fmla="*/ 2147483647 h 21"/>
              <a:gd name="T10" fmla="*/ 2147483647 w 20"/>
              <a:gd name="T11" fmla="*/ 2147483647 h 21"/>
              <a:gd name="T12" fmla="*/ 2147483647 w 20"/>
              <a:gd name="T13" fmla="*/ 2147483647 h 21"/>
              <a:gd name="T14" fmla="*/ 2147483647 w 20"/>
              <a:gd name="T15" fmla="*/ 2147483647 h 21"/>
              <a:gd name="T16" fmla="*/ 2147483647 w 20"/>
              <a:gd name="T17" fmla="*/ 0 h 21"/>
              <a:gd name="T18" fmla="*/ 2147483647 w 20"/>
              <a:gd name="T19" fmla="*/ 2147483647 h 21"/>
              <a:gd name="T20" fmla="*/ 2147483647 w 20"/>
              <a:gd name="T21" fmla="*/ 2147483647 h 21"/>
              <a:gd name="T22" fmla="*/ 2147483647 w 20"/>
              <a:gd name="T23" fmla="*/ 2147483647 h 21"/>
              <a:gd name="T24" fmla="*/ 2147483647 w 20"/>
              <a:gd name="T25" fmla="*/ 2147483647 h 21"/>
              <a:gd name="T26" fmla="*/ 2147483647 w 20"/>
              <a:gd name="T27" fmla="*/ 2147483647 h 21"/>
              <a:gd name="T28" fmla="*/ 2147483647 w 20"/>
              <a:gd name="T29" fmla="*/ 2147483647 h 21"/>
              <a:gd name="T30" fmla="*/ 2147483647 w 20"/>
              <a:gd name="T31" fmla="*/ 2147483647 h 21"/>
              <a:gd name="T32" fmla="*/ 2147483647 w 20"/>
              <a:gd name="T33" fmla="*/ 2147483647 h 21"/>
              <a:gd name="T34" fmla="*/ 2147483647 w 20"/>
              <a:gd name="T35" fmla="*/ 2147483647 h 21"/>
              <a:gd name="T36" fmla="*/ 2147483647 w 20"/>
              <a:gd name="T37" fmla="*/ 2147483647 h 21"/>
              <a:gd name="T38" fmla="*/ 2147483647 w 20"/>
              <a:gd name="T39" fmla="*/ 2147483647 h 21"/>
              <a:gd name="T40" fmla="*/ 2147483647 w 20"/>
              <a:gd name="T41" fmla="*/ 2147483647 h 21"/>
              <a:gd name="T42" fmla="*/ 2147483647 w 20"/>
              <a:gd name="T43" fmla="*/ 2147483647 h 21"/>
              <a:gd name="T44" fmla="*/ 2147483647 w 20"/>
              <a:gd name="T45" fmla="*/ 2147483647 h 21"/>
              <a:gd name="T46" fmla="*/ 0 w 20"/>
              <a:gd name="T47" fmla="*/ 2147483647 h 2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" h="21">
                <a:moveTo>
                  <a:pt x="0" y="13"/>
                </a:moveTo>
                <a:lnTo>
                  <a:pt x="0" y="19"/>
                </a:lnTo>
                <a:lnTo>
                  <a:pt x="2" y="20"/>
                </a:lnTo>
                <a:lnTo>
                  <a:pt x="10" y="12"/>
                </a:lnTo>
                <a:lnTo>
                  <a:pt x="11" y="11"/>
                </a:lnTo>
                <a:lnTo>
                  <a:pt x="13" y="10"/>
                </a:lnTo>
                <a:lnTo>
                  <a:pt x="19" y="5"/>
                </a:lnTo>
                <a:lnTo>
                  <a:pt x="19" y="2"/>
                </a:lnTo>
                <a:lnTo>
                  <a:pt x="19" y="0"/>
                </a:lnTo>
                <a:lnTo>
                  <a:pt x="17" y="1"/>
                </a:lnTo>
                <a:lnTo>
                  <a:pt x="16" y="2"/>
                </a:lnTo>
                <a:lnTo>
                  <a:pt x="15" y="2"/>
                </a:lnTo>
                <a:lnTo>
                  <a:pt x="15" y="3"/>
                </a:lnTo>
                <a:lnTo>
                  <a:pt x="8" y="5"/>
                </a:lnTo>
                <a:lnTo>
                  <a:pt x="6" y="7"/>
                </a:lnTo>
                <a:lnTo>
                  <a:pt x="5" y="7"/>
                </a:lnTo>
                <a:lnTo>
                  <a:pt x="5" y="9"/>
                </a:lnTo>
                <a:lnTo>
                  <a:pt x="7" y="10"/>
                </a:lnTo>
                <a:lnTo>
                  <a:pt x="10" y="10"/>
                </a:lnTo>
                <a:lnTo>
                  <a:pt x="8" y="10"/>
                </a:lnTo>
                <a:lnTo>
                  <a:pt x="5" y="10"/>
                </a:lnTo>
                <a:lnTo>
                  <a:pt x="4" y="10"/>
                </a:lnTo>
                <a:lnTo>
                  <a:pt x="1" y="10"/>
                </a:lnTo>
                <a:lnTo>
                  <a:pt x="0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80" name="Freeform 136"/>
          <p:cNvSpPr>
            <a:spLocks/>
          </p:cNvSpPr>
          <p:nvPr/>
        </p:nvSpPr>
        <p:spPr bwMode="auto">
          <a:xfrm>
            <a:off x="3291681" y="3214689"/>
            <a:ext cx="29237" cy="33337"/>
          </a:xfrm>
          <a:custGeom>
            <a:avLst/>
            <a:gdLst>
              <a:gd name="T0" fmla="*/ 2147483647 w 18"/>
              <a:gd name="T1" fmla="*/ 2147483647 h 21"/>
              <a:gd name="T2" fmla="*/ 0 w 18"/>
              <a:gd name="T3" fmla="*/ 2147483647 h 21"/>
              <a:gd name="T4" fmla="*/ 2147483647 w 18"/>
              <a:gd name="T5" fmla="*/ 2147483647 h 21"/>
              <a:gd name="T6" fmla="*/ 2147483647 w 18"/>
              <a:gd name="T7" fmla="*/ 2147483647 h 21"/>
              <a:gd name="T8" fmla="*/ 2147483647 w 18"/>
              <a:gd name="T9" fmla="*/ 2147483647 h 21"/>
              <a:gd name="T10" fmla="*/ 2147483647 w 18"/>
              <a:gd name="T11" fmla="*/ 2147483647 h 21"/>
              <a:gd name="T12" fmla="*/ 2147483647 w 18"/>
              <a:gd name="T13" fmla="*/ 2147483647 h 21"/>
              <a:gd name="T14" fmla="*/ 2147483647 w 18"/>
              <a:gd name="T15" fmla="*/ 2147483647 h 21"/>
              <a:gd name="T16" fmla="*/ 2147483647 w 18"/>
              <a:gd name="T17" fmla="*/ 2147483647 h 21"/>
              <a:gd name="T18" fmla="*/ 2147483647 w 18"/>
              <a:gd name="T19" fmla="*/ 0 h 21"/>
              <a:gd name="T20" fmla="*/ 2147483647 w 18"/>
              <a:gd name="T21" fmla="*/ 2147483647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21">
                <a:moveTo>
                  <a:pt x="3" y="7"/>
                </a:moveTo>
                <a:lnTo>
                  <a:pt x="0" y="19"/>
                </a:lnTo>
                <a:lnTo>
                  <a:pt x="11" y="20"/>
                </a:lnTo>
                <a:lnTo>
                  <a:pt x="8" y="18"/>
                </a:lnTo>
                <a:lnTo>
                  <a:pt x="5" y="17"/>
                </a:lnTo>
                <a:lnTo>
                  <a:pt x="10" y="16"/>
                </a:lnTo>
                <a:lnTo>
                  <a:pt x="6" y="11"/>
                </a:lnTo>
                <a:lnTo>
                  <a:pt x="10" y="12"/>
                </a:lnTo>
                <a:lnTo>
                  <a:pt x="17" y="8"/>
                </a:lnTo>
                <a:lnTo>
                  <a:pt x="8" y="0"/>
                </a:lnTo>
                <a:lnTo>
                  <a:pt x="3" y="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81" name="Freeform 137"/>
          <p:cNvSpPr>
            <a:spLocks/>
          </p:cNvSpPr>
          <p:nvPr/>
        </p:nvSpPr>
        <p:spPr bwMode="auto">
          <a:xfrm>
            <a:off x="3731949" y="2946400"/>
            <a:ext cx="30956" cy="26988"/>
          </a:xfrm>
          <a:custGeom>
            <a:avLst/>
            <a:gdLst>
              <a:gd name="T0" fmla="*/ 2147483647 w 19"/>
              <a:gd name="T1" fmla="*/ 2147483647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0 h 17"/>
              <a:gd name="T16" fmla="*/ 2147483647 w 19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17">
                <a:moveTo>
                  <a:pt x="2" y="8"/>
                </a:moveTo>
                <a:lnTo>
                  <a:pt x="0" y="15"/>
                </a:lnTo>
                <a:lnTo>
                  <a:pt x="11" y="16"/>
                </a:lnTo>
                <a:lnTo>
                  <a:pt x="15" y="12"/>
                </a:lnTo>
                <a:lnTo>
                  <a:pt x="13" y="6"/>
                </a:lnTo>
                <a:lnTo>
                  <a:pt x="18" y="6"/>
                </a:lnTo>
                <a:lnTo>
                  <a:pt x="18" y="1"/>
                </a:lnTo>
                <a:lnTo>
                  <a:pt x="11" y="0"/>
                </a:lnTo>
                <a:lnTo>
                  <a:pt x="2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82" name="Freeform 138"/>
          <p:cNvSpPr>
            <a:spLocks/>
          </p:cNvSpPr>
          <p:nvPr/>
        </p:nvSpPr>
        <p:spPr bwMode="auto">
          <a:xfrm>
            <a:off x="3396589" y="3387725"/>
            <a:ext cx="27517" cy="26988"/>
          </a:xfrm>
          <a:custGeom>
            <a:avLst/>
            <a:gdLst>
              <a:gd name="T0" fmla="*/ 0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0 w 17"/>
              <a:gd name="T25" fmla="*/ 2147483647 h 17"/>
              <a:gd name="T26" fmla="*/ 0 w 17"/>
              <a:gd name="T27" fmla="*/ 2147483647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" h="17">
                <a:moveTo>
                  <a:pt x="0" y="1"/>
                </a:moveTo>
                <a:lnTo>
                  <a:pt x="4" y="0"/>
                </a:lnTo>
                <a:lnTo>
                  <a:pt x="11" y="4"/>
                </a:lnTo>
                <a:lnTo>
                  <a:pt x="11" y="7"/>
                </a:lnTo>
                <a:lnTo>
                  <a:pt x="16" y="6"/>
                </a:lnTo>
                <a:lnTo>
                  <a:pt x="11" y="11"/>
                </a:lnTo>
                <a:lnTo>
                  <a:pt x="11" y="13"/>
                </a:lnTo>
                <a:lnTo>
                  <a:pt x="11" y="14"/>
                </a:lnTo>
                <a:lnTo>
                  <a:pt x="9" y="16"/>
                </a:lnTo>
                <a:lnTo>
                  <a:pt x="6" y="12"/>
                </a:lnTo>
                <a:lnTo>
                  <a:pt x="4" y="12"/>
                </a:lnTo>
                <a:lnTo>
                  <a:pt x="4" y="4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83" name="Freeform 139"/>
          <p:cNvSpPr>
            <a:spLocks/>
          </p:cNvSpPr>
          <p:nvPr/>
        </p:nvSpPr>
        <p:spPr bwMode="auto">
          <a:xfrm>
            <a:off x="3747427" y="2938464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0 h 17"/>
              <a:gd name="T14" fmla="*/ 2147483647 w 19"/>
              <a:gd name="T15" fmla="*/ 2147483647 h 17"/>
              <a:gd name="T16" fmla="*/ 0 w 19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17">
                <a:moveTo>
                  <a:pt x="0" y="14"/>
                </a:moveTo>
                <a:lnTo>
                  <a:pt x="9" y="16"/>
                </a:lnTo>
                <a:lnTo>
                  <a:pt x="6" y="12"/>
                </a:lnTo>
                <a:lnTo>
                  <a:pt x="11" y="4"/>
                </a:lnTo>
                <a:lnTo>
                  <a:pt x="18" y="6"/>
                </a:lnTo>
                <a:lnTo>
                  <a:pt x="15" y="3"/>
                </a:lnTo>
                <a:lnTo>
                  <a:pt x="9" y="0"/>
                </a:lnTo>
                <a:lnTo>
                  <a:pt x="4" y="3"/>
                </a:lnTo>
                <a:lnTo>
                  <a:pt x="0" y="1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84" name="Freeform 140"/>
          <p:cNvSpPr>
            <a:spLocks/>
          </p:cNvSpPr>
          <p:nvPr/>
        </p:nvSpPr>
        <p:spPr bwMode="auto">
          <a:xfrm>
            <a:off x="3572008" y="3106739"/>
            <a:ext cx="29236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w 18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17">
                <a:moveTo>
                  <a:pt x="0" y="2"/>
                </a:moveTo>
                <a:lnTo>
                  <a:pt x="8" y="0"/>
                </a:lnTo>
                <a:lnTo>
                  <a:pt x="14" y="4"/>
                </a:lnTo>
                <a:lnTo>
                  <a:pt x="10" y="14"/>
                </a:lnTo>
                <a:lnTo>
                  <a:pt x="17" y="11"/>
                </a:lnTo>
                <a:lnTo>
                  <a:pt x="12" y="16"/>
                </a:lnTo>
                <a:lnTo>
                  <a:pt x="0" y="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85" name="Freeform 141"/>
          <p:cNvSpPr>
            <a:spLocks/>
          </p:cNvSpPr>
          <p:nvPr/>
        </p:nvSpPr>
        <p:spPr bwMode="auto">
          <a:xfrm>
            <a:off x="3694113" y="3902075"/>
            <a:ext cx="29237" cy="26988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0 h 17"/>
              <a:gd name="T24" fmla="*/ 2147483647 w 18"/>
              <a:gd name="T25" fmla="*/ 0 h 17"/>
              <a:gd name="T26" fmla="*/ 2147483647 w 18"/>
              <a:gd name="T27" fmla="*/ 2147483647 h 17"/>
              <a:gd name="T28" fmla="*/ 0 w 18"/>
              <a:gd name="T29" fmla="*/ 2147483647 h 17"/>
              <a:gd name="T30" fmla="*/ 0 w 18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" h="17">
                <a:moveTo>
                  <a:pt x="0" y="6"/>
                </a:moveTo>
                <a:lnTo>
                  <a:pt x="0" y="9"/>
                </a:lnTo>
                <a:lnTo>
                  <a:pt x="1" y="9"/>
                </a:lnTo>
                <a:lnTo>
                  <a:pt x="3" y="9"/>
                </a:lnTo>
                <a:lnTo>
                  <a:pt x="5" y="11"/>
                </a:lnTo>
                <a:lnTo>
                  <a:pt x="10" y="11"/>
                </a:lnTo>
                <a:lnTo>
                  <a:pt x="13" y="16"/>
                </a:lnTo>
                <a:lnTo>
                  <a:pt x="17" y="11"/>
                </a:lnTo>
                <a:lnTo>
                  <a:pt x="15" y="6"/>
                </a:lnTo>
                <a:lnTo>
                  <a:pt x="13" y="4"/>
                </a:lnTo>
                <a:lnTo>
                  <a:pt x="10" y="4"/>
                </a:lnTo>
                <a:lnTo>
                  <a:pt x="6" y="0"/>
                </a:lnTo>
                <a:lnTo>
                  <a:pt x="5" y="0"/>
                </a:lnTo>
                <a:lnTo>
                  <a:pt x="3" y="4"/>
                </a:lnTo>
                <a:lnTo>
                  <a:pt x="0" y="4"/>
                </a:lnTo>
                <a:lnTo>
                  <a:pt x="0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86" name="Freeform 142"/>
          <p:cNvSpPr>
            <a:spLocks/>
          </p:cNvSpPr>
          <p:nvPr/>
        </p:nvSpPr>
        <p:spPr bwMode="auto">
          <a:xfrm>
            <a:off x="3348435" y="3260725"/>
            <a:ext cx="2923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0 h 17"/>
              <a:gd name="T8" fmla="*/ 0 w 19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10" y="16"/>
                </a:lnTo>
                <a:lnTo>
                  <a:pt x="18" y="8"/>
                </a:lnTo>
                <a:lnTo>
                  <a:pt x="15" y="0"/>
                </a:lnTo>
                <a:lnTo>
                  <a:pt x="0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87" name="Freeform 143"/>
          <p:cNvSpPr>
            <a:spLocks/>
          </p:cNvSpPr>
          <p:nvPr/>
        </p:nvSpPr>
        <p:spPr bwMode="auto">
          <a:xfrm>
            <a:off x="3302000" y="3306764"/>
            <a:ext cx="2923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0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0 w 18"/>
              <a:gd name="T25" fmla="*/ 2147483647 h 17"/>
              <a:gd name="T26" fmla="*/ 2147483647 w 18"/>
              <a:gd name="T27" fmla="*/ 2147483647 h 17"/>
              <a:gd name="T28" fmla="*/ 0 w 18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" h="17">
                <a:moveTo>
                  <a:pt x="0" y="3"/>
                </a:moveTo>
                <a:lnTo>
                  <a:pt x="5" y="0"/>
                </a:lnTo>
                <a:lnTo>
                  <a:pt x="8" y="0"/>
                </a:lnTo>
                <a:lnTo>
                  <a:pt x="8" y="3"/>
                </a:lnTo>
                <a:lnTo>
                  <a:pt x="15" y="0"/>
                </a:lnTo>
                <a:lnTo>
                  <a:pt x="17" y="3"/>
                </a:lnTo>
                <a:lnTo>
                  <a:pt x="15" y="3"/>
                </a:lnTo>
                <a:lnTo>
                  <a:pt x="13" y="6"/>
                </a:lnTo>
                <a:lnTo>
                  <a:pt x="10" y="9"/>
                </a:lnTo>
                <a:lnTo>
                  <a:pt x="6" y="9"/>
                </a:lnTo>
                <a:lnTo>
                  <a:pt x="6" y="16"/>
                </a:lnTo>
                <a:lnTo>
                  <a:pt x="1" y="16"/>
                </a:lnTo>
                <a:lnTo>
                  <a:pt x="0" y="16"/>
                </a:lnTo>
                <a:lnTo>
                  <a:pt x="1" y="12"/>
                </a:lnTo>
                <a:lnTo>
                  <a:pt x="0" y="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88" name="Freeform 144"/>
          <p:cNvSpPr>
            <a:spLocks/>
          </p:cNvSpPr>
          <p:nvPr/>
        </p:nvSpPr>
        <p:spPr bwMode="auto">
          <a:xfrm>
            <a:off x="3621881" y="3078164"/>
            <a:ext cx="29237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2147483647 w 19"/>
              <a:gd name="T7" fmla="*/ 0 h 17"/>
              <a:gd name="T8" fmla="*/ 2147483647 w 19"/>
              <a:gd name="T9" fmla="*/ 2147483647 h 17"/>
              <a:gd name="T10" fmla="*/ 2147483647 w 19"/>
              <a:gd name="T11" fmla="*/ 0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0 w 19"/>
              <a:gd name="T21" fmla="*/ 2147483647 h 17"/>
              <a:gd name="T22" fmla="*/ 0 w 19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" h="17">
                <a:moveTo>
                  <a:pt x="0" y="9"/>
                </a:moveTo>
                <a:lnTo>
                  <a:pt x="7" y="3"/>
                </a:lnTo>
                <a:lnTo>
                  <a:pt x="5" y="0"/>
                </a:lnTo>
                <a:lnTo>
                  <a:pt x="12" y="0"/>
                </a:lnTo>
                <a:lnTo>
                  <a:pt x="9" y="6"/>
                </a:lnTo>
                <a:lnTo>
                  <a:pt x="18" y="0"/>
                </a:lnTo>
                <a:lnTo>
                  <a:pt x="18" y="9"/>
                </a:lnTo>
                <a:lnTo>
                  <a:pt x="14" y="6"/>
                </a:lnTo>
                <a:lnTo>
                  <a:pt x="12" y="12"/>
                </a:lnTo>
                <a:lnTo>
                  <a:pt x="5" y="9"/>
                </a:lnTo>
                <a:lnTo>
                  <a:pt x="0" y="16"/>
                </a:lnTo>
                <a:lnTo>
                  <a:pt x="0" y="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89" name="Freeform 145"/>
          <p:cNvSpPr>
            <a:spLocks/>
          </p:cNvSpPr>
          <p:nvPr/>
        </p:nvSpPr>
        <p:spPr bwMode="auto">
          <a:xfrm>
            <a:off x="3601244" y="306705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0 h 17"/>
              <a:gd name="T14" fmla="*/ 0 w 19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" h="17">
                <a:moveTo>
                  <a:pt x="0" y="2"/>
                </a:moveTo>
                <a:lnTo>
                  <a:pt x="3" y="12"/>
                </a:lnTo>
                <a:lnTo>
                  <a:pt x="12" y="10"/>
                </a:lnTo>
                <a:lnTo>
                  <a:pt x="15" y="16"/>
                </a:lnTo>
                <a:lnTo>
                  <a:pt x="18" y="14"/>
                </a:lnTo>
                <a:lnTo>
                  <a:pt x="9" y="4"/>
                </a:lnTo>
                <a:lnTo>
                  <a:pt x="15" y="0"/>
                </a:lnTo>
                <a:lnTo>
                  <a:pt x="0" y="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90" name="Freeform 146"/>
          <p:cNvSpPr>
            <a:spLocks/>
          </p:cNvSpPr>
          <p:nvPr/>
        </p:nvSpPr>
        <p:spPr bwMode="auto">
          <a:xfrm>
            <a:off x="3303721" y="3206750"/>
            <a:ext cx="29236" cy="26988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0 w 18"/>
              <a:gd name="T11" fmla="*/ 2147483647 h 17"/>
              <a:gd name="T12" fmla="*/ 0 w 18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17" y="4"/>
                </a:lnTo>
                <a:lnTo>
                  <a:pt x="10" y="9"/>
                </a:lnTo>
                <a:lnTo>
                  <a:pt x="17" y="11"/>
                </a:lnTo>
                <a:lnTo>
                  <a:pt x="10" y="16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91" name="Freeform 147"/>
          <p:cNvSpPr>
            <a:spLocks/>
          </p:cNvSpPr>
          <p:nvPr/>
        </p:nvSpPr>
        <p:spPr bwMode="auto">
          <a:xfrm>
            <a:off x="3319199" y="3297239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0 w 19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13" y="2"/>
                </a:lnTo>
                <a:lnTo>
                  <a:pt x="18" y="0"/>
                </a:lnTo>
                <a:lnTo>
                  <a:pt x="18" y="2"/>
                </a:lnTo>
                <a:lnTo>
                  <a:pt x="13" y="8"/>
                </a:lnTo>
                <a:lnTo>
                  <a:pt x="3" y="16"/>
                </a:lnTo>
                <a:lnTo>
                  <a:pt x="1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92" name="Freeform 148"/>
          <p:cNvSpPr>
            <a:spLocks/>
          </p:cNvSpPr>
          <p:nvPr/>
        </p:nvSpPr>
        <p:spPr bwMode="auto">
          <a:xfrm>
            <a:off x="3277924" y="3248025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0 h 17"/>
              <a:gd name="T4" fmla="*/ 2147483647 w 19"/>
              <a:gd name="T5" fmla="*/ 2147483647 h 17"/>
              <a:gd name="T6" fmla="*/ 0 w 19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15" y="0"/>
                </a:lnTo>
                <a:lnTo>
                  <a:pt x="18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93" name="Freeform 149"/>
          <p:cNvSpPr>
            <a:spLocks/>
          </p:cNvSpPr>
          <p:nvPr/>
        </p:nvSpPr>
        <p:spPr bwMode="auto">
          <a:xfrm>
            <a:off x="3594364" y="3119439"/>
            <a:ext cx="27517" cy="26987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2147483647 h 17"/>
              <a:gd name="T4" fmla="*/ 0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0 h 17"/>
              <a:gd name="T14" fmla="*/ 0 w 18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3" y="2"/>
                </a:lnTo>
                <a:lnTo>
                  <a:pt x="0" y="4"/>
                </a:lnTo>
                <a:lnTo>
                  <a:pt x="6" y="16"/>
                </a:lnTo>
                <a:lnTo>
                  <a:pt x="13" y="6"/>
                </a:lnTo>
                <a:lnTo>
                  <a:pt x="17" y="4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94" name="Freeform 150"/>
          <p:cNvSpPr>
            <a:spLocks/>
          </p:cNvSpPr>
          <p:nvPr/>
        </p:nvSpPr>
        <p:spPr bwMode="auto">
          <a:xfrm>
            <a:off x="3377672" y="3221039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0 h 17"/>
              <a:gd name="T4" fmla="*/ 2147483647 w 19"/>
              <a:gd name="T5" fmla="*/ 2147483647 h 17"/>
              <a:gd name="T6" fmla="*/ 0 w 19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0" y="13"/>
                </a:moveTo>
                <a:lnTo>
                  <a:pt x="18" y="0"/>
                </a:lnTo>
                <a:lnTo>
                  <a:pt x="9" y="16"/>
                </a:lnTo>
                <a:lnTo>
                  <a:pt x="0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95" name="Freeform 151"/>
          <p:cNvSpPr>
            <a:spLocks/>
          </p:cNvSpPr>
          <p:nvPr/>
        </p:nvSpPr>
        <p:spPr bwMode="auto">
          <a:xfrm>
            <a:off x="3596085" y="3081339"/>
            <a:ext cx="2751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0 h 17"/>
              <a:gd name="T8" fmla="*/ 0 w 18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0" y="3"/>
                </a:moveTo>
                <a:lnTo>
                  <a:pt x="14" y="16"/>
                </a:lnTo>
                <a:lnTo>
                  <a:pt x="17" y="3"/>
                </a:lnTo>
                <a:lnTo>
                  <a:pt x="7" y="0"/>
                </a:lnTo>
                <a:lnTo>
                  <a:pt x="0" y="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96" name="Freeform 152"/>
          <p:cNvSpPr>
            <a:spLocks/>
          </p:cNvSpPr>
          <p:nvPr/>
        </p:nvSpPr>
        <p:spPr bwMode="auto">
          <a:xfrm>
            <a:off x="3332957" y="3355975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0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0 w 19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17">
                <a:moveTo>
                  <a:pt x="0" y="13"/>
                </a:moveTo>
                <a:lnTo>
                  <a:pt x="6" y="13"/>
                </a:lnTo>
                <a:lnTo>
                  <a:pt x="6" y="16"/>
                </a:lnTo>
                <a:lnTo>
                  <a:pt x="9" y="16"/>
                </a:lnTo>
                <a:lnTo>
                  <a:pt x="18" y="2"/>
                </a:lnTo>
                <a:lnTo>
                  <a:pt x="18" y="0"/>
                </a:lnTo>
                <a:lnTo>
                  <a:pt x="9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97" name="Freeform 153"/>
          <p:cNvSpPr>
            <a:spLocks/>
          </p:cNvSpPr>
          <p:nvPr/>
        </p:nvSpPr>
        <p:spPr bwMode="auto">
          <a:xfrm>
            <a:off x="3621882" y="3090864"/>
            <a:ext cx="25797" cy="26987"/>
          </a:xfrm>
          <a:custGeom>
            <a:avLst/>
            <a:gdLst>
              <a:gd name="T0" fmla="*/ 0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0 h 17"/>
              <a:gd name="T16" fmla="*/ 2147483647 w 17"/>
              <a:gd name="T17" fmla="*/ 2147483647 h 17"/>
              <a:gd name="T18" fmla="*/ 0 w 17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" h="17">
                <a:moveTo>
                  <a:pt x="0" y="9"/>
                </a:moveTo>
                <a:lnTo>
                  <a:pt x="3" y="16"/>
                </a:lnTo>
                <a:lnTo>
                  <a:pt x="3" y="9"/>
                </a:lnTo>
                <a:lnTo>
                  <a:pt x="9" y="16"/>
                </a:lnTo>
                <a:lnTo>
                  <a:pt x="16" y="16"/>
                </a:lnTo>
                <a:lnTo>
                  <a:pt x="16" y="9"/>
                </a:lnTo>
                <a:lnTo>
                  <a:pt x="12" y="3"/>
                </a:lnTo>
                <a:lnTo>
                  <a:pt x="3" y="0"/>
                </a:lnTo>
                <a:lnTo>
                  <a:pt x="6" y="6"/>
                </a:lnTo>
                <a:lnTo>
                  <a:pt x="0" y="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98" name="Freeform 154"/>
          <p:cNvSpPr>
            <a:spLocks/>
          </p:cNvSpPr>
          <p:nvPr/>
        </p:nvSpPr>
        <p:spPr bwMode="auto">
          <a:xfrm>
            <a:off x="3747427" y="2959100"/>
            <a:ext cx="30956" cy="26988"/>
          </a:xfrm>
          <a:custGeom>
            <a:avLst/>
            <a:gdLst>
              <a:gd name="T0" fmla="*/ 0 w 19"/>
              <a:gd name="T1" fmla="*/ 0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0 w 19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3" y="16"/>
                </a:lnTo>
                <a:lnTo>
                  <a:pt x="7" y="16"/>
                </a:lnTo>
                <a:lnTo>
                  <a:pt x="7" y="8"/>
                </a:lnTo>
                <a:lnTo>
                  <a:pt x="18" y="16"/>
                </a:lnTo>
                <a:lnTo>
                  <a:pt x="18" y="4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99" name="Freeform 155"/>
          <p:cNvSpPr>
            <a:spLocks/>
          </p:cNvSpPr>
          <p:nvPr/>
        </p:nvSpPr>
        <p:spPr bwMode="auto">
          <a:xfrm>
            <a:off x="3601244" y="3094039"/>
            <a:ext cx="29237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0 h 17"/>
              <a:gd name="T4" fmla="*/ 2147483647 w 19"/>
              <a:gd name="T5" fmla="*/ 0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0 w 19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7">
                <a:moveTo>
                  <a:pt x="0" y="12"/>
                </a:moveTo>
                <a:lnTo>
                  <a:pt x="9" y="0"/>
                </a:lnTo>
                <a:lnTo>
                  <a:pt x="18" y="0"/>
                </a:lnTo>
                <a:lnTo>
                  <a:pt x="18" y="8"/>
                </a:lnTo>
                <a:lnTo>
                  <a:pt x="18" y="16"/>
                </a:lnTo>
                <a:lnTo>
                  <a:pt x="0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00" name="Freeform 156"/>
          <p:cNvSpPr>
            <a:spLocks/>
          </p:cNvSpPr>
          <p:nvPr/>
        </p:nvSpPr>
        <p:spPr bwMode="auto">
          <a:xfrm>
            <a:off x="3367352" y="3654425"/>
            <a:ext cx="27517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2147483647 w 18"/>
              <a:gd name="T7" fmla="*/ 0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0 w 18"/>
              <a:gd name="T35" fmla="*/ 2147483647 h 17"/>
              <a:gd name="T36" fmla="*/ 0 w 18"/>
              <a:gd name="T37" fmla="*/ 2147483647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" h="17">
                <a:moveTo>
                  <a:pt x="0" y="5"/>
                </a:moveTo>
                <a:lnTo>
                  <a:pt x="6" y="0"/>
                </a:lnTo>
                <a:lnTo>
                  <a:pt x="10" y="2"/>
                </a:lnTo>
                <a:lnTo>
                  <a:pt x="10" y="0"/>
                </a:lnTo>
                <a:lnTo>
                  <a:pt x="13" y="2"/>
                </a:lnTo>
                <a:lnTo>
                  <a:pt x="10" y="2"/>
                </a:lnTo>
                <a:lnTo>
                  <a:pt x="13" y="8"/>
                </a:lnTo>
                <a:lnTo>
                  <a:pt x="17" y="8"/>
                </a:lnTo>
                <a:lnTo>
                  <a:pt x="13" y="8"/>
                </a:lnTo>
                <a:lnTo>
                  <a:pt x="13" y="13"/>
                </a:lnTo>
                <a:lnTo>
                  <a:pt x="17" y="16"/>
                </a:lnTo>
                <a:lnTo>
                  <a:pt x="13" y="16"/>
                </a:lnTo>
                <a:lnTo>
                  <a:pt x="10" y="16"/>
                </a:lnTo>
                <a:lnTo>
                  <a:pt x="10" y="13"/>
                </a:lnTo>
                <a:lnTo>
                  <a:pt x="10" y="10"/>
                </a:lnTo>
                <a:lnTo>
                  <a:pt x="6" y="8"/>
                </a:lnTo>
                <a:lnTo>
                  <a:pt x="6" y="10"/>
                </a:lnTo>
                <a:lnTo>
                  <a:pt x="0" y="8"/>
                </a:lnTo>
                <a:lnTo>
                  <a:pt x="0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01" name="Freeform 157"/>
          <p:cNvSpPr>
            <a:spLocks/>
          </p:cNvSpPr>
          <p:nvPr/>
        </p:nvSpPr>
        <p:spPr bwMode="auto">
          <a:xfrm>
            <a:off x="3360473" y="3278189"/>
            <a:ext cx="29237" cy="26987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2147483647 h 17"/>
              <a:gd name="T4" fmla="*/ 2147483647 w 18"/>
              <a:gd name="T5" fmla="*/ 0 h 17"/>
              <a:gd name="T6" fmla="*/ 0 w 18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8" y="16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02" name="Freeform 158"/>
          <p:cNvSpPr>
            <a:spLocks/>
          </p:cNvSpPr>
          <p:nvPr/>
        </p:nvSpPr>
        <p:spPr bwMode="auto">
          <a:xfrm>
            <a:off x="3353594" y="3402014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0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0 w 19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7">
                <a:moveTo>
                  <a:pt x="0" y="12"/>
                </a:moveTo>
                <a:lnTo>
                  <a:pt x="13" y="0"/>
                </a:lnTo>
                <a:lnTo>
                  <a:pt x="18" y="3"/>
                </a:lnTo>
                <a:lnTo>
                  <a:pt x="9" y="9"/>
                </a:lnTo>
                <a:lnTo>
                  <a:pt x="4" y="16"/>
                </a:lnTo>
                <a:lnTo>
                  <a:pt x="0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03" name="Freeform 159"/>
          <p:cNvSpPr>
            <a:spLocks/>
          </p:cNvSpPr>
          <p:nvPr/>
        </p:nvSpPr>
        <p:spPr bwMode="auto">
          <a:xfrm>
            <a:off x="3740547" y="2982914"/>
            <a:ext cx="2751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0 w 1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5"/>
                </a:moveTo>
                <a:lnTo>
                  <a:pt x="17" y="0"/>
                </a:lnTo>
                <a:lnTo>
                  <a:pt x="4" y="16"/>
                </a:lnTo>
                <a:lnTo>
                  <a:pt x="0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04" name="Freeform 160"/>
          <p:cNvSpPr>
            <a:spLocks/>
          </p:cNvSpPr>
          <p:nvPr/>
        </p:nvSpPr>
        <p:spPr bwMode="auto">
          <a:xfrm>
            <a:off x="3372512" y="3354389"/>
            <a:ext cx="2751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0 w 18"/>
              <a:gd name="T7" fmla="*/ 2147483647 h 17"/>
              <a:gd name="T8" fmla="*/ 0 w 18"/>
              <a:gd name="T9" fmla="*/ 2147483647 h 17"/>
              <a:gd name="T10" fmla="*/ 0 w 18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7">
                <a:moveTo>
                  <a:pt x="0" y="5"/>
                </a:moveTo>
                <a:lnTo>
                  <a:pt x="17" y="0"/>
                </a:lnTo>
                <a:lnTo>
                  <a:pt x="17" y="10"/>
                </a:lnTo>
                <a:lnTo>
                  <a:pt x="0" y="16"/>
                </a:lnTo>
                <a:lnTo>
                  <a:pt x="0" y="10"/>
                </a:lnTo>
                <a:lnTo>
                  <a:pt x="0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05" name="Freeform 161"/>
          <p:cNvSpPr>
            <a:spLocks/>
          </p:cNvSpPr>
          <p:nvPr/>
        </p:nvSpPr>
        <p:spPr bwMode="auto">
          <a:xfrm>
            <a:off x="3375952" y="3348039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0 h 17"/>
              <a:gd name="T10" fmla="*/ 0 w 19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7">
                <a:moveTo>
                  <a:pt x="0" y="6"/>
                </a:moveTo>
                <a:lnTo>
                  <a:pt x="0" y="16"/>
                </a:lnTo>
                <a:lnTo>
                  <a:pt x="18" y="6"/>
                </a:lnTo>
                <a:lnTo>
                  <a:pt x="9" y="3"/>
                </a:lnTo>
                <a:lnTo>
                  <a:pt x="9" y="0"/>
                </a:lnTo>
                <a:lnTo>
                  <a:pt x="0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06" name="Freeform 162"/>
          <p:cNvSpPr>
            <a:spLocks/>
          </p:cNvSpPr>
          <p:nvPr/>
        </p:nvSpPr>
        <p:spPr bwMode="auto">
          <a:xfrm>
            <a:off x="3675196" y="2994025"/>
            <a:ext cx="29236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0 w 1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8"/>
                </a:moveTo>
                <a:lnTo>
                  <a:pt x="8" y="16"/>
                </a:lnTo>
                <a:lnTo>
                  <a:pt x="17" y="0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07" name="Freeform 163"/>
          <p:cNvSpPr>
            <a:spLocks/>
          </p:cNvSpPr>
          <p:nvPr/>
        </p:nvSpPr>
        <p:spPr bwMode="auto">
          <a:xfrm>
            <a:off x="3319199" y="3184525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0 w 19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0" y="8"/>
                </a:moveTo>
                <a:lnTo>
                  <a:pt x="18" y="16"/>
                </a:lnTo>
                <a:lnTo>
                  <a:pt x="18" y="0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08" name="Freeform 164"/>
          <p:cNvSpPr>
            <a:spLocks/>
          </p:cNvSpPr>
          <p:nvPr/>
        </p:nvSpPr>
        <p:spPr bwMode="auto">
          <a:xfrm>
            <a:off x="3355315" y="3176589"/>
            <a:ext cx="1719" cy="26987"/>
          </a:xfrm>
          <a:custGeom>
            <a:avLst/>
            <a:gdLst>
              <a:gd name="T0" fmla="*/ 0 w 1"/>
              <a:gd name="T1" fmla="*/ 0 h 17"/>
              <a:gd name="T2" fmla="*/ 0 w 1"/>
              <a:gd name="T3" fmla="*/ 2147483647 h 17"/>
              <a:gd name="T4" fmla="*/ 0 w 1"/>
              <a:gd name="T5" fmla="*/ 0 h 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7">
                <a:moveTo>
                  <a:pt x="0" y="0"/>
                </a:move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09" name="Freeform 165"/>
          <p:cNvSpPr>
            <a:spLocks/>
          </p:cNvSpPr>
          <p:nvPr/>
        </p:nvSpPr>
        <p:spPr bwMode="auto">
          <a:xfrm>
            <a:off x="3319199" y="3179764"/>
            <a:ext cx="30956" cy="26987"/>
          </a:xfrm>
          <a:custGeom>
            <a:avLst/>
            <a:gdLst>
              <a:gd name="T0" fmla="*/ 2147483647 w 19"/>
              <a:gd name="T1" fmla="*/ 0 h 17"/>
              <a:gd name="T2" fmla="*/ 0 w 19"/>
              <a:gd name="T3" fmla="*/ 2147483647 h 17"/>
              <a:gd name="T4" fmla="*/ 2147483647 w 19"/>
              <a:gd name="T5" fmla="*/ 0 h 17"/>
              <a:gd name="T6" fmla="*/ 2147483647 w 19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9" y="0"/>
                </a:moveTo>
                <a:lnTo>
                  <a:pt x="0" y="16"/>
                </a:lnTo>
                <a:lnTo>
                  <a:pt x="18" y="0"/>
                </a:lnTo>
                <a:lnTo>
                  <a:pt x="9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10" name="Freeform 166"/>
          <p:cNvSpPr>
            <a:spLocks/>
          </p:cNvSpPr>
          <p:nvPr/>
        </p:nvSpPr>
        <p:spPr bwMode="auto">
          <a:xfrm>
            <a:off x="3332957" y="3367089"/>
            <a:ext cx="30956" cy="26987"/>
          </a:xfrm>
          <a:custGeom>
            <a:avLst/>
            <a:gdLst>
              <a:gd name="T0" fmla="*/ 0 w 19"/>
              <a:gd name="T1" fmla="*/ 0 h 17"/>
              <a:gd name="T2" fmla="*/ 2147483647 w 19"/>
              <a:gd name="T3" fmla="*/ 2147483647 h 17"/>
              <a:gd name="T4" fmla="*/ 2147483647 w 19"/>
              <a:gd name="T5" fmla="*/ 0 h 17"/>
              <a:gd name="T6" fmla="*/ 0 w 19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9" y="16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11" name="Freeform 167"/>
          <p:cNvSpPr>
            <a:spLocks/>
          </p:cNvSpPr>
          <p:nvPr/>
        </p:nvSpPr>
        <p:spPr bwMode="auto">
          <a:xfrm>
            <a:off x="4875610" y="2044700"/>
            <a:ext cx="658680" cy="1011238"/>
          </a:xfrm>
          <a:custGeom>
            <a:avLst/>
            <a:gdLst>
              <a:gd name="T0" fmla="*/ 2147483647 w 415"/>
              <a:gd name="T1" fmla="*/ 2147483647 h 637"/>
              <a:gd name="T2" fmla="*/ 2147483647 w 415"/>
              <a:gd name="T3" fmla="*/ 2147483647 h 637"/>
              <a:gd name="T4" fmla="*/ 2147483647 w 415"/>
              <a:gd name="T5" fmla="*/ 2147483647 h 637"/>
              <a:gd name="T6" fmla="*/ 2147483647 w 415"/>
              <a:gd name="T7" fmla="*/ 2147483647 h 637"/>
              <a:gd name="T8" fmla="*/ 2147483647 w 415"/>
              <a:gd name="T9" fmla="*/ 2147483647 h 637"/>
              <a:gd name="T10" fmla="*/ 2147483647 w 415"/>
              <a:gd name="T11" fmla="*/ 2147483647 h 637"/>
              <a:gd name="T12" fmla="*/ 2147483647 w 415"/>
              <a:gd name="T13" fmla="*/ 2147483647 h 637"/>
              <a:gd name="T14" fmla="*/ 2147483647 w 415"/>
              <a:gd name="T15" fmla="*/ 2147483647 h 637"/>
              <a:gd name="T16" fmla="*/ 2147483647 w 415"/>
              <a:gd name="T17" fmla="*/ 2147483647 h 637"/>
              <a:gd name="T18" fmla="*/ 2147483647 w 415"/>
              <a:gd name="T19" fmla="*/ 2147483647 h 637"/>
              <a:gd name="T20" fmla="*/ 2147483647 w 415"/>
              <a:gd name="T21" fmla="*/ 2147483647 h 637"/>
              <a:gd name="T22" fmla="*/ 2147483647 w 415"/>
              <a:gd name="T23" fmla="*/ 2147483647 h 637"/>
              <a:gd name="T24" fmla="*/ 2147483647 w 415"/>
              <a:gd name="T25" fmla="*/ 2147483647 h 637"/>
              <a:gd name="T26" fmla="*/ 2147483647 w 415"/>
              <a:gd name="T27" fmla="*/ 2147483647 h 637"/>
              <a:gd name="T28" fmla="*/ 2147483647 w 415"/>
              <a:gd name="T29" fmla="*/ 2147483647 h 637"/>
              <a:gd name="T30" fmla="*/ 2147483647 w 415"/>
              <a:gd name="T31" fmla="*/ 2147483647 h 637"/>
              <a:gd name="T32" fmla="*/ 2147483647 w 415"/>
              <a:gd name="T33" fmla="*/ 2147483647 h 637"/>
              <a:gd name="T34" fmla="*/ 2147483647 w 415"/>
              <a:gd name="T35" fmla="*/ 2147483647 h 637"/>
              <a:gd name="T36" fmla="*/ 2147483647 w 415"/>
              <a:gd name="T37" fmla="*/ 2147483647 h 637"/>
              <a:gd name="T38" fmla="*/ 2147483647 w 415"/>
              <a:gd name="T39" fmla="*/ 2147483647 h 637"/>
              <a:gd name="T40" fmla="*/ 2147483647 w 415"/>
              <a:gd name="T41" fmla="*/ 2147483647 h 637"/>
              <a:gd name="T42" fmla="*/ 2147483647 w 415"/>
              <a:gd name="T43" fmla="*/ 2147483647 h 637"/>
              <a:gd name="T44" fmla="*/ 2147483647 w 415"/>
              <a:gd name="T45" fmla="*/ 2147483647 h 637"/>
              <a:gd name="T46" fmla="*/ 2147483647 w 415"/>
              <a:gd name="T47" fmla="*/ 2147483647 h 637"/>
              <a:gd name="T48" fmla="*/ 2147483647 w 415"/>
              <a:gd name="T49" fmla="*/ 2147483647 h 637"/>
              <a:gd name="T50" fmla="*/ 2147483647 w 415"/>
              <a:gd name="T51" fmla="*/ 2147483647 h 637"/>
              <a:gd name="T52" fmla="*/ 2147483647 w 415"/>
              <a:gd name="T53" fmla="*/ 2147483647 h 637"/>
              <a:gd name="T54" fmla="*/ 2147483647 w 415"/>
              <a:gd name="T55" fmla="*/ 2147483647 h 637"/>
              <a:gd name="T56" fmla="*/ 2147483647 w 415"/>
              <a:gd name="T57" fmla="*/ 2147483647 h 637"/>
              <a:gd name="T58" fmla="*/ 2147483647 w 415"/>
              <a:gd name="T59" fmla="*/ 2147483647 h 637"/>
              <a:gd name="T60" fmla="*/ 2147483647 w 415"/>
              <a:gd name="T61" fmla="*/ 2147483647 h 637"/>
              <a:gd name="T62" fmla="*/ 2147483647 w 415"/>
              <a:gd name="T63" fmla="*/ 2147483647 h 637"/>
              <a:gd name="T64" fmla="*/ 2147483647 w 415"/>
              <a:gd name="T65" fmla="*/ 2147483647 h 637"/>
              <a:gd name="T66" fmla="*/ 2147483647 w 415"/>
              <a:gd name="T67" fmla="*/ 2147483647 h 637"/>
              <a:gd name="T68" fmla="*/ 2147483647 w 415"/>
              <a:gd name="T69" fmla="*/ 2147483647 h 637"/>
              <a:gd name="T70" fmla="*/ 2147483647 w 415"/>
              <a:gd name="T71" fmla="*/ 2147483647 h 637"/>
              <a:gd name="T72" fmla="*/ 2147483647 w 415"/>
              <a:gd name="T73" fmla="*/ 2147483647 h 637"/>
              <a:gd name="T74" fmla="*/ 2147483647 w 415"/>
              <a:gd name="T75" fmla="*/ 2147483647 h 637"/>
              <a:gd name="T76" fmla="*/ 2147483647 w 415"/>
              <a:gd name="T77" fmla="*/ 2147483647 h 637"/>
              <a:gd name="T78" fmla="*/ 2147483647 w 415"/>
              <a:gd name="T79" fmla="*/ 2147483647 h 637"/>
              <a:gd name="T80" fmla="*/ 2147483647 w 415"/>
              <a:gd name="T81" fmla="*/ 2147483647 h 637"/>
              <a:gd name="T82" fmla="*/ 2147483647 w 415"/>
              <a:gd name="T83" fmla="*/ 2147483647 h 637"/>
              <a:gd name="T84" fmla="*/ 2147483647 w 415"/>
              <a:gd name="T85" fmla="*/ 2147483647 h 637"/>
              <a:gd name="T86" fmla="*/ 2147483647 w 415"/>
              <a:gd name="T87" fmla="*/ 2147483647 h 637"/>
              <a:gd name="T88" fmla="*/ 2147483647 w 415"/>
              <a:gd name="T89" fmla="*/ 2147483647 h 637"/>
              <a:gd name="T90" fmla="*/ 2147483647 w 415"/>
              <a:gd name="T91" fmla="*/ 2147483647 h 637"/>
              <a:gd name="T92" fmla="*/ 2147483647 w 415"/>
              <a:gd name="T93" fmla="*/ 2147483647 h 637"/>
              <a:gd name="T94" fmla="*/ 2147483647 w 415"/>
              <a:gd name="T95" fmla="*/ 2147483647 h 637"/>
              <a:gd name="T96" fmla="*/ 2147483647 w 415"/>
              <a:gd name="T97" fmla="*/ 2147483647 h 637"/>
              <a:gd name="T98" fmla="*/ 2147483647 w 415"/>
              <a:gd name="T99" fmla="*/ 2147483647 h 637"/>
              <a:gd name="T100" fmla="*/ 2147483647 w 415"/>
              <a:gd name="T101" fmla="*/ 2147483647 h 637"/>
              <a:gd name="T102" fmla="*/ 2147483647 w 415"/>
              <a:gd name="T103" fmla="*/ 2147483647 h 637"/>
              <a:gd name="T104" fmla="*/ 2147483647 w 415"/>
              <a:gd name="T105" fmla="*/ 2147483647 h 637"/>
              <a:gd name="T106" fmla="*/ 2147483647 w 415"/>
              <a:gd name="T107" fmla="*/ 2147483647 h 637"/>
              <a:gd name="T108" fmla="*/ 2147483647 w 415"/>
              <a:gd name="T109" fmla="*/ 2147483647 h 637"/>
              <a:gd name="T110" fmla="*/ 2147483647 w 415"/>
              <a:gd name="T111" fmla="*/ 2147483647 h 637"/>
              <a:gd name="T112" fmla="*/ 2147483647 w 415"/>
              <a:gd name="T113" fmla="*/ 2147483647 h 637"/>
              <a:gd name="T114" fmla="*/ 2147483647 w 415"/>
              <a:gd name="T115" fmla="*/ 2147483647 h 637"/>
              <a:gd name="T116" fmla="*/ 2147483647 w 415"/>
              <a:gd name="T117" fmla="*/ 2147483647 h 637"/>
              <a:gd name="T118" fmla="*/ 2147483647 w 415"/>
              <a:gd name="T119" fmla="*/ 2147483647 h 637"/>
              <a:gd name="T120" fmla="*/ 2147483647 w 415"/>
              <a:gd name="T121" fmla="*/ 2147483647 h 6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15" h="637">
                <a:moveTo>
                  <a:pt x="78" y="507"/>
                </a:moveTo>
                <a:lnTo>
                  <a:pt x="79" y="508"/>
                </a:lnTo>
                <a:lnTo>
                  <a:pt x="80" y="508"/>
                </a:lnTo>
                <a:lnTo>
                  <a:pt x="81" y="509"/>
                </a:lnTo>
                <a:lnTo>
                  <a:pt x="82" y="510"/>
                </a:lnTo>
                <a:lnTo>
                  <a:pt x="82" y="512"/>
                </a:lnTo>
                <a:lnTo>
                  <a:pt x="82" y="513"/>
                </a:lnTo>
                <a:lnTo>
                  <a:pt x="83" y="515"/>
                </a:lnTo>
                <a:lnTo>
                  <a:pt x="84" y="514"/>
                </a:lnTo>
                <a:lnTo>
                  <a:pt x="85" y="514"/>
                </a:lnTo>
                <a:lnTo>
                  <a:pt x="85" y="515"/>
                </a:lnTo>
                <a:lnTo>
                  <a:pt x="84" y="515"/>
                </a:lnTo>
                <a:lnTo>
                  <a:pt x="84" y="516"/>
                </a:lnTo>
                <a:lnTo>
                  <a:pt x="83" y="516"/>
                </a:lnTo>
                <a:lnTo>
                  <a:pt x="82" y="515"/>
                </a:lnTo>
                <a:lnTo>
                  <a:pt x="82" y="516"/>
                </a:lnTo>
                <a:lnTo>
                  <a:pt x="82" y="518"/>
                </a:lnTo>
                <a:lnTo>
                  <a:pt x="83" y="518"/>
                </a:lnTo>
                <a:lnTo>
                  <a:pt x="84" y="518"/>
                </a:lnTo>
                <a:lnTo>
                  <a:pt x="85" y="519"/>
                </a:lnTo>
                <a:lnTo>
                  <a:pt x="87" y="520"/>
                </a:lnTo>
                <a:lnTo>
                  <a:pt x="88" y="520"/>
                </a:lnTo>
                <a:lnTo>
                  <a:pt x="88" y="521"/>
                </a:lnTo>
                <a:lnTo>
                  <a:pt x="87" y="520"/>
                </a:lnTo>
                <a:lnTo>
                  <a:pt x="86" y="520"/>
                </a:lnTo>
                <a:lnTo>
                  <a:pt x="85" y="522"/>
                </a:lnTo>
                <a:lnTo>
                  <a:pt x="86" y="523"/>
                </a:lnTo>
                <a:lnTo>
                  <a:pt x="86" y="524"/>
                </a:lnTo>
                <a:lnTo>
                  <a:pt x="87" y="525"/>
                </a:lnTo>
                <a:lnTo>
                  <a:pt x="89" y="526"/>
                </a:lnTo>
                <a:lnTo>
                  <a:pt x="91" y="528"/>
                </a:lnTo>
                <a:lnTo>
                  <a:pt x="91" y="529"/>
                </a:lnTo>
                <a:lnTo>
                  <a:pt x="93" y="530"/>
                </a:lnTo>
                <a:lnTo>
                  <a:pt x="94" y="531"/>
                </a:lnTo>
                <a:lnTo>
                  <a:pt x="92" y="531"/>
                </a:lnTo>
                <a:lnTo>
                  <a:pt x="89" y="530"/>
                </a:lnTo>
                <a:lnTo>
                  <a:pt x="87" y="530"/>
                </a:lnTo>
                <a:lnTo>
                  <a:pt x="86" y="529"/>
                </a:lnTo>
                <a:lnTo>
                  <a:pt x="85" y="528"/>
                </a:lnTo>
                <a:lnTo>
                  <a:pt x="85" y="530"/>
                </a:lnTo>
                <a:lnTo>
                  <a:pt x="85" y="531"/>
                </a:lnTo>
                <a:lnTo>
                  <a:pt x="86" y="532"/>
                </a:lnTo>
                <a:lnTo>
                  <a:pt x="87" y="533"/>
                </a:lnTo>
                <a:lnTo>
                  <a:pt x="88" y="533"/>
                </a:lnTo>
                <a:lnTo>
                  <a:pt x="89" y="533"/>
                </a:lnTo>
                <a:lnTo>
                  <a:pt x="88" y="534"/>
                </a:lnTo>
                <a:lnTo>
                  <a:pt x="86" y="535"/>
                </a:lnTo>
                <a:lnTo>
                  <a:pt x="87" y="537"/>
                </a:lnTo>
                <a:lnTo>
                  <a:pt x="89" y="537"/>
                </a:lnTo>
                <a:lnTo>
                  <a:pt x="89" y="538"/>
                </a:lnTo>
                <a:lnTo>
                  <a:pt x="88" y="539"/>
                </a:lnTo>
                <a:lnTo>
                  <a:pt x="87" y="540"/>
                </a:lnTo>
                <a:lnTo>
                  <a:pt x="85" y="539"/>
                </a:lnTo>
                <a:lnTo>
                  <a:pt x="85" y="540"/>
                </a:lnTo>
                <a:lnTo>
                  <a:pt x="87" y="540"/>
                </a:lnTo>
                <a:lnTo>
                  <a:pt x="88" y="541"/>
                </a:lnTo>
                <a:lnTo>
                  <a:pt x="89" y="543"/>
                </a:lnTo>
                <a:lnTo>
                  <a:pt x="89" y="544"/>
                </a:lnTo>
                <a:lnTo>
                  <a:pt x="89" y="545"/>
                </a:lnTo>
                <a:lnTo>
                  <a:pt x="89" y="547"/>
                </a:lnTo>
                <a:lnTo>
                  <a:pt x="89" y="548"/>
                </a:lnTo>
                <a:lnTo>
                  <a:pt x="88" y="549"/>
                </a:lnTo>
                <a:lnTo>
                  <a:pt x="93" y="551"/>
                </a:lnTo>
                <a:lnTo>
                  <a:pt x="89" y="553"/>
                </a:lnTo>
                <a:lnTo>
                  <a:pt x="89" y="554"/>
                </a:lnTo>
                <a:lnTo>
                  <a:pt x="87" y="555"/>
                </a:lnTo>
                <a:lnTo>
                  <a:pt x="88" y="557"/>
                </a:lnTo>
                <a:lnTo>
                  <a:pt x="88" y="558"/>
                </a:lnTo>
                <a:lnTo>
                  <a:pt x="88" y="560"/>
                </a:lnTo>
                <a:lnTo>
                  <a:pt x="89" y="561"/>
                </a:lnTo>
                <a:lnTo>
                  <a:pt x="86" y="561"/>
                </a:lnTo>
                <a:lnTo>
                  <a:pt x="85" y="561"/>
                </a:lnTo>
                <a:lnTo>
                  <a:pt x="87" y="562"/>
                </a:lnTo>
                <a:lnTo>
                  <a:pt x="87" y="563"/>
                </a:lnTo>
                <a:lnTo>
                  <a:pt x="85" y="562"/>
                </a:lnTo>
                <a:lnTo>
                  <a:pt x="84" y="562"/>
                </a:lnTo>
                <a:lnTo>
                  <a:pt x="83" y="562"/>
                </a:lnTo>
                <a:lnTo>
                  <a:pt x="83" y="563"/>
                </a:lnTo>
                <a:lnTo>
                  <a:pt x="85" y="563"/>
                </a:lnTo>
                <a:lnTo>
                  <a:pt x="84" y="565"/>
                </a:lnTo>
                <a:lnTo>
                  <a:pt x="85" y="565"/>
                </a:lnTo>
                <a:lnTo>
                  <a:pt x="85" y="567"/>
                </a:lnTo>
                <a:lnTo>
                  <a:pt x="88" y="569"/>
                </a:lnTo>
                <a:lnTo>
                  <a:pt x="89" y="571"/>
                </a:lnTo>
                <a:lnTo>
                  <a:pt x="89" y="573"/>
                </a:lnTo>
                <a:lnTo>
                  <a:pt x="88" y="571"/>
                </a:lnTo>
                <a:lnTo>
                  <a:pt x="87" y="571"/>
                </a:lnTo>
                <a:lnTo>
                  <a:pt x="87" y="570"/>
                </a:lnTo>
                <a:lnTo>
                  <a:pt x="83" y="566"/>
                </a:lnTo>
                <a:lnTo>
                  <a:pt x="82" y="568"/>
                </a:lnTo>
                <a:lnTo>
                  <a:pt x="83" y="570"/>
                </a:lnTo>
                <a:lnTo>
                  <a:pt x="85" y="571"/>
                </a:lnTo>
                <a:lnTo>
                  <a:pt x="82" y="572"/>
                </a:lnTo>
                <a:lnTo>
                  <a:pt x="82" y="573"/>
                </a:lnTo>
                <a:lnTo>
                  <a:pt x="83" y="574"/>
                </a:lnTo>
                <a:lnTo>
                  <a:pt x="85" y="573"/>
                </a:lnTo>
                <a:lnTo>
                  <a:pt x="86" y="573"/>
                </a:lnTo>
                <a:lnTo>
                  <a:pt x="85" y="572"/>
                </a:lnTo>
                <a:lnTo>
                  <a:pt x="86" y="572"/>
                </a:lnTo>
                <a:lnTo>
                  <a:pt x="87" y="573"/>
                </a:lnTo>
                <a:lnTo>
                  <a:pt x="89" y="573"/>
                </a:lnTo>
                <a:lnTo>
                  <a:pt x="89" y="574"/>
                </a:lnTo>
                <a:lnTo>
                  <a:pt x="86" y="574"/>
                </a:lnTo>
                <a:lnTo>
                  <a:pt x="85" y="576"/>
                </a:lnTo>
                <a:lnTo>
                  <a:pt x="86" y="576"/>
                </a:lnTo>
                <a:lnTo>
                  <a:pt x="88" y="578"/>
                </a:lnTo>
                <a:lnTo>
                  <a:pt x="88" y="579"/>
                </a:lnTo>
                <a:lnTo>
                  <a:pt x="89" y="581"/>
                </a:lnTo>
                <a:lnTo>
                  <a:pt x="89" y="582"/>
                </a:lnTo>
                <a:lnTo>
                  <a:pt x="91" y="582"/>
                </a:lnTo>
                <a:lnTo>
                  <a:pt x="92" y="583"/>
                </a:lnTo>
                <a:lnTo>
                  <a:pt x="91" y="583"/>
                </a:lnTo>
                <a:lnTo>
                  <a:pt x="92" y="584"/>
                </a:lnTo>
                <a:lnTo>
                  <a:pt x="93" y="585"/>
                </a:lnTo>
                <a:lnTo>
                  <a:pt x="91" y="585"/>
                </a:lnTo>
                <a:lnTo>
                  <a:pt x="89" y="585"/>
                </a:lnTo>
                <a:lnTo>
                  <a:pt x="87" y="585"/>
                </a:lnTo>
                <a:lnTo>
                  <a:pt x="88" y="586"/>
                </a:lnTo>
                <a:lnTo>
                  <a:pt x="89" y="588"/>
                </a:lnTo>
                <a:lnTo>
                  <a:pt x="92" y="589"/>
                </a:lnTo>
                <a:lnTo>
                  <a:pt x="93" y="590"/>
                </a:lnTo>
                <a:lnTo>
                  <a:pt x="93" y="591"/>
                </a:lnTo>
                <a:lnTo>
                  <a:pt x="92" y="590"/>
                </a:lnTo>
                <a:lnTo>
                  <a:pt x="91" y="591"/>
                </a:lnTo>
                <a:lnTo>
                  <a:pt x="93" y="592"/>
                </a:lnTo>
                <a:lnTo>
                  <a:pt x="93" y="593"/>
                </a:lnTo>
                <a:lnTo>
                  <a:pt x="94" y="594"/>
                </a:lnTo>
                <a:lnTo>
                  <a:pt x="93" y="594"/>
                </a:lnTo>
                <a:lnTo>
                  <a:pt x="91" y="594"/>
                </a:lnTo>
                <a:lnTo>
                  <a:pt x="89" y="593"/>
                </a:lnTo>
                <a:lnTo>
                  <a:pt x="88" y="591"/>
                </a:lnTo>
                <a:lnTo>
                  <a:pt x="87" y="591"/>
                </a:lnTo>
                <a:lnTo>
                  <a:pt x="86" y="589"/>
                </a:lnTo>
                <a:lnTo>
                  <a:pt x="85" y="588"/>
                </a:lnTo>
                <a:lnTo>
                  <a:pt x="84" y="589"/>
                </a:lnTo>
                <a:lnTo>
                  <a:pt x="84" y="590"/>
                </a:lnTo>
                <a:lnTo>
                  <a:pt x="85" y="592"/>
                </a:lnTo>
                <a:lnTo>
                  <a:pt x="86" y="593"/>
                </a:lnTo>
                <a:lnTo>
                  <a:pt x="87" y="596"/>
                </a:lnTo>
                <a:lnTo>
                  <a:pt x="89" y="599"/>
                </a:lnTo>
                <a:lnTo>
                  <a:pt x="89" y="598"/>
                </a:lnTo>
                <a:lnTo>
                  <a:pt x="91" y="598"/>
                </a:lnTo>
                <a:lnTo>
                  <a:pt x="92" y="598"/>
                </a:lnTo>
                <a:lnTo>
                  <a:pt x="93" y="599"/>
                </a:lnTo>
                <a:lnTo>
                  <a:pt x="94" y="599"/>
                </a:lnTo>
                <a:lnTo>
                  <a:pt x="94" y="598"/>
                </a:lnTo>
                <a:lnTo>
                  <a:pt x="95" y="598"/>
                </a:lnTo>
                <a:lnTo>
                  <a:pt x="96" y="597"/>
                </a:lnTo>
                <a:lnTo>
                  <a:pt x="97" y="598"/>
                </a:lnTo>
                <a:lnTo>
                  <a:pt x="98" y="598"/>
                </a:lnTo>
                <a:lnTo>
                  <a:pt x="98" y="597"/>
                </a:lnTo>
                <a:lnTo>
                  <a:pt x="99" y="596"/>
                </a:lnTo>
                <a:lnTo>
                  <a:pt x="100" y="595"/>
                </a:lnTo>
                <a:lnTo>
                  <a:pt x="100" y="594"/>
                </a:lnTo>
                <a:lnTo>
                  <a:pt x="100" y="593"/>
                </a:lnTo>
                <a:lnTo>
                  <a:pt x="100" y="591"/>
                </a:lnTo>
                <a:lnTo>
                  <a:pt x="101" y="591"/>
                </a:lnTo>
                <a:lnTo>
                  <a:pt x="102" y="591"/>
                </a:lnTo>
                <a:lnTo>
                  <a:pt x="104" y="591"/>
                </a:lnTo>
                <a:lnTo>
                  <a:pt x="104" y="593"/>
                </a:lnTo>
                <a:lnTo>
                  <a:pt x="102" y="594"/>
                </a:lnTo>
                <a:lnTo>
                  <a:pt x="102" y="597"/>
                </a:lnTo>
                <a:lnTo>
                  <a:pt x="101" y="599"/>
                </a:lnTo>
                <a:lnTo>
                  <a:pt x="102" y="600"/>
                </a:lnTo>
                <a:lnTo>
                  <a:pt x="105" y="599"/>
                </a:lnTo>
                <a:lnTo>
                  <a:pt x="106" y="598"/>
                </a:lnTo>
                <a:lnTo>
                  <a:pt x="106" y="600"/>
                </a:lnTo>
                <a:lnTo>
                  <a:pt x="106" y="602"/>
                </a:lnTo>
                <a:lnTo>
                  <a:pt x="106" y="604"/>
                </a:lnTo>
                <a:lnTo>
                  <a:pt x="105" y="605"/>
                </a:lnTo>
                <a:lnTo>
                  <a:pt x="106" y="606"/>
                </a:lnTo>
                <a:lnTo>
                  <a:pt x="107" y="605"/>
                </a:lnTo>
                <a:lnTo>
                  <a:pt x="109" y="605"/>
                </a:lnTo>
                <a:lnTo>
                  <a:pt x="109" y="606"/>
                </a:lnTo>
                <a:lnTo>
                  <a:pt x="111" y="606"/>
                </a:lnTo>
                <a:lnTo>
                  <a:pt x="113" y="605"/>
                </a:lnTo>
                <a:lnTo>
                  <a:pt x="113" y="604"/>
                </a:lnTo>
                <a:lnTo>
                  <a:pt x="113" y="603"/>
                </a:lnTo>
                <a:lnTo>
                  <a:pt x="113" y="601"/>
                </a:lnTo>
                <a:lnTo>
                  <a:pt x="114" y="600"/>
                </a:lnTo>
                <a:lnTo>
                  <a:pt x="115" y="600"/>
                </a:lnTo>
                <a:lnTo>
                  <a:pt x="118" y="601"/>
                </a:lnTo>
                <a:lnTo>
                  <a:pt x="119" y="600"/>
                </a:lnTo>
                <a:lnTo>
                  <a:pt x="120" y="601"/>
                </a:lnTo>
                <a:lnTo>
                  <a:pt x="122" y="601"/>
                </a:lnTo>
                <a:lnTo>
                  <a:pt x="123" y="602"/>
                </a:lnTo>
                <a:lnTo>
                  <a:pt x="126" y="603"/>
                </a:lnTo>
                <a:lnTo>
                  <a:pt x="125" y="606"/>
                </a:lnTo>
                <a:lnTo>
                  <a:pt x="122" y="606"/>
                </a:lnTo>
                <a:lnTo>
                  <a:pt x="120" y="607"/>
                </a:lnTo>
                <a:lnTo>
                  <a:pt x="118" y="608"/>
                </a:lnTo>
                <a:lnTo>
                  <a:pt x="118" y="610"/>
                </a:lnTo>
                <a:lnTo>
                  <a:pt x="120" y="611"/>
                </a:lnTo>
                <a:lnTo>
                  <a:pt x="121" y="611"/>
                </a:lnTo>
                <a:lnTo>
                  <a:pt x="120" y="609"/>
                </a:lnTo>
                <a:lnTo>
                  <a:pt x="122" y="609"/>
                </a:lnTo>
                <a:lnTo>
                  <a:pt x="123" y="611"/>
                </a:lnTo>
                <a:lnTo>
                  <a:pt x="122" y="612"/>
                </a:lnTo>
                <a:lnTo>
                  <a:pt x="122" y="614"/>
                </a:lnTo>
                <a:lnTo>
                  <a:pt x="124" y="616"/>
                </a:lnTo>
                <a:lnTo>
                  <a:pt x="126" y="614"/>
                </a:lnTo>
                <a:lnTo>
                  <a:pt x="126" y="611"/>
                </a:lnTo>
                <a:lnTo>
                  <a:pt x="126" y="609"/>
                </a:lnTo>
                <a:lnTo>
                  <a:pt x="127" y="609"/>
                </a:lnTo>
                <a:lnTo>
                  <a:pt x="130" y="610"/>
                </a:lnTo>
                <a:lnTo>
                  <a:pt x="131" y="607"/>
                </a:lnTo>
                <a:lnTo>
                  <a:pt x="132" y="606"/>
                </a:lnTo>
                <a:lnTo>
                  <a:pt x="133" y="604"/>
                </a:lnTo>
                <a:lnTo>
                  <a:pt x="130" y="605"/>
                </a:lnTo>
                <a:lnTo>
                  <a:pt x="132" y="603"/>
                </a:lnTo>
                <a:lnTo>
                  <a:pt x="134" y="603"/>
                </a:lnTo>
                <a:lnTo>
                  <a:pt x="135" y="601"/>
                </a:lnTo>
                <a:lnTo>
                  <a:pt x="134" y="603"/>
                </a:lnTo>
                <a:lnTo>
                  <a:pt x="134" y="606"/>
                </a:lnTo>
                <a:lnTo>
                  <a:pt x="132" y="608"/>
                </a:lnTo>
                <a:lnTo>
                  <a:pt x="131" y="611"/>
                </a:lnTo>
                <a:lnTo>
                  <a:pt x="134" y="611"/>
                </a:lnTo>
                <a:lnTo>
                  <a:pt x="136" y="608"/>
                </a:lnTo>
                <a:lnTo>
                  <a:pt x="136" y="610"/>
                </a:lnTo>
                <a:lnTo>
                  <a:pt x="134" y="612"/>
                </a:lnTo>
                <a:lnTo>
                  <a:pt x="132" y="614"/>
                </a:lnTo>
                <a:lnTo>
                  <a:pt x="130" y="616"/>
                </a:lnTo>
                <a:lnTo>
                  <a:pt x="134" y="616"/>
                </a:lnTo>
                <a:lnTo>
                  <a:pt x="137" y="616"/>
                </a:lnTo>
                <a:lnTo>
                  <a:pt x="134" y="617"/>
                </a:lnTo>
                <a:lnTo>
                  <a:pt x="132" y="618"/>
                </a:lnTo>
                <a:lnTo>
                  <a:pt x="133" y="620"/>
                </a:lnTo>
                <a:lnTo>
                  <a:pt x="132" y="621"/>
                </a:lnTo>
                <a:lnTo>
                  <a:pt x="130" y="621"/>
                </a:lnTo>
                <a:lnTo>
                  <a:pt x="130" y="623"/>
                </a:lnTo>
                <a:lnTo>
                  <a:pt x="130" y="626"/>
                </a:lnTo>
                <a:lnTo>
                  <a:pt x="130" y="628"/>
                </a:lnTo>
                <a:lnTo>
                  <a:pt x="133" y="631"/>
                </a:lnTo>
                <a:lnTo>
                  <a:pt x="135" y="630"/>
                </a:lnTo>
                <a:lnTo>
                  <a:pt x="137" y="628"/>
                </a:lnTo>
                <a:lnTo>
                  <a:pt x="140" y="628"/>
                </a:lnTo>
                <a:lnTo>
                  <a:pt x="143" y="628"/>
                </a:lnTo>
                <a:lnTo>
                  <a:pt x="144" y="626"/>
                </a:lnTo>
                <a:lnTo>
                  <a:pt x="146" y="624"/>
                </a:lnTo>
                <a:lnTo>
                  <a:pt x="145" y="622"/>
                </a:lnTo>
                <a:lnTo>
                  <a:pt x="145" y="620"/>
                </a:lnTo>
                <a:lnTo>
                  <a:pt x="145" y="618"/>
                </a:lnTo>
                <a:lnTo>
                  <a:pt x="147" y="616"/>
                </a:lnTo>
                <a:lnTo>
                  <a:pt x="145" y="613"/>
                </a:lnTo>
                <a:lnTo>
                  <a:pt x="149" y="615"/>
                </a:lnTo>
                <a:lnTo>
                  <a:pt x="150" y="616"/>
                </a:lnTo>
                <a:lnTo>
                  <a:pt x="147" y="618"/>
                </a:lnTo>
                <a:lnTo>
                  <a:pt x="150" y="618"/>
                </a:lnTo>
                <a:lnTo>
                  <a:pt x="150" y="619"/>
                </a:lnTo>
                <a:lnTo>
                  <a:pt x="152" y="621"/>
                </a:lnTo>
                <a:lnTo>
                  <a:pt x="150" y="623"/>
                </a:lnTo>
                <a:lnTo>
                  <a:pt x="150" y="625"/>
                </a:lnTo>
                <a:lnTo>
                  <a:pt x="148" y="627"/>
                </a:lnTo>
                <a:lnTo>
                  <a:pt x="150" y="630"/>
                </a:lnTo>
                <a:lnTo>
                  <a:pt x="153" y="630"/>
                </a:lnTo>
                <a:lnTo>
                  <a:pt x="154" y="628"/>
                </a:lnTo>
                <a:lnTo>
                  <a:pt x="158" y="628"/>
                </a:lnTo>
                <a:lnTo>
                  <a:pt x="160" y="626"/>
                </a:lnTo>
                <a:lnTo>
                  <a:pt x="161" y="626"/>
                </a:lnTo>
                <a:lnTo>
                  <a:pt x="161" y="628"/>
                </a:lnTo>
                <a:lnTo>
                  <a:pt x="159" y="631"/>
                </a:lnTo>
                <a:lnTo>
                  <a:pt x="156" y="633"/>
                </a:lnTo>
                <a:lnTo>
                  <a:pt x="153" y="634"/>
                </a:lnTo>
                <a:lnTo>
                  <a:pt x="152" y="636"/>
                </a:lnTo>
                <a:lnTo>
                  <a:pt x="157" y="635"/>
                </a:lnTo>
                <a:lnTo>
                  <a:pt x="160" y="634"/>
                </a:lnTo>
                <a:lnTo>
                  <a:pt x="163" y="634"/>
                </a:lnTo>
                <a:lnTo>
                  <a:pt x="163" y="631"/>
                </a:lnTo>
                <a:lnTo>
                  <a:pt x="165" y="629"/>
                </a:lnTo>
                <a:lnTo>
                  <a:pt x="167" y="628"/>
                </a:lnTo>
                <a:lnTo>
                  <a:pt x="170" y="626"/>
                </a:lnTo>
                <a:lnTo>
                  <a:pt x="175" y="626"/>
                </a:lnTo>
                <a:lnTo>
                  <a:pt x="178" y="626"/>
                </a:lnTo>
                <a:lnTo>
                  <a:pt x="182" y="623"/>
                </a:lnTo>
                <a:lnTo>
                  <a:pt x="183" y="621"/>
                </a:lnTo>
                <a:lnTo>
                  <a:pt x="187" y="618"/>
                </a:lnTo>
                <a:lnTo>
                  <a:pt x="189" y="617"/>
                </a:lnTo>
                <a:lnTo>
                  <a:pt x="191" y="618"/>
                </a:lnTo>
                <a:lnTo>
                  <a:pt x="195" y="617"/>
                </a:lnTo>
                <a:lnTo>
                  <a:pt x="197" y="616"/>
                </a:lnTo>
                <a:lnTo>
                  <a:pt x="199" y="616"/>
                </a:lnTo>
                <a:lnTo>
                  <a:pt x="199" y="615"/>
                </a:lnTo>
                <a:lnTo>
                  <a:pt x="199" y="613"/>
                </a:lnTo>
                <a:lnTo>
                  <a:pt x="202" y="613"/>
                </a:lnTo>
                <a:lnTo>
                  <a:pt x="201" y="614"/>
                </a:lnTo>
                <a:lnTo>
                  <a:pt x="202" y="616"/>
                </a:lnTo>
                <a:lnTo>
                  <a:pt x="201" y="618"/>
                </a:lnTo>
                <a:lnTo>
                  <a:pt x="203" y="618"/>
                </a:lnTo>
                <a:lnTo>
                  <a:pt x="204" y="616"/>
                </a:lnTo>
                <a:lnTo>
                  <a:pt x="205" y="614"/>
                </a:lnTo>
                <a:lnTo>
                  <a:pt x="205" y="616"/>
                </a:lnTo>
                <a:lnTo>
                  <a:pt x="203" y="620"/>
                </a:lnTo>
                <a:lnTo>
                  <a:pt x="205" y="618"/>
                </a:lnTo>
                <a:lnTo>
                  <a:pt x="208" y="617"/>
                </a:lnTo>
                <a:lnTo>
                  <a:pt x="209" y="615"/>
                </a:lnTo>
                <a:lnTo>
                  <a:pt x="210" y="612"/>
                </a:lnTo>
                <a:lnTo>
                  <a:pt x="212" y="610"/>
                </a:lnTo>
                <a:lnTo>
                  <a:pt x="214" y="608"/>
                </a:lnTo>
                <a:lnTo>
                  <a:pt x="218" y="606"/>
                </a:lnTo>
                <a:lnTo>
                  <a:pt x="223" y="606"/>
                </a:lnTo>
                <a:lnTo>
                  <a:pt x="224" y="603"/>
                </a:lnTo>
                <a:lnTo>
                  <a:pt x="226" y="601"/>
                </a:lnTo>
                <a:lnTo>
                  <a:pt x="229" y="601"/>
                </a:lnTo>
                <a:lnTo>
                  <a:pt x="227" y="598"/>
                </a:lnTo>
                <a:lnTo>
                  <a:pt x="230" y="598"/>
                </a:lnTo>
                <a:lnTo>
                  <a:pt x="233" y="598"/>
                </a:lnTo>
                <a:lnTo>
                  <a:pt x="236" y="597"/>
                </a:lnTo>
                <a:lnTo>
                  <a:pt x="238" y="597"/>
                </a:lnTo>
                <a:lnTo>
                  <a:pt x="239" y="598"/>
                </a:lnTo>
                <a:lnTo>
                  <a:pt x="240" y="595"/>
                </a:lnTo>
                <a:lnTo>
                  <a:pt x="241" y="593"/>
                </a:lnTo>
                <a:lnTo>
                  <a:pt x="241" y="591"/>
                </a:lnTo>
                <a:lnTo>
                  <a:pt x="243" y="590"/>
                </a:lnTo>
                <a:lnTo>
                  <a:pt x="246" y="589"/>
                </a:lnTo>
                <a:lnTo>
                  <a:pt x="246" y="591"/>
                </a:lnTo>
                <a:lnTo>
                  <a:pt x="244" y="593"/>
                </a:lnTo>
                <a:lnTo>
                  <a:pt x="247" y="594"/>
                </a:lnTo>
                <a:lnTo>
                  <a:pt x="250" y="596"/>
                </a:lnTo>
                <a:lnTo>
                  <a:pt x="252" y="596"/>
                </a:lnTo>
                <a:lnTo>
                  <a:pt x="254" y="594"/>
                </a:lnTo>
                <a:lnTo>
                  <a:pt x="256" y="594"/>
                </a:lnTo>
                <a:lnTo>
                  <a:pt x="260" y="593"/>
                </a:lnTo>
                <a:lnTo>
                  <a:pt x="261" y="592"/>
                </a:lnTo>
                <a:lnTo>
                  <a:pt x="263" y="589"/>
                </a:lnTo>
                <a:lnTo>
                  <a:pt x="263" y="588"/>
                </a:lnTo>
                <a:lnTo>
                  <a:pt x="266" y="585"/>
                </a:lnTo>
                <a:lnTo>
                  <a:pt x="274" y="581"/>
                </a:lnTo>
                <a:lnTo>
                  <a:pt x="278" y="581"/>
                </a:lnTo>
                <a:lnTo>
                  <a:pt x="279" y="581"/>
                </a:lnTo>
                <a:lnTo>
                  <a:pt x="280" y="579"/>
                </a:lnTo>
                <a:lnTo>
                  <a:pt x="280" y="578"/>
                </a:lnTo>
                <a:lnTo>
                  <a:pt x="282" y="577"/>
                </a:lnTo>
                <a:lnTo>
                  <a:pt x="286" y="576"/>
                </a:lnTo>
                <a:lnTo>
                  <a:pt x="289" y="575"/>
                </a:lnTo>
                <a:lnTo>
                  <a:pt x="291" y="578"/>
                </a:lnTo>
                <a:lnTo>
                  <a:pt x="294" y="581"/>
                </a:lnTo>
                <a:lnTo>
                  <a:pt x="293" y="578"/>
                </a:lnTo>
                <a:lnTo>
                  <a:pt x="292" y="576"/>
                </a:lnTo>
                <a:lnTo>
                  <a:pt x="291" y="574"/>
                </a:lnTo>
                <a:lnTo>
                  <a:pt x="291" y="573"/>
                </a:lnTo>
                <a:lnTo>
                  <a:pt x="293" y="571"/>
                </a:lnTo>
                <a:lnTo>
                  <a:pt x="294" y="570"/>
                </a:lnTo>
                <a:lnTo>
                  <a:pt x="298" y="570"/>
                </a:lnTo>
                <a:lnTo>
                  <a:pt x="299" y="571"/>
                </a:lnTo>
                <a:lnTo>
                  <a:pt x="302" y="570"/>
                </a:lnTo>
                <a:lnTo>
                  <a:pt x="304" y="571"/>
                </a:lnTo>
                <a:lnTo>
                  <a:pt x="306" y="572"/>
                </a:lnTo>
                <a:lnTo>
                  <a:pt x="308" y="573"/>
                </a:lnTo>
                <a:lnTo>
                  <a:pt x="307" y="571"/>
                </a:lnTo>
                <a:lnTo>
                  <a:pt x="308" y="569"/>
                </a:lnTo>
                <a:lnTo>
                  <a:pt x="309" y="571"/>
                </a:lnTo>
                <a:lnTo>
                  <a:pt x="312" y="571"/>
                </a:lnTo>
                <a:lnTo>
                  <a:pt x="313" y="570"/>
                </a:lnTo>
                <a:lnTo>
                  <a:pt x="311" y="570"/>
                </a:lnTo>
                <a:lnTo>
                  <a:pt x="312" y="569"/>
                </a:lnTo>
                <a:lnTo>
                  <a:pt x="313" y="568"/>
                </a:lnTo>
                <a:lnTo>
                  <a:pt x="313" y="571"/>
                </a:lnTo>
                <a:lnTo>
                  <a:pt x="314" y="570"/>
                </a:lnTo>
                <a:lnTo>
                  <a:pt x="315" y="569"/>
                </a:lnTo>
                <a:lnTo>
                  <a:pt x="316" y="567"/>
                </a:lnTo>
                <a:lnTo>
                  <a:pt x="315" y="565"/>
                </a:lnTo>
                <a:lnTo>
                  <a:pt x="315" y="564"/>
                </a:lnTo>
                <a:lnTo>
                  <a:pt x="317" y="564"/>
                </a:lnTo>
                <a:lnTo>
                  <a:pt x="318" y="563"/>
                </a:lnTo>
                <a:lnTo>
                  <a:pt x="322" y="556"/>
                </a:lnTo>
                <a:lnTo>
                  <a:pt x="325" y="552"/>
                </a:lnTo>
                <a:lnTo>
                  <a:pt x="327" y="548"/>
                </a:lnTo>
                <a:lnTo>
                  <a:pt x="330" y="545"/>
                </a:lnTo>
                <a:lnTo>
                  <a:pt x="332" y="541"/>
                </a:lnTo>
                <a:lnTo>
                  <a:pt x="334" y="538"/>
                </a:lnTo>
                <a:lnTo>
                  <a:pt x="337" y="535"/>
                </a:lnTo>
                <a:lnTo>
                  <a:pt x="341" y="533"/>
                </a:lnTo>
                <a:lnTo>
                  <a:pt x="342" y="532"/>
                </a:lnTo>
                <a:lnTo>
                  <a:pt x="342" y="529"/>
                </a:lnTo>
                <a:lnTo>
                  <a:pt x="343" y="527"/>
                </a:lnTo>
                <a:lnTo>
                  <a:pt x="345" y="523"/>
                </a:lnTo>
                <a:lnTo>
                  <a:pt x="348" y="521"/>
                </a:lnTo>
                <a:lnTo>
                  <a:pt x="351" y="518"/>
                </a:lnTo>
                <a:lnTo>
                  <a:pt x="353" y="515"/>
                </a:lnTo>
                <a:lnTo>
                  <a:pt x="355" y="513"/>
                </a:lnTo>
                <a:lnTo>
                  <a:pt x="356" y="511"/>
                </a:lnTo>
                <a:lnTo>
                  <a:pt x="359" y="508"/>
                </a:lnTo>
                <a:lnTo>
                  <a:pt x="359" y="505"/>
                </a:lnTo>
                <a:lnTo>
                  <a:pt x="363" y="502"/>
                </a:lnTo>
                <a:lnTo>
                  <a:pt x="364" y="498"/>
                </a:lnTo>
                <a:lnTo>
                  <a:pt x="364" y="496"/>
                </a:lnTo>
                <a:lnTo>
                  <a:pt x="367" y="495"/>
                </a:lnTo>
                <a:lnTo>
                  <a:pt x="369" y="492"/>
                </a:lnTo>
                <a:lnTo>
                  <a:pt x="369" y="490"/>
                </a:lnTo>
                <a:lnTo>
                  <a:pt x="371" y="487"/>
                </a:lnTo>
                <a:lnTo>
                  <a:pt x="372" y="484"/>
                </a:lnTo>
                <a:lnTo>
                  <a:pt x="376" y="480"/>
                </a:lnTo>
                <a:lnTo>
                  <a:pt x="377" y="477"/>
                </a:lnTo>
                <a:lnTo>
                  <a:pt x="379" y="475"/>
                </a:lnTo>
                <a:lnTo>
                  <a:pt x="379" y="474"/>
                </a:lnTo>
                <a:lnTo>
                  <a:pt x="380" y="470"/>
                </a:lnTo>
                <a:lnTo>
                  <a:pt x="380" y="469"/>
                </a:lnTo>
                <a:lnTo>
                  <a:pt x="383" y="465"/>
                </a:lnTo>
                <a:lnTo>
                  <a:pt x="385" y="461"/>
                </a:lnTo>
                <a:lnTo>
                  <a:pt x="386" y="457"/>
                </a:lnTo>
                <a:lnTo>
                  <a:pt x="389" y="454"/>
                </a:lnTo>
                <a:lnTo>
                  <a:pt x="390" y="450"/>
                </a:lnTo>
                <a:lnTo>
                  <a:pt x="393" y="446"/>
                </a:lnTo>
                <a:lnTo>
                  <a:pt x="395" y="442"/>
                </a:lnTo>
                <a:lnTo>
                  <a:pt x="400" y="438"/>
                </a:lnTo>
                <a:lnTo>
                  <a:pt x="398" y="436"/>
                </a:lnTo>
                <a:lnTo>
                  <a:pt x="400" y="434"/>
                </a:lnTo>
                <a:lnTo>
                  <a:pt x="400" y="432"/>
                </a:lnTo>
                <a:lnTo>
                  <a:pt x="405" y="427"/>
                </a:lnTo>
                <a:lnTo>
                  <a:pt x="404" y="424"/>
                </a:lnTo>
                <a:lnTo>
                  <a:pt x="407" y="422"/>
                </a:lnTo>
                <a:lnTo>
                  <a:pt x="407" y="419"/>
                </a:lnTo>
                <a:lnTo>
                  <a:pt x="414" y="398"/>
                </a:lnTo>
                <a:lnTo>
                  <a:pt x="406" y="392"/>
                </a:lnTo>
                <a:lnTo>
                  <a:pt x="405" y="391"/>
                </a:lnTo>
                <a:lnTo>
                  <a:pt x="397" y="387"/>
                </a:lnTo>
                <a:lnTo>
                  <a:pt x="394" y="380"/>
                </a:lnTo>
                <a:lnTo>
                  <a:pt x="390" y="379"/>
                </a:lnTo>
                <a:lnTo>
                  <a:pt x="387" y="378"/>
                </a:lnTo>
                <a:lnTo>
                  <a:pt x="384" y="377"/>
                </a:lnTo>
                <a:lnTo>
                  <a:pt x="382" y="374"/>
                </a:lnTo>
                <a:lnTo>
                  <a:pt x="379" y="374"/>
                </a:lnTo>
                <a:lnTo>
                  <a:pt x="377" y="373"/>
                </a:lnTo>
                <a:lnTo>
                  <a:pt x="366" y="371"/>
                </a:lnTo>
                <a:lnTo>
                  <a:pt x="361" y="367"/>
                </a:lnTo>
                <a:lnTo>
                  <a:pt x="359" y="366"/>
                </a:lnTo>
                <a:lnTo>
                  <a:pt x="344" y="354"/>
                </a:lnTo>
                <a:lnTo>
                  <a:pt x="347" y="352"/>
                </a:lnTo>
                <a:lnTo>
                  <a:pt x="348" y="351"/>
                </a:lnTo>
                <a:lnTo>
                  <a:pt x="353" y="349"/>
                </a:lnTo>
                <a:lnTo>
                  <a:pt x="353" y="347"/>
                </a:lnTo>
                <a:lnTo>
                  <a:pt x="353" y="344"/>
                </a:lnTo>
                <a:lnTo>
                  <a:pt x="354" y="342"/>
                </a:lnTo>
                <a:lnTo>
                  <a:pt x="356" y="339"/>
                </a:lnTo>
                <a:lnTo>
                  <a:pt x="356" y="336"/>
                </a:lnTo>
                <a:lnTo>
                  <a:pt x="358" y="334"/>
                </a:lnTo>
                <a:lnTo>
                  <a:pt x="358" y="330"/>
                </a:lnTo>
                <a:lnTo>
                  <a:pt x="356" y="328"/>
                </a:lnTo>
                <a:lnTo>
                  <a:pt x="353" y="326"/>
                </a:lnTo>
                <a:lnTo>
                  <a:pt x="353" y="325"/>
                </a:lnTo>
                <a:lnTo>
                  <a:pt x="353" y="324"/>
                </a:lnTo>
                <a:lnTo>
                  <a:pt x="353" y="323"/>
                </a:lnTo>
                <a:lnTo>
                  <a:pt x="353" y="322"/>
                </a:lnTo>
                <a:lnTo>
                  <a:pt x="348" y="323"/>
                </a:lnTo>
                <a:lnTo>
                  <a:pt x="348" y="322"/>
                </a:lnTo>
                <a:lnTo>
                  <a:pt x="346" y="320"/>
                </a:lnTo>
                <a:lnTo>
                  <a:pt x="344" y="319"/>
                </a:lnTo>
                <a:lnTo>
                  <a:pt x="342" y="319"/>
                </a:lnTo>
                <a:lnTo>
                  <a:pt x="339" y="319"/>
                </a:lnTo>
                <a:lnTo>
                  <a:pt x="338" y="318"/>
                </a:lnTo>
                <a:lnTo>
                  <a:pt x="335" y="316"/>
                </a:lnTo>
                <a:lnTo>
                  <a:pt x="335" y="314"/>
                </a:lnTo>
                <a:lnTo>
                  <a:pt x="335" y="312"/>
                </a:lnTo>
                <a:lnTo>
                  <a:pt x="333" y="308"/>
                </a:lnTo>
                <a:lnTo>
                  <a:pt x="332" y="307"/>
                </a:lnTo>
                <a:lnTo>
                  <a:pt x="332" y="306"/>
                </a:lnTo>
                <a:lnTo>
                  <a:pt x="334" y="304"/>
                </a:lnTo>
                <a:lnTo>
                  <a:pt x="335" y="303"/>
                </a:lnTo>
                <a:lnTo>
                  <a:pt x="334" y="301"/>
                </a:lnTo>
                <a:lnTo>
                  <a:pt x="332" y="299"/>
                </a:lnTo>
                <a:lnTo>
                  <a:pt x="331" y="297"/>
                </a:lnTo>
                <a:lnTo>
                  <a:pt x="332" y="296"/>
                </a:lnTo>
                <a:lnTo>
                  <a:pt x="332" y="295"/>
                </a:lnTo>
                <a:lnTo>
                  <a:pt x="330" y="294"/>
                </a:lnTo>
                <a:lnTo>
                  <a:pt x="329" y="294"/>
                </a:lnTo>
                <a:lnTo>
                  <a:pt x="326" y="295"/>
                </a:lnTo>
                <a:lnTo>
                  <a:pt x="322" y="295"/>
                </a:lnTo>
                <a:lnTo>
                  <a:pt x="320" y="295"/>
                </a:lnTo>
                <a:lnTo>
                  <a:pt x="318" y="293"/>
                </a:lnTo>
                <a:lnTo>
                  <a:pt x="318" y="292"/>
                </a:lnTo>
                <a:lnTo>
                  <a:pt x="315" y="289"/>
                </a:lnTo>
                <a:lnTo>
                  <a:pt x="315" y="286"/>
                </a:lnTo>
                <a:lnTo>
                  <a:pt x="315" y="285"/>
                </a:lnTo>
                <a:lnTo>
                  <a:pt x="314" y="282"/>
                </a:lnTo>
                <a:lnTo>
                  <a:pt x="314" y="281"/>
                </a:lnTo>
                <a:lnTo>
                  <a:pt x="315" y="280"/>
                </a:lnTo>
                <a:lnTo>
                  <a:pt x="317" y="278"/>
                </a:lnTo>
                <a:lnTo>
                  <a:pt x="319" y="277"/>
                </a:lnTo>
                <a:lnTo>
                  <a:pt x="321" y="276"/>
                </a:lnTo>
                <a:lnTo>
                  <a:pt x="320" y="276"/>
                </a:lnTo>
                <a:lnTo>
                  <a:pt x="319" y="274"/>
                </a:lnTo>
                <a:lnTo>
                  <a:pt x="320" y="273"/>
                </a:lnTo>
                <a:lnTo>
                  <a:pt x="320" y="271"/>
                </a:lnTo>
                <a:lnTo>
                  <a:pt x="318" y="270"/>
                </a:lnTo>
                <a:lnTo>
                  <a:pt x="316" y="270"/>
                </a:lnTo>
                <a:lnTo>
                  <a:pt x="314" y="271"/>
                </a:lnTo>
                <a:lnTo>
                  <a:pt x="312" y="271"/>
                </a:lnTo>
                <a:lnTo>
                  <a:pt x="312" y="269"/>
                </a:lnTo>
                <a:lnTo>
                  <a:pt x="312" y="267"/>
                </a:lnTo>
                <a:lnTo>
                  <a:pt x="314" y="265"/>
                </a:lnTo>
                <a:lnTo>
                  <a:pt x="315" y="263"/>
                </a:lnTo>
                <a:lnTo>
                  <a:pt x="314" y="261"/>
                </a:lnTo>
                <a:lnTo>
                  <a:pt x="313" y="259"/>
                </a:lnTo>
                <a:lnTo>
                  <a:pt x="312" y="256"/>
                </a:lnTo>
                <a:lnTo>
                  <a:pt x="313" y="255"/>
                </a:lnTo>
                <a:lnTo>
                  <a:pt x="314" y="253"/>
                </a:lnTo>
                <a:lnTo>
                  <a:pt x="315" y="251"/>
                </a:lnTo>
                <a:lnTo>
                  <a:pt x="315" y="250"/>
                </a:lnTo>
                <a:lnTo>
                  <a:pt x="313" y="248"/>
                </a:lnTo>
                <a:lnTo>
                  <a:pt x="311" y="247"/>
                </a:lnTo>
                <a:lnTo>
                  <a:pt x="309" y="245"/>
                </a:lnTo>
                <a:lnTo>
                  <a:pt x="313" y="243"/>
                </a:lnTo>
                <a:lnTo>
                  <a:pt x="316" y="241"/>
                </a:lnTo>
                <a:lnTo>
                  <a:pt x="318" y="240"/>
                </a:lnTo>
                <a:lnTo>
                  <a:pt x="320" y="240"/>
                </a:lnTo>
                <a:lnTo>
                  <a:pt x="321" y="240"/>
                </a:lnTo>
                <a:lnTo>
                  <a:pt x="321" y="238"/>
                </a:lnTo>
                <a:lnTo>
                  <a:pt x="318" y="232"/>
                </a:lnTo>
                <a:lnTo>
                  <a:pt x="317" y="228"/>
                </a:lnTo>
                <a:lnTo>
                  <a:pt x="315" y="223"/>
                </a:lnTo>
                <a:lnTo>
                  <a:pt x="312" y="220"/>
                </a:lnTo>
                <a:lnTo>
                  <a:pt x="309" y="217"/>
                </a:lnTo>
                <a:lnTo>
                  <a:pt x="307" y="213"/>
                </a:lnTo>
                <a:lnTo>
                  <a:pt x="304" y="211"/>
                </a:lnTo>
                <a:lnTo>
                  <a:pt x="300" y="208"/>
                </a:lnTo>
                <a:lnTo>
                  <a:pt x="299" y="206"/>
                </a:lnTo>
                <a:lnTo>
                  <a:pt x="298" y="203"/>
                </a:lnTo>
                <a:lnTo>
                  <a:pt x="295" y="200"/>
                </a:lnTo>
                <a:lnTo>
                  <a:pt x="294" y="200"/>
                </a:lnTo>
                <a:lnTo>
                  <a:pt x="291" y="195"/>
                </a:lnTo>
                <a:lnTo>
                  <a:pt x="287" y="192"/>
                </a:lnTo>
                <a:lnTo>
                  <a:pt x="280" y="187"/>
                </a:lnTo>
                <a:lnTo>
                  <a:pt x="274" y="181"/>
                </a:lnTo>
                <a:lnTo>
                  <a:pt x="272" y="178"/>
                </a:lnTo>
                <a:lnTo>
                  <a:pt x="270" y="175"/>
                </a:lnTo>
                <a:lnTo>
                  <a:pt x="270" y="172"/>
                </a:lnTo>
                <a:lnTo>
                  <a:pt x="280" y="150"/>
                </a:lnTo>
                <a:lnTo>
                  <a:pt x="283" y="147"/>
                </a:lnTo>
                <a:lnTo>
                  <a:pt x="282" y="147"/>
                </a:lnTo>
                <a:lnTo>
                  <a:pt x="289" y="135"/>
                </a:lnTo>
                <a:lnTo>
                  <a:pt x="289" y="126"/>
                </a:lnTo>
                <a:lnTo>
                  <a:pt x="277" y="121"/>
                </a:lnTo>
                <a:lnTo>
                  <a:pt x="263" y="107"/>
                </a:lnTo>
                <a:lnTo>
                  <a:pt x="242" y="103"/>
                </a:lnTo>
                <a:lnTo>
                  <a:pt x="231" y="84"/>
                </a:lnTo>
                <a:lnTo>
                  <a:pt x="237" y="72"/>
                </a:lnTo>
                <a:lnTo>
                  <a:pt x="238" y="64"/>
                </a:lnTo>
                <a:lnTo>
                  <a:pt x="234" y="64"/>
                </a:lnTo>
                <a:lnTo>
                  <a:pt x="229" y="64"/>
                </a:lnTo>
                <a:lnTo>
                  <a:pt x="227" y="62"/>
                </a:lnTo>
                <a:lnTo>
                  <a:pt x="239" y="52"/>
                </a:lnTo>
                <a:lnTo>
                  <a:pt x="236" y="51"/>
                </a:lnTo>
                <a:lnTo>
                  <a:pt x="236" y="49"/>
                </a:lnTo>
                <a:lnTo>
                  <a:pt x="236" y="47"/>
                </a:lnTo>
                <a:lnTo>
                  <a:pt x="235" y="46"/>
                </a:lnTo>
                <a:lnTo>
                  <a:pt x="236" y="44"/>
                </a:lnTo>
                <a:lnTo>
                  <a:pt x="235" y="43"/>
                </a:lnTo>
                <a:lnTo>
                  <a:pt x="246" y="27"/>
                </a:lnTo>
                <a:lnTo>
                  <a:pt x="236" y="16"/>
                </a:lnTo>
                <a:lnTo>
                  <a:pt x="214" y="12"/>
                </a:lnTo>
                <a:lnTo>
                  <a:pt x="213" y="11"/>
                </a:lnTo>
                <a:lnTo>
                  <a:pt x="212" y="10"/>
                </a:lnTo>
                <a:lnTo>
                  <a:pt x="212" y="9"/>
                </a:lnTo>
                <a:lnTo>
                  <a:pt x="209" y="9"/>
                </a:lnTo>
                <a:lnTo>
                  <a:pt x="207" y="8"/>
                </a:lnTo>
                <a:lnTo>
                  <a:pt x="204" y="6"/>
                </a:lnTo>
                <a:lnTo>
                  <a:pt x="202" y="5"/>
                </a:lnTo>
                <a:lnTo>
                  <a:pt x="201" y="2"/>
                </a:lnTo>
                <a:lnTo>
                  <a:pt x="200" y="0"/>
                </a:lnTo>
                <a:lnTo>
                  <a:pt x="199" y="0"/>
                </a:lnTo>
                <a:lnTo>
                  <a:pt x="195" y="1"/>
                </a:lnTo>
                <a:lnTo>
                  <a:pt x="193" y="1"/>
                </a:lnTo>
                <a:lnTo>
                  <a:pt x="191" y="2"/>
                </a:lnTo>
                <a:lnTo>
                  <a:pt x="189" y="3"/>
                </a:lnTo>
                <a:lnTo>
                  <a:pt x="188" y="4"/>
                </a:lnTo>
                <a:lnTo>
                  <a:pt x="188" y="5"/>
                </a:lnTo>
                <a:lnTo>
                  <a:pt x="185" y="7"/>
                </a:lnTo>
                <a:lnTo>
                  <a:pt x="185" y="8"/>
                </a:lnTo>
                <a:lnTo>
                  <a:pt x="184" y="9"/>
                </a:lnTo>
                <a:lnTo>
                  <a:pt x="183" y="10"/>
                </a:lnTo>
                <a:lnTo>
                  <a:pt x="175" y="14"/>
                </a:lnTo>
                <a:lnTo>
                  <a:pt x="174" y="13"/>
                </a:lnTo>
                <a:lnTo>
                  <a:pt x="171" y="14"/>
                </a:lnTo>
                <a:lnTo>
                  <a:pt x="171" y="12"/>
                </a:lnTo>
                <a:lnTo>
                  <a:pt x="167" y="14"/>
                </a:lnTo>
                <a:lnTo>
                  <a:pt x="165" y="13"/>
                </a:lnTo>
                <a:lnTo>
                  <a:pt x="163" y="14"/>
                </a:lnTo>
                <a:lnTo>
                  <a:pt x="160" y="15"/>
                </a:lnTo>
                <a:lnTo>
                  <a:pt x="160" y="16"/>
                </a:lnTo>
                <a:lnTo>
                  <a:pt x="159" y="19"/>
                </a:lnTo>
                <a:lnTo>
                  <a:pt x="158" y="20"/>
                </a:lnTo>
                <a:lnTo>
                  <a:pt x="158" y="21"/>
                </a:lnTo>
                <a:lnTo>
                  <a:pt x="154" y="24"/>
                </a:lnTo>
                <a:lnTo>
                  <a:pt x="154" y="25"/>
                </a:lnTo>
                <a:lnTo>
                  <a:pt x="153" y="26"/>
                </a:lnTo>
                <a:lnTo>
                  <a:pt x="151" y="28"/>
                </a:lnTo>
                <a:lnTo>
                  <a:pt x="150" y="29"/>
                </a:lnTo>
                <a:lnTo>
                  <a:pt x="147" y="31"/>
                </a:lnTo>
                <a:lnTo>
                  <a:pt x="147" y="32"/>
                </a:lnTo>
                <a:lnTo>
                  <a:pt x="148" y="34"/>
                </a:lnTo>
                <a:lnTo>
                  <a:pt x="150" y="35"/>
                </a:lnTo>
                <a:lnTo>
                  <a:pt x="149" y="37"/>
                </a:lnTo>
                <a:lnTo>
                  <a:pt x="148" y="39"/>
                </a:lnTo>
                <a:lnTo>
                  <a:pt x="147" y="41"/>
                </a:lnTo>
                <a:lnTo>
                  <a:pt x="147" y="44"/>
                </a:lnTo>
                <a:lnTo>
                  <a:pt x="147" y="45"/>
                </a:lnTo>
                <a:lnTo>
                  <a:pt x="148" y="48"/>
                </a:lnTo>
                <a:lnTo>
                  <a:pt x="148" y="49"/>
                </a:lnTo>
                <a:lnTo>
                  <a:pt x="147" y="51"/>
                </a:lnTo>
                <a:lnTo>
                  <a:pt x="146" y="53"/>
                </a:lnTo>
                <a:lnTo>
                  <a:pt x="146" y="54"/>
                </a:lnTo>
                <a:lnTo>
                  <a:pt x="146" y="56"/>
                </a:lnTo>
                <a:lnTo>
                  <a:pt x="145" y="58"/>
                </a:lnTo>
                <a:lnTo>
                  <a:pt x="147" y="60"/>
                </a:lnTo>
                <a:lnTo>
                  <a:pt x="147" y="62"/>
                </a:lnTo>
                <a:lnTo>
                  <a:pt x="148" y="63"/>
                </a:lnTo>
                <a:lnTo>
                  <a:pt x="148" y="65"/>
                </a:lnTo>
                <a:lnTo>
                  <a:pt x="150" y="67"/>
                </a:lnTo>
                <a:lnTo>
                  <a:pt x="150" y="69"/>
                </a:lnTo>
                <a:lnTo>
                  <a:pt x="150" y="70"/>
                </a:lnTo>
                <a:lnTo>
                  <a:pt x="149" y="73"/>
                </a:lnTo>
                <a:lnTo>
                  <a:pt x="149" y="74"/>
                </a:lnTo>
                <a:lnTo>
                  <a:pt x="147" y="77"/>
                </a:lnTo>
                <a:lnTo>
                  <a:pt x="145" y="78"/>
                </a:lnTo>
                <a:lnTo>
                  <a:pt x="144" y="79"/>
                </a:lnTo>
                <a:lnTo>
                  <a:pt x="140" y="79"/>
                </a:lnTo>
                <a:lnTo>
                  <a:pt x="139" y="81"/>
                </a:lnTo>
                <a:lnTo>
                  <a:pt x="137" y="82"/>
                </a:lnTo>
                <a:lnTo>
                  <a:pt x="137" y="84"/>
                </a:lnTo>
                <a:lnTo>
                  <a:pt x="135" y="86"/>
                </a:lnTo>
                <a:lnTo>
                  <a:pt x="135" y="88"/>
                </a:lnTo>
                <a:lnTo>
                  <a:pt x="135" y="90"/>
                </a:lnTo>
                <a:lnTo>
                  <a:pt x="135" y="93"/>
                </a:lnTo>
                <a:lnTo>
                  <a:pt x="135" y="94"/>
                </a:lnTo>
                <a:lnTo>
                  <a:pt x="132" y="97"/>
                </a:lnTo>
                <a:lnTo>
                  <a:pt x="130" y="99"/>
                </a:lnTo>
                <a:lnTo>
                  <a:pt x="128" y="98"/>
                </a:lnTo>
                <a:lnTo>
                  <a:pt x="126" y="95"/>
                </a:lnTo>
                <a:lnTo>
                  <a:pt x="122" y="94"/>
                </a:lnTo>
                <a:lnTo>
                  <a:pt x="120" y="93"/>
                </a:lnTo>
                <a:lnTo>
                  <a:pt x="115" y="92"/>
                </a:lnTo>
                <a:lnTo>
                  <a:pt x="112" y="92"/>
                </a:lnTo>
                <a:lnTo>
                  <a:pt x="109" y="92"/>
                </a:lnTo>
                <a:lnTo>
                  <a:pt x="107" y="90"/>
                </a:lnTo>
                <a:lnTo>
                  <a:pt x="106" y="89"/>
                </a:lnTo>
                <a:lnTo>
                  <a:pt x="105" y="89"/>
                </a:lnTo>
                <a:lnTo>
                  <a:pt x="102" y="87"/>
                </a:lnTo>
                <a:lnTo>
                  <a:pt x="99" y="87"/>
                </a:lnTo>
                <a:lnTo>
                  <a:pt x="98" y="87"/>
                </a:lnTo>
                <a:lnTo>
                  <a:pt x="96" y="88"/>
                </a:lnTo>
                <a:lnTo>
                  <a:pt x="96" y="90"/>
                </a:lnTo>
                <a:lnTo>
                  <a:pt x="95" y="92"/>
                </a:lnTo>
                <a:lnTo>
                  <a:pt x="94" y="93"/>
                </a:lnTo>
                <a:lnTo>
                  <a:pt x="94" y="94"/>
                </a:lnTo>
                <a:lnTo>
                  <a:pt x="89" y="96"/>
                </a:lnTo>
                <a:lnTo>
                  <a:pt x="86" y="97"/>
                </a:lnTo>
                <a:lnTo>
                  <a:pt x="80" y="102"/>
                </a:lnTo>
                <a:lnTo>
                  <a:pt x="75" y="98"/>
                </a:lnTo>
                <a:lnTo>
                  <a:pt x="69" y="99"/>
                </a:lnTo>
                <a:lnTo>
                  <a:pt x="61" y="97"/>
                </a:lnTo>
                <a:lnTo>
                  <a:pt x="57" y="99"/>
                </a:lnTo>
                <a:lnTo>
                  <a:pt x="55" y="92"/>
                </a:lnTo>
                <a:lnTo>
                  <a:pt x="49" y="88"/>
                </a:lnTo>
                <a:lnTo>
                  <a:pt x="48" y="85"/>
                </a:lnTo>
                <a:lnTo>
                  <a:pt x="42" y="79"/>
                </a:lnTo>
                <a:lnTo>
                  <a:pt x="31" y="69"/>
                </a:lnTo>
                <a:lnTo>
                  <a:pt x="20" y="69"/>
                </a:lnTo>
                <a:lnTo>
                  <a:pt x="16" y="71"/>
                </a:lnTo>
                <a:lnTo>
                  <a:pt x="14" y="73"/>
                </a:lnTo>
                <a:lnTo>
                  <a:pt x="13" y="75"/>
                </a:lnTo>
                <a:lnTo>
                  <a:pt x="14" y="77"/>
                </a:lnTo>
                <a:lnTo>
                  <a:pt x="16" y="79"/>
                </a:lnTo>
                <a:lnTo>
                  <a:pt x="17" y="79"/>
                </a:lnTo>
                <a:lnTo>
                  <a:pt x="16" y="84"/>
                </a:lnTo>
                <a:lnTo>
                  <a:pt x="7" y="81"/>
                </a:lnTo>
                <a:lnTo>
                  <a:pt x="0" y="84"/>
                </a:lnTo>
                <a:lnTo>
                  <a:pt x="6" y="85"/>
                </a:lnTo>
                <a:lnTo>
                  <a:pt x="10" y="87"/>
                </a:lnTo>
                <a:lnTo>
                  <a:pt x="10" y="89"/>
                </a:lnTo>
                <a:lnTo>
                  <a:pt x="10" y="91"/>
                </a:lnTo>
                <a:lnTo>
                  <a:pt x="16" y="94"/>
                </a:lnTo>
                <a:lnTo>
                  <a:pt x="21" y="97"/>
                </a:lnTo>
                <a:lnTo>
                  <a:pt x="23" y="99"/>
                </a:lnTo>
                <a:lnTo>
                  <a:pt x="26" y="100"/>
                </a:lnTo>
                <a:lnTo>
                  <a:pt x="27" y="102"/>
                </a:lnTo>
                <a:lnTo>
                  <a:pt x="28" y="104"/>
                </a:lnTo>
                <a:lnTo>
                  <a:pt x="30" y="105"/>
                </a:lnTo>
                <a:lnTo>
                  <a:pt x="34" y="105"/>
                </a:lnTo>
                <a:lnTo>
                  <a:pt x="35" y="107"/>
                </a:lnTo>
                <a:lnTo>
                  <a:pt x="35" y="108"/>
                </a:lnTo>
                <a:lnTo>
                  <a:pt x="37" y="109"/>
                </a:lnTo>
                <a:lnTo>
                  <a:pt x="42" y="109"/>
                </a:lnTo>
                <a:lnTo>
                  <a:pt x="44" y="109"/>
                </a:lnTo>
                <a:lnTo>
                  <a:pt x="44" y="112"/>
                </a:lnTo>
                <a:lnTo>
                  <a:pt x="47" y="114"/>
                </a:lnTo>
                <a:lnTo>
                  <a:pt x="50" y="114"/>
                </a:lnTo>
                <a:lnTo>
                  <a:pt x="55" y="113"/>
                </a:lnTo>
                <a:lnTo>
                  <a:pt x="58" y="114"/>
                </a:lnTo>
                <a:lnTo>
                  <a:pt x="63" y="114"/>
                </a:lnTo>
                <a:lnTo>
                  <a:pt x="68" y="115"/>
                </a:lnTo>
                <a:lnTo>
                  <a:pt x="71" y="117"/>
                </a:lnTo>
                <a:lnTo>
                  <a:pt x="76" y="119"/>
                </a:lnTo>
                <a:lnTo>
                  <a:pt x="81" y="122"/>
                </a:lnTo>
                <a:lnTo>
                  <a:pt x="82" y="125"/>
                </a:lnTo>
                <a:lnTo>
                  <a:pt x="83" y="128"/>
                </a:lnTo>
                <a:lnTo>
                  <a:pt x="84" y="130"/>
                </a:lnTo>
                <a:lnTo>
                  <a:pt x="87" y="129"/>
                </a:lnTo>
                <a:lnTo>
                  <a:pt x="89" y="132"/>
                </a:lnTo>
                <a:lnTo>
                  <a:pt x="92" y="134"/>
                </a:lnTo>
                <a:lnTo>
                  <a:pt x="95" y="135"/>
                </a:lnTo>
                <a:lnTo>
                  <a:pt x="97" y="137"/>
                </a:lnTo>
                <a:lnTo>
                  <a:pt x="99" y="137"/>
                </a:lnTo>
                <a:lnTo>
                  <a:pt x="99" y="140"/>
                </a:lnTo>
                <a:lnTo>
                  <a:pt x="97" y="142"/>
                </a:lnTo>
                <a:lnTo>
                  <a:pt x="96" y="145"/>
                </a:lnTo>
                <a:lnTo>
                  <a:pt x="96" y="151"/>
                </a:lnTo>
                <a:lnTo>
                  <a:pt x="97" y="154"/>
                </a:lnTo>
                <a:lnTo>
                  <a:pt x="98" y="156"/>
                </a:lnTo>
                <a:lnTo>
                  <a:pt x="99" y="157"/>
                </a:lnTo>
                <a:lnTo>
                  <a:pt x="99" y="160"/>
                </a:lnTo>
                <a:lnTo>
                  <a:pt x="98" y="161"/>
                </a:lnTo>
                <a:lnTo>
                  <a:pt x="97" y="162"/>
                </a:lnTo>
                <a:lnTo>
                  <a:pt x="97" y="163"/>
                </a:lnTo>
                <a:lnTo>
                  <a:pt x="96" y="165"/>
                </a:lnTo>
                <a:lnTo>
                  <a:pt x="96" y="167"/>
                </a:lnTo>
                <a:lnTo>
                  <a:pt x="100" y="168"/>
                </a:lnTo>
                <a:lnTo>
                  <a:pt x="102" y="167"/>
                </a:lnTo>
                <a:lnTo>
                  <a:pt x="106" y="167"/>
                </a:lnTo>
                <a:lnTo>
                  <a:pt x="108" y="168"/>
                </a:lnTo>
                <a:lnTo>
                  <a:pt x="108" y="170"/>
                </a:lnTo>
                <a:lnTo>
                  <a:pt x="109" y="173"/>
                </a:lnTo>
                <a:lnTo>
                  <a:pt x="109" y="175"/>
                </a:lnTo>
                <a:lnTo>
                  <a:pt x="108" y="177"/>
                </a:lnTo>
                <a:lnTo>
                  <a:pt x="106" y="177"/>
                </a:lnTo>
                <a:lnTo>
                  <a:pt x="104" y="179"/>
                </a:lnTo>
                <a:lnTo>
                  <a:pt x="105" y="181"/>
                </a:lnTo>
                <a:lnTo>
                  <a:pt x="106" y="182"/>
                </a:lnTo>
                <a:lnTo>
                  <a:pt x="105" y="184"/>
                </a:lnTo>
                <a:lnTo>
                  <a:pt x="106" y="186"/>
                </a:lnTo>
                <a:lnTo>
                  <a:pt x="109" y="189"/>
                </a:lnTo>
                <a:lnTo>
                  <a:pt x="113" y="193"/>
                </a:lnTo>
                <a:lnTo>
                  <a:pt x="117" y="197"/>
                </a:lnTo>
                <a:lnTo>
                  <a:pt x="120" y="200"/>
                </a:lnTo>
                <a:lnTo>
                  <a:pt x="121" y="203"/>
                </a:lnTo>
                <a:lnTo>
                  <a:pt x="122" y="204"/>
                </a:lnTo>
                <a:lnTo>
                  <a:pt x="120" y="205"/>
                </a:lnTo>
                <a:lnTo>
                  <a:pt x="119" y="207"/>
                </a:lnTo>
                <a:lnTo>
                  <a:pt x="120" y="211"/>
                </a:lnTo>
                <a:lnTo>
                  <a:pt x="120" y="215"/>
                </a:lnTo>
                <a:lnTo>
                  <a:pt x="120" y="218"/>
                </a:lnTo>
                <a:lnTo>
                  <a:pt x="118" y="220"/>
                </a:lnTo>
                <a:lnTo>
                  <a:pt x="117" y="223"/>
                </a:lnTo>
                <a:lnTo>
                  <a:pt x="113" y="226"/>
                </a:lnTo>
                <a:lnTo>
                  <a:pt x="115" y="229"/>
                </a:lnTo>
                <a:lnTo>
                  <a:pt x="115" y="233"/>
                </a:lnTo>
                <a:lnTo>
                  <a:pt x="117" y="237"/>
                </a:lnTo>
                <a:lnTo>
                  <a:pt x="120" y="240"/>
                </a:lnTo>
                <a:lnTo>
                  <a:pt x="124" y="242"/>
                </a:lnTo>
                <a:lnTo>
                  <a:pt x="126" y="244"/>
                </a:lnTo>
                <a:lnTo>
                  <a:pt x="128" y="248"/>
                </a:lnTo>
                <a:lnTo>
                  <a:pt x="131" y="251"/>
                </a:lnTo>
                <a:lnTo>
                  <a:pt x="132" y="253"/>
                </a:lnTo>
                <a:lnTo>
                  <a:pt x="134" y="255"/>
                </a:lnTo>
                <a:lnTo>
                  <a:pt x="134" y="257"/>
                </a:lnTo>
                <a:lnTo>
                  <a:pt x="136" y="258"/>
                </a:lnTo>
                <a:lnTo>
                  <a:pt x="134" y="263"/>
                </a:lnTo>
                <a:lnTo>
                  <a:pt x="137" y="264"/>
                </a:lnTo>
                <a:lnTo>
                  <a:pt x="138" y="263"/>
                </a:lnTo>
                <a:lnTo>
                  <a:pt x="137" y="263"/>
                </a:lnTo>
                <a:lnTo>
                  <a:pt x="137" y="262"/>
                </a:lnTo>
                <a:lnTo>
                  <a:pt x="137" y="261"/>
                </a:lnTo>
                <a:lnTo>
                  <a:pt x="138" y="261"/>
                </a:lnTo>
                <a:lnTo>
                  <a:pt x="139" y="262"/>
                </a:lnTo>
                <a:lnTo>
                  <a:pt x="140" y="263"/>
                </a:lnTo>
                <a:lnTo>
                  <a:pt x="141" y="263"/>
                </a:lnTo>
                <a:lnTo>
                  <a:pt x="144" y="263"/>
                </a:lnTo>
                <a:lnTo>
                  <a:pt x="145" y="263"/>
                </a:lnTo>
                <a:lnTo>
                  <a:pt x="147" y="261"/>
                </a:lnTo>
                <a:lnTo>
                  <a:pt x="147" y="259"/>
                </a:lnTo>
                <a:lnTo>
                  <a:pt x="147" y="258"/>
                </a:lnTo>
                <a:lnTo>
                  <a:pt x="147" y="256"/>
                </a:lnTo>
                <a:lnTo>
                  <a:pt x="147" y="255"/>
                </a:lnTo>
                <a:lnTo>
                  <a:pt x="149" y="254"/>
                </a:lnTo>
                <a:lnTo>
                  <a:pt x="149" y="253"/>
                </a:lnTo>
                <a:lnTo>
                  <a:pt x="149" y="252"/>
                </a:lnTo>
                <a:lnTo>
                  <a:pt x="150" y="251"/>
                </a:lnTo>
                <a:lnTo>
                  <a:pt x="150" y="249"/>
                </a:lnTo>
                <a:lnTo>
                  <a:pt x="150" y="248"/>
                </a:lnTo>
                <a:lnTo>
                  <a:pt x="151" y="248"/>
                </a:lnTo>
                <a:lnTo>
                  <a:pt x="151" y="250"/>
                </a:lnTo>
                <a:lnTo>
                  <a:pt x="151" y="251"/>
                </a:lnTo>
                <a:lnTo>
                  <a:pt x="151" y="252"/>
                </a:lnTo>
                <a:lnTo>
                  <a:pt x="151" y="253"/>
                </a:lnTo>
                <a:lnTo>
                  <a:pt x="151" y="255"/>
                </a:lnTo>
                <a:lnTo>
                  <a:pt x="151" y="256"/>
                </a:lnTo>
                <a:lnTo>
                  <a:pt x="150" y="257"/>
                </a:lnTo>
                <a:lnTo>
                  <a:pt x="150" y="259"/>
                </a:lnTo>
                <a:lnTo>
                  <a:pt x="150" y="260"/>
                </a:lnTo>
                <a:lnTo>
                  <a:pt x="150" y="261"/>
                </a:lnTo>
                <a:lnTo>
                  <a:pt x="150" y="263"/>
                </a:lnTo>
                <a:lnTo>
                  <a:pt x="149" y="263"/>
                </a:lnTo>
                <a:lnTo>
                  <a:pt x="149" y="264"/>
                </a:lnTo>
                <a:lnTo>
                  <a:pt x="148" y="266"/>
                </a:lnTo>
                <a:lnTo>
                  <a:pt x="149" y="266"/>
                </a:lnTo>
                <a:lnTo>
                  <a:pt x="149" y="268"/>
                </a:lnTo>
                <a:lnTo>
                  <a:pt x="150" y="266"/>
                </a:lnTo>
                <a:lnTo>
                  <a:pt x="151" y="268"/>
                </a:lnTo>
                <a:lnTo>
                  <a:pt x="151" y="269"/>
                </a:lnTo>
                <a:lnTo>
                  <a:pt x="152" y="269"/>
                </a:lnTo>
                <a:lnTo>
                  <a:pt x="152" y="270"/>
                </a:lnTo>
                <a:lnTo>
                  <a:pt x="153" y="271"/>
                </a:lnTo>
                <a:lnTo>
                  <a:pt x="154" y="268"/>
                </a:lnTo>
                <a:lnTo>
                  <a:pt x="154" y="269"/>
                </a:lnTo>
                <a:lnTo>
                  <a:pt x="158" y="268"/>
                </a:lnTo>
                <a:lnTo>
                  <a:pt x="161" y="269"/>
                </a:lnTo>
                <a:lnTo>
                  <a:pt x="162" y="270"/>
                </a:lnTo>
                <a:lnTo>
                  <a:pt x="164" y="270"/>
                </a:lnTo>
                <a:lnTo>
                  <a:pt x="165" y="271"/>
                </a:lnTo>
                <a:lnTo>
                  <a:pt x="165" y="272"/>
                </a:lnTo>
                <a:lnTo>
                  <a:pt x="167" y="273"/>
                </a:lnTo>
                <a:lnTo>
                  <a:pt x="170" y="273"/>
                </a:lnTo>
                <a:lnTo>
                  <a:pt x="171" y="273"/>
                </a:lnTo>
                <a:lnTo>
                  <a:pt x="171" y="274"/>
                </a:lnTo>
                <a:lnTo>
                  <a:pt x="173" y="276"/>
                </a:lnTo>
                <a:lnTo>
                  <a:pt x="174" y="276"/>
                </a:lnTo>
                <a:lnTo>
                  <a:pt x="175" y="278"/>
                </a:lnTo>
                <a:lnTo>
                  <a:pt x="176" y="279"/>
                </a:lnTo>
                <a:lnTo>
                  <a:pt x="177" y="280"/>
                </a:lnTo>
                <a:lnTo>
                  <a:pt x="177" y="281"/>
                </a:lnTo>
                <a:lnTo>
                  <a:pt x="176" y="282"/>
                </a:lnTo>
                <a:lnTo>
                  <a:pt x="174" y="282"/>
                </a:lnTo>
                <a:lnTo>
                  <a:pt x="174" y="283"/>
                </a:lnTo>
                <a:lnTo>
                  <a:pt x="174" y="284"/>
                </a:lnTo>
                <a:lnTo>
                  <a:pt x="176" y="284"/>
                </a:lnTo>
                <a:lnTo>
                  <a:pt x="176" y="285"/>
                </a:lnTo>
                <a:lnTo>
                  <a:pt x="176" y="286"/>
                </a:lnTo>
                <a:lnTo>
                  <a:pt x="178" y="286"/>
                </a:lnTo>
                <a:lnTo>
                  <a:pt x="178" y="287"/>
                </a:lnTo>
                <a:lnTo>
                  <a:pt x="177" y="287"/>
                </a:lnTo>
                <a:lnTo>
                  <a:pt x="175" y="286"/>
                </a:lnTo>
                <a:lnTo>
                  <a:pt x="174" y="287"/>
                </a:lnTo>
                <a:lnTo>
                  <a:pt x="175" y="288"/>
                </a:lnTo>
                <a:lnTo>
                  <a:pt x="176" y="288"/>
                </a:lnTo>
                <a:lnTo>
                  <a:pt x="177" y="289"/>
                </a:lnTo>
                <a:lnTo>
                  <a:pt x="175" y="290"/>
                </a:lnTo>
                <a:lnTo>
                  <a:pt x="177" y="291"/>
                </a:lnTo>
                <a:lnTo>
                  <a:pt x="178" y="291"/>
                </a:lnTo>
                <a:lnTo>
                  <a:pt x="177" y="291"/>
                </a:lnTo>
                <a:lnTo>
                  <a:pt x="178" y="291"/>
                </a:lnTo>
                <a:lnTo>
                  <a:pt x="178" y="292"/>
                </a:lnTo>
                <a:lnTo>
                  <a:pt x="178" y="293"/>
                </a:lnTo>
                <a:lnTo>
                  <a:pt x="178" y="294"/>
                </a:lnTo>
                <a:lnTo>
                  <a:pt x="176" y="294"/>
                </a:lnTo>
                <a:lnTo>
                  <a:pt x="176" y="296"/>
                </a:lnTo>
                <a:lnTo>
                  <a:pt x="176" y="298"/>
                </a:lnTo>
                <a:lnTo>
                  <a:pt x="180" y="300"/>
                </a:lnTo>
                <a:lnTo>
                  <a:pt x="182" y="301"/>
                </a:lnTo>
                <a:lnTo>
                  <a:pt x="182" y="302"/>
                </a:lnTo>
                <a:lnTo>
                  <a:pt x="183" y="304"/>
                </a:lnTo>
                <a:lnTo>
                  <a:pt x="182" y="306"/>
                </a:lnTo>
                <a:lnTo>
                  <a:pt x="183" y="306"/>
                </a:lnTo>
                <a:lnTo>
                  <a:pt x="184" y="306"/>
                </a:lnTo>
                <a:lnTo>
                  <a:pt x="185" y="306"/>
                </a:lnTo>
                <a:lnTo>
                  <a:pt x="186" y="307"/>
                </a:lnTo>
                <a:lnTo>
                  <a:pt x="185" y="308"/>
                </a:lnTo>
                <a:lnTo>
                  <a:pt x="183" y="308"/>
                </a:lnTo>
                <a:lnTo>
                  <a:pt x="182" y="308"/>
                </a:lnTo>
                <a:lnTo>
                  <a:pt x="179" y="308"/>
                </a:lnTo>
                <a:lnTo>
                  <a:pt x="178" y="306"/>
                </a:lnTo>
                <a:lnTo>
                  <a:pt x="177" y="307"/>
                </a:lnTo>
                <a:lnTo>
                  <a:pt x="176" y="308"/>
                </a:lnTo>
                <a:lnTo>
                  <a:pt x="178" y="310"/>
                </a:lnTo>
                <a:lnTo>
                  <a:pt x="179" y="311"/>
                </a:lnTo>
                <a:lnTo>
                  <a:pt x="182" y="311"/>
                </a:lnTo>
                <a:lnTo>
                  <a:pt x="183" y="312"/>
                </a:lnTo>
                <a:lnTo>
                  <a:pt x="184" y="314"/>
                </a:lnTo>
                <a:lnTo>
                  <a:pt x="184" y="316"/>
                </a:lnTo>
                <a:lnTo>
                  <a:pt x="183" y="316"/>
                </a:lnTo>
                <a:lnTo>
                  <a:pt x="182" y="316"/>
                </a:lnTo>
                <a:lnTo>
                  <a:pt x="180" y="316"/>
                </a:lnTo>
                <a:lnTo>
                  <a:pt x="180" y="314"/>
                </a:lnTo>
                <a:lnTo>
                  <a:pt x="179" y="314"/>
                </a:lnTo>
                <a:lnTo>
                  <a:pt x="178" y="314"/>
                </a:lnTo>
                <a:lnTo>
                  <a:pt x="178" y="313"/>
                </a:lnTo>
                <a:lnTo>
                  <a:pt x="177" y="313"/>
                </a:lnTo>
                <a:lnTo>
                  <a:pt x="176" y="313"/>
                </a:lnTo>
                <a:lnTo>
                  <a:pt x="175" y="313"/>
                </a:lnTo>
                <a:lnTo>
                  <a:pt x="174" y="311"/>
                </a:lnTo>
                <a:lnTo>
                  <a:pt x="174" y="312"/>
                </a:lnTo>
                <a:lnTo>
                  <a:pt x="174" y="313"/>
                </a:lnTo>
                <a:lnTo>
                  <a:pt x="171" y="313"/>
                </a:lnTo>
                <a:lnTo>
                  <a:pt x="171" y="314"/>
                </a:lnTo>
                <a:lnTo>
                  <a:pt x="167" y="314"/>
                </a:lnTo>
                <a:lnTo>
                  <a:pt x="167" y="315"/>
                </a:lnTo>
                <a:lnTo>
                  <a:pt x="166" y="315"/>
                </a:lnTo>
                <a:lnTo>
                  <a:pt x="163" y="316"/>
                </a:lnTo>
                <a:lnTo>
                  <a:pt x="163" y="317"/>
                </a:lnTo>
                <a:lnTo>
                  <a:pt x="162" y="318"/>
                </a:lnTo>
                <a:lnTo>
                  <a:pt x="161" y="321"/>
                </a:lnTo>
                <a:lnTo>
                  <a:pt x="161" y="319"/>
                </a:lnTo>
                <a:lnTo>
                  <a:pt x="158" y="321"/>
                </a:lnTo>
                <a:lnTo>
                  <a:pt x="159" y="322"/>
                </a:lnTo>
                <a:lnTo>
                  <a:pt x="160" y="322"/>
                </a:lnTo>
                <a:lnTo>
                  <a:pt x="159" y="324"/>
                </a:lnTo>
                <a:lnTo>
                  <a:pt x="159" y="325"/>
                </a:lnTo>
                <a:lnTo>
                  <a:pt x="159" y="326"/>
                </a:lnTo>
                <a:lnTo>
                  <a:pt x="158" y="327"/>
                </a:lnTo>
                <a:lnTo>
                  <a:pt x="158" y="328"/>
                </a:lnTo>
                <a:lnTo>
                  <a:pt x="156" y="330"/>
                </a:lnTo>
                <a:lnTo>
                  <a:pt x="154" y="331"/>
                </a:lnTo>
                <a:lnTo>
                  <a:pt x="154" y="332"/>
                </a:lnTo>
                <a:lnTo>
                  <a:pt x="156" y="332"/>
                </a:lnTo>
                <a:lnTo>
                  <a:pt x="154" y="334"/>
                </a:lnTo>
                <a:lnTo>
                  <a:pt x="154" y="335"/>
                </a:lnTo>
                <a:lnTo>
                  <a:pt x="154" y="336"/>
                </a:lnTo>
                <a:lnTo>
                  <a:pt x="154" y="338"/>
                </a:lnTo>
                <a:lnTo>
                  <a:pt x="153" y="339"/>
                </a:lnTo>
                <a:lnTo>
                  <a:pt x="152" y="338"/>
                </a:lnTo>
                <a:lnTo>
                  <a:pt x="151" y="339"/>
                </a:lnTo>
                <a:lnTo>
                  <a:pt x="152" y="340"/>
                </a:lnTo>
                <a:lnTo>
                  <a:pt x="150" y="341"/>
                </a:lnTo>
                <a:lnTo>
                  <a:pt x="149" y="343"/>
                </a:lnTo>
                <a:lnTo>
                  <a:pt x="148" y="344"/>
                </a:lnTo>
                <a:lnTo>
                  <a:pt x="147" y="346"/>
                </a:lnTo>
                <a:lnTo>
                  <a:pt x="146" y="346"/>
                </a:lnTo>
                <a:lnTo>
                  <a:pt x="145" y="347"/>
                </a:lnTo>
                <a:lnTo>
                  <a:pt x="145" y="349"/>
                </a:lnTo>
                <a:lnTo>
                  <a:pt x="144" y="350"/>
                </a:lnTo>
                <a:lnTo>
                  <a:pt x="144" y="351"/>
                </a:lnTo>
                <a:lnTo>
                  <a:pt x="144" y="353"/>
                </a:lnTo>
                <a:lnTo>
                  <a:pt x="143" y="354"/>
                </a:lnTo>
                <a:lnTo>
                  <a:pt x="140" y="354"/>
                </a:lnTo>
                <a:lnTo>
                  <a:pt x="140" y="356"/>
                </a:lnTo>
                <a:lnTo>
                  <a:pt x="140" y="357"/>
                </a:lnTo>
                <a:lnTo>
                  <a:pt x="139" y="359"/>
                </a:lnTo>
                <a:lnTo>
                  <a:pt x="138" y="359"/>
                </a:lnTo>
                <a:lnTo>
                  <a:pt x="137" y="359"/>
                </a:lnTo>
                <a:lnTo>
                  <a:pt x="137" y="360"/>
                </a:lnTo>
                <a:lnTo>
                  <a:pt x="137" y="361"/>
                </a:lnTo>
                <a:lnTo>
                  <a:pt x="137" y="362"/>
                </a:lnTo>
                <a:lnTo>
                  <a:pt x="136" y="365"/>
                </a:lnTo>
                <a:lnTo>
                  <a:pt x="135" y="366"/>
                </a:lnTo>
                <a:lnTo>
                  <a:pt x="134" y="369"/>
                </a:lnTo>
                <a:lnTo>
                  <a:pt x="135" y="369"/>
                </a:lnTo>
                <a:lnTo>
                  <a:pt x="136" y="369"/>
                </a:lnTo>
                <a:lnTo>
                  <a:pt x="134" y="371"/>
                </a:lnTo>
                <a:lnTo>
                  <a:pt x="132" y="371"/>
                </a:lnTo>
                <a:lnTo>
                  <a:pt x="131" y="371"/>
                </a:lnTo>
                <a:lnTo>
                  <a:pt x="128" y="370"/>
                </a:lnTo>
                <a:lnTo>
                  <a:pt x="128" y="372"/>
                </a:lnTo>
                <a:lnTo>
                  <a:pt x="128" y="375"/>
                </a:lnTo>
                <a:lnTo>
                  <a:pt x="128" y="377"/>
                </a:lnTo>
                <a:lnTo>
                  <a:pt x="130" y="379"/>
                </a:lnTo>
                <a:lnTo>
                  <a:pt x="127" y="379"/>
                </a:lnTo>
                <a:lnTo>
                  <a:pt x="124" y="381"/>
                </a:lnTo>
                <a:lnTo>
                  <a:pt x="123" y="381"/>
                </a:lnTo>
                <a:lnTo>
                  <a:pt x="122" y="382"/>
                </a:lnTo>
                <a:lnTo>
                  <a:pt x="120" y="384"/>
                </a:lnTo>
                <a:lnTo>
                  <a:pt x="117" y="384"/>
                </a:lnTo>
                <a:lnTo>
                  <a:pt x="113" y="386"/>
                </a:lnTo>
                <a:lnTo>
                  <a:pt x="111" y="387"/>
                </a:lnTo>
                <a:lnTo>
                  <a:pt x="108" y="387"/>
                </a:lnTo>
                <a:lnTo>
                  <a:pt x="107" y="391"/>
                </a:lnTo>
                <a:lnTo>
                  <a:pt x="107" y="395"/>
                </a:lnTo>
                <a:lnTo>
                  <a:pt x="106" y="396"/>
                </a:lnTo>
                <a:lnTo>
                  <a:pt x="104" y="398"/>
                </a:lnTo>
                <a:lnTo>
                  <a:pt x="104" y="399"/>
                </a:lnTo>
                <a:lnTo>
                  <a:pt x="102" y="401"/>
                </a:lnTo>
                <a:lnTo>
                  <a:pt x="102" y="403"/>
                </a:lnTo>
                <a:lnTo>
                  <a:pt x="102" y="404"/>
                </a:lnTo>
                <a:lnTo>
                  <a:pt x="102" y="407"/>
                </a:lnTo>
                <a:lnTo>
                  <a:pt x="102" y="408"/>
                </a:lnTo>
                <a:lnTo>
                  <a:pt x="102" y="409"/>
                </a:lnTo>
                <a:lnTo>
                  <a:pt x="101" y="409"/>
                </a:lnTo>
                <a:lnTo>
                  <a:pt x="99" y="408"/>
                </a:lnTo>
                <a:lnTo>
                  <a:pt x="99" y="406"/>
                </a:lnTo>
                <a:lnTo>
                  <a:pt x="99" y="405"/>
                </a:lnTo>
                <a:lnTo>
                  <a:pt x="99" y="404"/>
                </a:lnTo>
                <a:lnTo>
                  <a:pt x="98" y="406"/>
                </a:lnTo>
                <a:lnTo>
                  <a:pt x="98" y="408"/>
                </a:lnTo>
                <a:lnTo>
                  <a:pt x="98" y="409"/>
                </a:lnTo>
                <a:lnTo>
                  <a:pt x="99" y="410"/>
                </a:lnTo>
                <a:lnTo>
                  <a:pt x="100" y="412"/>
                </a:lnTo>
                <a:lnTo>
                  <a:pt x="99" y="411"/>
                </a:lnTo>
                <a:lnTo>
                  <a:pt x="97" y="410"/>
                </a:lnTo>
                <a:lnTo>
                  <a:pt x="95" y="410"/>
                </a:lnTo>
                <a:lnTo>
                  <a:pt x="94" y="412"/>
                </a:lnTo>
                <a:lnTo>
                  <a:pt x="95" y="413"/>
                </a:lnTo>
                <a:lnTo>
                  <a:pt x="97" y="415"/>
                </a:lnTo>
                <a:lnTo>
                  <a:pt x="99" y="417"/>
                </a:lnTo>
                <a:lnTo>
                  <a:pt x="100" y="418"/>
                </a:lnTo>
                <a:lnTo>
                  <a:pt x="101" y="419"/>
                </a:lnTo>
                <a:lnTo>
                  <a:pt x="99" y="421"/>
                </a:lnTo>
                <a:lnTo>
                  <a:pt x="99" y="420"/>
                </a:lnTo>
                <a:lnTo>
                  <a:pt x="97" y="419"/>
                </a:lnTo>
                <a:lnTo>
                  <a:pt x="95" y="419"/>
                </a:lnTo>
                <a:lnTo>
                  <a:pt x="93" y="419"/>
                </a:lnTo>
                <a:lnTo>
                  <a:pt x="92" y="420"/>
                </a:lnTo>
                <a:lnTo>
                  <a:pt x="91" y="422"/>
                </a:lnTo>
                <a:lnTo>
                  <a:pt x="93" y="424"/>
                </a:lnTo>
                <a:lnTo>
                  <a:pt x="94" y="424"/>
                </a:lnTo>
                <a:lnTo>
                  <a:pt x="95" y="425"/>
                </a:lnTo>
                <a:lnTo>
                  <a:pt x="93" y="427"/>
                </a:lnTo>
                <a:lnTo>
                  <a:pt x="93" y="425"/>
                </a:lnTo>
                <a:lnTo>
                  <a:pt x="91" y="425"/>
                </a:lnTo>
                <a:lnTo>
                  <a:pt x="89" y="424"/>
                </a:lnTo>
                <a:lnTo>
                  <a:pt x="87" y="426"/>
                </a:lnTo>
                <a:lnTo>
                  <a:pt x="86" y="424"/>
                </a:lnTo>
                <a:lnTo>
                  <a:pt x="84" y="424"/>
                </a:lnTo>
                <a:lnTo>
                  <a:pt x="81" y="426"/>
                </a:lnTo>
                <a:lnTo>
                  <a:pt x="79" y="428"/>
                </a:lnTo>
                <a:lnTo>
                  <a:pt x="78" y="429"/>
                </a:lnTo>
                <a:lnTo>
                  <a:pt x="75" y="427"/>
                </a:lnTo>
                <a:lnTo>
                  <a:pt x="75" y="426"/>
                </a:lnTo>
                <a:lnTo>
                  <a:pt x="74" y="424"/>
                </a:lnTo>
                <a:lnTo>
                  <a:pt x="73" y="427"/>
                </a:lnTo>
                <a:lnTo>
                  <a:pt x="73" y="428"/>
                </a:lnTo>
                <a:lnTo>
                  <a:pt x="73" y="429"/>
                </a:lnTo>
                <a:lnTo>
                  <a:pt x="74" y="430"/>
                </a:lnTo>
                <a:lnTo>
                  <a:pt x="74" y="431"/>
                </a:lnTo>
                <a:lnTo>
                  <a:pt x="73" y="433"/>
                </a:lnTo>
                <a:lnTo>
                  <a:pt x="74" y="434"/>
                </a:lnTo>
                <a:lnTo>
                  <a:pt x="75" y="434"/>
                </a:lnTo>
                <a:lnTo>
                  <a:pt x="75" y="435"/>
                </a:lnTo>
                <a:lnTo>
                  <a:pt x="75" y="437"/>
                </a:lnTo>
                <a:lnTo>
                  <a:pt x="75" y="438"/>
                </a:lnTo>
                <a:lnTo>
                  <a:pt x="73" y="438"/>
                </a:lnTo>
                <a:lnTo>
                  <a:pt x="72" y="438"/>
                </a:lnTo>
                <a:lnTo>
                  <a:pt x="72" y="437"/>
                </a:lnTo>
                <a:lnTo>
                  <a:pt x="71" y="438"/>
                </a:lnTo>
                <a:lnTo>
                  <a:pt x="70" y="440"/>
                </a:lnTo>
                <a:lnTo>
                  <a:pt x="69" y="441"/>
                </a:lnTo>
                <a:lnTo>
                  <a:pt x="71" y="442"/>
                </a:lnTo>
                <a:lnTo>
                  <a:pt x="72" y="442"/>
                </a:lnTo>
                <a:lnTo>
                  <a:pt x="74" y="442"/>
                </a:lnTo>
                <a:lnTo>
                  <a:pt x="74" y="444"/>
                </a:lnTo>
                <a:lnTo>
                  <a:pt x="73" y="445"/>
                </a:lnTo>
                <a:lnTo>
                  <a:pt x="72" y="446"/>
                </a:lnTo>
                <a:lnTo>
                  <a:pt x="72" y="447"/>
                </a:lnTo>
                <a:lnTo>
                  <a:pt x="70" y="445"/>
                </a:lnTo>
                <a:lnTo>
                  <a:pt x="70" y="447"/>
                </a:lnTo>
                <a:lnTo>
                  <a:pt x="71" y="448"/>
                </a:lnTo>
                <a:lnTo>
                  <a:pt x="72" y="448"/>
                </a:lnTo>
                <a:lnTo>
                  <a:pt x="72" y="449"/>
                </a:lnTo>
                <a:lnTo>
                  <a:pt x="72" y="450"/>
                </a:lnTo>
                <a:lnTo>
                  <a:pt x="71" y="450"/>
                </a:lnTo>
                <a:lnTo>
                  <a:pt x="69" y="450"/>
                </a:lnTo>
                <a:lnTo>
                  <a:pt x="67" y="449"/>
                </a:lnTo>
                <a:lnTo>
                  <a:pt x="66" y="447"/>
                </a:lnTo>
                <a:lnTo>
                  <a:pt x="65" y="446"/>
                </a:lnTo>
                <a:lnTo>
                  <a:pt x="65" y="445"/>
                </a:lnTo>
                <a:lnTo>
                  <a:pt x="65" y="444"/>
                </a:lnTo>
                <a:lnTo>
                  <a:pt x="63" y="444"/>
                </a:lnTo>
                <a:lnTo>
                  <a:pt x="61" y="444"/>
                </a:lnTo>
                <a:lnTo>
                  <a:pt x="62" y="445"/>
                </a:lnTo>
                <a:lnTo>
                  <a:pt x="63" y="447"/>
                </a:lnTo>
                <a:lnTo>
                  <a:pt x="65" y="447"/>
                </a:lnTo>
                <a:lnTo>
                  <a:pt x="65" y="448"/>
                </a:lnTo>
                <a:lnTo>
                  <a:pt x="65" y="450"/>
                </a:lnTo>
                <a:lnTo>
                  <a:pt x="66" y="450"/>
                </a:lnTo>
                <a:lnTo>
                  <a:pt x="68" y="452"/>
                </a:lnTo>
                <a:lnTo>
                  <a:pt x="67" y="452"/>
                </a:lnTo>
                <a:lnTo>
                  <a:pt x="67" y="454"/>
                </a:lnTo>
                <a:lnTo>
                  <a:pt x="66" y="455"/>
                </a:lnTo>
                <a:lnTo>
                  <a:pt x="65" y="455"/>
                </a:lnTo>
                <a:lnTo>
                  <a:pt x="63" y="456"/>
                </a:lnTo>
                <a:lnTo>
                  <a:pt x="63" y="458"/>
                </a:lnTo>
                <a:lnTo>
                  <a:pt x="65" y="459"/>
                </a:lnTo>
                <a:lnTo>
                  <a:pt x="66" y="459"/>
                </a:lnTo>
                <a:lnTo>
                  <a:pt x="65" y="460"/>
                </a:lnTo>
                <a:lnTo>
                  <a:pt x="65" y="461"/>
                </a:lnTo>
                <a:lnTo>
                  <a:pt x="63" y="463"/>
                </a:lnTo>
                <a:lnTo>
                  <a:pt x="63" y="465"/>
                </a:lnTo>
                <a:lnTo>
                  <a:pt x="63" y="467"/>
                </a:lnTo>
                <a:lnTo>
                  <a:pt x="65" y="467"/>
                </a:lnTo>
                <a:lnTo>
                  <a:pt x="65" y="466"/>
                </a:lnTo>
                <a:lnTo>
                  <a:pt x="65" y="465"/>
                </a:lnTo>
                <a:lnTo>
                  <a:pt x="66" y="467"/>
                </a:lnTo>
                <a:lnTo>
                  <a:pt x="67" y="466"/>
                </a:lnTo>
                <a:lnTo>
                  <a:pt x="67" y="468"/>
                </a:lnTo>
                <a:lnTo>
                  <a:pt x="66" y="469"/>
                </a:lnTo>
                <a:lnTo>
                  <a:pt x="65" y="470"/>
                </a:lnTo>
                <a:lnTo>
                  <a:pt x="65" y="471"/>
                </a:lnTo>
                <a:lnTo>
                  <a:pt x="65" y="472"/>
                </a:lnTo>
                <a:lnTo>
                  <a:pt x="66" y="473"/>
                </a:lnTo>
                <a:lnTo>
                  <a:pt x="66" y="474"/>
                </a:lnTo>
                <a:lnTo>
                  <a:pt x="67" y="476"/>
                </a:lnTo>
                <a:lnTo>
                  <a:pt x="68" y="476"/>
                </a:lnTo>
                <a:lnTo>
                  <a:pt x="69" y="477"/>
                </a:lnTo>
                <a:lnTo>
                  <a:pt x="70" y="477"/>
                </a:lnTo>
                <a:lnTo>
                  <a:pt x="69" y="479"/>
                </a:lnTo>
                <a:lnTo>
                  <a:pt x="69" y="480"/>
                </a:lnTo>
                <a:lnTo>
                  <a:pt x="69" y="482"/>
                </a:lnTo>
                <a:lnTo>
                  <a:pt x="70" y="483"/>
                </a:lnTo>
                <a:lnTo>
                  <a:pt x="71" y="482"/>
                </a:lnTo>
                <a:lnTo>
                  <a:pt x="71" y="480"/>
                </a:lnTo>
                <a:lnTo>
                  <a:pt x="71" y="479"/>
                </a:lnTo>
                <a:lnTo>
                  <a:pt x="72" y="477"/>
                </a:lnTo>
                <a:lnTo>
                  <a:pt x="72" y="475"/>
                </a:lnTo>
                <a:lnTo>
                  <a:pt x="72" y="474"/>
                </a:lnTo>
                <a:lnTo>
                  <a:pt x="72" y="475"/>
                </a:lnTo>
                <a:lnTo>
                  <a:pt x="72" y="477"/>
                </a:lnTo>
                <a:lnTo>
                  <a:pt x="72" y="480"/>
                </a:lnTo>
                <a:lnTo>
                  <a:pt x="73" y="482"/>
                </a:lnTo>
                <a:lnTo>
                  <a:pt x="73" y="481"/>
                </a:lnTo>
                <a:lnTo>
                  <a:pt x="75" y="481"/>
                </a:lnTo>
                <a:lnTo>
                  <a:pt x="74" y="483"/>
                </a:lnTo>
                <a:lnTo>
                  <a:pt x="73" y="484"/>
                </a:lnTo>
                <a:lnTo>
                  <a:pt x="73" y="485"/>
                </a:lnTo>
                <a:lnTo>
                  <a:pt x="74" y="485"/>
                </a:lnTo>
                <a:lnTo>
                  <a:pt x="75" y="485"/>
                </a:lnTo>
                <a:lnTo>
                  <a:pt x="75" y="486"/>
                </a:lnTo>
                <a:lnTo>
                  <a:pt x="74" y="487"/>
                </a:lnTo>
                <a:lnTo>
                  <a:pt x="74" y="489"/>
                </a:lnTo>
                <a:lnTo>
                  <a:pt x="75" y="487"/>
                </a:lnTo>
                <a:lnTo>
                  <a:pt x="76" y="489"/>
                </a:lnTo>
                <a:lnTo>
                  <a:pt x="78" y="490"/>
                </a:lnTo>
                <a:lnTo>
                  <a:pt x="76" y="491"/>
                </a:lnTo>
                <a:lnTo>
                  <a:pt x="75" y="493"/>
                </a:lnTo>
                <a:lnTo>
                  <a:pt x="74" y="495"/>
                </a:lnTo>
                <a:lnTo>
                  <a:pt x="75" y="497"/>
                </a:lnTo>
                <a:lnTo>
                  <a:pt x="75" y="498"/>
                </a:lnTo>
                <a:lnTo>
                  <a:pt x="75" y="500"/>
                </a:lnTo>
                <a:lnTo>
                  <a:pt x="75" y="505"/>
                </a:lnTo>
                <a:lnTo>
                  <a:pt x="76" y="504"/>
                </a:lnTo>
                <a:lnTo>
                  <a:pt x="76" y="505"/>
                </a:lnTo>
                <a:lnTo>
                  <a:pt x="78" y="507"/>
                </a:lnTo>
                <a:lnTo>
                  <a:pt x="274" y="223"/>
                </a:lnTo>
                <a:lnTo>
                  <a:pt x="273" y="224"/>
                </a:lnTo>
                <a:lnTo>
                  <a:pt x="269" y="224"/>
                </a:lnTo>
                <a:lnTo>
                  <a:pt x="264" y="225"/>
                </a:lnTo>
                <a:lnTo>
                  <a:pt x="265" y="224"/>
                </a:lnTo>
                <a:lnTo>
                  <a:pt x="267" y="223"/>
                </a:lnTo>
                <a:lnTo>
                  <a:pt x="272" y="221"/>
                </a:lnTo>
                <a:lnTo>
                  <a:pt x="269" y="221"/>
                </a:lnTo>
                <a:lnTo>
                  <a:pt x="267" y="220"/>
                </a:lnTo>
                <a:lnTo>
                  <a:pt x="269" y="219"/>
                </a:lnTo>
                <a:lnTo>
                  <a:pt x="270" y="218"/>
                </a:lnTo>
                <a:lnTo>
                  <a:pt x="274" y="217"/>
                </a:lnTo>
                <a:lnTo>
                  <a:pt x="274" y="216"/>
                </a:lnTo>
                <a:lnTo>
                  <a:pt x="276" y="215"/>
                </a:lnTo>
                <a:lnTo>
                  <a:pt x="277" y="215"/>
                </a:lnTo>
                <a:lnTo>
                  <a:pt x="278" y="215"/>
                </a:lnTo>
                <a:lnTo>
                  <a:pt x="276" y="214"/>
                </a:lnTo>
                <a:lnTo>
                  <a:pt x="275" y="212"/>
                </a:lnTo>
                <a:lnTo>
                  <a:pt x="277" y="211"/>
                </a:lnTo>
                <a:lnTo>
                  <a:pt x="282" y="213"/>
                </a:lnTo>
                <a:lnTo>
                  <a:pt x="281" y="214"/>
                </a:lnTo>
                <a:lnTo>
                  <a:pt x="280" y="215"/>
                </a:lnTo>
                <a:lnTo>
                  <a:pt x="278" y="216"/>
                </a:lnTo>
                <a:lnTo>
                  <a:pt x="279" y="217"/>
                </a:lnTo>
                <a:lnTo>
                  <a:pt x="277" y="218"/>
                </a:lnTo>
                <a:lnTo>
                  <a:pt x="276" y="219"/>
                </a:lnTo>
                <a:lnTo>
                  <a:pt x="274" y="219"/>
                </a:lnTo>
                <a:lnTo>
                  <a:pt x="274" y="220"/>
                </a:lnTo>
                <a:lnTo>
                  <a:pt x="275" y="220"/>
                </a:lnTo>
                <a:lnTo>
                  <a:pt x="274" y="223"/>
                </a:lnTo>
                <a:lnTo>
                  <a:pt x="78" y="507"/>
                </a:lnTo>
                <a:lnTo>
                  <a:pt x="274" y="226"/>
                </a:lnTo>
                <a:lnTo>
                  <a:pt x="270" y="228"/>
                </a:lnTo>
                <a:lnTo>
                  <a:pt x="268" y="228"/>
                </a:lnTo>
                <a:lnTo>
                  <a:pt x="263" y="228"/>
                </a:lnTo>
                <a:lnTo>
                  <a:pt x="268" y="229"/>
                </a:lnTo>
                <a:lnTo>
                  <a:pt x="263" y="229"/>
                </a:lnTo>
                <a:lnTo>
                  <a:pt x="260" y="230"/>
                </a:lnTo>
                <a:lnTo>
                  <a:pt x="256" y="230"/>
                </a:lnTo>
                <a:lnTo>
                  <a:pt x="254" y="228"/>
                </a:lnTo>
                <a:lnTo>
                  <a:pt x="256" y="226"/>
                </a:lnTo>
                <a:lnTo>
                  <a:pt x="260" y="227"/>
                </a:lnTo>
                <a:lnTo>
                  <a:pt x="263" y="226"/>
                </a:lnTo>
                <a:lnTo>
                  <a:pt x="264" y="228"/>
                </a:lnTo>
                <a:lnTo>
                  <a:pt x="269" y="225"/>
                </a:lnTo>
                <a:lnTo>
                  <a:pt x="274" y="225"/>
                </a:lnTo>
                <a:lnTo>
                  <a:pt x="274" y="224"/>
                </a:lnTo>
                <a:lnTo>
                  <a:pt x="274" y="225"/>
                </a:lnTo>
                <a:lnTo>
                  <a:pt x="274" y="226"/>
                </a:lnTo>
                <a:lnTo>
                  <a:pt x="78" y="507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12" name="Freeform 168"/>
          <p:cNvSpPr>
            <a:spLocks/>
          </p:cNvSpPr>
          <p:nvPr/>
        </p:nvSpPr>
        <p:spPr bwMode="auto">
          <a:xfrm>
            <a:off x="4875610" y="2044700"/>
            <a:ext cx="658680" cy="1011238"/>
          </a:xfrm>
          <a:custGeom>
            <a:avLst/>
            <a:gdLst>
              <a:gd name="T0" fmla="*/ 2147483647 w 415"/>
              <a:gd name="T1" fmla="*/ 2147483647 h 637"/>
              <a:gd name="T2" fmla="*/ 2147483647 w 415"/>
              <a:gd name="T3" fmla="*/ 2147483647 h 637"/>
              <a:gd name="T4" fmla="*/ 2147483647 w 415"/>
              <a:gd name="T5" fmla="*/ 2147483647 h 637"/>
              <a:gd name="T6" fmla="*/ 2147483647 w 415"/>
              <a:gd name="T7" fmla="*/ 2147483647 h 637"/>
              <a:gd name="T8" fmla="*/ 2147483647 w 415"/>
              <a:gd name="T9" fmla="*/ 2147483647 h 637"/>
              <a:gd name="T10" fmla="*/ 2147483647 w 415"/>
              <a:gd name="T11" fmla="*/ 2147483647 h 637"/>
              <a:gd name="T12" fmla="*/ 2147483647 w 415"/>
              <a:gd name="T13" fmla="*/ 2147483647 h 637"/>
              <a:gd name="T14" fmla="*/ 2147483647 w 415"/>
              <a:gd name="T15" fmla="*/ 2147483647 h 637"/>
              <a:gd name="T16" fmla="*/ 2147483647 w 415"/>
              <a:gd name="T17" fmla="*/ 2147483647 h 637"/>
              <a:gd name="T18" fmla="*/ 2147483647 w 415"/>
              <a:gd name="T19" fmla="*/ 2147483647 h 637"/>
              <a:gd name="T20" fmla="*/ 2147483647 w 415"/>
              <a:gd name="T21" fmla="*/ 2147483647 h 637"/>
              <a:gd name="T22" fmla="*/ 2147483647 w 415"/>
              <a:gd name="T23" fmla="*/ 2147483647 h 637"/>
              <a:gd name="T24" fmla="*/ 2147483647 w 415"/>
              <a:gd name="T25" fmla="*/ 2147483647 h 637"/>
              <a:gd name="T26" fmla="*/ 2147483647 w 415"/>
              <a:gd name="T27" fmla="*/ 2147483647 h 637"/>
              <a:gd name="T28" fmla="*/ 2147483647 w 415"/>
              <a:gd name="T29" fmla="*/ 2147483647 h 637"/>
              <a:gd name="T30" fmla="*/ 2147483647 w 415"/>
              <a:gd name="T31" fmla="*/ 2147483647 h 637"/>
              <a:gd name="T32" fmla="*/ 2147483647 w 415"/>
              <a:gd name="T33" fmla="*/ 2147483647 h 637"/>
              <a:gd name="T34" fmla="*/ 2147483647 w 415"/>
              <a:gd name="T35" fmla="*/ 2147483647 h 637"/>
              <a:gd name="T36" fmla="*/ 2147483647 w 415"/>
              <a:gd name="T37" fmla="*/ 2147483647 h 637"/>
              <a:gd name="T38" fmla="*/ 2147483647 w 415"/>
              <a:gd name="T39" fmla="*/ 2147483647 h 637"/>
              <a:gd name="T40" fmla="*/ 2147483647 w 415"/>
              <a:gd name="T41" fmla="*/ 2147483647 h 637"/>
              <a:gd name="T42" fmla="*/ 2147483647 w 415"/>
              <a:gd name="T43" fmla="*/ 2147483647 h 637"/>
              <a:gd name="T44" fmla="*/ 2147483647 w 415"/>
              <a:gd name="T45" fmla="*/ 2147483647 h 637"/>
              <a:gd name="T46" fmla="*/ 2147483647 w 415"/>
              <a:gd name="T47" fmla="*/ 2147483647 h 637"/>
              <a:gd name="T48" fmla="*/ 2147483647 w 415"/>
              <a:gd name="T49" fmla="*/ 2147483647 h 637"/>
              <a:gd name="T50" fmla="*/ 2147483647 w 415"/>
              <a:gd name="T51" fmla="*/ 2147483647 h 637"/>
              <a:gd name="T52" fmla="*/ 2147483647 w 415"/>
              <a:gd name="T53" fmla="*/ 2147483647 h 637"/>
              <a:gd name="T54" fmla="*/ 2147483647 w 415"/>
              <a:gd name="T55" fmla="*/ 2147483647 h 637"/>
              <a:gd name="T56" fmla="*/ 2147483647 w 415"/>
              <a:gd name="T57" fmla="*/ 2147483647 h 637"/>
              <a:gd name="T58" fmla="*/ 2147483647 w 415"/>
              <a:gd name="T59" fmla="*/ 2147483647 h 637"/>
              <a:gd name="T60" fmla="*/ 2147483647 w 415"/>
              <a:gd name="T61" fmla="*/ 2147483647 h 637"/>
              <a:gd name="T62" fmla="*/ 2147483647 w 415"/>
              <a:gd name="T63" fmla="*/ 2147483647 h 637"/>
              <a:gd name="T64" fmla="*/ 2147483647 w 415"/>
              <a:gd name="T65" fmla="*/ 2147483647 h 637"/>
              <a:gd name="T66" fmla="*/ 2147483647 w 415"/>
              <a:gd name="T67" fmla="*/ 2147483647 h 637"/>
              <a:gd name="T68" fmla="*/ 2147483647 w 415"/>
              <a:gd name="T69" fmla="*/ 2147483647 h 637"/>
              <a:gd name="T70" fmla="*/ 2147483647 w 415"/>
              <a:gd name="T71" fmla="*/ 2147483647 h 637"/>
              <a:gd name="T72" fmla="*/ 0 w 415"/>
              <a:gd name="T73" fmla="*/ 2147483647 h 637"/>
              <a:gd name="T74" fmla="*/ 2147483647 w 415"/>
              <a:gd name="T75" fmla="*/ 2147483647 h 637"/>
              <a:gd name="T76" fmla="*/ 2147483647 w 415"/>
              <a:gd name="T77" fmla="*/ 2147483647 h 637"/>
              <a:gd name="T78" fmla="*/ 2147483647 w 415"/>
              <a:gd name="T79" fmla="*/ 2147483647 h 637"/>
              <a:gd name="T80" fmla="*/ 2147483647 w 415"/>
              <a:gd name="T81" fmla="*/ 2147483647 h 637"/>
              <a:gd name="T82" fmla="*/ 2147483647 w 415"/>
              <a:gd name="T83" fmla="*/ 2147483647 h 637"/>
              <a:gd name="T84" fmla="*/ 2147483647 w 415"/>
              <a:gd name="T85" fmla="*/ 2147483647 h 637"/>
              <a:gd name="T86" fmla="*/ 2147483647 w 415"/>
              <a:gd name="T87" fmla="*/ 2147483647 h 637"/>
              <a:gd name="T88" fmla="*/ 2147483647 w 415"/>
              <a:gd name="T89" fmla="*/ 2147483647 h 637"/>
              <a:gd name="T90" fmla="*/ 2147483647 w 415"/>
              <a:gd name="T91" fmla="*/ 2147483647 h 637"/>
              <a:gd name="T92" fmla="*/ 2147483647 w 415"/>
              <a:gd name="T93" fmla="*/ 2147483647 h 637"/>
              <a:gd name="T94" fmla="*/ 2147483647 w 415"/>
              <a:gd name="T95" fmla="*/ 2147483647 h 637"/>
              <a:gd name="T96" fmla="*/ 2147483647 w 415"/>
              <a:gd name="T97" fmla="*/ 2147483647 h 637"/>
              <a:gd name="T98" fmla="*/ 2147483647 w 415"/>
              <a:gd name="T99" fmla="*/ 2147483647 h 637"/>
              <a:gd name="T100" fmla="*/ 2147483647 w 415"/>
              <a:gd name="T101" fmla="*/ 2147483647 h 637"/>
              <a:gd name="T102" fmla="*/ 2147483647 w 415"/>
              <a:gd name="T103" fmla="*/ 2147483647 h 637"/>
              <a:gd name="T104" fmla="*/ 2147483647 w 415"/>
              <a:gd name="T105" fmla="*/ 2147483647 h 637"/>
              <a:gd name="T106" fmla="*/ 2147483647 w 415"/>
              <a:gd name="T107" fmla="*/ 2147483647 h 637"/>
              <a:gd name="T108" fmla="*/ 2147483647 w 415"/>
              <a:gd name="T109" fmla="*/ 2147483647 h 637"/>
              <a:gd name="T110" fmla="*/ 2147483647 w 415"/>
              <a:gd name="T111" fmla="*/ 2147483647 h 637"/>
              <a:gd name="T112" fmla="*/ 2147483647 w 415"/>
              <a:gd name="T113" fmla="*/ 2147483647 h 637"/>
              <a:gd name="T114" fmla="*/ 2147483647 w 415"/>
              <a:gd name="T115" fmla="*/ 2147483647 h 637"/>
              <a:gd name="T116" fmla="*/ 2147483647 w 415"/>
              <a:gd name="T117" fmla="*/ 2147483647 h 637"/>
              <a:gd name="T118" fmla="*/ 2147483647 w 415"/>
              <a:gd name="T119" fmla="*/ 2147483647 h 637"/>
              <a:gd name="T120" fmla="*/ 2147483647 w 415"/>
              <a:gd name="T121" fmla="*/ 2147483647 h 637"/>
              <a:gd name="T122" fmla="*/ 2147483647 w 415"/>
              <a:gd name="T123" fmla="*/ 2147483647 h 6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5" h="637">
                <a:moveTo>
                  <a:pt x="78" y="507"/>
                </a:moveTo>
                <a:lnTo>
                  <a:pt x="79" y="508"/>
                </a:lnTo>
                <a:lnTo>
                  <a:pt x="80" y="508"/>
                </a:lnTo>
                <a:lnTo>
                  <a:pt x="81" y="509"/>
                </a:lnTo>
                <a:lnTo>
                  <a:pt x="82" y="510"/>
                </a:lnTo>
                <a:lnTo>
                  <a:pt x="82" y="512"/>
                </a:lnTo>
                <a:lnTo>
                  <a:pt x="82" y="513"/>
                </a:lnTo>
                <a:lnTo>
                  <a:pt x="83" y="515"/>
                </a:lnTo>
                <a:lnTo>
                  <a:pt x="84" y="514"/>
                </a:lnTo>
                <a:lnTo>
                  <a:pt x="85" y="514"/>
                </a:lnTo>
                <a:lnTo>
                  <a:pt x="85" y="515"/>
                </a:lnTo>
                <a:lnTo>
                  <a:pt x="84" y="515"/>
                </a:lnTo>
                <a:lnTo>
                  <a:pt x="84" y="516"/>
                </a:lnTo>
                <a:lnTo>
                  <a:pt x="83" y="516"/>
                </a:lnTo>
                <a:lnTo>
                  <a:pt x="82" y="515"/>
                </a:lnTo>
                <a:lnTo>
                  <a:pt x="82" y="516"/>
                </a:lnTo>
                <a:lnTo>
                  <a:pt x="82" y="518"/>
                </a:lnTo>
                <a:lnTo>
                  <a:pt x="83" y="518"/>
                </a:lnTo>
                <a:lnTo>
                  <a:pt x="84" y="518"/>
                </a:lnTo>
                <a:lnTo>
                  <a:pt x="85" y="519"/>
                </a:lnTo>
                <a:lnTo>
                  <a:pt x="87" y="520"/>
                </a:lnTo>
                <a:lnTo>
                  <a:pt x="88" y="520"/>
                </a:lnTo>
                <a:lnTo>
                  <a:pt x="88" y="521"/>
                </a:lnTo>
                <a:lnTo>
                  <a:pt x="87" y="520"/>
                </a:lnTo>
                <a:lnTo>
                  <a:pt x="86" y="520"/>
                </a:lnTo>
                <a:lnTo>
                  <a:pt x="85" y="522"/>
                </a:lnTo>
                <a:lnTo>
                  <a:pt x="86" y="523"/>
                </a:lnTo>
                <a:lnTo>
                  <a:pt x="86" y="524"/>
                </a:lnTo>
                <a:lnTo>
                  <a:pt x="87" y="525"/>
                </a:lnTo>
                <a:lnTo>
                  <a:pt x="89" y="526"/>
                </a:lnTo>
                <a:lnTo>
                  <a:pt x="91" y="528"/>
                </a:lnTo>
                <a:lnTo>
                  <a:pt x="91" y="529"/>
                </a:lnTo>
                <a:lnTo>
                  <a:pt x="93" y="530"/>
                </a:lnTo>
                <a:lnTo>
                  <a:pt x="94" y="531"/>
                </a:lnTo>
                <a:lnTo>
                  <a:pt x="92" y="531"/>
                </a:lnTo>
                <a:lnTo>
                  <a:pt x="89" y="530"/>
                </a:lnTo>
                <a:lnTo>
                  <a:pt x="87" y="530"/>
                </a:lnTo>
                <a:lnTo>
                  <a:pt x="86" y="529"/>
                </a:lnTo>
                <a:lnTo>
                  <a:pt x="85" y="528"/>
                </a:lnTo>
                <a:lnTo>
                  <a:pt x="85" y="530"/>
                </a:lnTo>
                <a:lnTo>
                  <a:pt x="85" y="531"/>
                </a:lnTo>
                <a:lnTo>
                  <a:pt x="86" y="532"/>
                </a:lnTo>
                <a:lnTo>
                  <a:pt x="87" y="533"/>
                </a:lnTo>
                <a:lnTo>
                  <a:pt x="88" y="533"/>
                </a:lnTo>
                <a:lnTo>
                  <a:pt x="89" y="533"/>
                </a:lnTo>
                <a:lnTo>
                  <a:pt x="88" y="534"/>
                </a:lnTo>
                <a:lnTo>
                  <a:pt x="86" y="535"/>
                </a:lnTo>
                <a:lnTo>
                  <a:pt x="87" y="537"/>
                </a:lnTo>
                <a:lnTo>
                  <a:pt x="89" y="537"/>
                </a:lnTo>
                <a:lnTo>
                  <a:pt x="89" y="538"/>
                </a:lnTo>
                <a:lnTo>
                  <a:pt x="88" y="539"/>
                </a:lnTo>
                <a:lnTo>
                  <a:pt x="87" y="540"/>
                </a:lnTo>
                <a:lnTo>
                  <a:pt x="85" y="539"/>
                </a:lnTo>
                <a:lnTo>
                  <a:pt x="85" y="540"/>
                </a:lnTo>
                <a:lnTo>
                  <a:pt x="87" y="540"/>
                </a:lnTo>
                <a:lnTo>
                  <a:pt x="88" y="541"/>
                </a:lnTo>
                <a:lnTo>
                  <a:pt x="89" y="543"/>
                </a:lnTo>
                <a:lnTo>
                  <a:pt x="89" y="544"/>
                </a:lnTo>
                <a:lnTo>
                  <a:pt x="89" y="545"/>
                </a:lnTo>
                <a:lnTo>
                  <a:pt x="89" y="547"/>
                </a:lnTo>
                <a:lnTo>
                  <a:pt x="89" y="548"/>
                </a:lnTo>
                <a:lnTo>
                  <a:pt x="88" y="549"/>
                </a:lnTo>
                <a:lnTo>
                  <a:pt x="93" y="551"/>
                </a:lnTo>
                <a:lnTo>
                  <a:pt x="89" y="553"/>
                </a:lnTo>
                <a:lnTo>
                  <a:pt x="89" y="554"/>
                </a:lnTo>
                <a:lnTo>
                  <a:pt x="87" y="555"/>
                </a:lnTo>
                <a:lnTo>
                  <a:pt x="88" y="557"/>
                </a:lnTo>
                <a:lnTo>
                  <a:pt x="88" y="558"/>
                </a:lnTo>
                <a:lnTo>
                  <a:pt x="88" y="560"/>
                </a:lnTo>
                <a:lnTo>
                  <a:pt x="89" y="561"/>
                </a:lnTo>
                <a:lnTo>
                  <a:pt x="86" y="561"/>
                </a:lnTo>
                <a:lnTo>
                  <a:pt x="85" y="561"/>
                </a:lnTo>
                <a:lnTo>
                  <a:pt x="87" y="562"/>
                </a:lnTo>
                <a:lnTo>
                  <a:pt x="87" y="563"/>
                </a:lnTo>
                <a:lnTo>
                  <a:pt x="85" y="562"/>
                </a:lnTo>
                <a:lnTo>
                  <a:pt x="84" y="562"/>
                </a:lnTo>
                <a:lnTo>
                  <a:pt x="83" y="562"/>
                </a:lnTo>
                <a:lnTo>
                  <a:pt x="83" y="563"/>
                </a:lnTo>
                <a:lnTo>
                  <a:pt x="85" y="563"/>
                </a:lnTo>
                <a:lnTo>
                  <a:pt x="84" y="565"/>
                </a:lnTo>
                <a:lnTo>
                  <a:pt x="85" y="565"/>
                </a:lnTo>
                <a:lnTo>
                  <a:pt x="85" y="567"/>
                </a:lnTo>
                <a:lnTo>
                  <a:pt x="88" y="569"/>
                </a:lnTo>
                <a:lnTo>
                  <a:pt x="89" y="571"/>
                </a:lnTo>
                <a:lnTo>
                  <a:pt x="89" y="573"/>
                </a:lnTo>
                <a:lnTo>
                  <a:pt x="88" y="571"/>
                </a:lnTo>
                <a:lnTo>
                  <a:pt x="87" y="571"/>
                </a:lnTo>
                <a:lnTo>
                  <a:pt x="87" y="570"/>
                </a:lnTo>
                <a:lnTo>
                  <a:pt x="83" y="566"/>
                </a:lnTo>
                <a:lnTo>
                  <a:pt x="82" y="568"/>
                </a:lnTo>
                <a:lnTo>
                  <a:pt x="83" y="570"/>
                </a:lnTo>
                <a:lnTo>
                  <a:pt x="85" y="571"/>
                </a:lnTo>
                <a:lnTo>
                  <a:pt x="82" y="572"/>
                </a:lnTo>
                <a:lnTo>
                  <a:pt x="82" y="573"/>
                </a:lnTo>
                <a:lnTo>
                  <a:pt x="83" y="574"/>
                </a:lnTo>
                <a:lnTo>
                  <a:pt x="85" y="573"/>
                </a:lnTo>
                <a:lnTo>
                  <a:pt x="86" y="573"/>
                </a:lnTo>
                <a:lnTo>
                  <a:pt x="85" y="572"/>
                </a:lnTo>
                <a:lnTo>
                  <a:pt x="86" y="572"/>
                </a:lnTo>
                <a:lnTo>
                  <a:pt x="87" y="573"/>
                </a:lnTo>
                <a:lnTo>
                  <a:pt x="89" y="573"/>
                </a:lnTo>
                <a:lnTo>
                  <a:pt x="89" y="574"/>
                </a:lnTo>
                <a:lnTo>
                  <a:pt x="86" y="574"/>
                </a:lnTo>
                <a:lnTo>
                  <a:pt x="85" y="576"/>
                </a:lnTo>
                <a:lnTo>
                  <a:pt x="86" y="576"/>
                </a:lnTo>
                <a:lnTo>
                  <a:pt x="88" y="578"/>
                </a:lnTo>
                <a:lnTo>
                  <a:pt x="88" y="579"/>
                </a:lnTo>
                <a:lnTo>
                  <a:pt x="89" y="581"/>
                </a:lnTo>
                <a:lnTo>
                  <a:pt x="89" y="582"/>
                </a:lnTo>
                <a:lnTo>
                  <a:pt x="91" y="582"/>
                </a:lnTo>
                <a:lnTo>
                  <a:pt x="92" y="583"/>
                </a:lnTo>
                <a:lnTo>
                  <a:pt x="91" y="583"/>
                </a:lnTo>
                <a:lnTo>
                  <a:pt x="92" y="584"/>
                </a:lnTo>
                <a:lnTo>
                  <a:pt x="93" y="585"/>
                </a:lnTo>
                <a:lnTo>
                  <a:pt x="91" y="585"/>
                </a:lnTo>
                <a:lnTo>
                  <a:pt x="89" y="585"/>
                </a:lnTo>
                <a:lnTo>
                  <a:pt x="87" y="585"/>
                </a:lnTo>
                <a:lnTo>
                  <a:pt x="88" y="586"/>
                </a:lnTo>
                <a:lnTo>
                  <a:pt x="89" y="588"/>
                </a:lnTo>
                <a:lnTo>
                  <a:pt x="92" y="589"/>
                </a:lnTo>
                <a:lnTo>
                  <a:pt x="93" y="590"/>
                </a:lnTo>
                <a:lnTo>
                  <a:pt x="93" y="591"/>
                </a:lnTo>
                <a:lnTo>
                  <a:pt x="92" y="590"/>
                </a:lnTo>
                <a:lnTo>
                  <a:pt x="91" y="591"/>
                </a:lnTo>
                <a:lnTo>
                  <a:pt x="93" y="592"/>
                </a:lnTo>
                <a:lnTo>
                  <a:pt x="93" y="593"/>
                </a:lnTo>
                <a:lnTo>
                  <a:pt x="94" y="594"/>
                </a:lnTo>
                <a:lnTo>
                  <a:pt x="93" y="594"/>
                </a:lnTo>
                <a:lnTo>
                  <a:pt x="91" y="594"/>
                </a:lnTo>
                <a:lnTo>
                  <a:pt x="89" y="593"/>
                </a:lnTo>
                <a:lnTo>
                  <a:pt x="88" y="591"/>
                </a:lnTo>
                <a:lnTo>
                  <a:pt x="87" y="591"/>
                </a:lnTo>
                <a:lnTo>
                  <a:pt x="86" y="589"/>
                </a:lnTo>
                <a:lnTo>
                  <a:pt x="85" y="588"/>
                </a:lnTo>
                <a:lnTo>
                  <a:pt x="84" y="589"/>
                </a:lnTo>
                <a:lnTo>
                  <a:pt x="84" y="590"/>
                </a:lnTo>
                <a:lnTo>
                  <a:pt x="85" y="592"/>
                </a:lnTo>
                <a:lnTo>
                  <a:pt x="86" y="593"/>
                </a:lnTo>
                <a:lnTo>
                  <a:pt x="87" y="596"/>
                </a:lnTo>
                <a:lnTo>
                  <a:pt x="89" y="599"/>
                </a:lnTo>
                <a:lnTo>
                  <a:pt x="89" y="598"/>
                </a:lnTo>
                <a:lnTo>
                  <a:pt x="91" y="598"/>
                </a:lnTo>
                <a:lnTo>
                  <a:pt x="92" y="598"/>
                </a:lnTo>
                <a:lnTo>
                  <a:pt x="93" y="599"/>
                </a:lnTo>
                <a:lnTo>
                  <a:pt x="94" y="599"/>
                </a:lnTo>
                <a:lnTo>
                  <a:pt x="94" y="598"/>
                </a:lnTo>
                <a:lnTo>
                  <a:pt x="95" y="598"/>
                </a:lnTo>
                <a:lnTo>
                  <a:pt x="96" y="597"/>
                </a:lnTo>
                <a:lnTo>
                  <a:pt x="97" y="598"/>
                </a:lnTo>
                <a:lnTo>
                  <a:pt x="98" y="598"/>
                </a:lnTo>
                <a:lnTo>
                  <a:pt x="98" y="597"/>
                </a:lnTo>
                <a:lnTo>
                  <a:pt x="99" y="596"/>
                </a:lnTo>
                <a:lnTo>
                  <a:pt x="100" y="595"/>
                </a:lnTo>
                <a:lnTo>
                  <a:pt x="100" y="594"/>
                </a:lnTo>
                <a:lnTo>
                  <a:pt x="100" y="593"/>
                </a:lnTo>
                <a:lnTo>
                  <a:pt x="100" y="591"/>
                </a:lnTo>
                <a:lnTo>
                  <a:pt x="101" y="591"/>
                </a:lnTo>
                <a:lnTo>
                  <a:pt x="102" y="591"/>
                </a:lnTo>
                <a:lnTo>
                  <a:pt x="104" y="591"/>
                </a:lnTo>
                <a:lnTo>
                  <a:pt x="104" y="593"/>
                </a:lnTo>
                <a:lnTo>
                  <a:pt x="102" y="594"/>
                </a:lnTo>
                <a:lnTo>
                  <a:pt x="102" y="597"/>
                </a:lnTo>
                <a:lnTo>
                  <a:pt x="101" y="599"/>
                </a:lnTo>
                <a:lnTo>
                  <a:pt x="102" y="600"/>
                </a:lnTo>
                <a:lnTo>
                  <a:pt x="105" y="599"/>
                </a:lnTo>
                <a:lnTo>
                  <a:pt x="106" y="598"/>
                </a:lnTo>
                <a:lnTo>
                  <a:pt x="106" y="600"/>
                </a:lnTo>
                <a:lnTo>
                  <a:pt x="106" y="602"/>
                </a:lnTo>
                <a:lnTo>
                  <a:pt x="106" y="604"/>
                </a:lnTo>
                <a:lnTo>
                  <a:pt x="105" y="605"/>
                </a:lnTo>
                <a:lnTo>
                  <a:pt x="106" y="606"/>
                </a:lnTo>
                <a:lnTo>
                  <a:pt x="107" y="605"/>
                </a:lnTo>
                <a:lnTo>
                  <a:pt x="109" y="605"/>
                </a:lnTo>
                <a:lnTo>
                  <a:pt x="109" y="606"/>
                </a:lnTo>
                <a:lnTo>
                  <a:pt x="111" y="606"/>
                </a:lnTo>
                <a:lnTo>
                  <a:pt x="113" y="605"/>
                </a:lnTo>
                <a:lnTo>
                  <a:pt x="113" y="604"/>
                </a:lnTo>
                <a:lnTo>
                  <a:pt x="113" y="603"/>
                </a:lnTo>
                <a:lnTo>
                  <a:pt x="113" y="601"/>
                </a:lnTo>
                <a:lnTo>
                  <a:pt x="114" y="600"/>
                </a:lnTo>
                <a:lnTo>
                  <a:pt x="115" y="600"/>
                </a:lnTo>
                <a:lnTo>
                  <a:pt x="118" y="601"/>
                </a:lnTo>
                <a:lnTo>
                  <a:pt x="119" y="600"/>
                </a:lnTo>
                <a:lnTo>
                  <a:pt x="120" y="601"/>
                </a:lnTo>
                <a:lnTo>
                  <a:pt x="122" y="601"/>
                </a:lnTo>
                <a:lnTo>
                  <a:pt x="123" y="602"/>
                </a:lnTo>
                <a:lnTo>
                  <a:pt x="126" y="603"/>
                </a:lnTo>
                <a:lnTo>
                  <a:pt x="125" y="606"/>
                </a:lnTo>
                <a:lnTo>
                  <a:pt x="122" y="606"/>
                </a:lnTo>
                <a:lnTo>
                  <a:pt x="120" y="607"/>
                </a:lnTo>
                <a:lnTo>
                  <a:pt x="118" y="608"/>
                </a:lnTo>
                <a:lnTo>
                  <a:pt x="118" y="610"/>
                </a:lnTo>
                <a:lnTo>
                  <a:pt x="120" y="611"/>
                </a:lnTo>
                <a:lnTo>
                  <a:pt x="121" y="611"/>
                </a:lnTo>
                <a:lnTo>
                  <a:pt x="120" y="609"/>
                </a:lnTo>
                <a:lnTo>
                  <a:pt x="122" y="609"/>
                </a:lnTo>
                <a:lnTo>
                  <a:pt x="123" y="611"/>
                </a:lnTo>
                <a:lnTo>
                  <a:pt x="122" y="612"/>
                </a:lnTo>
                <a:lnTo>
                  <a:pt x="122" y="614"/>
                </a:lnTo>
                <a:lnTo>
                  <a:pt x="124" y="616"/>
                </a:lnTo>
                <a:lnTo>
                  <a:pt x="126" y="614"/>
                </a:lnTo>
                <a:lnTo>
                  <a:pt x="126" y="611"/>
                </a:lnTo>
                <a:lnTo>
                  <a:pt x="126" y="609"/>
                </a:lnTo>
                <a:lnTo>
                  <a:pt x="127" y="609"/>
                </a:lnTo>
                <a:lnTo>
                  <a:pt x="130" y="610"/>
                </a:lnTo>
                <a:lnTo>
                  <a:pt x="131" y="607"/>
                </a:lnTo>
                <a:lnTo>
                  <a:pt x="132" y="606"/>
                </a:lnTo>
                <a:lnTo>
                  <a:pt x="133" y="604"/>
                </a:lnTo>
                <a:lnTo>
                  <a:pt x="130" y="605"/>
                </a:lnTo>
                <a:lnTo>
                  <a:pt x="132" y="603"/>
                </a:lnTo>
                <a:lnTo>
                  <a:pt x="134" y="603"/>
                </a:lnTo>
                <a:lnTo>
                  <a:pt x="135" y="601"/>
                </a:lnTo>
                <a:lnTo>
                  <a:pt x="134" y="603"/>
                </a:lnTo>
                <a:lnTo>
                  <a:pt x="134" y="606"/>
                </a:lnTo>
                <a:lnTo>
                  <a:pt x="132" y="608"/>
                </a:lnTo>
                <a:lnTo>
                  <a:pt x="131" y="611"/>
                </a:lnTo>
                <a:lnTo>
                  <a:pt x="134" y="611"/>
                </a:lnTo>
                <a:lnTo>
                  <a:pt x="136" y="608"/>
                </a:lnTo>
                <a:lnTo>
                  <a:pt x="136" y="610"/>
                </a:lnTo>
                <a:lnTo>
                  <a:pt x="134" y="612"/>
                </a:lnTo>
                <a:lnTo>
                  <a:pt x="132" y="614"/>
                </a:lnTo>
                <a:lnTo>
                  <a:pt x="130" y="616"/>
                </a:lnTo>
                <a:lnTo>
                  <a:pt x="134" y="616"/>
                </a:lnTo>
                <a:lnTo>
                  <a:pt x="137" y="616"/>
                </a:lnTo>
                <a:lnTo>
                  <a:pt x="134" y="617"/>
                </a:lnTo>
                <a:lnTo>
                  <a:pt x="132" y="618"/>
                </a:lnTo>
                <a:lnTo>
                  <a:pt x="133" y="620"/>
                </a:lnTo>
                <a:lnTo>
                  <a:pt x="132" y="621"/>
                </a:lnTo>
                <a:lnTo>
                  <a:pt x="130" y="621"/>
                </a:lnTo>
                <a:lnTo>
                  <a:pt x="130" y="623"/>
                </a:lnTo>
                <a:lnTo>
                  <a:pt x="130" y="626"/>
                </a:lnTo>
                <a:lnTo>
                  <a:pt x="130" y="628"/>
                </a:lnTo>
                <a:lnTo>
                  <a:pt x="133" y="631"/>
                </a:lnTo>
                <a:lnTo>
                  <a:pt x="135" y="630"/>
                </a:lnTo>
                <a:lnTo>
                  <a:pt x="137" y="628"/>
                </a:lnTo>
                <a:lnTo>
                  <a:pt x="140" y="628"/>
                </a:lnTo>
                <a:lnTo>
                  <a:pt x="143" y="628"/>
                </a:lnTo>
                <a:lnTo>
                  <a:pt x="144" y="626"/>
                </a:lnTo>
                <a:lnTo>
                  <a:pt x="146" y="624"/>
                </a:lnTo>
                <a:lnTo>
                  <a:pt x="145" y="622"/>
                </a:lnTo>
                <a:lnTo>
                  <a:pt x="145" y="620"/>
                </a:lnTo>
                <a:lnTo>
                  <a:pt x="145" y="618"/>
                </a:lnTo>
                <a:lnTo>
                  <a:pt x="147" y="616"/>
                </a:lnTo>
                <a:lnTo>
                  <a:pt x="145" y="613"/>
                </a:lnTo>
                <a:lnTo>
                  <a:pt x="149" y="615"/>
                </a:lnTo>
                <a:lnTo>
                  <a:pt x="150" y="616"/>
                </a:lnTo>
                <a:lnTo>
                  <a:pt x="147" y="618"/>
                </a:lnTo>
                <a:lnTo>
                  <a:pt x="150" y="618"/>
                </a:lnTo>
                <a:lnTo>
                  <a:pt x="150" y="619"/>
                </a:lnTo>
                <a:lnTo>
                  <a:pt x="152" y="621"/>
                </a:lnTo>
                <a:lnTo>
                  <a:pt x="150" y="623"/>
                </a:lnTo>
                <a:lnTo>
                  <a:pt x="150" y="625"/>
                </a:lnTo>
                <a:lnTo>
                  <a:pt x="148" y="627"/>
                </a:lnTo>
                <a:lnTo>
                  <a:pt x="150" y="630"/>
                </a:lnTo>
                <a:lnTo>
                  <a:pt x="153" y="630"/>
                </a:lnTo>
                <a:lnTo>
                  <a:pt x="154" y="628"/>
                </a:lnTo>
                <a:lnTo>
                  <a:pt x="158" y="628"/>
                </a:lnTo>
                <a:lnTo>
                  <a:pt x="160" y="626"/>
                </a:lnTo>
                <a:lnTo>
                  <a:pt x="161" y="626"/>
                </a:lnTo>
                <a:lnTo>
                  <a:pt x="161" y="628"/>
                </a:lnTo>
                <a:lnTo>
                  <a:pt x="159" y="631"/>
                </a:lnTo>
                <a:lnTo>
                  <a:pt x="156" y="633"/>
                </a:lnTo>
                <a:lnTo>
                  <a:pt x="153" y="634"/>
                </a:lnTo>
                <a:lnTo>
                  <a:pt x="152" y="636"/>
                </a:lnTo>
                <a:lnTo>
                  <a:pt x="157" y="635"/>
                </a:lnTo>
                <a:lnTo>
                  <a:pt x="160" y="634"/>
                </a:lnTo>
                <a:lnTo>
                  <a:pt x="163" y="634"/>
                </a:lnTo>
                <a:lnTo>
                  <a:pt x="163" y="631"/>
                </a:lnTo>
                <a:lnTo>
                  <a:pt x="165" y="629"/>
                </a:lnTo>
                <a:lnTo>
                  <a:pt x="167" y="628"/>
                </a:lnTo>
                <a:lnTo>
                  <a:pt x="170" y="626"/>
                </a:lnTo>
                <a:lnTo>
                  <a:pt x="175" y="626"/>
                </a:lnTo>
                <a:lnTo>
                  <a:pt x="178" y="626"/>
                </a:lnTo>
                <a:lnTo>
                  <a:pt x="182" y="623"/>
                </a:lnTo>
                <a:lnTo>
                  <a:pt x="183" y="621"/>
                </a:lnTo>
                <a:lnTo>
                  <a:pt x="187" y="618"/>
                </a:lnTo>
                <a:lnTo>
                  <a:pt x="189" y="617"/>
                </a:lnTo>
                <a:lnTo>
                  <a:pt x="191" y="618"/>
                </a:lnTo>
                <a:lnTo>
                  <a:pt x="195" y="617"/>
                </a:lnTo>
                <a:lnTo>
                  <a:pt x="197" y="616"/>
                </a:lnTo>
                <a:lnTo>
                  <a:pt x="199" y="616"/>
                </a:lnTo>
                <a:lnTo>
                  <a:pt x="199" y="615"/>
                </a:lnTo>
                <a:lnTo>
                  <a:pt x="199" y="613"/>
                </a:lnTo>
                <a:lnTo>
                  <a:pt x="202" y="613"/>
                </a:lnTo>
                <a:lnTo>
                  <a:pt x="201" y="614"/>
                </a:lnTo>
                <a:lnTo>
                  <a:pt x="202" y="616"/>
                </a:lnTo>
                <a:lnTo>
                  <a:pt x="201" y="618"/>
                </a:lnTo>
                <a:lnTo>
                  <a:pt x="203" y="618"/>
                </a:lnTo>
                <a:lnTo>
                  <a:pt x="204" y="616"/>
                </a:lnTo>
                <a:lnTo>
                  <a:pt x="205" y="614"/>
                </a:lnTo>
                <a:lnTo>
                  <a:pt x="205" y="616"/>
                </a:lnTo>
                <a:lnTo>
                  <a:pt x="203" y="620"/>
                </a:lnTo>
                <a:lnTo>
                  <a:pt x="205" y="618"/>
                </a:lnTo>
                <a:lnTo>
                  <a:pt x="208" y="617"/>
                </a:lnTo>
                <a:lnTo>
                  <a:pt x="209" y="615"/>
                </a:lnTo>
                <a:lnTo>
                  <a:pt x="210" y="612"/>
                </a:lnTo>
                <a:lnTo>
                  <a:pt x="212" y="610"/>
                </a:lnTo>
                <a:lnTo>
                  <a:pt x="214" y="608"/>
                </a:lnTo>
                <a:lnTo>
                  <a:pt x="218" y="606"/>
                </a:lnTo>
                <a:lnTo>
                  <a:pt x="223" y="606"/>
                </a:lnTo>
                <a:lnTo>
                  <a:pt x="224" y="603"/>
                </a:lnTo>
                <a:lnTo>
                  <a:pt x="226" y="601"/>
                </a:lnTo>
                <a:lnTo>
                  <a:pt x="229" y="601"/>
                </a:lnTo>
                <a:lnTo>
                  <a:pt x="227" y="598"/>
                </a:lnTo>
                <a:lnTo>
                  <a:pt x="230" y="598"/>
                </a:lnTo>
                <a:lnTo>
                  <a:pt x="233" y="598"/>
                </a:lnTo>
                <a:lnTo>
                  <a:pt x="236" y="597"/>
                </a:lnTo>
                <a:lnTo>
                  <a:pt x="238" y="597"/>
                </a:lnTo>
                <a:lnTo>
                  <a:pt x="239" y="598"/>
                </a:lnTo>
                <a:lnTo>
                  <a:pt x="240" y="595"/>
                </a:lnTo>
                <a:lnTo>
                  <a:pt x="241" y="593"/>
                </a:lnTo>
                <a:lnTo>
                  <a:pt x="241" y="591"/>
                </a:lnTo>
                <a:lnTo>
                  <a:pt x="243" y="590"/>
                </a:lnTo>
                <a:lnTo>
                  <a:pt x="246" y="589"/>
                </a:lnTo>
                <a:lnTo>
                  <a:pt x="246" y="591"/>
                </a:lnTo>
                <a:lnTo>
                  <a:pt x="244" y="593"/>
                </a:lnTo>
                <a:lnTo>
                  <a:pt x="247" y="594"/>
                </a:lnTo>
                <a:lnTo>
                  <a:pt x="250" y="596"/>
                </a:lnTo>
                <a:lnTo>
                  <a:pt x="252" y="596"/>
                </a:lnTo>
                <a:lnTo>
                  <a:pt x="254" y="594"/>
                </a:lnTo>
                <a:lnTo>
                  <a:pt x="256" y="594"/>
                </a:lnTo>
                <a:lnTo>
                  <a:pt x="260" y="593"/>
                </a:lnTo>
                <a:lnTo>
                  <a:pt x="261" y="592"/>
                </a:lnTo>
                <a:lnTo>
                  <a:pt x="263" y="589"/>
                </a:lnTo>
                <a:lnTo>
                  <a:pt x="263" y="588"/>
                </a:lnTo>
                <a:lnTo>
                  <a:pt x="266" y="585"/>
                </a:lnTo>
                <a:lnTo>
                  <a:pt x="274" y="581"/>
                </a:lnTo>
                <a:lnTo>
                  <a:pt x="278" y="581"/>
                </a:lnTo>
                <a:lnTo>
                  <a:pt x="279" y="581"/>
                </a:lnTo>
                <a:lnTo>
                  <a:pt x="280" y="579"/>
                </a:lnTo>
                <a:lnTo>
                  <a:pt x="280" y="578"/>
                </a:lnTo>
                <a:lnTo>
                  <a:pt x="282" y="577"/>
                </a:lnTo>
                <a:lnTo>
                  <a:pt x="286" y="576"/>
                </a:lnTo>
                <a:lnTo>
                  <a:pt x="289" y="575"/>
                </a:lnTo>
                <a:lnTo>
                  <a:pt x="291" y="578"/>
                </a:lnTo>
                <a:lnTo>
                  <a:pt x="294" y="581"/>
                </a:lnTo>
                <a:lnTo>
                  <a:pt x="293" y="578"/>
                </a:lnTo>
                <a:lnTo>
                  <a:pt x="292" y="576"/>
                </a:lnTo>
                <a:lnTo>
                  <a:pt x="291" y="574"/>
                </a:lnTo>
                <a:lnTo>
                  <a:pt x="291" y="573"/>
                </a:lnTo>
                <a:lnTo>
                  <a:pt x="293" y="571"/>
                </a:lnTo>
                <a:lnTo>
                  <a:pt x="294" y="570"/>
                </a:lnTo>
                <a:lnTo>
                  <a:pt x="298" y="570"/>
                </a:lnTo>
                <a:lnTo>
                  <a:pt x="299" y="571"/>
                </a:lnTo>
                <a:lnTo>
                  <a:pt x="302" y="570"/>
                </a:lnTo>
                <a:lnTo>
                  <a:pt x="304" y="571"/>
                </a:lnTo>
                <a:lnTo>
                  <a:pt x="306" y="572"/>
                </a:lnTo>
                <a:lnTo>
                  <a:pt x="308" y="573"/>
                </a:lnTo>
                <a:lnTo>
                  <a:pt x="307" y="571"/>
                </a:lnTo>
                <a:lnTo>
                  <a:pt x="308" y="569"/>
                </a:lnTo>
                <a:lnTo>
                  <a:pt x="309" y="571"/>
                </a:lnTo>
                <a:lnTo>
                  <a:pt x="312" y="571"/>
                </a:lnTo>
                <a:lnTo>
                  <a:pt x="313" y="570"/>
                </a:lnTo>
                <a:lnTo>
                  <a:pt x="311" y="570"/>
                </a:lnTo>
                <a:lnTo>
                  <a:pt x="312" y="569"/>
                </a:lnTo>
                <a:lnTo>
                  <a:pt x="313" y="568"/>
                </a:lnTo>
                <a:lnTo>
                  <a:pt x="313" y="571"/>
                </a:lnTo>
                <a:lnTo>
                  <a:pt x="314" y="570"/>
                </a:lnTo>
                <a:lnTo>
                  <a:pt x="315" y="569"/>
                </a:lnTo>
                <a:lnTo>
                  <a:pt x="316" y="567"/>
                </a:lnTo>
                <a:lnTo>
                  <a:pt x="315" y="565"/>
                </a:lnTo>
                <a:lnTo>
                  <a:pt x="315" y="564"/>
                </a:lnTo>
                <a:lnTo>
                  <a:pt x="317" y="564"/>
                </a:lnTo>
                <a:lnTo>
                  <a:pt x="318" y="563"/>
                </a:lnTo>
                <a:lnTo>
                  <a:pt x="322" y="556"/>
                </a:lnTo>
                <a:lnTo>
                  <a:pt x="325" y="552"/>
                </a:lnTo>
                <a:lnTo>
                  <a:pt x="327" y="548"/>
                </a:lnTo>
                <a:lnTo>
                  <a:pt x="330" y="545"/>
                </a:lnTo>
                <a:lnTo>
                  <a:pt x="332" y="541"/>
                </a:lnTo>
                <a:lnTo>
                  <a:pt x="334" y="538"/>
                </a:lnTo>
                <a:lnTo>
                  <a:pt x="337" y="535"/>
                </a:lnTo>
                <a:lnTo>
                  <a:pt x="341" y="533"/>
                </a:lnTo>
                <a:lnTo>
                  <a:pt x="342" y="532"/>
                </a:lnTo>
                <a:lnTo>
                  <a:pt x="342" y="529"/>
                </a:lnTo>
                <a:lnTo>
                  <a:pt x="343" y="527"/>
                </a:lnTo>
                <a:lnTo>
                  <a:pt x="345" y="523"/>
                </a:lnTo>
                <a:lnTo>
                  <a:pt x="348" y="521"/>
                </a:lnTo>
                <a:lnTo>
                  <a:pt x="351" y="518"/>
                </a:lnTo>
                <a:lnTo>
                  <a:pt x="353" y="515"/>
                </a:lnTo>
                <a:lnTo>
                  <a:pt x="355" y="513"/>
                </a:lnTo>
                <a:lnTo>
                  <a:pt x="356" y="511"/>
                </a:lnTo>
                <a:lnTo>
                  <a:pt x="359" y="508"/>
                </a:lnTo>
                <a:lnTo>
                  <a:pt x="359" y="505"/>
                </a:lnTo>
                <a:lnTo>
                  <a:pt x="363" y="502"/>
                </a:lnTo>
                <a:lnTo>
                  <a:pt x="364" y="498"/>
                </a:lnTo>
                <a:lnTo>
                  <a:pt x="364" y="496"/>
                </a:lnTo>
                <a:lnTo>
                  <a:pt x="367" y="495"/>
                </a:lnTo>
                <a:lnTo>
                  <a:pt x="369" y="492"/>
                </a:lnTo>
                <a:lnTo>
                  <a:pt x="369" y="490"/>
                </a:lnTo>
                <a:lnTo>
                  <a:pt x="371" y="487"/>
                </a:lnTo>
                <a:lnTo>
                  <a:pt x="372" y="484"/>
                </a:lnTo>
                <a:lnTo>
                  <a:pt x="376" y="480"/>
                </a:lnTo>
                <a:lnTo>
                  <a:pt x="377" y="477"/>
                </a:lnTo>
                <a:lnTo>
                  <a:pt x="379" y="475"/>
                </a:lnTo>
                <a:lnTo>
                  <a:pt x="379" y="474"/>
                </a:lnTo>
                <a:lnTo>
                  <a:pt x="380" y="470"/>
                </a:lnTo>
                <a:lnTo>
                  <a:pt x="380" y="469"/>
                </a:lnTo>
                <a:lnTo>
                  <a:pt x="383" y="465"/>
                </a:lnTo>
                <a:lnTo>
                  <a:pt x="385" y="461"/>
                </a:lnTo>
                <a:lnTo>
                  <a:pt x="386" y="457"/>
                </a:lnTo>
                <a:lnTo>
                  <a:pt x="389" y="454"/>
                </a:lnTo>
                <a:lnTo>
                  <a:pt x="390" y="450"/>
                </a:lnTo>
                <a:lnTo>
                  <a:pt x="393" y="446"/>
                </a:lnTo>
                <a:lnTo>
                  <a:pt x="395" y="442"/>
                </a:lnTo>
                <a:lnTo>
                  <a:pt x="400" y="438"/>
                </a:lnTo>
                <a:lnTo>
                  <a:pt x="398" y="436"/>
                </a:lnTo>
                <a:lnTo>
                  <a:pt x="400" y="434"/>
                </a:lnTo>
                <a:lnTo>
                  <a:pt x="400" y="432"/>
                </a:lnTo>
                <a:lnTo>
                  <a:pt x="405" y="427"/>
                </a:lnTo>
                <a:lnTo>
                  <a:pt x="404" y="424"/>
                </a:lnTo>
                <a:lnTo>
                  <a:pt x="407" y="422"/>
                </a:lnTo>
                <a:lnTo>
                  <a:pt x="407" y="419"/>
                </a:lnTo>
                <a:lnTo>
                  <a:pt x="414" y="398"/>
                </a:lnTo>
                <a:lnTo>
                  <a:pt x="406" y="392"/>
                </a:lnTo>
                <a:lnTo>
                  <a:pt x="405" y="391"/>
                </a:lnTo>
                <a:lnTo>
                  <a:pt x="397" y="387"/>
                </a:lnTo>
                <a:lnTo>
                  <a:pt x="394" y="380"/>
                </a:lnTo>
                <a:lnTo>
                  <a:pt x="390" y="379"/>
                </a:lnTo>
                <a:lnTo>
                  <a:pt x="387" y="378"/>
                </a:lnTo>
                <a:lnTo>
                  <a:pt x="384" y="377"/>
                </a:lnTo>
                <a:lnTo>
                  <a:pt x="382" y="374"/>
                </a:lnTo>
                <a:lnTo>
                  <a:pt x="379" y="374"/>
                </a:lnTo>
                <a:lnTo>
                  <a:pt x="377" y="373"/>
                </a:lnTo>
                <a:lnTo>
                  <a:pt x="366" y="371"/>
                </a:lnTo>
                <a:lnTo>
                  <a:pt x="361" y="367"/>
                </a:lnTo>
                <a:lnTo>
                  <a:pt x="359" y="366"/>
                </a:lnTo>
                <a:lnTo>
                  <a:pt x="344" y="354"/>
                </a:lnTo>
                <a:lnTo>
                  <a:pt x="347" y="352"/>
                </a:lnTo>
                <a:lnTo>
                  <a:pt x="348" y="351"/>
                </a:lnTo>
                <a:lnTo>
                  <a:pt x="353" y="349"/>
                </a:lnTo>
                <a:lnTo>
                  <a:pt x="353" y="347"/>
                </a:lnTo>
                <a:lnTo>
                  <a:pt x="353" y="344"/>
                </a:lnTo>
                <a:lnTo>
                  <a:pt x="354" y="342"/>
                </a:lnTo>
                <a:lnTo>
                  <a:pt x="356" y="339"/>
                </a:lnTo>
                <a:lnTo>
                  <a:pt x="356" y="336"/>
                </a:lnTo>
                <a:lnTo>
                  <a:pt x="358" y="334"/>
                </a:lnTo>
                <a:lnTo>
                  <a:pt x="358" y="330"/>
                </a:lnTo>
                <a:lnTo>
                  <a:pt x="356" y="328"/>
                </a:lnTo>
                <a:lnTo>
                  <a:pt x="353" y="326"/>
                </a:lnTo>
                <a:lnTo>
                  <a:pt x="353" y="325"/>
                </a:lnTo>
                <a:lnTo>
                  <a:pt x="353" y="324"/>
                </a:lnTo>
                <a:lnTo>
                  <a:pt x="353" y="323"/>
                </a:lnTo>
                <a:lnTo>
                  <a:pt x="353" y="322"/>
                </a:lnTo>
                <a:lnTo>
                  <a:pt x="348" y="323"/>
                </a:lnTo>
                <a:lnTo>
                  <a:pt x="348" y="322"/>
                </a:lnTo>
                <a:lnTo>
                  <a:pt x="346" y="320"/>
                </a:lnTo>
                <a:lnTo>
                  <a:pt x="344" y="319"/>
                </a:lnTo>
                <a:lnTo>
                  <a:pt x="342" y="319"/>
                </a:lnTo>
                <a:lnTo>
                  <a:pt x="339" y="319"/>
                </a:lnTo>
                <a:lnTo>
                  <a:pt x="338" y="318"/>
                </a:lnTo>
                <a:lnTo>
                  <a:pt x="335" y="316"/>
                </a:lnTo>
                <a:lnTo>
                  <a:pt x="335" y="314"/>
                </a:lnTo>
                <a:lnTo>
                  <a:pt x="335" y="312"/>
                </a:lnTo>
                <a:lnTo>
                  <a:pt x="333" y="308"/>
                </a:lnTo>
                <a:lnTo>
                  <a:pt x="332" y="307"/>
                </a:lnTo>
                <a:lnTo>
                  <a:pt x="332" y="306"/>
                </a:lnTo>
                <a:lnTo>
                  <a:pt x="334" y="304"/>
                </a:lnTo>
                <a:lnTo>
                  <a:pt x="335" y="303"/>
                </a:lnTo>
                <a:lnTo>
                  <a:pt x="334" y="301"/>
                </a:lnTo>
                <a:lnTo>
                  <a:pt x="332" y="299"/>
                </a:lnTo>
                <a:lnTo>
                  <a:pt x="331" y="297"/>
                </a:lnTo>
                <a:lnTo>
                  <a:pt x="332" y="296"/>
                </a:lnTo>
                <a:lnTo>
                  <a:pt x="332" y="295"/>
                </a:lnTo>
                <a:lnTo>
                  <a:pt x="330" y="294"/>
                </a:lnTo>
                <a:lnTo>
                  <a:pt x="329" y="294"/>
                </a:lnTo>
                <a:lnTo>
                  <a:pt x="326" y="295"/>
                </a:lnTo>
                <a:lnTo>
                  <a:pt x="322" y="295"/>
                </a:lnTo>
                <a:lnTo>
                  <a:pt x="320" y="295"/>
                </a:lnTo>
                <a:lnTo>
                  <a:pt x="318" y="293"/>
                </a:lnTo>
                <a:lnTo>
                  <a:pt x="318" y="292"/>
                </a:lnTo>
                <a:lnTo>
                  <a:pt x="315" y="289"/>
                </a:lnTo>
                <a:lnTo>
                  <a:pt x="315" y="286"/>
                </a:lnTo>
                <a:lnTo>
                  <a:pt x="315" y="285"/>
                </a:lnTo>
                <a:lnTo>
                  <a:pt x="314" y="282"/>
                </a:lnTo>
                <a:lnTo>
                  <a:pt x="314" y="281"/>
                </a:lnTo>
                <a:lnTo>
                  <a:pt x="315" y="280"/>
                </a:lnTo>
                <a:lnTo>
                  <a:pt x="317" y="278"/>
                </a:lnTo>
                <a:lnTo>
                  <a:pt x="319" y="277"/>
                </a:lnTo>
                <a:lnTo>
                  <a:pt x="321" y="276"/>
                </a:lnTo>
                <a:lnTo>
                  <a:pt x="320" y="276"/>
                </a:lnTo>
                <a:lnTo>
                  <a:pt x="319" y="274"/>
                </a:lnTo>
                <a:lnTo>
                  <a:pt x="320" y="273"/>
                </a:lnTo>
                <a:lnTo>
                  <a:pt x="320" y="271"/>
                </a:lnTo>
                <a:lnTo>
                  <a:pt x="318" y="270"/>
                </a:lnTo>
                <a:lnTo>
                  <a:pt x="316" y="270"/>
                </a:lnTo>
                <a:lnTo>
                  <a:pt x="314" y="271"/>
                </a:lnTo>
                <a:lnTo>
                  <a:pt x="312" y="271"/>
                </a:lnTo>
                <a:lnTo>
                  <a:pt x="312" y="269"/>
                </a:lnTo>
                <a:lnTo>
                  <a:pt x="312" y="267"/>
                </a:lnTo>
                <a:lnTo>
                  <a:pt x="314" y="265"/>
                </a:lnTo>
                <a:lnTo>
                  <a:pt x="315" y="263"/>
                </a:lnTo>
                <a:lnTo>
                  <a:pt x="314" y="261"/>
                </a:lnTo>
                <a:lnTo>
                  <a:pt x="313" y="259"/>
                </a:lnTo>
                <a:lnTo>
                  <a:pt x="312" y="256"/>
                </a:lnTo>
                <a:lnTo>
                  <a:pt x="313" y="255"/>
                </a:lnTo>
                <a:lnTo>
                  <a:pt x="314" y="253"/>
                </a:lnTo>
                <a:lnTo>
                  <a:pt x="315" y="251"/>
                </a:lnTo>
                <a:lnTo>
                  <a:pt x="315" y="250"/>
                </a:lnTo>
                <a:lnTo>
                  <a:pt x="313" y="248"/>
                </a:lnTo>
                <a:lnTo>
                  <a:pt x="311" y="247"/>
                </a:lnTo>
                <a:lnTo>
                  <a:pt x="309" y="245"/>
                </a:lnTo>
                <a:lnTo>
                  <a:pt x="313" y="243"/>
                </a:lnTo>
                <a:lnTo>
                  <a:pt x="316" y="241"/>
                </a:lnTo>
                <a:lnTo>
                  <a:pt x="318" y="240"/>
                </a:lnTo>
                <a:lnTo>
                  <a:pt x="320" y="240"/>
                </a:lnTo>
                <a:lnTo>
                  <a:pt x="321" y="240"/>
                </a:lnTo>
                <a:lnTo>
                  <a:pt x="321" y="238"/>
                </a:lnTo>
                <a:lnTo>
                  <a:pt x="318" y="232"/>
                </a:lnTo>
                <a:lnTo>
                  <a:pt x="317" y="228"/>
                </a:lnTo>
                <a:lnTo>
                  <a:pt x="315" y="223"/>
                </a:lnTo>
                <a:lnTo>
                  <a:pt x="312" y="220"/>
                </a:lnTo>
                <a:lnTo>
                  <a:pt x="309" y="217"/>
                </a:lnTo>
                <a:lnTo>
                  <a:pt x="307" y="213"/>
                </a:lnTo>
                <a:lnTo>
                  <a:pt x="304" y="211"/>
                </a:lnTo>
                <a:lnTo>
                  <a:pt x="300" y="208"/>
                </a:lnTo>
                <a:lnTo>
                  <a:pt x="299" y="206"/>
                </a:lnTo>
                <a:lnTo>
                  <a:pt x="298" y="203"/>
                </a:lnTo>
                <a:lnTo>
                  <a:pt x="295" y="200"/>
                </a:lnTo>
                <a:lnTo>
                  <a:pt x="294" y="200"/>
                </a:lnTo>
                <a:lnTo>
                  <a:pt x="291" y="195"/>
                </a:lnTo>
                <a:lnTo>
                  <a:pt x="287" y="192"/>
                </a:lnTo>
                <a:lnTo>
                  <a:pt x="280" y="187"/>
                </a:lnTo>
                <a:lnTo>
                  <a:pt x="274" y="181"/>
                </a:lnTo>
                <a:lnTo>
                  <a:pt x="272" y="178"/>
                </a:lnTo>
                <a:lnTo>
                  <a:pt x="270" y="175"/>
                </a:lnTo>
                <a:lnTo>
                  <a:pt x="270" y="172"/>
                </a:lnTo>
                <a:lnTo>
                  <a:pt x="280" y="150"/>
                </a:lnTo>
                <a:lnTo>
                  <a:pt x="283" y="147"/>
                </a:lnTo>
                <a:lnTo>
                  <a:pt x="282" y="147"/>
                </a:lnTo>
                <a:lnTo>
                  <a:pt x="289" y="135"/>
                </a:lnTo>
                <a:lnTo>
                  <a:pt x="289" y="126"/>
                </a:lnTo>
                <a:lnTo>
                  <a:pt x="277" y="121"/>
                </a:lnTo>
                <a:lnTo>
                  <a:pt x="263" y="107"/>
                </a:lnTo>
                <a:lnTo>
                  <a:pt x="242" y="103"/>
                </a:lnTo>
                <a:lnTo>
                  <a:pt x="231" y="84"/>
                </a:lnTo>
                <a:lnTo>
                  <a:pt x="237" y="72"/>
                </a:lnTo>
                <a:lnTo>
                  <a:pt x="238" y="64"/>
                </a:lnTo>
                <a:lnTo>
                  <a:pt x="234" y="64"/>
                </a:lnTo>
                <a:lnTo>
                  <a:pt x="229" y="64"/>
                </a:lnTo>
                <a:lnTo>
                  <a:pt x="227" y="62"/>
                </a:lnTo>
                <a:lnTo>
                  <a:pt x="239" y="52"/>
                </a:lnTo>
                <a:lnTo>
                  <a:pt x="236" y="51"/>
                </a:lnTo>
                <a:lnTo>
                  <a:pt x="236" y="49"/>
                </a:lnTo>
                <a:lnTo>
                  <a:pt x="236" y="47"/>
                </a:lnTo>
                <a:lnTo>
                  <a:pt x="235" y="46"/>
                </a:lnTo>
                <a:lnTo>
                  <a:pt x="236" y="44"/>
                </a:lnTo>
                <a:lnTo>
                  <a:pt x="235" y="43"/>
                </a:lnTo>
                <a:lnTo>
                  <a:pt x="246" y="27"/>
                </a:lnTo>
                <a:lnTo>
                  <a:pt x="236" y="16"/>
                </a:lnTo>
                <a:lnTo>
                  <a:pt x="214" y="12"/>
                </a:lnTo>
                <a:lnTo>
                  <a:pt x="213" y="11"/>
                </a:lnTo>
                <a:lnTo>
                  <a:pt x="212" y="10"/>
                </a:lnTo>
                <a:lnTo>
                  <a:pt x="212" y="9"/>
                </a:lnTo>
                <a:lnTo>
                  <a:pt x="209" y="9"/>
                </a:lnTo>
                <a:lnTo>
                  <a:pt x="207" y="8"/>
                </a:lnTo>
                <a:lnTo>
                  <a:pt x="204" y="6"/>
                </a:lnTo>
                <a:lnTo>
                  <a:pt x="202" y="5"/>
                </a:lnTo>
                <a:lnTo>
                  <a:pt x="201" y="2"/>
                </a:lnTo>
                <a:lnTo>
                  <a:pt x="200" y="0"/>
                </a:lnTo>
                <a:lnTo>
                  <a:pt x="199" y="0"/>
                </a:lnTo>
                <a:lnTo>
                  <a:pt x="195" y="1"/>
                </a:lnTo>
                <a:lnTo>
                  <a:pt x="193" y="1"/>
                </a:lnTo>
                <a:lnTo>
                  <a:pt x="191" y="2"/>
                </a:lnTo>
                <a:lnTo>
                  <a:pt x="189" y="3"/>
                </a:lnTo>
                <a:lnTo>
                  <a:pt x="188" y="4"/>
                </a:lnTo>
                <a:lnTo>
                  <a:pt x="188" y="5"/>
                </a:lnTo>
                <a:lnTo>
                  <a:pt x="185" y="7"/>
                </a:lnTo>
                <a:lnTo>
                  <a:pt x="185" y="8"/>
                </a:lnTo>
                <a:lnTo>
                  <a:pt x="184" y="9"/>
                </a:lnTo>
                <a:lnTo>
                  <a:pt x="183" y="10"/>
                </a:lnTo>
                <a:lnTo>
                  <a:pt x="175" y="14"/>
                </a:lnTo>
                <a:lnTo>
                  <a:pt x="174" y="13"/>
                </a:lnTo>
                <a:lnTo>
                  <a:pt x="171" y="14"/>
                </a:lnTo>
                <a:lnTo>
                  <a:pt x="171" y="12"/>
                </a:lnTo>
                <a:lnTo>
                  <a:pt x="167" y="14"/>
                </a:lnTo>
                <a:lnTo>
                  <a:pt x="165" y="13"/>
                </a:lnTo>
                <a:lnTo>
                  <a:pt x="163" y="14"/>
                </a:lnTo>
                <a:lnTo>
                  <a:pt x="160" y="15"/>
                </a:lnTo>
                <a:lnTo>
                  <a:pt x="160" y="16"/>
                </a:lnTo>
                <a:lnTo>
                  <a:pt x="159" y="19"/>
                </a:lnTo>
                <a:lnTo>
                  <a:pt x="158" y="20"/>
                </a:lnTo>
                <a:lnTo>
                  <a:pt x="158" y="21"/>
                </a:lnTo>
                <a:lnTo>
                  <a:pt x="154" y="24"/>
                </a:lnTo>
                <a:lnTo>
                  <a:pt x="154" y="25"/>
                </a:lnTo>
                <a:lnTo>
                  <a:pt x="153" y="26"/>
                </a:lnTo>
                <a:lnTo>
                  <a:pt x="151" y="28"/>
                </a:lnTo>
                <a:lnTo>
                  <a:pt x="150" y="29"/>
                </a:lnTo>
                <a:lnTo>
                  <a:pt x="147" y="31"/>
                </a:lnTo>
                <a:lnTo>
                  <a:pt x="147" y="32"/>
                </a:lnTo>
                <a:lnTo>
                  <a:pt x="148" y="34"/>
                </a:lnTo>
                <a:lnTo>
                  <a:pt x="150" y="35"/>
                </a:lnTo>
                <a:lnTo>
                  <a:pt x="149" y="37"/>
                </a:lnTo>
                <a:lnTo>
                  <a:pt x="148" y="39"/>
                </a:lnTo>
                <a:lnTo>
                  <a:pt x="147" y="41"/>
                </a:lnTo>
                <a:lnTo>
                  <a:pt x="147" y="44"/>
                </a:lnTo>
                <a:lnTo>
                  <a:pt x="147" y="45"/>
                </a:lnTo>
                <a:lnTo>
                  <a:pt x="148" y="48"/>
                </a:lnTo>
                <a:lnTo>
                  <a:pt x="148" y="49"/>
                </a:lnTo>
                <a:lnTo>
                  <a:pt x="147" y="51"/>
                </a:lnTo>
                <a:lnTo>
                  <a:pt x="146" y="53"/>
                </a:lnTo>
                <a:lnTo>
                  <a:pt x="146" y="54"/>
                </a:lnTo>
                <a:lnTo>
                  <a:pt x="146" y="56"/>
                </a:lnTo>
                <a:lnTo>
                  <a:pt x="145" y="58"/>
                </a:lnTo>
                <a:lnTo>
                  <a:pt x="147" y="60"/>
                </a:lnTo>
                <a:lnTo>
                  <a:pt x="147" y="62"/>
                </a:lnTo>
                <a:lnTo>
                  <a:pt x="148" y="63"/>
                </a:lnTo>
                <a:lnTo>
                  <a:pt x="148" y="65"/>
                </a:lnTo>
                <a:lnTo>
                  <a:pt x="150" y="67"/>
                </a:lnTo>
                <a:lnTo>
                  <a:pt x="150" y="69"/>
                </a:lnTo>
                <a:lnTo>
                  <a:pt x="150" y="70"/>
                </a:lnTo>
                <a:lnTo>
                  <a:pt x="149" y="73"/>
                </a:lnTo>
                <a:lnTo>
                  <a:pt x="149" y="74"/>
                </a:lnTo>
                <a:lnTo>
                  <a:pt x="147" y="77"/>
                </a:lnTo>
                <a:lnTo>
                  <a:pt x="145" y="78"/>
                </a:lnTo>
                <a:lnTo>
                  <a:pt x="144" y="79"/>
                </a:lnTo>
                <a:lnTo>
                  <a:pt x="140" y="79"/>
                </a:lnTo>
                <a:lnTo>
                  <a:pt x="139" y="81"/>
                </a:lnTo>
                <a:lnTo>
                  <a:pt x="137" y="82"/>
                </a:lnTo>
                <a:lnTo>
                  <a:pt x="137" y="84"/>
                </a:lnTo>
                <a:lnTo>
                  <a:pt x="135" y="86"/>
                </a:lnTo>
                <a:lnTo>
                  <a:pt x="135" y="88"/>
                </a:lnTo>
                <a:lnTo>
                  <a:pt x="135" y="90"/>
                </a:lnTo>
                <a:lnTo>
                  <a:pt x="135" y="93"/>
                </a:lnTo>
                <a:lnTo>
                  <a:pt x="135" y="94"/>
                </a:lnTo>
                <a:lnTo>
                  <a:pt x="132" y="97"/>
                </a:lnTo>
                <a:lnTo>
                  <a:pt x="130" y="99"/>
                </a:lnTo>
                <a:lnTo>
                  <a:pt x="128" y="98"/>
                </a:lnTo>
                <a:lnTo>
                  <a:pt x="126" y="95"/>
                </a:lnTo>
                <a:lnTo>
                  <a:pt x="122" y="94"/>
                </a:lnTo>
                <a:lnTo>
                  <a:pt x="120" y="93"/>
                </a:lnTo>
                <a:lnTo>
                  <a:pt x="115" y="92"/>
                </a:lnTo>
                <a:lnTo>
                  <a:pt x="112" y="92"/>
                </a:lnTo>
                <a:lnTo>
                  <a:pt x="109" y="92"/>
                </a:lnTo>
                <a:lnTo>
                  <a:pt x="107" y="90"/>
                </a:lnTo>
                <a:lnTo>
                  <a:pt x="106" y="89"/>
                </a:lnTo>
                <a:lnTo>
                  <a:pt x="105" y="89"/>
                </a:lnTo>
                <a:lnTo>
                  <a:pt x="102" y="87"/>
                </a:lnTo>
                <a:lnTo>
                  <a:pt x="99" y="87"/>
                </a:lnTo>
                <a:lnTo>
                  <a:pt x="98" y="87"/>
                </a:lnTo>
                <a:lnTo>
                  <a:pt x="96" y="88"/>
                </a:lnTo>
                <a:lnTo>
                  <a:pt x="96" y="90"/>
                </a:lnTo>
                <a:lnTo>
                  <a:pt x="95" y="92"/>
                </a:lnTo>
                <a:lnTo>
                  <a:pt x="94" y="93"/>
                </a:lnTo>
                <a:lnTo>
                  <a:pt x="94" y="94"/>
                </a:lnTo>
                <a:lnTo>
                  <a:pt x="89" y="96"/>
                </a:lnTo>
                <a:lnTo>
                  <a:pt x="86" y="97"/>
                </a:lnTo>
                <a:lnTo>
                  <a:pt x="80" y="102"/>
                </a:lnTo>
                <a:lnTo>
                  <a:pt x="75" y="98"/>
                </a:lnTo>
                <a:lnTo>
                  <a:pt x="69" y="99"/>
                </a:lnTo>
                <a:lnTo>
                  <a:pt x="61" y="97"/>
                </a:lnTo>
                <a:lnTo>
                  <a:pt x="57" y="99"/>
                </a:lnTo>
                <a:lnTo>
                  <a:pt x="55" y="92"/>
                </a:lnTo>
                <a:lnTo>
                  <a:pt x="49" y="88"/>
                </a:lnTo>
                <a:lnTo>
                  <a:pt x="48" y="85"/>
                </a:lnTo>
                <a:lnTo>
                  <a:pt x="42" y="79"/>
                </a:lnTo>
                <a:lnTo>
                  <a:pt x="31" y="69"/>
                </a:lnTo>
                <a:lnTo>
                  <a:pt x="20" y="69"/>
                </a:lnTo>
                <a:lnTo>
                  <a:pt x="16" y="71"/>
                </a:lnTo>
                <a:lnTo>
                  <a:pt x="14" y="73"/>
                </a:lnTo>
                <a:lnTo>
                  <a:pt x="13" y="75"/>
                </a:lnTo>
                <a:lnTo>
                  <a:pt x="14" y="77"/>
                </a:lnTo>
                <a:lnTo>
                  <a:pt x="16" y="79"/>
                </a:lnTo>
                <a:lnTo>
                  <a:pt x="17" y="79"/>
                </a:lnTo>
                <a:lnTo>
                  <a:pt x="16" y="84"/>
                </a:lnTo>
                <a:lnTo>
                  <a:pt x="7" y="81"/>
                </a:lnTo>
                <a:lnTo>
                  <a:pt x="0" y="84"/>
                </a:lnTo>
                <a:lnTo>
                  <a:pt x="6" y="85"/>
                </a:lnTo>
                <a:lnTo>
                  <a:pt x="10" y="87"/>
                </a:lnTo>
                <a:lnTo>
                  <a:pt x="10" y="89"/>
                </a:lnTo>
                <a:lnTo>
                  <a:pt x="10" y="91"/>
                </a:lnTo>
                <a:lnTo>
                  <a:pt x="16" y="94"/>
                </a:lnTo>
                <a:lnTo>
                  <a:pt x="21" y="97"/>
                </a:lnTo>
                <a:lnTo>
                  <a:pt x="23" y="99"/>
                </a:lnTo>
                <a:lnTo>
                  <a:pt x="26" y="100"/>
                </a:lnTo>
                <a:lnTo>
                  <a:pt x="27" y="102"/>
                </a:lnTo>
                <a:lnTo>
                  <a:pt x="28" y="104"/>
                </a:lnTo>
                <a:lnTo>
                  <a:pt x="30" y="105"/>
                </a:lnTo>
                <a:lnTo>
                  <a:pt x="34" y="105"/>
                </a:lnTo>
                <a:lnTo>
                  <a:pt x="35" y="107"/>
                </a:lnTo>
                <a:lnTo>
                  <a:pt x="35" y="108"/>
                </a:lnTo>
                <a:lnTo>
                  <a:pt x="37" y="109"/>
                </a:lnTo>
                <a:lnTo>
                  <a:pt x="42" y="109"/>
                </a:lnTo>
                <a:lnTo>
                  <a:pt x="44" y="109"/>
                </a:lnTo>
                <a:lnTo>
                  <a:pt x="44" y="112"/>
                </a:lnTo>
                <a:lnTo>
                  <a:pt x="47" y="114"/>
                </a:lnTo>
                <a:lnTo>
                  <a:pt x="50" y="114"/>
                </a:lnTo>
                <a:lnTo>
                  <a:pt x="55" y="113"/>
                </a:lnTo>
                <a:lnTo>
                  <a:pt x="58" y="114"/>
                </a:lnTo>
                <a:lnTo>
                  <a:pt x="63" y="114"/>
                </a:lnTo>
                <a:lnTo>
                  <a:pt x="68" y="115"/>
                </a:lnTo>
                <a:lnTo>
                  <a:pt x="71" y="117"/>
                </a:lnTo>
                <a:lnTo>
                  <a:pt x="76" y="119"/>
                </a:lnTo>
                <a:lnTo>
                  <a:pt x="81" y="122"/>
                </a:lnTo>
                <a:lnTo>
                  <a:pt x="82" y="125"/>
                </a:lnTo>
                <a:lnTo>
                  <a:pt x="83" y="128"/>
                </a:lnTo>
                <a:lnTo>
                  <a:pt x="84" y="130"/>
                </a:lnTo>
                <a:lnTo>
                  <a:pt x="87" y="129"/>
                </a:lnTo>
                <a:lnTo>
                  <a:pt x="89" y="132"/>
                </a:lnTo>
                <a:lnTo>
                  <a:pt x="92" y="134"/>
                </a:lnTo>
                <a:lnTo>
                  <a:pt x="95" y="135"/>
                </a:lnTo>
                <a:lnTo>
                  <a:pt x="97" y="137"/>
                </a:lnTo>
                <a:lnTo>
                  <a:pt x="99" y="137"/>
                </a:lnTo>
                <a:lnTo>
                  <a:pt x="99" y="140"/>
                </a:lnTo>
                <a:lnTo>
                  <a:pt x="97" y="142"/>
                </a:lnTo>
                <a:lnTo>
                  <a:pt x="96" y="145"/>
                </a:lnTo>
                <a:lnTo>
                  <a:pt x="96" y="151"/>
                </a:lnTo>
                <a:lnTo>
                  <a:pt x="97" y="154"/>
                </a:lnTo>
                <a:lnTo>
                  <a:pt x="98" y="156"/>
                </a:lnTo>
                <a:lnTo>
                  <a:pt x="99" y="157"/>
                </a:lnTo>
                <a:lnTo>
                  <a:pt x="99" y="160"/>
                </a:lnTo>
                <a:lnTo>
                  <a:pt x="98" y="161"/>
                </a:lnTo>
                <a:lnTo>
                  <a:pt x="97" y="162"/>
                </a:lnTo>
                <a:lnTo>
                  <a:pt x="97" y="163"/>
                </a:lnTo>
                <a:lnTo>
                  <a:pt x="96" y="165"/>
                </a:lnTo>
                <a:lnTo>
                  <a:pt x="96" y="167"/>
                </a:lnTo>
                <a:lnTo>
                  <a:pt x="100" y="168"/>
                </a:lnTo>
                <a:lnTo>
                  <a:pt x="102" y="167"/>
                </a:lnTo>
                <a:lnTo>
                  <a:pt x="106" y="167"/>
                </a:lnTo>
                <a:lnTo>
                  <a:pt x="108" y="168"/>
                </a:lnTo>
                <a:lnTo>
                  <a:pt x="108" y="170"/>
                </a:lnTo>
                <a:lnTo>
                  <a:pt x="109" y="173"/>
                </a:lnTo>
                <a:lnTo>
                  <a:pt x="109" y="175"/>
                </a:lnTo>
                <a:lnTo>
                  <a:pt x="108" y="177"/>
                </a:lnTo>
                <a:lnTo>
                  <a:pt x="106" y="177"/>
                </a:lnTo>
                <a:lnTo>
                  <a:pt x="104" y="179"/>
                </a:lnTo>
                <a:lnTo>
                  <a:pt x="105" y="181"/>
                </a:lnTo>
                <a:lnTo>
                  <a:pt x="106" y="182"/>
                </a:lnTo>
                <a:lnTo>
                  <a:pt x="105" y="184"/>
                </a:lnTo>
                <a:lnTo>
                  <a:pt x="106" y="186"/>
                </a:lnTo>
                <a:lnTo>
                  <a:pt x="109" y="189"/>
                </a:lnTo>
                <a:lnTo>
                  <a:pt x="113" y="193"/>
                </a:lnTo>
                <a:lnTo>
                  <a:pt x="117" y="197"/>
                </a:lnTo>
                <a:lnTo>
                  <a:pt x="120" y="200"/>
                </a:lnTo>
                <a:lnTo>
                  <a:pt x="121" y="203"/>
                </a:lnTo>
                <a:lnTo>
                  <a:pt x="122" y="204"/>
                </a:lnTo>
                <a:lnTo>
                  <a:pt x="120" y="205"/>
                </a:lnTo>
                <a:lnTo>
                  <a:pt x="119" y="207"/>
                </a:lnTo>
                <a:lnTo>
                  <a:pt x="120" y="211"/>
                </a:lnTo>
                <a:lnTo>
                  <a:pt x="120" y="215"/>
                </a:lnTo>
                <a:lnTo>
                  <a:pt x="120" y="218"/>
                </a:lnTo>
                <a:lnTo>
                  <a:pt x="118" y="220"/>
                </a:lnTo>
                <a:lnTo>
                  <a:pt x="117" y="223"/>
                </a:lnTo>
                <a:lnTo>
                  <a:pt x="113" y="226"/>
                </a:lnTo>
                <a:lnTo>
                  <a:pt x="115" y="229"/>
                </a:lnTo>
                <a:lnTo>
                  <a:pt x="115" y="233"/>
                </a:lnTo>
                <a:lnTo>
                  <a:pt x="117" y="237"/>
                </a:lnTo>
                <a:lnTo>
                  <a:pt x="120" y="240"/>
                </a:lnTo>
                <a:lnTo>
                  <a:pt x="124" y="242"/>
                </a:lnTo>
                <a:lnTo>
                  <a:pt x="126" y="244"/>
                </a:lnTo>
                <a:lnTo>
                  <a:pt x="128" y="248"/>
                </a:lnTo>
                <a:lnTo>
                  <a:pt x="131" y="251"/>
                </a:lnTo>
                <a:lnTo>
                  <a:pt x="132" y="253"/>
                </a:lnTo>
                <a:lnTo>
                  <a:pt x="134" y="255"/>
                </a:lnTo>
                <a:lnTo>
                  <a:pt x="134" y="257"/>
                </a:lnTo>
                <a:lnTo>
                  <a:pt x="136" y="258"/>
                </a:lnTo>
                <a:lnTo>
                  <a:pt x="134" y="263"/>
                </a:lnTo>
                <a:lnTo>
                  <a:pt x="137" y="264"/>
                </a:lnTo>
                <a:lnTo>
                  <a:pt x="138" y="263"/>
                </a:lnTo>
                <a:lnTo>
                  <a:pt x="137" y="263"/>
                </a:lnTo>
                <a:lnTo>
                  <a:pt x="137" y="262"/>
                </a:lnTo>
                <a:lnTo>
                  <a:pt x="137" y="261"/>
                </a:lnTo>
                <a:lnTo>
                  <a:pt x="138" y="261"/>
                </a:lnTo>
                <a:lnTo>
                  <a:pt x="139" y="262"/>
                </a:lnTo>
                <a:lnTo>
                  <a:pt x="140" y="263"/>
                </a:lnTo>
                <a:lnTo>
                  <a:pt x="141" y="263"/>
                </a:lnTo>
                <a:lnTo>
                  <a:pt x="144" y="263"/>
                </a:lnTo>
                <a:lnTo>
                  <a:pt x="145" y="263"/>
                </a:lnTo>
                <a:lnTo>
                  <a:pt x="147" y="261"/>
                </a:lnTo>
                <a:lnTo>
                  <a:pt x="147" y="259"/>
                </a:lnTo>
                <a:lnTo>
                  <a:pt x="147" y="258"/>
                </a:lnTo>
                <a:lnTo>
                  <a:pt x="147" y="256"/>
                </a:lnTo>
                <a:lnTo>
                  <a:pt x="147" y="255"/>
                </a:lnTo>
                <a:lnTo>
                  <a:pt x="149" y="254"/>
                </a:lnTo>
                <a:lnTo>
                  <a:pt x="149" y="253"/>
                </a:lnTo>
                <a:lnTo>
                  <a:pt x="149" y="252"/>
                </a:lnTo>
                <a:lnTo>
                  <a:pt x="150" y="251"/>
                </a:lnTo>
                <a:lnTo>
                  <a:pt x="150" y="249"/>
                </a:lnTo>
                <a:lnTo>
                  <a:pt x="150" y="248"/>
                </a:lnTo>
                <a:lnTo>
                  <a:pt x="151" y="248"/>
                </a:lnTo>
                <a:lnTo>
                  <a:pt x="151" y="250"/>
                </a:lnTo>
                <a:lnTo>
                  <a:pt x="151" y="251"/>
                </a:lnTo>
                <a:lnTo>
                  <a:pt x="151" y="252"/>
                </a:lnTo>
                <a:lnTo>
                  <a:pt x="151" y="253"/>
                </a:lnTo>
                <a:lnTo>
                  <a:pt x="151" y="255"/>
                </a:lnTo>
                <a:lnTo>
                  <a:pt x="151" y="256"/>
                </a:lnTo>
                <a:lnTo>
                  <a:pt x="150" y="257"/>
                </a:lnTo>
                <a:lnTo>
                  <a:pt x="150" y="259"/>
                </a:lnTo>
                <a:lnTo>
                  <a:pt x="150" y="260"/>
                </a:lnTo>
                <a:lnTo>
                  <a:pt x="150" y="261"/>
                </a:lnTo>
                <a:lnTo>
                  <a:pt x="150" y="263"/>
                </a:lnTo>
                <a:lnTo>
                  <a:pt x="149" y="263"/>
                </a:lnTo>
                <a:lnTo>
                  <a:pt x="149" y="264"/>
                </a:lnTo>
                <a:lnTo>
                  <a:pt x="148" y="266"/>
                </a:lnTo>
                <a:lnTo>
                  <a:pt x="149" y="266"/>
                </a:lnTo>
                <a:lnTo>
                  <a:pt x="149" y="268"/>
                </a:lnTo>
                <a:lnTo>
                  <a:pt x="150" y="266"/>
                </a:lnTo>
                <a:lnTo>
                  <a:pt x="151" y="268"/>
                </a:lnTo>
                <a:lnTo>
                  <a:pt x="151" y="269"/>
                </a:lnTo>
                <a:lnTo>
                  <a:pt x="152" y="269"/>
                </a:lnTo>
                <a:lnTo>
                  <a:pt x="152" y="270"/>
                </a:lnTo>
                <a:lnTo>
                  <a:pt x="153" y="271"/>
                </a:lnTo>
                <a:lnTo>
                  <a:pt x="154" y="268"/>
                </a:lnTo>
                <a:lnTo>
                  <a:pt x="154" y="269"/>
                </a:lnTo>
                <a:lnTo>
                  <a:pt x="158" y="268"/>
                </a:lnTo>
                <a:lnTo>
                  <a:pt x="161" y="269"/>
                </a:lnTo>
                <a:lnTo>
                  <a:pt x="162" y="270"/>
                </a:lnTo>
                <a:lnTo>
                  <a:pt x="164" y="270"/>
                </a:lnTo>
                <a:lnTo>
                  <a:pt x="165" y="271"/>
                </a:lnTo>
                <a:lnTo>
                  <a:pt x="165" y="272"/>
                </a:lnTo>
                <a:lnTo>
                  <a:pt x="167" y="273"/>
                </a:lnTo>
                <a:lnTo>
                  <a:pt x="170" y="273"/>
                </a:lnTo>
                <a:lnTo>
                  <a:pt x="171" y="273"/>
                </a:lnTo>
                <a:lnTo>
                  <a:pt x="171" y="274"/>
                </a:lnTo>
                <a:lnTo>
                  <a:pt x="173" y="276"/>
                </a:lnTo>
                <a:lnTo>
                  <a:pt x="174" y="276"/>
                </a:lnTo>
                <a:lnTo>
                  <a:pt x="175" y="278"/>
                </a:lnTo>
                <a:lnTo>
                  <a:pt x="176" y="279"/>
                </a:lnTo>
                <a:lnTo>
                  <a:pt x="177" y="280"/>
                </a:lnTo>
                <a:lnTo>
                  <a:pt x="177" y="281"/>
                </a:lnTo>
                <a:lnTo>
                  <a:pt x="176" y="282"/>
                </a:lnTo>
                <a:lnTo>
                  <a:pt x="174" y="282"/>
                </a:lnTo>
                <a:lnTo>
                  <a:pt x="174" y="283"/>
                </a:lnTo>
                <a:lnTo>
                  <a:pt x="174" y="284"/>
                </a:lnTo>
                <a:lnTo>
                  <a:pt x="176" y="284"/>
                </a:lnTo>
                <a:lnTo>
                  <a:pt x="176" y="285"/>
                </a:lnTo>
                <a:lnTo>
                  <a:pt x="176" y="286"/>
                </a:lnTo>
                <a:lnTo>
                  <a:pt x="178" y="286"/>
                </a:lnTo>
                <a:lnTo>
                  <a:pt x="178" y="287"/>
                </a:lnTo>
                <a:lnTo>
                  <a:pt x="177" y="287"/>
                </a:lnTo>
                <a:lnTo>
                  <a:pt x="175" y="286"/>
                </a:lnTo>
                <a:lnTo>
                  <a:pt x="174" y="287"/>
                </a:lnTo>
                <a:lnTo>
                  <a:pt x="175" y="288"/>
                </a:lnTo>
                <a:lnTo>
                  <a:pt x="176" y="288"/>
                </a:lnTo>
                <a:lnTo>
                  <a:pt x="177" y="289"/>
                </a:lnTo>
                <a:lnTo>
                  <a:pt x="175" y="290"/>
                </a:lnTo>
                <a:lnTo>
                  <a:pt x="177" y="291"/>
                </a:lnTo>
                <a:lnTo>
                  <a:pt x="178" y="291"/>
                </a:lnTo>
                <a:lnTo>
                  <a:pt x="177" y="291"/>
                </a:lnTo>
                <a:lnTo>
                  <a:pt x="178" y="291"/>
                </a:lnTo>
                <a:lnTo>
                  <a:pt x="178" y="292"/>
                </a:lnTo>
                <a:lnTo>
                  <a:pt x="178" y="293"/>
                </a:lnTo>
                <a:lnTo>
                  <a:pt x="178" y="294"/>
                </a:lnTo>
                <a:lnTo>
                  <a:pt x="176" y="294"/>
                </a:lnTo>
                <a:lnTo>
                  <a:pt x="176" y="296"/>
                </a:lnTo>
                <a:lnTo>
                  <a:pt x="176" y="298"/>
                </a:lnTo>
                <a:lnTo>
                  <a:pt x="180" y="300"/>
                </a:lnTo>
                <a:lnTo>
                  <a:pt x="182" y="301"/>
                </a:lnTo>
                <a:lnTo>
                  <a:pt x="182" y="302"/>
                </a:lnTo>
                <a:lnTo>
                  <a:pt x="183" y="304"/>
                </a:lnTo>
                <a:lnTo>
                  <a:pt x="182" y="306"/>
                </a:lnTo>
                <a:lnTo>
                  <a:pt x="183" y="306"/>
                </a:lnTo>
                <a:lnTo>
                  <a:pt x="184" y="306"/>
                </a:lnTo>
                <a:lnTo>
                  <a:pt x="185" y="306"/>
                </a:lnTo>
                <a:lnTo>
                  <a:pt x="186" y="307"/>
                </a:lnTo>
                <a:lnTo>
                  <a:pt x="185" y="308"/>
                </a:lnTo>
                <a:lnTo>
                  <a:pt x="183" y="308"/>
                </a:lnTo>
                <a:lnTo>
                  <a:pt x="182" y="308"/>
                </a:lnTo>
                <a:lnTo>
                  <a:pt x="179" y="308"/>
                </a:lnTo>
                <a:lnTo>
                  <a:pt x="178" y="306"/>
                </a:lnTo>
                <a:lnTo>
                  <a:pt x="177" y="307"/>
                </a:lnTo>
                <a:lnTo>
                  <a:pt x="176" y="308"/>
                </a:lnTo>
                <a:lnTo>
                  <a:pt x="178" y="310"/>
                </a:lnTo>
                <a:lnTo>
                  <a:pt x="179" y="311"/>
                </a:lnTo>
                <a:lnTo>
                  <a:pt x="182" y="311"/>
                </a:lnTo>
                <a:lnTo>
                  <a:pt x="183" y="312"/>
                </a:lnTo>
                <a:lnTo>
                  <a:pt x="184" y="314"/>
                </a:lnTo>
                <a:lnTo>
                  <a:pt x="184" y="316"/>
                </a:lnTo>
                <a:lnTo>
                  <a:pt x="183" y="316"/>
                </a:lnTo>
                <a:lnTo>
                  <a:pt x="182" y="316"/>
                </a:lnTo>
                <a:lnTo>
                  <a:pt x="180" y="316"/>
                </a:lnTo>
                <a:lnTo>
                  <a:pt x="180" y="314"/>
                </a:lnTo>
                <a:lnTo>
                  <a:pt x="179" y="314"/>
                </a:lnTo>
                <a:lnTo>
                  <a:pt x="178" y="314"/>
                </a:lnTo>
                <a:lnTo>
                  <a:pt x="178" y="313"/>
                </a:lnTo>
                <a:lnTo>
                  <a:pt x="177" y="313"/>
                </a:lnTo>
                <a:lnTo>
                  <a:pt x="176" y="313"/>
                </a:lnTo>
                <a:lnTo>
                  <a:pt x="175" y="313"/>
                </a:lnTo>
                <a:lnTo>
                  <a:pt x="174" y="311"/>
                </a:lnTo>
                <a:lnTo>
                  <a:pt x="174" y="312"/>
                </a:lnTo>
                <a:lnTo>
                  <a:pt x="174" y="313"/>
                </a:lnTo>
                <a:lnTo>
                  <a:pt x="171" y="313"/>
                </a:lnTo>
                <a:lnTo>
                  <a:pt x="171" y="314"/>
                </a:lnTo>
                <a:lnTo>
                  <a:pt x="167" y="314"/>
                </a:lnTo>
                <a:lnTo>
                  <a:pt x="167" y="315"/>
                </a:lnTo>
                <a:lnTo>
                  <a:pt x="166" y="315"/>
                </a:lnTo>
                <a:lnTo>
                  <a:pt x="163" y="316"/>
                </a:lnTo>
                <a:lnTo>
                  <a:pt x="163" y="317"/>
                </a:lnTo>
                <a:lnTo>
                  <a:pt x="162" y="318"/>
                </a:lnTo>
                <a:lnTo>
                  <a:pt x="161" y="321"/>
                </a:lnTo>
                <a:lnTo>
                  <a:pt x="161" y="319"/>
                </a:lnTo>
                <a:lnTo>
                  <a:pt x="158" y="321"/>
                </a:lnTo>
                <a:lnTo>
                  <a:pt x="159" y="322"/>
                </a:lnTo>
                <a:lnTo>
                  <a:pt x="160" y="322"/>
                </a:lnTo>
                <a:lnTo>
                  <a:pt x="159" y="324"/>
                </a:lnTo>
                <a:lnTo>
                  <a:pt x="159" y="325"/>
                </a:lnTo>
                <a:lnTo>
                  <a:pt x="159" y="326"/>
                </a:lnTo>
                <a:lnTo>
                  <a:pt x="158" y="327"/>
                </a:lnTo>
                <a:lnTo>
                  <a:pt x="158" y="328"/>
                </a:lnTo>
                <a:lnTo>
                  <a:pt x="156" y="330"/>
                </a:lnTo>
                <a:lnTo>
                  <a:pt x="154" y="331"/>
                </a:lnTo>
                <a:lnTo>
                  <a:pt x="154" y="332"/>
                </a:lnTo>
                <a:lnTo>
                  <a:pt x="156" y="332"/>
                </a:lnTo>
                <a:lnTo>
                  <a:pt x="154" y="334"/>
                </a:lnTo>
                <a:lnTo>
                  <a:pt x="154" y="335"/>
                </a:lnTo>
                <a:lnTo>
                  <a:pt x="154" y="336"/>
                </a:lnTo>
                <a:lnTo>
                  <a:pt x="154" y="338"/>
                </a:lnTo>
                <a:lnTo>
                  <a:pt x="153" y="339"/>
                </a:lnTo>
                <a:lnTo>
                  <a:pt x="152" y="338"/>
                </a:lnTo>
                <a:lnTo>
                  <a:pt x="151" y="339"/>
                </a:lnTo>
                <a:lnTo>
                  <a:pt x="152" y="340"/>
                </a:lnTo>
                <a:lnTo>
                  <a:pt x="150" y="341"/>
                </a:lnTo>
                <a:lnTo>
                  <a:pt x="149" y="343"/>
                </a:lnTo>
                <a:lnTo>
                  <a:pt x="148" y="344"/>
                </a:lnTo>
                <a:lnTo>
                  <a:pt x="147" y="346"/>
                </a:lnTo>
                <a:lnTo>
                  <a:pt x="146" y="346"/>
                </a:lnTo>
                <a:lnTo>
                  <a:pt x="145" y="347"/>
                </a:lnTo>
                <a:lnTo>
                  <a:pt x="145" y="349"/>
                </a:lnTo>
                <a:lnTo>
                  <a:pt x="144" y="350"/>
                </a:lnTo>
                <a:lnTo>
                  <a:pt x="144" y="351"/>
                </a:lnTo>
                <a:lnTo>
                  <a:pt x="144" y="353"/>
                </a:lnTo>
                <a:lnTo>
                  <a:pt x="143" y="354"/>
                </a:lnTo>
                <a:lnTo>
                  <a:pt x="140" y="354"/>
                </a:lnTo>
                <a:lnTo>
                  <a:pt x="140" y="356"/>
                </a:lnTo>
                <a:lnTo>
                  <a:pt x="140" y="357"/>
                </a:lnTo>
                <a:lnTo>
                  <a:pt x="139" y="359"/>
                </a:lnTo>
                <a:lnTo>
                  <a:pt x="138" y="359"/>
                </a:lnTo>
                <a:lnTo>
                  <a:pt x="137" y="359"/>
                </a:lnTo>
                <a:lnTo>
                  <a:pt x="137" y="360"/>
                </a:lnTo>
                <a:lnTo>
                  <a:pt x="137" y="361"/>
                </a:lnTo>
                <a:lnTo>
                  <a:pt x="137" y="362"/>
                </a:lnTo>
                <a:lnTo>
                  <a:pt x="136" y="365"/>
                </a:lnTo>
                <a:lnTo>
                  <a:pt x="135" y="366"/>
                </a:lnTo>
                <a:lnTo>
                  <a:pt x="134" y="369"/>
                </a:lnTo>
                <a:lnTo>
                  <a:pt x="135" y="369"/>
                </a:lnTo>
                <a:lnTo>
                  <a:pt x="136" y="369"/>
                </a:lnTo>
                <a:lnTo>
                  <a:pt x="134" y="371"/>
                </a:lnTo>
                <a:lnTo>
                  <a:pt x="132" y="371"/>
                </a:lnTo>
                <a:lnTo>
                  <a:pt x="131" y="371"/>
                </a:lnTo>
                <a:lnTo>
                  <a:pt x="128" y="370"/>
                </a:lnTo>
                <a:lnTo>
                  <a:pt x="128" y="372"/>
                </a:lnTo>
                <a:lnTo>
                  <a:pt x="128" y="375"/>
                </a:lnTo>
                <a:lnTo>
                  <a:pt x="128" y="377"/>
                </a:lnTo>
                <a:lnTo>
                  <a:pt x="130" y="379"/>
                </a:lnTo>
                <a:lnTo>
                  <a:pt x="127" y="379"/>
                </a:lnTo>
                <a:lnTo>
                  <a:pt x="124" y="381"/>
                </a:lnTo>
                <a:lnTo>
                  <a:pt x="123" y="381"/>
                </a:lnTo>
                <a:lnTo>
                  <a:pt x="122" y="382"/>
                </a:lnTo>
                <a:lnTo>
                  <a:pt x="120" y="384"/>
                </a:lnTo>
                <a:lnTo>
                  <a:pt x="117" y="384"/>
                </a:lnTo>
                <a:lnTo>
                  <a:pt x="113" y="386"/>
                </a:lnTo>
                <a:lnTo>
                  <a:pt x="111" y="387"/>
                </a:lnTo>
                <a:lnTo>
                  <a:pt x="108" y="387"/>
                </a:lnTo>
                <a:lnTo>
                  <a:pt x="107" y="391"/>
                </a:lnTo>
                <a:lnTo>
                  <a:pt x="107" y="395"/>
                </a:lnTo>
                <a:lnTo>
                  <a:pt x="106" y="396"/>
                </a:lnTo>
                <a:lnTo>
                  <a:pt x="104" y="398"/>
                </a:lnTo>
                <a:lnTo>
                  <a:pt x="104" y="399"/>
                </a:lnTo>
                <a:lnTo>
                  <a:pt x="102" y="401"/>
                </a:lnTo>
                <a:lnTo>
                  <a:pt x="102" y="403"/>
                </a:lnTo>
                <a:lnTo>
                  <a:pt x="102" y="404"/>
                </a:lnTo>
                <a:lnTo>
                  <a:pt x="102" y="407"/>
                </a:lnTo>
                <a:lnTo>
                  <a:pt x="102" y="408"/>
                </a:lnTo>
                <a:lnTo>
                  <a:pt x="102" y="409"/>
                </a:lnTo>
                <a:lnTo>
                  <a:pt x="101" y="409"/>
                </a:lnTo>
                <a:lnTo>
                  <a:pt x="99" y="408"/>
                </a:lnTo>
                <a:lnTo>
                  <a:pt x="99" y="406"/>
                </a:lnTo>
                <a:lnTo>
                  <a:pt x="99" y="405"/>
                </a:lnTo>
                <a:lnTo>
                  <a:pt x="99" y="404"/>
                </a:lnTo>
                <a:lnTo>
                  <a:pt x="98" y="406"/>
                </a:lnTo>
                <a:lnTo>
                  <a:pt x="98" y="408"/>
                </a:lnTo>
                <a:lnTo>
                  <a:pt x="98" y="409"/>
                </a:lnTo>
                <a:lnTo>
                  <a:pt x="99" y="410"/>
                </a:lnTo>
                <a:lnTo>
                  <a:pt x="100" y="412"/>
                </a:lnTo>
                <a:lnTo>
                  <a:pt x="99" y="411"/>
                </a:lnTo>
                <a:lnTo>
                  <a:pt x="97" y="410"/>
                </a:lnTo>
                <a:lnTo>
                  <a:pt x="95" y="410"/>
                </a:lnTo>
                <a:lnTo>
                  <a:pt x="94" y="412"/>
                </a:lnTo>
                <a:lnTo>
                  <a:pt x="95" y="413"/>
                </a:lnTo>
                <a:lnTo>
                  <a:pt x="97" y="415"/>
                </a:lnTo>
                <a:lnTo>
                  <a:pt x="99" y="417"/>
                </a:lnTo>
                <a:lnTo>
                  <a:pt x="100" y="418"/>
                </a:lnTo>
                <a:lnTo>
                  <a:pt x="101" y="419"/>
                </a:lnTo>
                <a:lnTo>
                  <a:pt x="99" y="421"/>
                </a:lnTo>
                <a:lnTo>
                  <a:pt x="99" y="420"/>
                </a:lnTo>
                <a:lnTo>
                  <a:pt x="97" y="419"/>
                </a:lnTo>
                <a:lnTo>
                  <a:pt x="95" y="419"/>
                </a:lnTo>
                <a:lnTo>
                  <a:pt x="93" y="419"/>
                </a:lnTo>
                <a:lnTo>
                  <a:pt x="92" y="420"/>
                </a:lnTo>
                <a:lnTo>
                  <a:pt x="91" y="422"/>
                </a:lnTo>
                <a:lnTo>
                  <a:pt x="93" y="424"/>
                </a:lnTo>
                <a:lnTo>
                  <a:pt x="94" y="424"/>
                </a:lnTo>
                <a:lnTo>
                  <a:pt x="95" y="425"/>
                </a:lnTo>
                <a:lnTo>
                  <a:pt x="93" y="427"/>
                </a:lnTo>
                <a:lnTo>
                  <a:pt x="93" y="425"/>
                </a:lnTo>
                <a:lnTo>
                  <a:pt x="91" y="425"/>
                </a:lnTo>
                <a:lnTo>
                  <a:pt x="89" y="424"/>
                </a:lnTo>
                <a:lnTo>
                  <a:pt x="87" y="426"/>
                </a:lnTo>
                <a:lnTo>
                  <a:pt x="86" y="424"/>
                </a:lnTo>
                <a:lnTo>
                  <a:pt x="84" y="424"/>
                </a:lnTo>
                <a:lnTo>
                  <a:pt x="81" y="426"/>
                </a:lnTo>
                <a:lnTo>
                  <a:pt x="79" y="428"/>
                </a:lnTo>
                <a:lnTo>
                  <a:pt x="78" y="429"/>
                </a:lnTo>
                <a:lnTo>
                  <a:pt x="75" y="427"/>
                </a:lnTo>
                <a:lnTo>
                  <a:pt x="75" y="426"/>
                </a:lnTo>
                <a:lnTo>
                  <a:pt x="74" y="424"/>
                </a:lnTo>
                <a:lnTo>
                  <a:pt x="73" y="427"/>
                </a:lnTo>
                <a:lnTo>
                  <a:pt x="73" y="428"/>
                </a:lnTo>
                <a:lnTo>
                  <a:pt x="73" y="429"/>
                </a:lnTo>
                <a:lnTo>
                  <a:pt x="74" y="430"/>
                </a:lnTo>
                <a:lnTo>
                  <a:pt x="74" y="431"/>
                </a:lnTo>
                <a:lnTo>
                  <a:pt x="73" y="433"/>
                </a:lnTo>
                <a:lnTo>
                  <a:pt x="74" y="434"/>
                </a:lnTo>
                <a:lnTo>
                  <a:pt x="75" y="434"/>
                </a:lnTo>
                <a:lnTo>
                  <a:pt x="75" y="435"/>
                </a:lnTo>
                <a:lnTo>
                  <a:pt x="75" y="437"/>
                </a:lnTo>
                <a:lnTo>
                  <a:pt x="75" y="438"/>
                </a:lnTo>
                <a:lnTo>
                  <a:pt x="73" y="438"/>
                </a:lnTo>
                <a:lnTo>
                  <a:pt x="72" y="438"/>
                </a:lnTo>
                <a:lnTo>
                  <a:pt x="72" y="437"/>
                </a:lnTo>
                <a:lnTo>
                  <a:pt x="71" y="438"/>
                </a:lnTo>
                <a:lnTo>
                  <a:pt x="70" y="440"/>
                </a:lnTo>
                <a:lnTo>
                  <a:pt x="69" y="441"/>
                </a:lnTo>
                <a:lnTo>
                  <a:pt x="71" y="442"/>
                </a:lnTo>
                <a:lnTo>
                  <a:pt x="72" y="442"/>
                </a:lnTo>
                <a:lnTo>
                  <a:pt x="74" y="442"/>
                </a:lnTo>
                <a:lnTo>
                  <a:pt x="74" y="444"/>
                </a:lnTo>
                <a:lnTo>
                  <a:pt x="73" y="445"/>
                </a:lnTo>
                <a:lnTo>
                  <a:pt x="72" y="446"/>
                </a:lnTo>
                <a:lnTo>
                  <a:pt x="72" y="447"/>
                </a:lnTo>
                <a:lnTo>
                  <a:pt x="70" y="445"/>
                </a:lnTo>
                <a:lnTo>
                  <a:pt x="70" y="447"/>
                </a:lnTo>
                <a:lnTo>
                  <a:pt x="71" y="448"/>
                </a:lnTo>
                <a:lnTo>
                  <a:pt x="72" y="448"/>
                </a:lnTo>
                <a:lnTo>
                  <a:pt x="72" y="449"/>
                </a:lnTo>
                <a:lnTo>
                  <a:pt x="72" y="450"/>
                </a:lnTo>
                <a:lnTo>
                  <a:pt x="71" y="450"/>
                </a:lnTo>
                <a:lnTo>
                  <a:pt x="69" y="450"/>
                </a:lnTo>
                <a:lnTo>
                  <a:pt x="67" y="449"/>
                </a:lnTo>
                <a:lnTo>
                  <a:pt x="66" y="447"/>
                </a:lnTo>
                <a:lnTo>
                  <a:pt x="65" y="446"/>
                </a:lnTo>
                <a:lnTo>
                  <a:pt x="65" y="445"/>
                </a:lnTo>
                <a:lnTo>
                  <a:pt x="65" y="444"/>
                </a:lnTo>
                <a:lnTo>
                  <a:pt x="63" y="444"/>
                </a:lnTo>
                <a:lnTo>
                  <a:pt x="61" y="444"/>
                </a:lnTo>
                <a:lnTo>
                  <a:pt x="62" y="445"/>
                </a:lnTo>
                <a:lnTo>
                  <a:pt x="63" y="447"/>
                </a:lnTo>
                <a:lnTo>
                  <a:pt x="65" y="447"/>
                </a:lnTo>
                <a:lnTo>
                  <a:pt x="65" y="448"/>
                </a:lnTo>
                <a:lnTo>
                  <a:pt x="65" y="450"/>
                </a:lnTo>
                <a:lnTo>
                  <a:pt x="66" y="450"/>
                </a:lnTo>
                <a:lnTo>
                  <a:pt x="68" y="452"/>
                </a:lnTo>
                <a:lnTo>
                  <a:pt x="67" y="452"/>
                </a:lnTo>
                <a:lnTo>
                  <a:pt x="67" y="454"/>
                </a:lnTo>
                <a:lnTo>
                  <a:pt x="66" y="455"/>
                </a:lnTo>
                <a:lnTo>
                  <a:pt x="65" y="455"/>
                </a:lnTo>
                <a:lnTo>
                  <a:pt x="63" y="456"/>
                </a:lnTo>
                <a:lnTo>
                  <a:pt x="63" y="458"/>
                </a:lnTo>
                <a:lnTo>
                  <a:pt x="65" y="459"/>
                </a:lnTo>
                <a:lnTo>
                  <a:pt x="66" y="459"/>
                </a:lnTo>
                <a:lnTo>
                  <a:pt x="65" y="460"/>
                </a:lnTo>
                <a:lnTo>
                  <a:pt x="65" y="461"/>
                </a:lnTo>
                <a:lnTo>
                  <a:pt x="63" y="463"/>
                </a:lnTo>
                <a:lnTo>
                  <a:pt x="63" y="465"/>
                </a:lnTo>
                <a:lnTo>
                  <a:pt x="63" y="467"/>
                </a:lnTo>
                <a:lnTo>
                  <a:pt x="65" y="467"/>
                </a:lnTo>
                <a:lnTo>
                  <a:pt x="65" y="466"/>
                </a:lnTo>
                <a:lnTo>
                  <a:pt x="65" y="465"/>
                </a:lnTo>
                <a:lnTo>
                  <a:pt x="66" y="467"/>
                </a:lnTo>
                <a:lnTo>
                  <a:pt x="67" y="466"/>
                </a:lnTo>
                <a:lnTo>
                  <a:pt x="67" y="468"/>
                </a:lnTo>
                <a:lnTo>
                  <a:pt x="66" y="469"/>
                </a:lnTo>
                <a:lnTo>
                  <a:pt x="65" y="470"/>
                </a:lnTo>
                <a:lnTo>
                  <a:pt x="65" y="471"/>
                </a:lnTo>
                <a:lnTo>
                  <a:pt x="65" y="472"/>
                </a:lnTo>
                <a:lnTo>
                  <a:pt x="66" y="473"/>
                </a:lnTo>
                <a:lnTo>
                  <a:pt x="66" y="474"/>
                </a:lnTo>
                <a:lnTo>
                  <a:pt x="67" y="476"/>
                </a:lnTo>
                <a:lnTo>
                  <a:pt x="68" y="476"/>
                </a:lnTo>
                <a:lnTo>
                  <a:pt x="69" y="477"/>
                </a:lnTo>
                <a:lnTo>
                  <a:pt x="70" y="477"/>
                </a:lnTo>
                <a:lnTo>
                  <a:pt x="69" y="479"/>
                </a:lnTo>
                <a:lnTo>
                  <a:pt x="69" y="480"/>
                </a:lnTo>
                <a:lnTo>
                  <a:pt x="69" y="482"/>
                </a:lnTo>
                <a:lnTo>
                  <a:pt x="70" y="483"/>
                </a:lnTo>
                <a:lnTo>
                  <a:pt x="71" y="482"/>
                </a:lnTo>
                <a:lnTo>
                  <a:pt x="71" y="480"/>
                </a:lnTo>
                <a:lnTo>
                  <a:pt x="71" y="479"/>
                </a:lnTo>
                <a:lnTo>
                  <a:pt x="72" y="477"/>
                </a:lnTo>
                <a:lnTo>
                  <a:pt x="72" y="475"/>
                </a:lnTo>
                <a:lnTo>
                  <a:pt x="72" y="474"/>
                </a:lnTo>
                <a:lnTo>
                  <a:pt x="72" y="475"/>
                </a:lnTo>
                <a:lnTo>
                  <a:pt x="72" y="477"/>
                </a:lnTo>
                <a:lnTo>
                  <a:pt x="72" y="480"/>
                </a:lnTo>
                <a:lnTo>
                  <a:pt x="73" y="482"/>
                </a:lnTo>
                <a:lnTo>
                  <a:pt x="73" y="481"/>
                </a:lnTo>
                <a:lnTo>
                  <a:pt x="75" y="481"/>
                </a:lnTo>
                <a:lnTo>
                  <a:pt x="74" y="483"/>
                </a:lnTo>
                <a:lnTo>
                  <a:pt x="73" y="484"/>
                </a:lnTo>
                <a:lnTo>
                  <a:pt x="73" y="485"/>
                </a:lnTo>
                <a:lnTo>
                  <a:pt x="74" y="485"/>
                </a:lnTo>
                <a:lnTo>
                  <a:pt x="75" y="485"/>
                </a:lnTo>
                <a:lnTo>
                  <a:pt x="75" y="486"/>
                </a:lnTo>
                <a:lnTo>
                  <a:pt x="74" y="487"/>
                </a:lnTo>
                <a:lnTo>
                  <a:pt x="74" y="489"/>
                </a:lnTo>
                <a:lnTo>
                  <a:pt x="75" y="487"/>
                </a:lnTo>
                <a:lnTo>
                  <a:pt x="76" y="489"/>
                </a:lnTo>
                <a:lnTo>
                  <a:pt x="78" y="490"/>
                </a:lnTo>
                <a:lnTo>
                  <a:pt x="76" y="491"/>
                </a:lnTo>
                <a:lnTo>
                  <a:pt x="75" y="493"/>
                </a:lnTo>
                <a:lnTo>
                  <a:pt x="74" y="495"/>
                </a:lnTo>
                <a:lnTo>
                  <a:pt x="75" y="497"/>
                </a:lnTo>
                <a:lnTo>
                  <a:pt x="75" y="498"/>
                </a:lnTo>
                <a:lnTo>
                  <a:pt x="75" y="500"/>
                </a:lnTo>
                <a:lnTo>
                  <a:pt x="75" y="505"/>
                </a:lnTo>
                <a:lnTo>
                  <a:pt x="76" y="504"/>
                </a:lnTo>
                <a:lnTo>
                  <a:pt x="76" y="505"/>
                </a:lnTo>
                <a:lnTo>
                  <a:pt x="78" y="507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13" name="Freeform 169"/>
          <p:cNvSpPr>
            <a:spLocks/>
          </p:cNvSpPr>
          <p:nvPr/>
        </p:nvSpPr>
        <p:spPr bwMode="auto">
          <a:xfrm>
            <a:off x="4875610" y="2044700"/>
            <a:ext cx="392113" cy="806450"/>
          </a:xfrm>
          <a:custGeom>
            <a:avLst/>
            <a:gdLst>
              <a:gd name="T0" fmla="*/ 2147483647 w 247"/>
              <a:gd name="T1" fmla="*/ 2147483647 h 508"/>
              <a:gd name="T2" fmla="*/ 2147483647 w 247"/>
              <a:gd name="T3" fmla="*/ 0 h 508"/>
              <a:gd name="T4" fmla="*/ 2147483647 w 247"/>
              <a:gd name="T5" fmla="*/ 2147483647 h 508"/>
              <a:gd name="T6" fmla="*/ 2147483647 w 247"/>
              <a:gd name="T7" fmla="*/ 2147483647 h 508"/>
              <a:gd name="T8" fmla="*/ 2147483647 w 247"/>
              <a:gd name="T9" fmla="*/ 2147483647 h 508"/>
              <a:gd name="T10" fmla="*/ 2147483647 w 247"/>
              <a:gd name="T11" fmla="*/ 2147483647 h 508"/>
              <a:gd name="T12" fmla="*/ 2147483647 w 247"/>
              <a:gd name="T13" fmla="*/ 2147483647 h 508"/>
              <a:gd name="T14" fmla="*/ 2147483647 w 247"/>
              <a:gd name="T15" fmla="*/ 2147483647 h 508"/>
              <a:gd name="T16" fmla="*/ 2147483647 w 247"/>
              <a:gd name="T17" fmla="*/ 2147483647 h 508"/>
              <a:gd name="T18" fmla="*/ 2147483647 w 247"/>
              <a:gd name="T19" fmla="*/ 2147483647 h 508"/>
              <a:gd name="T20" fmla="*/ 2147483647 w 247"/>
              <a:gd name="T21" fmla="*/ 2147483647 h 508"/>
              <a:gd name="T22" fmla="*/ 2147483647 w 247"/>
              <a:gd name="T23" fmla="*/ 2147483647 h 508"/>
              <a:gd name="T24" fmla="*/ 2147483647 w 247"/>
              <a:gd name="T25" fmla="*/ 2147483647 h 508"/>
              <a:gd name="T26" fmla="*/ 2147483647 w 247"/>
              <a:gd name="T27" fmla="*/ 2147483647 h 508"/>
              <a:gd name="T28" fmla="*/ 2147483647 w 247"/>
              <a:gd name="T29" fmla="*/ 2147483647 h 508"/>
              <a:gd name="T30" fmla="*/ 2147483647 w 247"/>
              <a:gd name="T31" fmla="*/ 2147483647 h 508"/>
              <a:gd name="T32" fmla="*/ 2147483647 w 247"/>
              <a:gd name="T33" fmla="*/ 2147483647 h 508"/>
              <a:gd name="T34" fmla="*/ 2147483647 w 247"/>
              <a:gd name="T35" fmla="*/ 2147483647 h 508"/>
              <a:gd name="T36" fmla="*/ 2147483647 w 247"/>
              <a:gd name="T37" fmla="*/ 2147483647 h 508"/>
              <a:gd name="T38" fmla="*/ 2147483647 w 247"/>
              <a:gd name="T39" fmla="*/ 2147483647 h 508"/>
              <a:gd name="T40" fmla="*/ 2147483647 w 247"/>
              <a:gd name="T41" fmla="*/ 2147483647 h 508"/>
              <a:gd name="T42" fmla="*/ 2147483647 w 247"/>
              <a:gd name="T43" fmla="*/ 2147483647 h 508"/>
              <a:gd name="T44" fmla="*/ 2147483647 w 247"/>
              <a:gd name="T45" fmla="*/ 2147483647 h 508"/>
              <a:gd name="T46" fmla="*/ 2147483647 w 247"/>
              <a:gd name="T47" fmla="*/ 2147483647 h 508"/>
              <a:gd name="T48" fmla="*/ 2147483647 w 247"/>
              <a:gd name="T49" fmla="*/ 2147483647 h 508"/>
              <a:gd name="T50" fmla="*/ 2147483647 w 247"/>
              <a:gd name="T51" fmla="*/ 2147483647 h 508"/>
              <a:gd name="T52" fmla="*/ 2147483647 w 247"/>
              <a:gd name="T53" fmla="*/ 2147483647 h 508"/>
              <a:gd name="T54" fmla="*/ 2147483647 w 247"/>
              <a:gd name="T55" fmla="*/ 2147483647 h 508"/>
              <a:gd name="T56" fmla="*/ 2147483647 w 247"/>
              <a:gd name="T57" fmla="*/ 2147483647 h 508"/>
              <a:gd name="T58" fmla="*/ 2147483647 w 247"/>
              <a:gd name="T59" fmla="*/ 2147483647 h 508"/>
              <a:gd name="T60" fmla="*/ 2147483647 w 247"/>
              <a:gd name="T61" fmla="*/ 2147483647 h 508"/>
              <a:gd name="T62" fmla="*/ 2147483647 w 247"/>
              <a:gd name="T63" fmla="*/ 2147483647 h 508"/>
              <a:gd name="T64" fmla="*/ 2147483647 w 247"/>
              <a:gd name="T65" fmla="*/ 2147483647 h 508"/>
              <a:gd name="T66" fmla="*/ 2147483647 w 247"/>
              <a:gd name="T67" fmla="*/ 2147483647 h 508"/>
              <a:gd name="T68" fmla="*/ 2147483647 w 247"/>
              <a:gd name="T69" fmla="*/ 2147483647 h 508"/>
              <a:gd name="T70" fmla="*/ 2147483647 w 247"/>
              <a:gd name="T71" fmla="*/ 2147483647 h 508"/>
              <a:gd name="T72" fmla="*/ 2147483647 w 247"/>
              <a:gd name="T73" fmla="*/ 2147483647 h 508"/>
              <a:gd name="T74" fmla="*/ 2147483647 w 247"/>
              <a:gd name="T75" fmla="*/ 2147483647 h 508"/>
              <a:gd name="T76" fmla="*/ 2147483647 w 247"/>
              <a:gd name="T77" fmla="*/ 2147483647 h 508"/>
              <a:gd name="T78" fmla="*/ 2147483647 w 247"/>
              <a:gd name="T79" fmla="*/ 2147483647 h 508"/>
              <a:gd name="T80" fmla="*/ 2147483647 w 247"/>
              <a:gd name="T81" fmla="*/ 2147483647 h 508"/>
              <a:gd name="T82" fmla="*/ 2147483647 w 247"/>
              <a:gd name="T83" fmla="*/ 2147483647 h 508"/>
              <a:gd name="T84" fmla="*/ 2147483647 w 247"/>
              <a:gd name="T85" fmla="*/ 2147483647 h 508"/>
              <a:gd name="T86" fmla="*/ 2147483647 w 247"/>
              <a:gd name="T87" fmla="*/ 2147483647 h 508"/>
              <a:gd name="T88" fmla="*/ 2147483647 w 247"/>
              <a:gd name="T89" fmla="*/ 2147483647 h 508"/>
              <a:gd name="T90" fmla="*/ 2147483647 w 247"/>
              <a:gd name="T91" fmla="*/ 2147483647 h 508"/>
              <a:gd name="T92" fmla="*/ 2147483647 w 247"/>
              <a:gd name="T93" fmla="*/ 2147483647 h 508"/>
              <a:gd name="T94" fmla="*/ 2147483647 w 247"/>
              <a:gd name="T95" fmla="*/ 2147483647 h 508"/>
              <a:gd name="T96" fmla="*/ 2147483647 w 247"/>
              <a:gd name="T97" fmla="*/ 2147483647 h 508"/>
              <a:gd name="T98" fmla="*/ 2147483647 w 247"/>
              <a:gd name="T99" fmla="*/ 2147483647 h 508"/>
              <a:gd name="T100" fmla="*/ 2147483647 w 247"/>
              <a:gd name="T101" fmla="*/ 2147483647 h 508"/>
              <a:gd name="T102" fmla="*/ 2147483647 w 247"/>
              <a:gd name="T103" fmla="*/ 2147483647 h 508"/>
              <a:gd name="T104" fmla="*/ 2147483647 w 247"/>
              <a:gd name="T105" fmla="*/ 2147483647 h 508"/>
              <a:gd name="T106" fmla="*/ 2147483647 w 247"/>
              <a:gd name="T107" fmla="*/ 2147483647 h 508"/>
              <a:gd name="T108" fmla="*/ 2147483647 w 247"/>
              <a:gd name="T109" fmla="*/ 2147483647 h 508"/>
              <a:gd name="T110" fmla="*/ 2147483647 w 247"/>
              <a:gd name="T111" fmla="*/ 2147483647 h 508"/>
              <a:gd name="T112" fmla="*/ 2147483647 w 247"/>
              <a:gd name="T113" fmla="*/ 2147483647 h 508"/>
              <a:gd name="T114" fmla="*/ 2147483647 w 247"/>
              <a:gd name="T115" fmla="*/ 2147483647 h 508"/>
              <a:gd name="T116" fmla="*/ 2147483647 w 247"/>
              <a:gd name="T117" fmla="*/ 2147483647 h 508"/>
              <a:gd name="T118" fmla="*/ 2147483647 w 247"/>
              <a:gd name="T119" fmla="*/ 2147483647 h 508"/>
              <a:gd name="T120" fmla="*/ 2147483647 w 247"/>
              <a:gd name="T121" fmla="*/ 2147483647 h 508"/>
              <a:gd name="T122" fmla="*/ 2147483647 w 247"/>
              <a:gd name="T123" fmla="*/ 2147483647 h 508"/>
              <a:gd name="T124" fmla="*/ 2147483647 w 247"/>
              <a:gd name="T125" fmla="*/ 2147483647 h 50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47" h="508">
                <a:moveTo>
                  <a:pt x="236" y="49"/>
                </a:moveTo>
                <a:lnTo>
                  <a:pt x="236" y="47"/>
                </a:lnTo>
                <a:lnTo>
                  <a:pt x="235" y="46"/>
                </a:lnTo>
                <a:lnTo>
                  <a:pt x="236" y="44"/>
                </a:lnTo>
                <a:lnTo>
                  <a:pt x="235" y="43"/>
                </a:lnTo>
                <a:lnTo>
                  <a:pt x="246" y="27"/>
                </a:lnTo>
                <a:lnTo>
                  <a:pt x="236" y="16"/>
                </a:lnTo>
                <a:lnTo>
                  <a:pt x="214" y="12"/>
                </a:lnTo>
                <a:lnTo>
                  <a:pt x="213" y="11"/>
                </a:lnTo>
                <a:lnTo>
                  <a:pt x="212" y="10"/>
                </a:lnTo>
                <a:lnTo>
                  <a:pt x="212" y="9"/>
                </a:lnTo>
                <a:lnTo>
                  <a:pt x="209" y="9"/>
                </a:lnTo>
                <a:lnTo>
                  <a:pt x="206" y="8"/>
                </a:lnTo>
                <a:lnTo>
                  <a:pt x="204" y="6"/>
                </a:lnTo>
                <a:lnTo>
                  <a:pt x="202" y="5"/>
                </a:lnTo>
                <a:lnTo>
                  <a:pt x="201" y="2"/>
                </a:lnTo>
                <a:lnTo>
                  <a:pt x="200" y="0"/>
                </a:lnTo>
                <a:lnTo>
                  <a:pt x="199" y="0"/>
                </a:lnTo>
                <a:lnTo>
                  <a:pt x="195" y="1"/>
                </a:lnTo>
                <a:lnTo>
                  <a:pt x="193" y="1"/>
                </a:lnTo>
                <a:lnTo>
                  <a:pt x="191" y="2"/>
                </a:lnTo>
                <a:lnTo>
                  <a:pt x="189" y="3"/>
                </a:lnTo>
                <a:lnTo>
                  <a:pt x="188" y="4"/>
                </a:lnTo>
                <a:lnTo>
                  <a:pt x="188" y="5"/>
                </a:lnTo>
                <a:lnTo>
                  <a:pt x="185" y="7"/>
                </a:lnTo>
                <a:lnTo>
                  <a:pt x="185" y="8"/>
                </a:lnTo>
                <a:lnTo>
                  <a:pt x="184" y="9"/>
                </a:lnTo>
                <a:lnTo>
                  <a:pt x="183" y="10"/>
                </a:lnTo>
                <a:lnTo>
                  <a:pt x="175" y="14"/>
                </a:lnTo>
                <a:lnTo>
                  <a:pt x="174" y="13"/>
                </a:lnTo>
                <a:lnTo>
                  <a:pt x="171" y="14"/>
                </a:lnTo>
                <a:lnTo>
                  <a:pt x="171" y="12"/>
                </a:lnTo>
                <a:lnTo>
                  <a:pt x="167" y="14"/>
                </a:lnTo>
                <a:lnTo>
                  <a:pt x="165" y="13"/>
                </a:lnTo>
                <a:lnTo>
                  <a:pt x="163" y="14"/>
                </a:lnTo>
                <a:lnTo>
                  <a:pt x="160" y="15"/>
                </a:lnTo>
                <a:lnTo>
                  <a:pt x="160" y="16"/>
                </a:lnTo>
                <a:lnTo>
                  <a:pt x="159" y="19"/>
                </a:lnTo>
                <a:lnTo>
                  <a:pt x="158" y="20"/>
                </a:lnTo>
                <a:lnTo>
                  <a:pt x="158" y="21"/>
                </a:lnTo>
                <a:lnTo>
                  <a:pt x="154" y="24"/>
                </a:lnTo>
                <a:lnTo>
                  <a:pt x="154" y="25"/>
                </a:lnTo>
                <a:lnTo>
                  <a:pt x="153" y="26"/>
                </a:lnTo>
                <a:lnTo>
                  <a:pt x="151" y="28"/>
                </a:lnTo>
                <a:lnTo>
                  <a:pt x="150" y="29"/>
                </a:lnTo>
                <a:lnTo>
                  <a:pt x="147" y="31"/>
                </a:lnTo>
                <a:lnTo>
                  <a:pt x="147" y="32"/>
                </a:lnTo>
                <a:lnTo>
                  <a:pt x="148" y="34"/>
                </a:lnTo>
                <a:lnTo>
                  <a:pt x="150" y="35"/>
                </a:lnTo>
                <a:lnTo>
                  <a:pt x="149" y="37"/>
                </a:lnTo>
                <a:lnTo>
                  <a:pt x="148" y="39"/>
                </a:lnTo>
                <a:lnTo>
                  <a:pt x="147" y="41"/>
                </a:lnTo>
                <a:lnTo>
                  <a:pt x="147" y="44"/>
                </a:lnTo>
                <a:lnTo>
                  <a:pt x="147" y="45"/>
                </a:lnTo>
                <a:lnTo>
                  <a:pt x="148" y="48"/>
                </a:lnTo>
                <a:lnTo>
                  <a:pt x="148" y="49"/>
                </a:lnTo>
                <a:lnTo>
                  <a:pt x="147" y="51"/>
                </a:lnTo>
                <a:lnTo>
                  <a:pt x="146" y="53"/>
                </a:lnTo>
                <a:lnTo>
                  <a:pt x="146" y="54"/>
                </a:lnTo>
                <a:lnTo>
                  <a:pt x="146" y="56"/>
                </a:lnTo>
                <a:lnTo>
                  <a:pt x="145" y="58"/>
                </a:lnTo>
                <a:lnTo>
                  <a:pt x="147" y="60"/>
                </a:lnTo>
                <a:lnTo>
                  <a:pt x="147" y="62"/>
                </a:lnTo>
                <a:lnTo>
                  <a:pt x="148" y="63"/>
                </a:lnTo>
                <a:lnTo>
                  <a:pt x="148" y="65"/>
                </a:lnTo>
                <a:lnTo>
                  <a:pt x="150" y="67"/>
                </a:lnTo>
                <a:lnTo>
                  <a:pt x="150" y="69"/>
                </a:lnTo>
                <a:lnTo>
                  <a:pt x="150" y="70"/>
                </a:lnTo>
                <a:lnTo>
                  <a:pt x="149" y="73"/>
                </a:lnTo>
                <a:lnTo>
                  <a:pt x="149" y="74"/>
                </a:lnTo>
                <a:lnTo>
                  <a:pt x="147" y="77"/>
                </a:lnTo>
                <a:lnTo>
                  <a:pt x="145" y="78"/>
                </a:lnTo>
                <a:lnTo>
                  <a:pt x="144" y="79"/>
                </a:lnTo>
                <a:lnTo>
                  <a:pt x="140" y="79"/>
                </a:lnTo>
                <a:lnTo>
                  <a:pt x="139" y="81"/>
                </a:lnTo>
                <a:lnTo>
                  <a:pt x="137" y="82"/>
                </a:lnTo>
                <a:lnTo>
                  <a:pt x="137" y="84"/>
                </a:lnTo>
                <a:lnTo>
                  <a:pt x="135" y="86"/>
                </a:lnTo>
                <a:lnTo>
                  <a:pt x="135" y="88"/>
                </a:lnTo>
                <a:lnTo>
                  <a:pt x="135" y="90"/>
                </a:lnTo>
                <a:lnTo>
                  <a:pt x="135" y="93"/>
                </a:lnTo>
                <a:lnTo>
                  <a:pt x="135" y="94"/>
                </a:lnTo>
                <a:lnTo>
                  <a:pt x="132" y="97"/>
                </a:lnTo>
                <a:lnTo>
                  <a:pt x="130" y="99"/>
                </a:lnTo>
                <a:lnTo>
                  <a:pt x="128" y="98"/>
                </a:lnTo>
                <a:lnTo>
                  <a:pt x="126" y="95"/>
                </a:lnTo>
                <a:lnTo>
                  <a:pt x="122" y="94"/>
                </a:lnTo>
                <a:lnTo>
                  <a:pt x="120" y="93"/>
                </a:lnTo>
                <a:lnTo>
                  <a:pt x="115" y="92"/>
                </a:lnTo>
                <a:lnTo>
                  <a:pt x="112" y="92"/>
                </a:lnTo>
                <a:lnTo>
                  <a:pt x="109" y="92"/>
                </a:lnTo>
                <a:lnTo>
                  <a:pt x="107" y="90"/>
                </a:lnTo>
                <a:lnTo>
                  <a:pt x="106" y="89"/>
                </a:lnTo>
                <a:lnTo>
                  <a:pt x="105" y="89"/>
                </a:lnTo>
                <a:lnTo>
                  <a:pt x="102" y="87"/>
                </a:lnTo>
                <a:lnTo>
                  <a:pt x="99" y="87"/>
                </a:lnTo>
                <a:lnTo>
                  <a:pt x="98" y="87"/>
                </a:lnTo>
                <a:lnTo>
                  <a:pt x="96" y="88"/>
                </a:lnTo>
                <a:lnTo>
                  <a:pt x="96" y="90"/>
                </a:lnTo>
                <a:lnTo>
                  <a:pt x="95" y="92"/>
                </a:lnTo>
                <a:lnTo>
                  <a:pt x="94" y="93"/>
                </a:lnTo>
                <a:lnTo>
                  <a:pt x="94" y="94"/>
                </a:lnTo>
                <a:lnTo>
                  <a:pt x="89" y="96"/>
                </a:lnTo>
                <a:lnTo>
                  <a:pt x="86" y="97"/>
                </a:lnTo>
                <a:lnTo>
                  <a:pt x="80" y="102"/>
                </a:lnTo>
                <a:lnTo>
                  <a:pt x="75" y="98"/>
                </a:lnTo>
                <a:lnTo>
                  <a:pt x="69" y="99"/>
                </a:lnTo>
                <a:lnTo>
                  <a:pt x="61" y="97"/>
                </a:lnTo>
                <a:lnTo>
                  <a:pt x="57" y="99"/>
                </a:lnTo>
                <a:lnTo>
                  <a:pt x="55" y="92"/>
                </a:lnTo>
                <a:lnTo>
                  <a:pt x="49" y="88"/>
                </a:lnTo>
                <a:lnTo>
                  <a:pt x="48" y="85"/>
                </a:lnTo>
                <a:lnTo>
                  <a:pt x="42" y="79"/>
                </a:lnTo>
                <a:lnTo>
                  <a:pt x="31" y="69"/>
                </a:lnTo>
                <a:lnTo>
                  <a:pt x="20" y="69"/>
                </a:lnTo>
                <a:lnTo>
                  <a:pt x="16" y="71"/>
                </a:lnTo>
                <a:lnTo>
                  <a:pt x="14" y="73"/>
                </a:lnTo>
                <a:lnTo>
                  <a:pt x="13" y="75"/>
                </a:lnTo>
                <a:lnTo>
                  <a:pt x="14" y="77"/>
                </a:lnTo>
                <a:lnTo>
                  <a:pt x="16" y="79"/>
                </a:lnTo>
                <a:lnTo>
                  <a:pt x="17" y="79"/>
                </a:lnTo>
                <a:lnTo>
                  <a:pt x="16" y="84"/>
                </a:lnTo>
                <a:lnTo>
                  <a:pt x="7" y="81"/>
                </a:lnTo>
                <a:lnTo>
                  <a:pt x="0" y="84"/>
                </a:lnTo>
                <a:lnTo>
                  <a:pt x="6" y="85"/>
                </a:lnTo>
                <a:lnTo>
                  <a:pt x="10" y="87"/>
                </a:lnTo>
                <a:lnTo>
                  <a:pt x="10" y="89"/>
                </a:lnTo>
                <a:lnTo>
                  <a:pt x="10" y="91"/>
                </a:lnTo>
                <a:lnTo>
                  <a:pt x="16" y="94"/>
                </a:lnTo>
                <a:lnTo>
                  <a:pt x="21" y="97"/>
                </a:lnTo>
                <a:lnTo>
                  <a:pt x="23" y="99"/>
                </a:lnTo>
                <a:lnTo>
                  <a:pt x="26" y="100"/>
                </a:lnTo>
                <a:lnTo>
                  <a:pt x="27" y="102"/>
                </a:lnTo>
                <a:lnTo>
                  <a:pt x="28" y="104"/>
                </a:lnTo>
                <a:lnTo>
                  <a:pt x="30" y="105"/>
                </a:lnTo>
                <a:lnTo>
                  <a:pt x="34" y="105"/>
                </a:lnTo>
                <a:lnTo>
                  <a:pt x="35" y="107"/>
                </a:lnTo>
                <a:lnTo>
                  <a:pt x="35" y="108"/>
                </a:lnTo>
                <a:lnTo>
                  <a:pt x="37" y="109"/>
                </a:lnTo>
                <a:lnTo>
                  <a:pt x="42" y="109"/>
                </a:lnTo>
                <a:lnTo>
                  <a:pt x="44" y="109"/>
                </a:lnTo>
                <a:lnTo>
                  <a:pt x="44" y="112"/>
                </a:lnTo>
                <a:lnTo>
                  <a:pt x="47" y="114"/>
                </a:lnTo>
                <a:lnTo>
                  <a:pt x="50" y="114"/>
                </a:lnTo>
                <a:lnTo>
                  <a:pt x="55" y="113"/>
                </a:lnTo>
                <a:lnTo>
                  <a:pt x="58" y="114"/>
                </a:lnTo>
                <a:lnTo>
                  <a:pt x="63" y="114"/>
                </a:lnTo>
                <a:lnTo>
                  <a:pt x="68" y="115"/>
                </a:lnTo>
                <a:lnTo>
                  <a:pt x="71" y="117"/>
                </a:lnTo>
                <a:lnTo>
                  <a:pt x="76" y="119"/>
                </a:lnTo>
                <a:lnTo>
                  <a:pt x="81" y="122"/>
                </a:lnTo>
                <a:lnTo>
                  <a:pt x="82" y="125"/>
                </a:lnTo>
                <a:lnTo>
                  <a:pt x="83" y="128"/>
                </a:lnTo>
                <a:lnTo>
                  <a:pt x="84" y="130"/>
                </a:lnTo>
                <a:lnTo>
                  <a:pt x="87" y="129"/>
                </a:lnTo>
                <a:lnTo>
                  <a:pt x="89" y="132"/>
                </a:lnTo>
                <a:lnTo>
                  <a:pt x="92" y="134"/>
                </a:lnTo>
                <a:lnTo>
                  <a:pt x="95" y="135"/>
                </a:lnTo>
                <a:lnTo>
                  <a:pt x="97" y="137"/>
                </a:lnTo>
                <a:lnTo>
                  <a:pt x="99" y="137"/>
                </a:lnTo>
                <a:lnTo>
                  <a:pt x="99" y="140"/>
                </a:lnTo>
                <a:lnTo>
                  <a:pt x="97" y="142"/>
                </a:lnTo>
                <a:lnTo>
                  <a:pt x="96" y="145"/>
                </a:lnTo>
                <a:lnTo>
                  <a:pt x="96" y="151"/>
                </a:lnTo>
                <a:lnTo>
                  <a:pt x="97" y="154"/>
                </a:lnTo>
                <a:lnTo>
                  <a:pt x="98" y="156"/>
                </a:lnTo>
                <a:lnTo>
                  <a:pt x="99" y="157"/>
                </a:lnTo>
                <a:lnTo>
                  <a:pt x="99" y="160"/>
                </a:lnTo>
                <a:lnTo>
                  <a:pt x="98" y="161"/>
                </a:lnTo>
                <a:lnTo>
                  <a:pt x="97" y="162"/>
                </a:lnTo>
                <a:lnTo>
                  <a:pt x="97" y="163"/>
                </a:lnTo>
                <a:lnTo>
                  <a:pt x="96" y="165"/>
                </a:lnTo>
                <a:lnTo>
                  <a:pt x="96" y="167"/>
                </a:lnTo>
                <a:lnTo>
                  <a:pt x="100" y="168"/>
                </a:lnTo>
                <a:lnTo>
                  <a:pt x="102" y="167"/>
                </a:lnTo>
                <a:lnTo>
                  <a:pt x="106" y="167"/>
                </a:lnTo>
                <a:lnTo>
                  <a:pt x="108" y="168"/>
                </a:lnTo>
                <a:lnTo>
                  <a:pt x="108" y="170"/>
                </a:lnTo>
                <a:lnTo>
                  <a:pt x="109" y="173"/>
                </a:lnTo>
                <a:lnTo>
                  <a:pt x="109" y="175"/>
                </a:lnTo>
                <a:lnTo>
                  <a:pt x="108" y="177"/>
                </a:lnTo>
                <a:lnTo>
                  <a:pt x="106" y="177"/>
                </a:lnTo>
                <a:lnTo>
                  <a:pt x="104" y="179"/>
                </a:lnTo>
                <a:lnTo>
                  <a:pt x="105" y="181"/>
                </a:lnTo>
                <a:lnTo>
                  <a:pt x="106" y="182"/>
                </a:lnTo>
                <a:lnTo>
                  <a:pt x="105" y="184"/>
                </a:lnTo>
                <a:lnTo>
                  <a:pt x="106" y="186"/>
                </a:lnTo>
                <a:lnTo>
                  <a:pt x="109" y="189"/>
                </a:lnTo>
                <a:lnTo>
                  <a:pt x="113" y="193"/>
                </a:lnTo>
                <a:lnTo>
                  <a:pt x="117" y="197"/>
                </a:lnTo>
                <a:lnTo>
                  <a:pt x="120" y="200"/>
                </a:lnTo>
                <a:lnTo>
                  <a:pt x="121" y="203"/>
                </a:lnTo>
                <a:lnTo>
                  <a:pt x="122" y="204"/>
                </a:lnTo>
                <a:lnTo>
                  <a:pt x="120" y="205"/>
                </a:lnTo>
                <a:lnTo>
                  <a:pt x="119" y="207"/>
                </a:lnTo>
                <a:lnTo>
                  <a:pt x="120" y="211"/>
                </a:lnTo>
                <a:lnTo>
                  <a:pt x="120" y="215"/>
                </a:lnTo>
                <a:lnTo>
                  <a:pt x="120" y="218"/>
                </a:lnTo>
                <a:lnTo>
                  <a:pt x="118" y="220"/>
                </a:lnTo>
                <a:lnTo>
                  <a:pt x="117" y="223"/>
                </a:lnTo>
                <a:lnTo>
                  <a:pt x="113" y="226"/>
                </a:lnTo>
                <a:lnTo>
                  <a:pt x="115" y="229"/>
                </a:lnTo>
                <a:lnTo>
                  <a:pt x="115" y="233"/>
                </a:lnTo>
                <a:lnTo>
                  <a:pt x="117" y="237"/>
                </a:lnTo>
                <a:lnTo>
                  <a:pt x="120" y="240"/>
                </a:lnTo>
                <a:lnTo>
                  <a:pt x="124" y="242"/>
                </a:lnTo>
                <a:lnTo>
                  <a:pt x="126" y="244"/>
                </a:lnTo>
                <a:lnTo>
                  <a:pt x="128" y="248"/>
                </a:lnTo>
                <a:lnTo>
                  <a:pt x="131" y="251"/>
                </a:lnTo>
                <a:lnTo>
                  <a:pt x="132" y="253"/>
                </a:lnTo>
                <a:lnTo>
                  <a:pt x="134" y="255"/>
                </a:lnTo>
                <a:lnTo>
                  <a:pt x="134" y="257"/>
                </a:lnTo>
                <a:lnTo>
                  <a:pt x="136" y="258"/>
                </a:lnTo>
                <a:lnTo>
                  <a:pt x="134" y="263"/>
                </a:lnTo>
                <a:lnTo>
                  <a:pt x="137" y="264"/>
                </a:lnTo>
                <a:lnTo>
                  <a:pt x="138" y="263"/>
                </a:lnTo>
                <a:lnTo>
                  <a:pt x="137" y="263"/>
                </a:lnTo>
                <a:lnTo>
                  <a:pt x="137" y="262"/>
                </a:lnTo>
                <a:lnTo>
                  <a:pt x="137" y="261"/>
                </a:lnTo>
                <a:lnTo>
                  <a:pt x="138" y="261"/>
                </a:lnTo>
                <a:lnTo>
                  <a:pt x="139" y="262"/>
                </a:lnTo>
                <a:lnTo>
                  <a:pt x="140" y="263"/>
                </a:lnTo>
                <a:lnTo>
                  <a:pt x="141" y="263"/>
                </a:lnTo>
                <a:lnTo>
                  <a:pt x="144" y="263"/>
                </a:lnTo>
                <a:lnTo>
                  <a:pt x="145" y="263"/>
                </a:lnTo>
                <a:lnTo>
                  <a:pt x="147" y="261"/>
                </a:lnTo>
                <a:lnTo>
                  <a:pt x="147" y="259"/>
                </a:lnTo>
                <a:lnTo>
                  <a:pt x="147" y="258"/>
                </a:lnTo>
                <a:lnTo>
                  <a:pt x="147" y="256"/>
                </a:lnTo>
                <a:lnTo>
                  <a:pt x="147" y="255"/>
                </a:lnTo>
                <a:lnTo>
                  <a:pt x="149" y="254"/>
                </a:lnTo>
                <a:lnTo>
                  <a:pt x="149" y="253"/>
                </a:lnTo>
                <a:lnTo>
                  <a:pt x="149" y="252"/>
                </a:lnTo>
                <a:lnTo>
                  <a:pt x="150" y="251"/>
                </a:lnTo>
                <a:lnTo>
                  <a:pt x="150" y="249"/>
                </a:lnTo>
                <a:lnTo>
                  <a:pt x="150" y="248"/>
                </a:lnTo>
                <a:lnTo>
                  <a:pt x="151" y="248"/>
                </a:lnTo>
                <a:lnTo>
                  <a:pt x="151" y="250"/>
                </a:lnTo>
                <a:lnTo>
                  <a:pt x="151" y="251"/>
                </a:lnTo>
                <a:lnTo>
                  <a:pt x="151" y="252"/>
                </a:lnTo>
                <a:lnTo>
                  <a:pt x="151" y="253"/>
                </a:lnTo>
                <a:lnTo>
                  <a:pt x="151" y="255"/>
                </a:lnTo>
                <a:lnTo>
                  <a:pt x="151" y="256"/>
                </a:lnTo>
                <a:lnTo>
                  <a:pt x="150" y="257"/>
                </a:lnTo>
                <a:lnTo>
                  <a:pt x="150" y="259"/>
                </a:lnTo>
                <a:lnTo>
                  <a:pt x="150" y="260"/>
                </a:lnTo>
                <a:lnTo>
                  <a:pt x="150" y="261"/>
                </a:lnTo>
                <a:lnTo>
                  <a:pt x="150" y="263"/>
                </a:lnTo>
                <a:lnTo>
                  <a:pt x="149" y="263"/>
                </a:lnTo>
                <a:lnTo>
                  <a:pt x="149" y="264"/>
                </a:lnTo>
                <a:lnTo>
                  <a:pt x="148" y="266"/>
                </a:lnTo>
                <a:lnTo>
                  <a:pt x="149" y="266"/>
                </a:lnTo>
                <a:lnTo>
                  <a:pt x="149" y="268"/>
                </a:lnTo>
                <a:lnTo>
                  <a:pt x="150" y="266"/>
                </a:lnTo>
                <a:lnTo>
                  <a:pt x="151" y="268"/>
                </a:lnTo>
                <a:lnTo>
                  <a:pt x="151" y="269"/>
                </a:lnTo>
                <a:lnTo>
                  <a:pt x="152" y="269"/>
                </a:lnTo>
                <a:lnTo>
                  <a:pt x="152" y="270"/>
                </a:lnTo>
                <a:lnTo>
                  <a:pt x="153" y="271"/>
                </a:lnTo>
                <a:lnTo>
                  <a:pt x="154" y="268"/>
                </a:lnTo>
                <a:lnTo>
                  <a:pt x="154" y="269"/>
                </a:lnTo>
                <a:lnTo>
                  <a:pt x="158" y="268"/>
                </a:lnTo>
                <a:lnTo>
                  <a:pt x="161" y="269"/>
                </a:lnTo>
                <a:lnTo>
                  <a:pt x="162" y="270"/>
                </a:lnTo>
                <a:lnTo>
                  <a:pt x="164" y="270"/>
                </a:lnTo>
                <a:lnTo>
                  <a:pt x="165" y="271"/>
                </a:lnTo>
                <a:lnTo>
                  <a:pt x="165" y="272"/>
                </a:lnTo>
                <a:lnTo>
                  <a:pt x="167" y="273"/>
                </a:lnTo>
                <a:lnTo>
                  <a:pt x="170" y="273"/>
                </a:lnTo>
                <a:lnTo>
                  <a:pt x="171" y="273"/>
                </a:lnTo>
                <a:lnTo>
                  <a:pt x="171" y="274"/>
                </a:lnTo>
                <a:lnTo>
                  <a:pt x="173" y="276"/>
                </a:lnTo>
                <a:lnTo>
                  <a:pt x="174" y="276"/>
                </a:lnTo>
                <a:lnTo>
                  <a:pt x="175" y="278"/>
                </a:lnTo>
                <a:lnTo>
                  <a:pt x="176" y="279"/>
                </a:lnTo>
                <a:lnTo>
                  <a:pt x="177" y="280"/>
                </a:lnTo>
                <a:lnTo>
                  <a:pt x="177" y="281"/>
                </a:lnTo>
                <a:lnTo>
                  <a:pt x="176" y="282"/>
                </a:lnTo>
                <a:lnTo>
                  <a:pt x="174" y="282"/>
                </a:lnTo>
                <a:lnTo>
                  <a:pt x="174" y="283"/>
                </a:lnTo>
                <a:lnTo>
                  <a:pt x="174" y="284"/>
                </a:lnTo>
                <a:lnTo>
                  <a:pt x="176" y="284"/>
                </a:lnTo>
                <a:lnTo>
                  <a:pt x="176" y="285"/>
                </a:lnTo>
                <a:lnTo>
                  <a:pt x="176" y="286"/>
                </a:lnTo>
                <a:lnTo>
                  <a:pt x="178" y="286"/>
                </a:lnTo>
                <a:lnTo>
                  <a:pt x="178" y="287"/>
                </a:lnTo>
                <a:lnTo>
                  <a:pt x="177" y="287"/>
                </a:lnTo>
                <a:lnTo>
                  <a:pt x="175" y="286"/>
                </a:lnTo>
                <a:lnTo>
                  <a:pt x="174" y="287"/>
                </a:lnTo>
                <a:lnTo>
                  <a:pt x="175" y="288"/>
                </a:lnTo>
                <a:lnTo>
                  <a:pt x="176" y="288"/>
                </a:lnTo>
                <a:lnTo>
                  <a:pt x="177" y="289"/>
                </a:lnTo>
                <a:lnTo>
                  <a:pt x="175" y="290"/>
                </a:lnTo>
                <a:lnTo>
                  <a:pt x="177" y="291"/>
                </a:lnTo>
                <a:lnTo>
                  <a:pt x="178" y="291"/>
                </a:lnTo>
                <a:lnTo>
                  <a:pt x="177" y="291"/>
                </a:lnTo>
                <a:lnTo>
                  <a:pt x="178" y="291"/>
                </a:lnTo>
                <a:lnTo>
                  <a:pt x="178" y="292"/>
                </a:lnTo>
                <a:lnTo>
                  <a:pt x="178" y="293"/>
                </a:lnTo>
                <a:lnTo>
                  <a:pt x="178" y="294"/>
                </a:lnTo>
                <a:lnTo>
                  <a:pt x="176" y="294"/>
                </a:lnTo>
                <a:lnTo>
                  <a:pt x="176" y="296"/>
                </a:lnTo>
                <a:lnTo>
                  <a:pt x="176" y="298"/>
                </a:lnTo>
                <a:lnTo>
                  <a:pt x="180" y="300"/>
                </a:lnTo>
                <a:lnTo>
                  <a:pt x="182" y="301"/>
                </a:lnTo>
                <a:lnTo>
                  <a:pt x="182" y="302"/>
                </a:lnTo>
                <a:lnTo>
                  <a:pt x="183" y="304"/>
                </a:lnTo>
                <a:lnTo>
                  <a:pt x="182" y="306"/>
                </a:lnTo>
                <a:lnTo>
                  <a:pt x="183" y="306"/>
                </a:lnTo>
                <a:lnTo>
                  <a:pt x="184" y="306"/>
                </a:lnTo>
                <a:lnTo>
                  <a:pt x="185" y="306"/>
                </a:lnTo>
                <a:lnTo>
                  <a:pt x="186" y="307"/>
                </a:lnTo>
                <a:lnTo>
                  <a:pt x="185" y="308"/>
                </a:lnTo>
                <a:lnTo>
                  <a:pt x="183" y="308"/>
                </a:lnTo>
                <a:lnTo>
                  <a:pt x="182" y="308"/>
                </a:lnTo>
                <a:lnTo>
                  <a:pt x="179" y="308"/>
                </a:lnTo>
                <a:lnTo>
                  <a:pt x="178" y="306"/>
                </a:lnTo>
                <a:lnTo>
                  <a:pt x="177" y="307"/>
                </a:lnTo>
                <a:lnTo>
                  <a:pt x="176" y="308"/>
                </a:lnTo>
                <a:lnTo>
                  <a:pt x="178" y="310"/>
                </a:lnTo>
                <a:lnTo>
                  <a:pt x="179" y="311"/>
                </a:lnTo>
                <a:lnTo>
                  <a:pt x="182" y="311"/>
                </a:lnTo>
                <a:lnTo>
                  <a:pt x="183" y="312"/>
                </a:lnTo>
                <a:lnTo>
                  <a:pt x="184" y="314"/>
                </a:lnTo>
                <a:lnTo>
                  <a:pt x="184" y="316"/>
                </a:lnTo>
                <a:lnTo>
                  <a:pt x="183" y="316"/>
                </a:lnTo>
                <a:lnTo>
                  <a:pt x="182" y="316"/>
                </a:lnTo>
                <a:lnTo>
                  <a:pt x="180" y="316"/>
                </a:lnTo>
                <a:lnTo>
                  <a:pt x="180" y="314"/>
                </a:lnTo>
                <a:lnTo>
                  <a:pt x="179" y="314"/>
                </a:lnTo>
                <a:lnTo>
                  <a:pt x="178" y="314"/>
                </a:lnTo>
                <a:lnTo>
                  <a:pt x="178" y="313"/>
                </a:lnTo>
                <a:lnTo>
                  <a:pt x="177" y="313"/>
                </a:lnTo>
                <a:lnTo>
                  <a:pt x="176" y="313"/>
                </a:lnTo>
                <a:lnTo>
                  <a:pt x="175" y="313"/>
                </a:lnTo>
                <a:lnTo>
                  <a:pt x="174" y="311"/>
                </a:lnTo>
                <a:lnTo>
                  <a:pt x="174" y="312"/>
                </a:lnTo>
                <a:lnTo>
                  <a:pt x="174" y="313"/>
                </a:lnTo>
                <a:lnTo>
                  <a:pt x="171" y="313"/>
                </a:lnTo>
                <a:lnTo>
                  <a:pt x="171" y="314"/>
                </a:lnTo>
                <a:lnTo>
                  <a:pt x="167" y="314"/>
                </a:lnTo>
                <a:lnTo>
                  <a:pt x="167" y="315"/>
                </a:lnTo>
                <a:lnTo>
                  <a:pt x="166" y="315"/>
                </a:lnTo>
                <a:lnTo>
                  <a:pt x="163" y="316"/>
                </a:lnTo>
                <a:lnTo>
                  <a:pt x="163" y="317"/>
                </a:lnTo>
                <a:lnTo>
                  <a:pt x="162" y="318"/>
                </a:lnTo>
                <a:lnTo>
                  <a:pt x="161" y="321"/>
                </a:lnTo>
                <a:lnTo>
                  <a:pt x="161" y="319"/>
                </a:lnTo>
                <a:lnTo>
                  <a:pt x="158" y="321"/>
                </a:lnTo>
                <a:lnTo>
                  <a:pt x="159" y="322"/>
                </a:lnTo>
                <a:lnTo>
                  <a:pt x="160" y="322"/>
                </a:lnTo>
                <a:lnTo>
                  <a:pt x="159" y="324"/>
                </a:lnTo>
                <a:lnTo>
                  <a:pt x="159" y="325"/>
                </a:lnTo>
                <a:lnTo>
                  <a:pt x="159" y="326"/>
                </a:lnTo>
                <a:lnTo>
                  <a:pt x="158" y="327"/>
                </a:lnTo>
                <a:lnTo>
                  <a:pt x="158" y="328"/>
                </a:lnTo>
                <a:lnTo>
                  <a:pt x="156" y="330"/>
                </a:lnTo>
                <a:lnTo>
                  <a:pt x="154" y="331"/>
                </a:lnTo>
                <a:lnTo>
                  <a:pt x="154" y="332"/>
                </a:lnTo>
                <a:lnTo>
                  <a:pt x="156" y="332"/>
                </a:lnTo>
                <a:lnTo>
                  <a:pt x="154" y="334"/>
                </a:lnTo>
                <a:lnTo>
                  <a:pt x="154" y="335"/>
                </a:lnTo>
                <a:lnTo>
                  <a:pt x="154" y="336"/>
                </a:lnTo>
                <a:lnTo>
                  <a:pt x="154" y="338"/>
                </a:lnTo>
                <a:lnTo>
                  <a:pt x="153" y="339"/>
                </a:lnTo>
                <a:lnTo>
                  <a:pt x="152" y="338"/>
                </a:lnTo>
                <a:lnTo>
                  <a:pt x="151" y="339"/>
                </a:lnTo>
                <a:lnTo>
                  <a:pt x="152" y="340"/>
                </a:lnTo>
                <a:lnTo>
                  <a:pt x="150" y="341"/>
                </a:lnTo>
                <a:lnTo>
                  <a:pt x="149" y="343"/>
                </a:lnTo>
                <a:lnTo>
                  <a:pt x="148" y="344"/>
                </a:lnTo>
                <a:lnTo>
                  <a:pt x="147" y="346"/>
                </a:lnTo>
                <a:lnTo>
                  <a:pt x="146" y="346"/>
                </a:lnTo>
                <a:lnTo>
                  <a:pt x="145" y="347"/>
                </a:lnTo>
                <a:lnTo>
                  <a:pt x="145" y="349"/>
                </a:lnTo>
                <a:lnTo>
                  <a:pt x="144" y="350"/>
                </a:lnTo>
                <a:lnTo>
                  <a:pt x="144" y="351"/>
                </a:lnTo>
                <a:lnTo>
                  <a:pt x="144" y="353"/>
                </a:lnTo>
                <a:lnTo>
                  <a:pt x="143" y="354"/>
                </a:lnTo>
                <a:lnTo>
                  <a:pt x="140" y="354"/>
                </a:lnTo>
                <a:lnTo>
                  <a:pt x="140" y="356"/>
                </a:lnTo>
                <a:lnTo>
                  <a:pt x="140" y="357"/>
                </a:lnTo>
                <a:lnTo>
                  <a:pt x="139" y="359"/>
                </a:lnTo>
                <a:lnTo>
                  <a:pt x="138" y="359"/>
                </a:lnTo>
                <a:lnTo>
                  <a:pt x="137" y="359"/>
                </a:lnTo>
                <a:lnTo>
                  <a:pt x="137" y="360"/>
                </a:lnTo>
                <a:lnTo>
                  <a:pt x="137" y="361"/>
                </a:lnTo>
                <a:lnTo>
                  <a:pt x="137" y="362"/>
                </a:lnTo>
                <a:lnTo>
                  <a:pt x="136" y="365"/>
                </a:lnTo>
                <a:lnTo>
                  <a:pt x="135" y="366"/>
                </a:lnTo>
                <a:lnTo>
                  <a:pt x="134" y="369"/>
                </a:lnTo>
                <a:lnTo>
                  <a:pt x="135" y="369"/>
                </a:lnTo>
                <a:lnTo>
                  <a:pt x="136" y="369"/>
                </a:lnTo>
                <a:lnTo>
                  <a:pt x="134" y="371"/>
                </a:lnTo>
                <a:lnTo>
                  <a:pt x="132" y="371"/>
                </a:lnTo>
                <a:lnTo>
                  <a:pt x="131" y="371"/>
                </a:lnTo>
                <a:lnTo>
                  <a:pt x="128" y="370"/>
                </a:lnTo>
                <a:lnTo>
                  <a:pt x="128" y="372"/>
                </a:lnTo>
                <a:lnTo>
                  <a:pt x="128" y="375"/>
                </a:lnTo>
                <a:lnTo>
                  <a:pt x="128" y="377"/>
                </a:lnTo>
                <a:lnTo>
                  <a:pt x="130" y="379"/>
                </a:lnTo>
                <a:lnTo>
                  <a:pt x="127" y="379"/>
                </a:lnTo>
                <a:lnTo>
                  <a:pt x="124" y="381"/>
                </a:lnTo>
                <a:lnTo>
                  <a:pt x="123" y="381"/>
                </a:lnTo>
                <a:lnTo>
                  <a:pt x="122" y="382"/>
                </a:lnTo>
                <a:lnTo>
                  <a:pt x="120" y="384"/>
                </a:lnTo>
                <a:lnTo>
                  <a:pt x="117" y="384"/>
                </a:lnTo>
                <a:lnTo>
                  <a:pt x="113" y="386"/>
                </a:lnTo>
                <a:lnTo>
                  <a:pt x="111" y="387"/>
                </a:lnTo>
                <a:lnTo>
                  <a:pt x="108" y="387"/>
                </a:lnTo>
                <a:lnTo>
                  <a:pt x="107" y="391"/>
                </a:lnTo>
                <a:lnTo>
                  <a:pt x="107" y="395"/>
                </a:lnTo>
                <a:lnTo>
                  <a:pt x="106" y="396"/>
                </a:lnTo>
                <a:lnTo>
                  <a:pt x="104" y="398"/>
                </a:lnTo>
                <a:lnTo>
                  <a:pt x="104" y="399"/>
                </a:lnTo>
                <a:lnTo>
                  <a:pt x="102" y="401"/>
                </a:lnTo>
                <a:lnTo>
                  <a:pt x="102" y="403"/>
                </a:lnTo>
                <a:lnTo>
                  <a:pt x="102" y="404"/>
                </a:lnTo>
                <a:lnTo>
                  <a:pt x="102" y="407"/>
                </a:lnTo>
                <a:lnTo>
                  <a:pt x="102" y="408"/>
                </a:lnTo>
                <a:lnTo>
                  <a:pt x="102" y="409"/>
                </a:lnTo>
                <a:lnTo>
                  <a:pt x="101" y="409"/>
                </a:lnTo>
                <a:lnTo>
                  <a:pt x="99" y="408"/>
                </a:lnTo>
                <a:lnTo>
                  <a:pt x="99" y="406"/>
                </a:lnTo>
                <a:lnTo>
                  <a:pt x="99" y="405"/>
                </a:lnTo>
                <a:lnTo>
                  <a:pt x="99" y="404"/>
                </a:lnTo>
                <a:lnTo>
                  <a:pt x="98" y="406"/>
                </a:lnTo>
                <a:lnTo>
                  <a:pt x="98" y="408"/>
                </a:lnTo>
                <a:lnTo>
                  <a:pt x="98" y="409"/>
                </a:lnTo>
                <a:lnTo>
                  <a:pt x="99" y="410"/>
                </a:lnTo>
                <a:lnTo>
                  <a:pt x="100" y="412"/>
                </a:lnTo>
                <a:lnTo>
                  <a:pt x="99" y="411"/>
                </a:lnTo>
                <a:lnTo>
                  <a:pt x="97" y="410"/>
                </a:lnTo>
                <a:lnTo>
                  <a:pt x="95" y="410"/>
                </a:lnTo>
                <a:lnTo>
                  <a:pt x="94" y="412"/>
                </a:lnTo>
                <a:lnTo>
                  <a:pt x="95" y="413"/>
                </a:lnTo>
                <a:lnTo>
                  <a:pt x="97" y="415"/>
                </a:lnTo>
                <a:lnTo>
                  <a:pt x="99" y="417"/>
                </a:lnTo>
                <a:lnTo>
                  <a:pt x="100" y="418"/>
                </a:lnTo>
                <a:lnTo>
                  <a:pt x="101" y="419"/>
                </a:lnTo>
                <a:lnTo>
                  <a:pt x="99" y="421"/>
                </a:lnTo>
                <a:lnTo>
                  <a:pt x="99" y="420"/>
                </a:lnTo>
                <a:lnTo>
                  <a:pt x="97" y="419"/>
                </a:lnTo>
                <a:lnTo>
                  <a:pt x="95" y="419"/>
                </a:lnTo>
                <a:lnTo>
                  <a:pt x="93" y="419"/>
                </a:lnTo>
                <a:lnTo>
                  <a:pt x="92" y="420"/>
                </a:lnTo>
                <a:lnTo>
                  <a:pt x="91" y="422"/>
                </a:lnTo>
                <a:lnTo>
                  <a:pt x="93" y="424"/>
                </a:lnTo>
                <a:lnTo>
                  <a:pt x="94" y="424"/>
                </a:lnTo>
                <a:lnTo>
                  <a:pt x="95" y="425"/>
                </a:lnTo>
                <a:lnTo>
                  <a:pt x="93" y="427"/>
                </a:lnTo>
                <a:lnTo>
                  <a:pt x="93" y="425"/>
                </a:lnTo>
                <a:lnTo>
                  <a:pt x="91" y="425"/>
                </a:lnTo>
                <a:lnTo>
                  <a:pt x="89" y="424"/>
                </a:lnTo>
                <a:lnTo>
                  <a:pt x="87" y="426"/>
                </a:lnTo>
                <a:lnTo>
                  <a:pt x="86" y="424"/>
                </a:lnTo>
                <a:lnTo>
                  <a:pt x="84" y="424"/>
                </a:lnTo>
                <a:lnTo>
                  <a:pt x="81" y="426"/>
                </a:lnTo>
                <a:lnTo>
                  <a:pt x="79" y="428"/>
                </a:lnTo>
                <a:lnTo>
                  <a:pt x="78" y="429"/>
                </a:lnTo>
                <a:lnTo>
                  <a:pt x="75" y="427"/>
                </a:lnTo>
                <a:lnTo>
                  <a:pt x="75" y="426"/>
                </a:lnTo>
                <a:lnTo>
                  <a:pt x="74" y="424"/>
                </a:lnTo>
                <a:lnTo>
                  <a:pt x="73" y="427"/>
                </a:lnTo>
                <a:lnTo>
                  <a:pt x="73" y="428"/>
                </a:lnTo>
                <a:lnTo>
                  <a:pt x="73" y="429"/>
                </a:lnTo>
                <a:lnTo>
                  <a:pt x="74" y="430"/>
                </a:lnTo>
                <a:lnTo>
                  <a:pt x="74" y="431"/>
                </a:lnTo>
                <a:lnTo>
                  <a:pt x="73" y="433"/>
                </a:lnTo>
                <a:lnTo>
                  <a:pt x="74" y="434"/>
                </a:lnTo>
                <a:lnTo>
                  <a:pt x="75" y="434"/>
                </a:lnTo>
                <a:lnTo>
                  <a:pt x="75" y="435"/>
                </a:lnTo>
                <a:lnTo>
                  <a:pt x="75" y="437"/>
                </a:lnTo>
                <a:lnTo>
                  <a:pt x="75" y="438"/>
                </a:lnTo>
                <a:lnTo>
                  <a:pt x="73" y="438"/>
                </a:lnTo>
                <a:lnTo>
                  <a:pt x="72" y="438"/>
                </a:lnTo>
                <a:lnTo>
                  <a:pt x="72" y="437"/>
                </a:lnTo>
                <a:lnTo>
                  <a:pt x="71" y="438"/>
                </a:lnTo>
                <a:lnTo>
                  <a:pt x="70" y="440"/>
                </a:lnTo>
                <a:lnTo>
                  <a:pt x="69" y="441"/>
                </a:lnTo>
                <a:lnTo>
                  <a:pt x="71" y="442"/>
                </a:lnTo>
                <a:lnTo>
                  <a:pt x="72" y="442"/>
                </a:lnTo>
                <a:lnTo>
                  <a:pt x="74" y="442"/>
                </a:lnTo>
                <a:lnTo>
                  <a:pt x="74" y="444"/>
                </a:lnTo>
                <a:lnTo>
                  <a:pt x="73" y="445"/>
                </a:lnTo>
                <a:lnTo>
                  <a:pt x="72" y="446"/>
                </a:lnTo>
                <a:lnTo>
                  <a:pt x="72" y="447"/>
                </a:lnTo>
                <a:lnTo>
                  <a:pt x="70" y="445"/>
                </a:lnTo>
                <a:lnTo>
                  <a:pt x="70" y="447"/>
                </a:lnTo>
                <a:lnTo>
                  <a:pt x="71" y="448"/>
                </a:lnTo>
                <a:lnTo>
                  <a:pt x="72" y="448"/>
                </a:lnTo>
                <a:lnTo>
                  <a:pt x="72" y="449"/>
                </a:lnTo>
                <a:lnTo>
                  <a:pt x="72" y="450"/>
                </a:lnTo>
                <a:lnTo>
                  <a:pt x="71" y="450"/>
                </a:lnTo>
                <a:lnTo>
                  <a:pt x="69" y="450"/>
                </a:lnTo>
                <a:lnTo>
                  <a:pt x="67" y="449"/>
                </a:lnTo>
                <a:lnTo>
                  <a:pt x="66" y="447"/>
                </a:lnTo>
                <a:lnTo>
                  <a:pt x="65" y="446"/>
                </a:lnTo>
                <a:lnTo>
                  <a:pt x="65" y="445"/>
                </a:lnTo>
                <a:lnTo>
                  <a:pt x="65" y="444"/>
                </a:lnTo>
                <a:lnTo>
                  <a:pt x="63" y="444"/>
                </a:lnTo>
                <a:lnTo>
                  <a:pt x="61" y="444"/>
                </a:lnTo>
                <a:lnTo>
                  <a:pt x="62" y="445"/>
                </a:lnTo>
                <a:lnTo>
                  <a:pt x="63" y="447"/>
                </a:lnTo>
                <a:lnTo>
                  <a:pt x="65" y="447"/>
                </a:lnTo>
                <a:lnTo>
                  <a:pt x="65" y="448"/>
                </a:lnTo>
                <a:lnTo>
                  <a:pt x="65" y="450"/>
                </a:lnTo>
                <a:lnTo>
                  <a:pt x="66" y="450"/>
                </a:lnTo>
                <a:lnTo>
                  <a:pt x="68" y="452"/>
                </a:lnTo>
                <a:lnTo>
                  <a:pt x="67" y="452"/>
                </a:lnTo>
                <a:lnTo>
                  <a:pt x="67" y="454"/>
                </a:lnTo>
                <a:lnTo>
                  <a:pt x="66" y="455"/>
                </a:lnTo>
                <a:lnTo>
                  <a:pt x="65" y="455"/>
                </a:lnTo>
                <a:lnTo>
                  <a:pt x="63" y="456"/>
                </a:lnTo>
                <a:lnTo>
                  <a:pt x="63" y="458"/>
                </a:lnTo>
                <a:lnTo>
                  <a:pt x="65" y="459"/>
                </a:lnTo>
                <a:lnTo>
                  <a:pt x="66" y="459"/>
                </a:lnTo>
                <a:lnTo>
                  <a:pt x="65" y="460"/>
                </a:lnTo>
                <a:lnTo>
                  <a:pt x="65" y="461"/>
                </a:lnTo>
                <a:lnTo>
                  <a:pt x="63" y="463"/>
                </a:lnTo>
                <a:lnTo>
                  <a:pt x="63" y="465"/>
                </a:lnTo>
                <a:lnTo>
                  <a:pt x="63" y="467"/>
                </a:lnTo>
                <a:lnTo>
                  <a:pt x="65" y="467"/>
                </a:lnTo>
                <a:lnTo>
                  <a:pt x="65" y="466"/>
                </a:lnTo>
                <a:lnTo>
                  <a:pt x="65" y="465"/>
                </a:lnTo>
                <a:lnTo>
                  <a:pt x="66" y="467"/>
                </a:lnTo>
                <a:lnTo>
                  <a:pt x="67" y="466"/>
                </a:lnTo>
                <a:lnTo>
                  <a:pt x="67" y="468"/>
                </a:lnTo>
                <a:lnTo>
                  <a:pt x="66" y="469"/>
                </a:lnTo>
                <a:lnTo>
                  <a:pt x="65" y="470"/>
                </a:lnTo>
                <a:lnTo>
                  <a:pt x="65" y="471"/>
                </a:lnTo>
                <a:lnTo>
                  <a:pt x="65" y="472"/>
                </a:lnTo>
                <a:lnTo>
                  <a:pt x="66" y="473"/>
                </a:lnTo>
                <a:lnTo>
                  <a:pt x="66" y="474"/>
                </a:lnTo>
                <a:lnTo>
                  <a:pt x="67" y="476"/>
                </a:lnTo>
                <a:lnTo>
                  <a:pt x="68" y="476"/>
                </a:lnTo>
                <a:lnTo>
                  <a:pt x="69" y="477"/>
                </a:lnTo>
                <a:lnTo>
                  <a:pt x="70" y="477"/>
                </a:lnTo>
                <a:lnTo>
                  <a:pt x="69" y="479"/>
                </a:lnTo>
                <a:lnTo>
                  <a:pt x="69" y="480"/>
                </a:lnTo>
                <a:lnTo>
                  <a:pt x="69" y="482"/>
                </a:lnTo>
                <a:lnTo>
                  <a:pt x="70" y="483"/>
                </a:lnTo>
                <a:lnTo>
                  <a:pt x="71" y="482"/>
                </a:lnTo>
                <a:lnTo>
                  <a:pt x="71" y="480"/>
                </a:lnTo>
                <a:lnTo>
                  <a:pt x="71" y="479"/>
                </a:lnTo>
                <a:lnTo>
                  <a:pt x="72" y="477"/>
                </a:lnTo>
                <a:lnTo>
                  <a:pt x="72" y="475"/>
                </a:lnTo>
                <a:lnTo>
                  <a:pt x="72" y="474"/>
                </a:lnTo>
                <a:lnTo>
                  <a:pt x="72" y="475"/>
                </a:lnTo>
                <a:lnTo>
                  <a:pt x="72" y="477"/>
                </a:lnTo>
                <a:lnTo>
                  <a:pt x="72" y="480"/>
                </a:lnTo>
                <a:lnTo>
                  <a:pt x="73" y="482"/>
                </a:lnTo>
                <a:lnTo>
                  <a:pt x="73" y="481"/>
                </a:lnTo>
                <a:lnTo>
                  <a:pt x="75" y="481"/>
                </a:lnTo>
                <a:lnTo>
                  <a:pt x="74" y="483"/>
                </a:lnTo>
                <a:lnTo>
                  <a:pt x="73" y="484"/>
                </a:lnTo>
                <a:lnTo>
                  <a:pt x="73" y="485"/>
                </a:lnTo>
                <a:lnTo>
                  <a:pt x="74" y="485"/>
                </a:lnTo>
                <a:lnTo>
                  <a:pt x="75" y="485"/>
                </a:lnTo>
                <a:lnTo>
                  <a:pt x="75" y="486"/>
                </a:lnTo>
                <a:lnTo>
                  <a:pt x="74" y="487"/>
                </a:lnTo>
                <a:lnTo>
                  <a:pt x="74" y="489"/>
                </a:lnTo>
                <a:lnTo>
                  <a:pt x="75" y="487"/>
                </a:lnTo>
                <a:lnTo>
                  <a:pt x="76" y="489"/>
                </a:lnTo>
                <a:lnTo>
                  <a:pt x="78" y="490"/>
                </a:lnTo>
                <a:lnTo>
                  <a:pt x="76" y="491"/>
                </a:lnTo>
                <a:lnTo>
                  <a:pt x="75" y="493"/>
                </a:lnTo>
                <a:lnTo>
                  <a:pt x="74" y="495"/>
                </a:lnTo>
                <a:lnTo>
                  <a:pt x="75" y="497"/>
                </a:lnTo>
                <a:lnTo>
                  <a:pt x="75" y="498"/>
                </a:lnTo>
                <a:lnTo>
                  <a:pt x="75" y="500"/>
                </a:lnTo>
                <a:lnTo>
                  <a:pt x="75" y="505"/>
                </a:lnTo>
                <a:lnTo>
                  <a:pt x="76" y="504"/>
                </a:lnTo>
                <a:lnTo>
                  <a:pt x="76" y="505"/>
                </a:lnTo>
                <a:lnTo>
                  <a:pt x="78" y="50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14" name="Freeform 170"/>
          <p:cNvSpPr>
            <a:spLocks/>
          </p:cNvSpPr>
          <p:nvPr/>
        </p:nvSpPr>
        <p:spPr bwMode="auto">
          <a:xfrm>
            <a:off x="4999435" y="2122488"/>
            <a:ext cx="534855" cy="933450"/>
          </a:xfrm>
          <a:custGeom>
            <a:avLst/>
            <a:gdLst>
              <a:gd name="T0" fmla="*/ 2147483647 w 337"/>
              <a:gd name="T1" fmla="*/ 2147483647 h 588"/>
              <a:gd name="T2" fmla="*/ 2147483647 w 337"/>
              <a:gd name="T3" fmla="*/ 2147483647 h 588"/>
              <a:gd name="T4" fmla="*/ 2147483647 w 337"/>
              <a:gd name="T5" fmla="*/ 2147483647 h 588"/>
              <a:gd name="T6" fmla="*/ 2147483647 w 337"/>
              <a:gd name="T7" fmla="*/ 2147483647 h 588"/>
              <a:gd name="T8" fmla="*/ 2147483647 w 337"/>
              <a:gd name="T9" fmla="*/ 2147483647 h 588"/>
              <a:gd name="T10" fmla="*/ 2147483647 w 337"/>
              <a:gd name="T11" fmla="*/ 2147483647 h 588"/>
              <a:gd name="T12" fmla="*/ 2147483647 w 337"/>
              <a:gd name="T13" fmla="*/ 2147483647 h 588"/>
              <a:gd name="T14" fmla="*/ 2147483647 w 337"/>
              <a:gd name="T15" fmla="*/ 2147483647 h 588"/>
              <a:gd name="T16" fmla="*/ 2147483647 w 337"/>
              <a:gd name="T17" fmla="*/ 2147483647 h 588"/>
              <a:gd name="T18" fmla="*/ 2147483647 w 337"/>
              <a:gd name="T19" fmla="*/ 2147483647 h 588"/>
              <a:gd name="T20" fmla="*/ 2147483647 w 337"/>
              <a:gd name="T21" fmla="*/ 2147483647 h 588"/>
              <a:gd name="T22" fmla="*/ 2147483647 w 337"/>
              <a:gd name="T23" fmla="*/ 2147483647 h 588"/>
              <a:gd name="T24" fmla="*/ 2147483647 w 337"/>
              <a:gd name="T25" fmla="*/ 2147483647 h 588"/>
              <a:gd name="T26" fmla="*/ 2147483647 w 337"/>
              <a:gd name="T27" fmla="*/ 2147483647 h 588"/>
              <a:gd name="T28" fmla="*/ 2147483647 w 337"/>
              <a:gd name="T29" fmla="*/ 2147483647 h 588"/>
              <a:gd name="T30" fmla="*/ 2147483647 w 337"/>
              <a:gd name="T31" fmla="*/ 2147483647 h 588"/>
              <a:gd name="T32" fmla="*/ 2147483647 w 337"/>
              <a:gd name="T33" fmla="*/ 2147483647 h 588"/>
              <a:gd name="T34" fmla="*/ 2147483647 w 337"/>
              <a:gd name="T35" fmla="*/ 2147483647 h 588"/>
              <a:gd name="T36" fmla="*/ 2147483647 w 337"/>
              <a:gd name="T37" fmla="*/ 2147483647 h 588"/>
              <a:gd name="T38" fmla="*/ 2147483647 w 337"/>
              <a:gd name="T39" fmla="*/ 2147483647 h 588"/>
              <a:gd name="T40" fmla="*/ 2147483647 w 337"/>
              <a:gd name="T41" fmla="*/ 2147483647 h 588"/>
              <a:gd name="T42" fmla="*/ 2147483647 w 337"/>
              <a:gd name="T43" fmla="*/ 2147483647 h 588"/>
              <a:gd name="T44" fmla="*/ 2147483647 w 337"/>
              <a:gd name="T45" fmla="*/ 2147483647 h 588"/>
              <a:gd name="T46" fmla="*/ 2147483647 w 337"/>
              <a:gd name="T47" fmla="*/ 2147483647 h 588"/>
              <a:gd name="T48" fmla="*/ 2147483647 w 337"/>
              <a:gd name="T49" fmla="*/ 2147483647 h 588"/>
              <a:gd name="T50" fmla="*/ 2147483647 w 337"/>
              <a:gd name="T51" fmla="*/ 2147483647 h 588"/>
              <a:gd name="T52" fmla="*/ 2147483647 w 337"/>
              <a:gd name="T53" fmla="*/ 2147483647 h 588"/>
              <a:gd name="T54" fmla="*/ 2147483647 w 337"/>
              <a:gd name="T55" fmla="*/ 2147483647 h 588"/>
              <a:gd name="T56" fmla="*/ 2147483647 w 337"/>
              <a:gd name="T57" fmla="*/ 2147483647 h 588"/>
              <a:gd name="T58" fmla="*/ 2147483647 w 337"/>
              <a:gd name="T59" fmla="*/ 2147483647 h 588"/>
              <a:gd name="T60" fmla="*/ 2147483647 w 337"/>
              <a:gd name="T61" fmla="*/ 2147483647 h 588"/>
              <a:gd name="T62" fmla="*/ 2147483647 w 337"/>
              <a:gd name="T63" fmla="*/ 2147483647 h 588"/>
              <a:gd name="T64" fmla="*/ 2147483647 w 337"/>
              <a:gd name="T65" fmla="*/ 2147483647 h 588"/>
              <a:gd name="T66" fmla="*/ 2147483647 w 337"/>
              <a:gd name="T67" fmla="*/ 2147483647 h 588"/>
              <a:gd name="T68" fmla="*/ 2147483647 w 337"/>
              <a:gd name="T69" fmla="*/ 2147483647 h 588"/>
              <a:gd name="T70" fmla="*/ 2147483647 w 337"/>
              <a:gd name="T71" fmla="*/ 2147483647 h 588"/>
              <a:gd name="T72" fmla="*/ 2147483647 w 337"/>
              <a:gd name="T73" fmla="*/ 2147483647 h 588"/>
              <a:gd name="T74" fmla="*/ 2147483647 w 337"/>
              <a:gd name="T75" fmla="*/ 2147483647 h 588"/>
              <a:gd name="T76" fmla="*/ 2147483647 w 337"/>
              <a:gd name="T77" fmla="*/ 2147483647 h 588"/>
              <a:gd name="T78" fmla="*/ 2147483647 w 337"/>
              <a:gd name="T79" fmla="*/ 2147483647 h 588"/>
              <a:gd name="T80" fmla="*/ 2147483647 w 337"/>
              <a:gd name="T81" fmla="*/ 2147483647 h 588"/>
              <a:gd name="T82" fmla="*/ 2147483647 w 337"/>
              <a:gd name="T83" fmla="*/ 2147483647 h 588"/>
              <a:gd name="T84" fmla="*/ 2147483647 w 337"/>
              <a:gd name="T85" fmla="*/ 2147483647 h 588"/>
              <a:gd name="T86" fmla="*/ 2147483647 w 337"/>
              <a:gd name="T87" fmla="*/ 2147483647 h 588"/>
              <a:gd name="T88" fmla="*/ 2147483647 w 337"/>
              <a:gd name="T89" fmla="*/ 2147483647 h 588"/>
              <a:gd name="T90" fmla="*/ 2147483647 w 337"/>
              <a:gd name="T91" fmla="*/ 2147483647 h 588"/>
              <a:gd name="T92" fmla="*/ 2147483647 w 337"/>
              <a:gd name="T93" fmla="*/ 2147483647 h 588"/>
              <a:gd name="T94" fmla="*/ 2147483647 w 337"/>
              <a:gd name="T95" fmla="*/ 2147483647 h 588"/>
              <a:gd name="T96" fmla="*/ 2147483647 w 337"/>
              <a:gd name="T97" fmla="*/ 2147483647 h 588"/>
              <a:gd name="T98" fmla="*/ 2147483647 w 337"/>
              <a:gd name="T99" fmla="*/ 2147483647 h 588"/>
              <a:gd name="T100" fmla="*/ 2147483647 w 337"/>
              <a:gd name="T101" fmla="*/ 2147483647 h 588"/>
              <a:gd name="T102" fmla="*/ 2147483647 w 337"/>
              <a:gd name="T103" fmla="*/ 2147483647 h 588"/>
              <a:gd name="T104" fmla="*/ 2147483647 w 337"/>
              <a:gd name="T105" fmla="*/ 2147483647 h 588"/>
              <a:gd name="T106" fmla="*/ 2147483647 w 337"/>
              <a:gd name="T107" fmla="*/ 2147483647 h 588"/>
              <a:gd name="T108" fmla="*/ 2147483647 w 337"/>
              <a:gd name="T109" fmla="*/ 2147483647 h 588"/>
              <a:gd name="T110" fmla="*/ 2147483647 w 337"/>
              <a:gd name="T111" fmla="*/ 2147483647 h 588"/>
              <a:gd name="T112" fmla="*/ 2147483647 w 337"/>
              <a:gd name="T113" fmla="*/ 2147483647 h 588"/>
              <a:gd name="T114" fmla="*/ 2147483647 w 337"/>
              <a:gd name="T115" fmla="*/ 2147483647 h 588"/>
              <a:gd name="T116" fmla="*/ 2147483647 w 337"/>
              <a:gd name="T117" fmla="*/ 2147483647 h 588"/>
              <a:gd name="T118" fmla="*/ 2147483647 w 337"/>
              <a:gd name="T119" fmla="*/ 2147483647 h 5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37" h="588">
                <a:moveTo>
                  <a:pt x="0" y="458"/>
                </a:moveTo>
                <a:lnTo>
                  <a:pt x="1" y="459"/>
                </a:lnTo>
                <a:lnTo>
                  <a:pt x="2" y="459"/>
                </a:lnTo>
                <a:lnTo>
                  <a:pt x="3" y="460"/>
                </a:lnTo>
                <a:lnTo>
                  <a:pt x="4" y="461"/>
                </a:lnTo>
                <a:lnTo>
                  <a:pt x="4" y="463"/>
                </a:lnTo>
                <a:lnTo>
                  <a:pt x="4" y="464"/>
                </a:lnTo>
                <a:lnTo>
                  <a:pt x="5" y="466"/>
                </a:lnTo>
                <a:lnTo>
                  <a:pt x="6" y="465"/>
                </a:lnTo>
                <a:lnTo>
                  <a:pt x="7" y="465"/>
                </a:lnTo>
                <a:lnTo>
                  <a:pt x="7" y="466"/>
                </a:lnTo>
                <a:lnTo>
                  <a:pt x="6" y="466"/>
                </a:lnTo>
                <a:lnTo>
                  <a:pt x="6" y="467"/>
                </a:lnTo>
                <a:lnTo>
                  <a:pt x="5" y="467"/>
                </a:lnTo>
                <a:lnTo>
                  <a:pt x="4" y="466"/>
                </a:lnTo>
                <a:lnTo>
                  <a:pt x="4" y="467"/>
                </a:lnTo>
                <a:lnTo>
                  <a:pt x="4" y="469"/>
                </a:lnTo>
                <a:lnTo>
                  <a:pt x="5" y="469"/>
                </a:lnTo>
                <a:lnTo>
                  <a:pt x="6" y="469"/>
                </a:lnTo>
                <a:lnTo>
                  <a:pt x="7" y="470"/>
                </a:lnTo>
                <a:lnTo>
                  <a:pt x="9" y="471"/>
                </a:lnTo>
                <a:lnTo>
                  <a:pt x="10" y="471"/>
                </a:lnTo>
                <a:lnTo>
                  <a:pt x="10" y="472"/>
                </a:lnTo>
                <a:lnTo>
                  <a:pt x="9" y="471"/>
                </a:lnTo>
                <a:lnTo>
                  <a:pt x="8" y="471"/>
                </a:lnTo>
                <a:lnTo>
                  <a:pt x="7" y="473"/>
                </a:lnTo>
                <a:lnTo>
                  <a:pt x="8" y="474"/>
                </a:lnTo>
                <a:lnTo>
                  <a:pt x="8" y="475"/>
                </a:lnTo>
                <a:lnTo>
                  <a:pt x="9" y="476"/>
                </a:lnTo>
                <a:lnTo>
                  <a:pt x="11" y="477"/>
                </a:lnTo>
                <a:lnTo>
                  <a:pt x="13" y="479"/>
                </a:lnTo>
                <a:lnTo>
                  <a:pt x="13" y="480"/>
                </a:lnTo>
                <a:lnTo>
                  <a:pt x="15" y="481"/>
                </a:lnTo>
                <a:lnTo>
                  <a:pt x="16" y="482"/>
                </a:lnTo>
                <a:lnTo>
                  <a:pt x="14" y="482"/>
                </a:lnTo>
                <a:lnTo>
                  <a:pt x="11" y="481"/>
                </a:lnTo>
                <a:lnTo>
                  <a:pt x="9" y="481"/>
                </a:lnTo>
                <a:lnTo>
                  <a:pt x="8" y="480"/>
                </a:lnTo>
                <a:lnTo>
                  <a:pt x="7" y="479"/>
                </a:lnTo>
                <a:lnTo>
                  <a:pt x="7" y="481"/>
                </a:lnTo>
                <a:lnTo>
                  <a:pt x="7" y="482"/>
                </a:lnTo>
                <a:lnTo>
                  <a:pt x="8" y="483"/>
                </a:lnTo>
                <a:lnTo>
                  <a:pt x="9" y="484"/>
                </a:lnTo>
                <a:lnTo>
                  <a:pt x="10" y="484"/>
                </a:lnTo>
                <a:lnTo>
                  <a:pt x="11" y="484"/>
                </a:lnTo>
                <a:lnTo>
                  <a:pt x="10" y="485"/>
                </a:lnTo>
                <a:lnTo>
                  <a:pt x="8" y="486"/>
                </a:lnTo>
                <a:lnTo>
                  <a:pt x="9" y="488"/>
                </a:lnTo>
                <a:lnTo>
                  <a:pt x="11" y="488"/>
                </a:lnTo>
                <a:lnTo>
                  <a:pt x="11" y="489"/>
                </a:lnTo>
                <a:lnTo>
                  <a:pt x="10" y="490"/>
                </a:lnTo>
                <a:lnTo>
                  <a:pt x="9" y="491"/>
                </a:lnTo>
                <a:lnTo>
                  <a:pt x="7" y="490"/>
                </a:lnTo>
                <a:lnTo>
                  <a:pt x="7" y="491"/>
                </a:lnTo>
                <a:lnTo>
                  <a:pt x="9" y="491"/>
                </a:lnTo>
                <a:lnTo>
                  <a:pt x="10" y="492"/>
                </a:lnTo>
                <a:lnTo>
                  <a:pt x="11" y="494"/>
                </a:lnTo>
                <a:lnTo>
                  <a:pt x="11" y="495"/>
                </a:lnTo>
                <a:lnTo>
                  <a:pt x="11" y="496"/>
                </a:lnTo>
                <a:lnTo>
                  <a:pt x="11" y="498"/>
                </a:lnTo>
                <a:lnTo>
                  <a:pt x="11" y="499"/>
                </a:lnTo>
                <a:lnTo>
                  <a:pt x="10" y="500"/>
                </a:lnTo>
                <a:lnTo>
                  <a:pt x="15" y="502"/>
                </a:lnTo>
                <a:lnTo>
                  <a:pt x="11" y="504"/>
                </a:lnTo>
                <a:lnTo>
                  <a:pt x="11" y="505"/>
                </a:lnTo>
                <a:lnTo>
                  <a:pt x="9" y="506"/>
                </a:lnTo>
                <a:lnTo>
                  <a:pt x="10" y="508"/>
                </a:lnTo>
                <a:lnTo>
                  <a:pt x="10" y="509"/>
                </a:lnTo>
                <a:lnTo>
                  <a:pt x="10" y="511"/>
                </a:lnTo>
                <a:lnTo>
                  <a:pt x="11" y="512"/>
                </a:lnTo>
                <a:lnTo>
                  <a:pt x="8" y="512"/>
                </a:lnTo>
                <a:lnTo>
                  <a:pt x="7" y="512"/>
                </a:lnTo>
                <a:lnTo>
                  <a:pt x="9" y="513"/>
                </a:lnTo>
                <a:lnTo>
                  <a:pt x="9" y="514"/>
                </a:lnTo>
                <a:lnTo>
                  <a:pt x="7" y="513"/>
                </a:lnTo>
                <a:lnTo>
                  <a:pt x="6" y="513"/>
                </a:lnTo>
                <a:lnTo>
                  <a:pt x="5" y="513"/>
                </a:lnTo>
                <a:lnTo>
                  <a:pt x="5" y="514"/>
                </a:lnTo>
                <a:lnTo>
                  <a:pt x="7" y="514"/>
                </a:lnTo>
                <a:lnTo>
                  <a:pt x="6" y="516"/>
                </a:lnTo>
                <a:lnTo>
                  <a:pt x="7" y="516"/>
                </a:lnTo>
                <a:lnTo>
                  <a:pt x="7" y="518"/>
                </a:lnTo>
                <a:lnTo>
                  <a:pt x="10" y="520"/>
                </a:lnTo>
                <a:lnTo>
                  <a:pt x="11" y="522"/>
                </a:lnTo>
                <a:lnTo>
                  <a:pt x="11" y="524"/>
                </a:lnTo>
                <a:lnTo>
                  <a:pt x="10" y="522"/>
                </a:lnTo>
                <a:lnTo>
                  <a:pt x="9" y="522"/>
                </a:lnTo>
                <a:lnTo>
                  <a:pt x="9" y="521"/>
                </a:lnTo>
                <a:lnTo>
                  <a:pt x="5" y="517"/>
                </a:lnTo>
                <a:lnTo>
                  <a:pt x="4" y="519"/>
                </a:lnTo>
                <a:lnTo>
                  <a:pt x="5" y="521"/>
                </a:lnTo>
                <a:lnTo>
                  <a:pt x="7" y="522"/>
                </a:lnTo>
                <a:lnTo>
                  <a:pt x="4" y="523"/>
                </a:lnTo>
                <a:lnTo>
                  <a:pt x="4" y="524"/>
                </a:lnTo>
                <a:lnTo>
                  <a:pt x="5" y="525"/>
                </a:lnTo>
                <a:lnTo>
                  <a:pt x="7" y="524"/>
                </a:lnTo>
                <a:lnTo>
                  <a:pt x="8" y="524"/>
                </a:lnTo>
                <a:lnTo>
                  <a:pt x="7" y="523"/>
                </a:lnTo>
                <a:lnTo>
                  <a:pt x="8" y="523"/>
                </a:lnTo>
                <a:lnTo>
                  <a:pt x="9" y="524"/>
                </a:lnTo>
                <a:lnTo>
                  <a:pt x="11" y="524"/>
                </a:lnTo>
                <a:lnTo>
                  <a:pt x="11" y="525"/>
                </a:lnTo>
                <a:lnTo>
                  <a:pt x="8" y="525"/>
                </a:lnTo>
                <a:lnTo>
                  <a:pt x="7" y="527"/>
                </a:lnTo>
                <a:lnTo>
                  <a:pt x="8" y="527"/>
                </a:lnTo>
                <a:lnTo>
                  <a:pt x="10" y="529"/>
                </a:lnTo>
                <a:lnTo>
                  <a:pt x="10" y="530"/>
                </a:lnTo>
                <a:lnTo>
                  <a:pt x="11" y="532"/>
                </a:lnTo>
                <a:lnTo>
                  <a:pt x="11" y="533"/>
                </a:lnTo>
                <a:lnTo>
                  <a:pt x="13" y="533"/>
                </a:lnTo>
                <a:lnTo>
                  <a:pt x="14" y="534"/>
                </a:lnTo>
                <a:lnTo>
                  <a:pt x="13" y="534"/>
                </a:lnTo>
                <a:lnTo>
                  <a:pt x="14" y="535"/>
                </a:lnTo>
                <a:lnTo>
                  <a:pt x="15" y="536"/>
                </a:lnTo>
                <a:lnTo>
                  <a:pt x="13" y="536"/>
                </a:lnTo>
                <a:lnTo>
                  <a:pt x="11" y="536"/>
                </a:lnTo>
                <a:lnTo>
                  <a:pt x="9" y="536"/>
                </a:lnTo>
                <a:lnTo>
                  <a:pt x="10" y="537"/>
                </a:lnTo>
                <a:lnTo>
                  <a:pt x="11" y="539"/>
                </a:lnTo>
                <a:lnTo>
                  <a:pt x="14" y="540"/>
                </a:lnTo>
                <a:lnTo>
                  <a:pt x="15" y="541"/>
                </a:lnTo>
                <a:lnTo>
                  <a:pt x="15" y="542"/>
                </a:lnTo>
                <a:lnTo>
                  <a:pt x="14" y="541"/>
                </a:lnTo>
                <a:lnTo>
                  <a:pt x="13" y="542"/>
                </a:lnTo>
                <a:lnTo>
                  <a:pt x="15" y="543"/>
                </a:lnTo>
                <a:lnTo>
                  <a:pt x="15" y="544"/>
                </a:lnTo>
                <a:lnTo>
                  <a:pt x="16" y="545"/>
                </a:lnTo>
                <a:lnTo>
                  <a:pt x="15" y="545"/>
                </a:lnTo>
                <a:lnTo>
                  <a:pt x="13" y="545"/>
                </a:lnTo>
                <a:lnTo>
                  <a:pt x="11" y="544"/>
                </a:lnTo>
                <a:lnTo>
                  <a:pt x="10" y="542"/>
                </a:lnTo>
                <a:lnTo>
                  <a:pt x="9" y="542"/>
                </a:lnTo>
                <a:lnTo>
                  <a:pt x="8" y="540"/>
                </a:lnTo>
                <a:lnTo>
                  <a:pt x="7" y="539"/>
                </a:lnTo>
                <a:lnTo>
                  <a:pt x="6" y="540"/>
                </a:lnTo>
                <a:lnTo>
                  <a:pt x="6" y="541"/>
                </a:lnTo>
                <a:lnTo>
                  <a:pt x="7" y="543"/>
                </a:lnTo>
                <a:lnTo>
                  <a:pt x="8" y="544"/>
                </a:lnTo>
                <a:lnTo>
                  <a:pt x="9" y="547"/>
                </a:lnTo>
                <a:lnTo>
                  <a:pt x="11" y="550"/>
                </a:lnTo>
                <a:lnTo>
                  <a:pt x="11" y="549"/>
                </a:lnTo>
                <a:lnTo>
                  <a:pt x="13" y="549"/>
                </a:lnTo>
                <a:lnTo>
                  <a:pt x="14" y="549"/>
                </a:lnTo>
                <a:lnTo>
                  <a:pt x="15" y="550"/>
                </a:lnTo>
                <a:lnTo>
                  <a:pt x="16" y="550"/>
                </a:lnTo>
                <a:lnTo>
                  <a:pt x="16" y="549"/>
                </a:lnTo>
                <a:lnTo>
                  <a:pt x="17" y="549"/>
                </a:lnTo>
                <a:lnTo>
                  <a:pt x="18" y="548"/>
                </a:lnTo>
                <a:lnTo>
                  <a:pt x="19" y="549"/>
                </a:lnTo>
                <a:lnTo>
                  <a:pt x="20" y="549"/>
                </a:lnTo>
                <a:lnTo>
                  <a:pt x="20" y="548"/>
                </a:lnTo>
                <a:lnTo>
                  <a:pt x="21" y="547"/>
                </a:lnTo>
                <a:lnTo>
                  <a:pt x="22" y="546"/>
                </a:lnTo>
                <a:lnTo>
                  <a:pt x="22" y="545"/>
                </a:lnTo>
                <a:lnTo>
                  <a:pt x="22" y="544"/>
                </a:lnTo>
                <a:lnTo>
                  <a:pt x="22" y="542"/>
                </a:lnTo>
                <a:lnTo>
                  <a:pt x="23" y="542"/>
                </a:lnTo>
                <a:lnTo>
                  <a:pt x="24" y="542"/>
                </a:lnTo>
                <a:lnTo>
                  <a:pt x="26" y="542"/>
                </a:lnTo>
                <a:lnTo>
                  <a:pt x="26" y="544"/>
                </a:lnTo>
                <a:lnTo>
                  <a:pt x="24" y="545"/>
                </a:lnTo>
                <a:lnTo>
                  <a:pt x="24" y="548"/>
                </a:lnTo>
                <a:lnTo>
                  <a:pt x="23" y="550"/>
                </a:lnTo>
                <a:lnTo>
                  <a:pt x="24" y="551"/>
                </a:lnTo>
                <a:lnTo>
                  <a:pt x="27" y="550"/>
                </a:lnTo>
                <a:lnTo>
                  <a:pt x="28" y="549"/>
                </a:lnTo>
                <a:lnTo>
                  <a:pt x="28" y="551"/>
                </a:lnTo>
                <a:lnTo>
                  <a:pt x="28" y="553"/>
                </a:lnTo>
                <a:lnTo>
                  <a:pt x="28" y="555"/>
                </a:lnTo>
                <a:lnTo>
                  <a:pt x="27" y="556"/>
                </a:lnTo>
                <a:lnTo>
                  <a:pt x="28" y="557"/>
                </a:lnTo>
                <a:lnTo>
                  <a:pt x="29" y="556"/>
                </a:lnTo>
                <a:lnTo>
                  <a:pt x="31" y="556"/>
                </a:lnTo>
                <a:lnTo>
                  <a:pt x="31" y="557"/>
                </a:lnTo>
                <a:lnTo>
                  <a:pt x="33" y="557"/>
                </a:lnTo>
                <a:lnTo>
                  <a:pt x="35" y="556"/>
                </a:lnTo>
                <a:lnTo>
                  <a:pt x="35" y="555"/>
                </a:lnTo>
                <a:lnTo>
                  <a:pt x="35" y="554"/>
                </a:lnTo>
                <a:lnTo>
                  <a:pt x="35" y="552"/>
                </a:lnTo>
                <a:lnTo>
                  <a:pt x="36" y="551"/>
                </a:lnTo>
                <a:lnTo>
                  <a:pt x="37" y="551"/>
                </a:lnTo>
                <a:lnTo>
                  <a:pt x="40" y="552"/>
                </a:lnTo>
                <a:lnTo>
                  <a:pt x="41" y="551"/>
                </a:lnTo>
                <a:lnTo>
                  <a:pt x="42" y="552"/>
                </a:lnTo>
                <a:lnTo>
                  <a:pt x="44" y="552"/>
                </a:lnTo>
                <a:lnTo>
                  <a:pt x="45" y="553"/>
                </a:lnTo>
                <a:lnTo>
                  <a:pt x="48" y="554"/>
                </a:lnTo>
                <a:lnTo>
                  <a:pt x="47" y="557"/>
                </a:lnTo>
                <a:lnTo>
                  <a:pt x="44" y="557"/>
                </a:lnTo>
                <a:lnTo>
                  <a:pt x="42" y="558"/>
                </a:lnTo>
                <a:lnTo>
                  <a:pt x="40" y="559"/>
                </a:lnTo>
                <a:lnTo>
                  <a:pt x="40" y="561"/>
                </a:lnTo>
                <a:lnTo>
                  <a:pt x="42" y="562"/>
                </a:lnTo>
                <a:lnTo>
                  <a:pt x="43" y="562"/>
                </a:lnTo>
                <a:lnTo>
                  <a:pt x="42" y="560"/>
                </a:lnTo>
                <a:lnTo>
                  <a:pt x="44" y="560"/>
                </a:lnTo>
                <a:lnTo>
                  <a:pt x="45" y="562"/>
                </a:lnTo>
                <a:lnTo>
                  <a:pt x="44" y="563"/>
                </a:lnTo>
                <a:lnTo>
                  <a:pt x="44" y="565"/>
                </a:lnTo>
                <a:lnTo>
                  <a:pt x="46" y="567"/>
                </a:lnTo>
                <a:lnTo>
                  <a:pt x="48" y="565"/>
                </a:lnTo>
                <a:lnTo>
                  <a:pt x="48" y="562"/>
                </a:lnTo>
                <a:lnTo>
                  <a:pt x="48" y="560"/>
                </a:lnTo>
                <a:lnTo>
                  <a:pt x="49" y="560"/>
                </a:lnTo>
                <a:lnTo>
                  <a:pt x="52" y="561"/>
                </a:lnTo>
                <a:lnTo>
                  <a:pt x="53" y="558"/>
                </a:lnTo>
                <a:lnTo>
                  <a:pt x="54" y="557"/>
                </a:lnTo>
                <a:lnTo>
                  <a:pt x="55" y="555"/>
                </a:lnTo>
                <a:lnTo>
                  <a:pt x="52" y="556"/>
                </a:lnTo>
                <a:lnTo>
                  <a:pt x="54" y="554"/>
                </a:lnTo>
                <a:lnTo>
                  <a:pt x="56" y="554"/>
                </a:lnTo>
                <a:lnTo>
                  <a:pt x="57" y="552"/>
                </a:lnTo>
                <a:lnTo>
                  <a:pt x="56" y="554"/>
                </a:lnTo>
                <a:lnTo>
                  <a:pt x="56" y="557"/>
                </a:lnTo>
                <a:lnTo>
                  <a:pt x="54" y="559"/>
                </a:lnTo>
                <a:lnTo>
                  <a:pt x="53" y="562"/>
                </a:lnTo>
                <a:lnTo>
                  <a:pt x="56" y="562"/>
                </a:lnTo>
                <a:lnTo>
                  <a:pt x="58" y="559"/>
                </a:lnTo>
                <a:lnTo>
                  <a:pt x="58" y="561"/>
                </a:lnTo>
                <a:lnTo>
                  <a:pt x="56" y="563"/>
                </a:lnTo>
                <a:lnTo>
                  <a:pt x="54" y="565"/>
                </a:lnTo>
                <a:lnTo>
                  <a:pt x="52" y="567"/>
                </a:lnTo>
                <a:lnTo>
                  <a:pt x="56" y="567"/>
                </a:lnTo>
                <a:lnTo>
                  <a:pt x="59" y="567"/>
                </a:lnTo>
                <a:lnTo>
                  <a:pt x="56" y="568"/>
                </a:lnTo>
                <a:lnTo>
                  <a:pt x="54" y="569"/>
                </a:lnTo>
                <a:lnTo>
                  <a:pt x="55" y="571"/>
                </a:lnTo>
                <a:lnTo>
                  <a:pt x="54" y="572"/>
                </a:lnTo>
                <a:lnTo>
                  <a:pt x="52" y="572"/>
                </a:lnTo>
                <a:lnTo>
                  <a:pt x="52" y="574"/>
                </a:lnTo>
                <a:lnTo>
                  <a:pt x="52" y="577"/>
                </a:lnTo>
                <a:lnTo>
                  <a:pt x="52" y="579"/>
                </a:lnTo>
                <a:lnTo>
                  <a:pt x="55" y="582"/>
                </a:lnTo>
                <a:lnTo>
                  <a:pt x="57" y="581"/>
                </a:lnTo>
                <a:lnTo>
                  <a:pt x="59" y="579"/>
                </a:lnTo>
                <a:lnTo>
                  <a:pt x="62" y="579"/>
                </a:lnTo>
                <a:lnTo>
                  <a:pt x="65" y="579"/>
                </a:lnTo>
                <a:lnTo>
                  <a:pt x="66" y="577"/>
                </a:lnTo>
                <a:lnTo>
                  <a:pt x="68" y="575"/>
                </a:lnTo>
                <a:lnTo>
                  <a:pt x="67" y="573"/>
                </a:lnTo>
                <a:lnTo>
                  <a:pt x="67" y="571"/>
                </a:lnTo>
                <a:lnTo>
                  <a:pt x="67" y="569"/>
                </a:lnTo>
                <a:lnTo>
                  <a:pt x="69" y="567"/>
                </a:lnTo>
                <a:lnTo>
                  <a:pt x="67" y="564"/>
                </a:lnTo>
                <a:lnTo>
                  <a:pt x="71" y="566"/>
                </a:lnTo>
                <a:lnTo>
                  <a:pt x="72" y="567"/>
                </a:lnTo>
                <a:lnTo>
                  <a:pt x="69" y="569"/>
                </a:lnTo>
                <a:lnTo>
                  <a:pt x="72" y="569"/>
                </a:lnTo>
                <a:lnTo>
                  <a:pt x="72" y="570"/>
                </a:lnTo>
                <a:lnTo>
                  <a:pt x="74" y="572"/>
                </a:lnTo>
                <a:lnTo>
                  <a:pt x="72" y="574"/>
                </a:lnTo>
                <a:lnTo>
                  <a:pt x="72" y="576"/>
                </a:lnTo>
                <a:lnTo>
                  <a:pt x="70" y="578"/>
                </a:lnTo>
                <a:lnTo>
                  <a:pt x="72" y="581"/>
                </a:lnTo>
                <a:lnTo>
                  <a:pt x="75" y="581"/>
                </a:lnTo>
                <a:lnTo>
                  <a:pt x="76" y="579"/>
                </a:lnTo>
                <a:lnTo>
                  <a:pt x="80" y="579"/>
                </a:lnTo>
                <a:lnTo>
                  <a:pt x="82" y="577"/>
                </a:lnTo>
                <a:lnTo>
                  <a:pt x="83" y="577"/>
                </a:lnTo>
                <a:lnTo>
                  <a:pt x="83" y="579"/>
                </a:lnTo>
                <a:lnTo>
                  <a:pt x="81" y="582"/>
                </a:lnTo>
                <a:lnTo>
                  <a:pt x="78" y="584"/>
                </a:lnTo>
                <a:lnTo>
                  <a:pt x="75" y="585"/>
                </a:lnTo>
                <a:lnTo>
                  <a:pt x="74" y="587"/>
                </a:lnTo>
                <a:lnTo>
                  <a:pt x="79" y="586"/>
                </a:lnTo>
                <a:lnTo>
                  <a:pt x="82" y="585"/>
                </a:lnTo>
                <a:lnTo>
                  <a:pt x="85" y="585"/>
                </a:lnTo>
                <a:lnTo>
                  <a:pt x="85" y="582"/>
                </a:lnTo>
                <a:lnTo>
                  <a:pt x="87" y="580"/>
                </a:lnTo>
                <a:lnTo>
                  <a:pt x="89" y="579"/>
                </a:lnTo>
                <a:lnTo>
                  <a:pt x="92" y="577"/>
                </a:lnTo>
                <a:lnTo>
                  <a:pt x="97" y="577"/>
                </a:lnTo>
                <a:lnTo>
                  <a:pt x="100" y="577"/>
                </a:lnTo>
                <a:lnTo>
                  <a:pt x="104" y="574"/>
                </a:lnTo>
                <a:lnTo>
                  <a:pt x="105" y="572"/>
                </a:lnTo>
                <a:lnTo>
                  <a:pt x="109" y="569"/>
                </a:lnTo>
                <a:lnTo>
                  <a:pt x="111" y="568"/>
                </a:lnTo>
                <a:lnTo>
                  <a:pt x="113" y="569"/>
                </a:lnTo>
                <a:lnTo>
                  <a:pt x="117" y="568"/>
                </a:lnTo>
                <a:lnTo>
                  <a:pt x="119" y="567"/>
                </a:lnTo>
                <a:lnTo>
                  <a:pt x="121" y="567"/>
                </a:lnTo>
                <a:lnTo>
                  <a:pt x="121" y="566"/>
                </a:lnTo>
                <a:lnTo>
                  <a:pt x="121" y="564"/>
                </a:lnTo>
                <a:lnTo>
                  <a:pt x="124" y="564"/>
                </a:lnTo>
                <a:lnTo>
                  <a:pt x="123" y="565"/>
                </a:lnTo>
                <a:lnTo>
                  <a:pt x="124" y="567"/>
                </a:lnTo>
                <a:lnTo>
                  <a:pt x="123" y="569"/>
                </a:lnTo>
                <a:lnTo>
                  <a:pt x="125" y="569"/>
                </a:lnTo>
                <a:lnTo>
                  <a:pt x="126" y="567"/>
                </a:lnTo>
                <a:lnTo>
                  <a:pt x="127" y="565"/>
                </a:lnTo>
                <a:lnTo>
                  <a:pt x="127" y="567"/>
                </a:lnTo>
                <a:lnTo>
                  <a:pt x="125" y="571"/>
                </a:lnTo>
                <a:lnTo>
                  <a:pt x="127" y="569"/>
                </a:lnTo>
                <a:lnTo>
                  <a:pt x="130" y="568"/>
                </a:lnTo>
                <a:lnTo>
                  <a:pt x="131" y="566"/>
                </a:lnTo>
                <a:lnTo>
                  <a:pt x="132" y="563"/>
                </a:lnTo>
                <a:lnTo>
                  <a:pt x="134" y="561"/>
                </a:lnTo>
                <a:lnTo>
                  <a:pt x="136" y="559"/>
                </a:lnTo>
                <a:lnTo>
                  <a:pt x="140" y="557"/>
                </a:lnTo>
                <a:lnTo>
                  <a:pt x="145" y="557"/>
                </a:lnTo>
                <a:lnTo>
                  <a:pt x="146" y="554"/>
                </a:lnTo>
                <a:lnTo>
                  <a:pt x="148" y="552"/>
                </a:lnTo>
                <a:lnTo>
                  <a:pt x="151" y="552"/>
                </a:lnTo>
                <a:lnTo>
                  <a:pt x="149" y="549"/>
                </a:lnTo>
                <a:lnTo>
                  <a:pt x="152" y="549"/>
                </a:lnTo>
                <a:lnTo>
                  <a:pt x="154" y="549"/>
                </a:lnTo>
                <a:lnTo>
                  <a:pt x="158" y="548"/>
                </a:lnTo>
                <a:lnTo>
                  <a:pt x="160" y="548"/>
                </a:lnTo>
                <a:lnTo>
                  <a:pt x="161" y="549"/>
                </a:lnTo>
                <a:lnTo>
                  <a:pt x="162" y="546"/>
                </a:lnTo>
                <a:lnTo>
                  <a:pt x="163" y="544"/>
                </a:lnTo>
                <a:lnTo>
                  <a:pt x="163" y="542"/>
                </a:lnTo>
                <a:lnTo>
                  <a:pt x="165" y="541"/>
                </a:lnTo>
                <a:lnTo>
                  <a:pt x="168" y="540"/>
                </a:lnTo>
                <a:lnTo>
                  <a:pt x="168" y="542"/>
                </a:lnTo>
                <a:lnTo>
                  <a:pt x="166" y="544"/>
                </a:lnTo>
                <a:lnTo>
                  <a:pt x="169" y="545"/>
                </a:lnTo>
                <a:lnTo>
                  <a:pt x="172" y="547"/>
                </a:lnTo>
                <a:lnTo>
                  <a:pt x="174" y="547"/>
                </a:lnTo>
                <a:lnTo>
                  <a:pt x="176" y="545"/>
                </a:lnTo>
                <a:lnTo>
                  <a:pt x="178" y="545"/>
                </a:lnTo>
                <a:lnTo>
                  <a:pt x="182" y="544"/>
                </a:lnTo>
                <a:lnTo>
                  <a:pt x="183" y="543"/>
                </a:lnTo>
                <a:lnTo>
                  <a:pt x="185" y="540"/>
                </a:lnTo>
                <a:lnTo>
                  <a:pt x="185" y="539"/>
                </a:lnTo>
                <a:lnTo>
                  <a:pt x="188" y="536"/>
                </a:lnTo>
                <a:lnTo>
                  <a:pt x="196" y="532"/>
                </a:lnTo>
                <a:lnTo>
                  <a:pt x="200" y="532"/>
                </a:lnTo>
                <a:lnTo>
                  <a:pt x="201" y="532"/>
                </a:lnTo>
                <a:lnTo>
                  <a:pt x="202" y="530"/>
                </a:lnTo>
                <a:lnTo>
                  <a:pt x="202" y="529"/>
                </a:lnTo>
                <a:lnTo>
                  <a:pt x="204" y="528"/>
                </a:lnTo>
                <a:lnTo>
                  <a:pt x="208" y="527"/>
                </a:lnTo>
                <a:lnTo>
                  <a:pt x="211" y="526"/>
                </a:lnTo>
                <a:lnTo>
                  <a:pt x="213" y="529"/>
                </a:lnTo>
                <a:lnTo>
                  <a:pt x="216" y="532"/>
                </a:lnTo>
                <a:lnTo>
                  <a:pt x="215" y="529"/>
                </a:lnTo>
                <a:lnTo>
                  <a:pt x="214" y="527"/>
                </a:lnTo>
                <a:lnTo>
                  <a:pt x="213" y="525"/>
                </a:lnTo>
                <a:lnTo>
                  <a:pt x="213" y="524"/>
                </a:lnTo>
                <a:lnTo>
                  <a:pt x="215" y="522"/>
                </a:lnTo>
                <a:lnTo>
                  <a:pt x="216" y="521"/>
                </a:lnTo>
                <a:lnTo>
                  <a:pt x="220" y="521"/>
                </a:lnTo>
                <a:lnTo>
                  <a:pt x="221" y="522"/>
                </a:lnTo>
                <a:lnTo>
                  <a:pt x="224" y="521"/>
                </a:lnTo>
                <a:lnTo>
                  <a:pt x="226" y="522"/>
                </a:lnTo>
                <a:lnTo>
                  <a:pt x="228" y="523"/>
                </a:lnTo>
                <a:lnTo>
                  <a:pt x="230" y="524"/>
                </a:lnTo>
                <a:lnTo>
                  <a:pt x="229" y="522"/>
                </a:lnTo>
                <a:lnTo>
                  <a:pt x="230" y="520"/>
                </a:lnTo>
                <a:lnTo>
                  <a:pt x="231" y="522"/>
                </a:lnTo>
                <a:lnTo>
                  <a:pt x="234" y="522"/>
                </a:lnTo>
                <a:lnTo>
                  <a:pt x="235" y="521"/>
                </a:lnTo>
                <a:lnTo>
                  <a:pt x="233" y="521"/>
                </a:lnTo>
                <a:lnTo>
                  <a:pt x="234" y="520"/>
                </a:lnTo>
                <a:lnTo>
                  <a:pt x="235" y="519"/>
                </a:lnTo>
                <a:lnTo>
                  <a:pt x="235" y="522"/>
                </a:lnTo>
                <a:lnTo>
                  <a:pt x="236" y="521"/>
                </a:lnTo>
                <a:lnTo>
                  <a:pt x="237" y="520"/>
                </a:lnTo>
                <a:lnTo>
                  <a:pt x="238" y="518"/>
                </a:lnTo>
                <a:lnTo>
                  <a:pt x="237" y="516"/>
                </a:lnTo>
                <a:lnTo>
                  <a:pt x="237" y="515"/>
                </a:lnTo>
                <a:lnTo>
                  <a:pt x="239" y="515"/>
                </a:lnTo>
                <a:lnTo>
                  <a:pt x="240" y="514"/>
                </a:lnTo>
                <a:lnTo>
                  <a:pt x="244" y="507"/>
                </a:lnTo>
                <a:lnTo>
                  <a:pt x="247" y="503"/>
                </a:lnTo>
                <a:lnTo>
                  <a:pt x="249" y="499"/>
                </a:lnTo>
                <a:lnTo>
                  <a:pt x="252" y="496"/>
                </a:lnTo>
                <a:lnTo>
                  <a:pt x="254" y="492"/>
                </a:lnTo>
                <a:lnTo>
                  <a:pt x="256" y="489"/>
                </a:lnTo>
                <a:lnTo>
                  <a:pt x="259" y="486"/>
                </a:lnTo>
                <a:lnTo>
                  <a:pt x="263" y="484"/>
                </a:lnTo>
                <a:lnTo>
                  <a:pt x="264" y="483"/>
                </a:lnTo>
                <a:lnTo>
                  <a:pt x="264" y="480"/>
                </a:lnTo>
                <a:lnTo>
                  <a:pt x="265" y="478"/>
                </a:lnTo>
                <a:lnTo>
                  <a:pt x="267" y="474"/>
                </a:lnTo>
                <a:lnTo>
                  <a:pt x="270" y="472"/>
                </a:lnTo>
                <a:lnTo>
                  <a:pt x="273" y="469"/>
                </a:lnTo>
                <a:lnTo>
                  <a:pt x="275" y="466"/>
                </a:lnTo>
                <a:lnTo>
                  <a:pt x="277" y="464"/>
                </a:lnTo>
                <a:lnTo>
                  <a:pt x="278" y="462"/>
                </a:lnTo>
                <a:lnTo>
                  <a:pt x="281" y="459"/>
                </a:lnTo>
                <a:lnTo>
                  <a:pt x="281" y="456"/>
                </a:lnTo>
                <a:lnTo>
                  <a:pt x="285" y="453"/>
                </a:lnTo>
                <a:lnTo>
                  <a:pt x="286" y="449"/>
                </a:lnTo>
                <a:lnTo>
                  <a:pt x="286" y="447"/>
                </a:lnTo>
                <a:lnTo>
                  <a:pt x="289" y="446"/>
                </a:lnTo>
                <a:lnTo>
                  <a:pt x="291" y="443"/>
                </a:lnTo>
                <a:lnTo>
                  <a:pt x="291" y="441"/>
                </a:lnTo>
                <a:lnTo>
                  <a:pt x="293" y="438"/>
                </a:lnTo>
                <a:lnTo>
                  <a:pt x="294" y="435"/>
                </a:lnTo>
                <a:lnTo>
                  <a:pt x="298" y="431"/>
                </a:lnTo>
                <a:lnTo>
                  <a:pt x="299" y="428"/>
                </a:lnTo>
                <a:lnTo>
                  <a:pt x="301" y="426"/>
                </a:lnTo>
                <a:lnTo>
                  <a:pt x="301" y="425"/>
                </a:lnTo>
                <a:lnTo>
                  <a:pt x="302" y="421"/>
                </a:lnTo>
                <a:lnTo>
                  <a:pt x="302" y="420"/>
                </a:lnTo>
                <a:lnTo>
                  <a:pt x="305" y="416"/>
                </a:lnTo>
                <a:lnTo>
                  <a:pt x="307" y="412"/>
                </a:lnTo>
                <a:lnTo>
                  <a:pt x="308" y="408"/>
                </a:lnTo>
                <a:lnTo>
                  <a:pt x="311" y="405"/>
                </a:lnTo>
                <a:lnTo>
                  <a:pt x="312" y="401"/>
                </a:lnTo>
                <a:lnTo>
                  <a:pt x="315" y="397"/>
                </a:lnTo>
                <a:lnTo>
                  <a:pt x="317" y="393"/>
                </a:lnTo>
                <a:lnTo>
                  <a:pt x="322" y="389"/>
                </a:lnTo>
                <a:lnTo>
                  <a:pt x="320" y="387"/>
                </a:lnTo>
                <a:lnTo>
                  <a:pt x="322" y="385"/>
                </a:lnTo>
                <a:lnTo>
                  <a:pt x="322" y="383"/>
                </a:lnTo>
                <a:lnTo>
                  <a:pt x="327" y="378"/>
                </a:lnTo>
                <a:lnTo>
                  <a:pt x="326" y="375"/>
                </a:lnTo>
                <a:lnTo>
                  <a:pt x="329" y="373"/>
                </a:lnTo>
                <a:lnTo>
                  <a:pt x="329" y="370"/>
                </a:lnTo>
                <a:lnTo>
                  <a:pt x="336" y="349"/>
                </a:lnTo>
                <a:lnTo>
                  <a:pt x="328" y="343"/>
                </a:lnTo>
                <a:lnTo>
                  <a:pt x="327" y="342"/>
                </a:lnTo>
                <a:lnTo>
                  <a:pt x="319" y="338"/>
                </a:lnTo>
                <a:lnTo>
                  <a:pt x="316" y="331"/>
                </a:lnTo>
                <a:lnTo>
                  <a:pt x="312" y="330"/>
                </a:lnTo>
                <a:lnTo>
                  <a:pt x="309" y="329"/>
                </a:lnTo>
                <a:lnTo>
                  <a:pt x="306" y="328"/>
                </a:lnTo>
                <a:lnTo>
                  <a:pt x="304" y="325"/>
                </a:lnTo>
                <a:lnTo>
                  <a:pt x="301" y="325"/>
                </a:lnTo>
                <a:lnTo>
                  <a:pt x="299" y="324"/>
                </a:lnTo>
                <a:lnTo>
                  <a:pt x="288" y="322"/>
                </a:lnTo>
                <a:lnTo>
                  <a:pt x="283" y="318"/>
                </a:lnTo>
                <a:lnTo>
                  <a:pt x="281" y="317"/>
                </a:lnTo>
                <a:lnTo>
                  <a:pt x="266" y="305"/>
                </a:lnTo>
                <a:lnTo>
                  <a:pt x="269" y="303"/>
                </a:lnTo>
                <a:lnTo>
                  <a:pt x="270" y="302"/>
                </a:lnTo>
                <a:lnTo>
                  <a:pt x="275" y="300"/>
                </a:lnTo>
                <a:lnTo>
                  <a:pt x="275" y="298"/>
                </a:lnTo>
                <a:lnTo>
                  <a:pt x="275" y="295"/>
                </a:lnTo>
                <a:lnTo>
                  <a:pt x="276" y="293"/>
                </a:lnTo>
                <a:lnTo>
                  <a:pt x="278" y="290"/>
                </a:lnTo>
                <a:lnTo>
                  <a:pt x="278" y="287"/>
                </a:lnTo>
                <a:lnTo>
                  <a:pt x="280" y="285"/>
                </a:lnTo>
                <a:lnTo>
                  <a:pt x="280" y="281"/>
                </a:lnTo>
                <a:lnTo>
                  <a:pt x="278" y="279"/>
                </a:lnTo>
                <a:lnTo>
                  <a:pt x="275" y="277"/>
                </a:lnTo>
                <a:lnTo>
                  <a:pt x="275" y="276"/>
                </a:lnTo>
                <a:lnTo>
                  <a:pt x="275" y="275"/>
                </a:lnTo>
                <a:lnTo>
                  <a:pt x="275" y="274"/>
                </a:lnTo>
                <a:lnTo>
                  <a:pt x="275" y="273"/>
                </a:lnTo>
                <a:lnTo>
                  <a:pt x="270" y="274"/>
                </a:lnTo>
                <a:lnTo>
                  <a:pt x="270" y="273"/>
                </a:lnTo>
                <a:lnTo>
                  <a:pt x="268" y="271"/>
                </a:lnTo>
                <a:lnTo>
                  <a:pt x="266" y="270"/>
                </a:lnTo>
                <a:lnTo>
                  <a:pt x="264" y="270"/>
                </a:lnTo>
                <a:lnTo>
                  <a:pt x="261" y="270"/>
                </a:lnTo>
                <a:lnTo>
                  <a:pt x="260" y="269"/>
                </a:lnTo>
                <a:lnTo>
                  <a:pt x="257" y="267"/>
                </a:lnTo>
                <a:lnTo>
                  <a:pt x="257" y="265"/>
                </a:lnTo>
                <a:lnTo>
                  <a:pt x="257" y="263"/>
                </a:lnTo>
                <a:lnTo>
                  <a:pt x="255" y="259"/>
                </a:lnTo>
                <a:lnTo>
                  <a:pt x="254" y="258"/>
                </a:lnTo>
                <a:lnTo>
                  <a:pt x="254" y="257"/>
                </a:lnTo>
                <a:lnTo>
                  <a:pt x="256" y="255"/>
                </a:lnTo>
                <a:lnTo>
                  <a:pt x="257" y="254"/>
                </a:lnTo>
                <a:lnTo>
                  <a:pt x="256" y="252"/>
                </a:lnTo>
                <a:lnTo>
                  <a:pt x="254" y="250"/>
                </a:lnTo>
                <a:lnTo>
                  <a:pt x="253" y="248"/>
                </a:lnTo>
                <a:lnTo>
                  <a:pt x="254" y="247"/>
                </a:lnTo>
                <a:lnTo>
                  <a:pt x="254" y="246"/>
                </a:lnTo>
                <a:lnTo>
                  <a:pt x="252" y="245"/>
                </a:lnTo>
                <a:lnTo>
                  <a:pt x="251" y="245"/>
                </a:lnTo>
                <a:lnTo>
                  <a:pt x="248" y="246"/>
                </a:lnTo>
                <a:lnTo>
                  <a:pt x="244" y="246"/>
                </a:lnTo>
                <a:lnTo>
                  <a:pt x="242" y="246"/>
                </a:lnTo>
                <a:lnTo>
                  <a:pt x="240" y="244"/>
                </a:lnTo>
                <a:lnTo>
                  <a:pt x="240" y="243"/>
                </a:lnTo>
                <a:lnTo>
                  <a:pt x="237" y="240"/>
                </a:lnTo>
                <a:lnTo>
                  <a:pt x="237" y="237"/>
                </a:lnTo>
                <a:lnTo>
                  <a:pt x="237" y="236"/>
                </a:lnTo>
                <a:lnTo>
                  <a:pt x="236" y="233"/>
                </a:lnTo>
                <a:lnTo>
                  <a:pt x="236" y="232"/>
                </a:lnTo>
                <a:lnTo>
                  <a:pt x="237" y="231"/>
                </a:lnTo>
                <a:lnTo>
                  <a:pt x="239" y="229"/>
                </a:lnTo>
                <a:lnTo>
                  <a:pt x="241" y="228"/>
                </a:lnTo>
                <a:lnTo>
                  <a:pt x="243" y="227"/>
                </a:lnTo>
                <a:lnTo>
                  <a:pt x="242" y="227"/>
                </a:lnTo>
                <a:lnTo>
                  <a:pt x="241" y="225"/>
                </a:lnTo>
                <a:lnTo>
                  <a:pt x="242" y="224"/>
                </a:lnTo>
                <a:lnTo>
                  <a:pt x="242" y="222"/>
                </a:lnTo>
                <a:lnTo>
                  <a:pt x="240" y="221"/>
                </a:lnTo>
                <a:lnTo>
                  <a:pt x="238" y="221"/>
                </a:lnTo>
                <a:lnTo>
                  <a:pt x="236" y="222"/>
                </a:lnTo>
                <a:lnTo>
                  <a:pt x="234" y="222"/>
                </a:lnTo>
                <a:lnTo>
                  <a:pt x="234" y="220"/>
                </a:lnTo>
                <a:lnTo>
                  <a:pt x="234" y="218"/>
                </a:lnTo>
                <a:lnTo>
                  <a:pt x="236" y="216"/>
                </a:lnTo>
                <a:lnTo>
                  <a:pt x="237" y="214"/>
                </a:lnTo>
                <a:lnTo>
                  <a:pt x="236" y="212"/>
                </a:lnTo>
                <a:lnTo>
                  <a:pt x="235" y="210"/>
                </a:lnTo>
                <a:lnTo>
                  <a:pt x="234" y="207"/>
                </a:lnTo>
                <a:lnTo>
                  <a:pt x="235" y="206"/>
                </a:lnTo>
                <a:lnTo>
                  <a:pt x="236" y="204"/>
                </a:lnTo>
                <a:lnTo>
                  <a:pt x="237" y="202"/>
                </a:lnTo>
                <a:lnTo>
                  <a:pt x="237" y="201"/>
                </a:lnTo>
                <a:lnTo>
                  <a:pt x="235" y="199"/>
                </a:lnTo>
                <a:lnTo>
                  <a:pt x="233" y="198"/>
                </a:lnTo>
                <a:lnTo>
                  <a:pt x="231" y="196"/>
                </a:lnTo>
                <a:lnTo>
                  <a:pt x="235" y="194"/>
                </a:lnTo>
                <a:lnTo>
                  <a:pt x="238" y="192"/>
                </a:lnTo>
                <a:lnTo>
                  <a:pt x="240" y="191"/>
                </a:lnTo>
                <a:lnTo>
                  <a:pt x="242" y="191"/>
                </a:lnTo>
                <a:lnTo>
                  <a:pt x="243" y="191"/>
                </a:lnTo>
                <a:lnTo>
                  <a:pt x="243" y="189"/>
                </a:lnTo>
                <a:lnTo>
                  <a:pt x="240" y="183"/>
                </a:lnTo>
                <a:lnTo>
                  <a:pt x="239" y="179"/>
                </a:lnTo>
                <a:lnTo>
                  <a:pt x="237" y="174"/>
                </a:lnTo>
                <a:lnTo>
                  <a:pt x="234" y="171"/>
                </a:lnTo>
                <a:lnTo>
                  <a:pt x="231" y="168"/>
                </a:lnTo>
                <a:lnTo>
                  <a:pt x="229" y="164"/>
                </a:lnTo>
                <a:lnTo>
                  <a:pt x="226" y="162"/>
                </a:lnTo>
                <a:lnTo>
                  <a:pt x="222" y="159"/>
                </a:lnTo>
                <a:lnTo>
                  <a:pt x="221" y="157"/>
                </a:lnTo>
                <a:lnTo>
                  <a:pt x="220" y="154"/>
                </a:lnTo>
                <a:lnTo>
                  <a:pt x="217" y="151"/>
                </a:lnTo>
                <a:lnTo>
                  <a:pt x="216" y="151"/>
                </a:lnTo>
                <a:lnTo>
                  <a:pt x="213" y="146"/>
                </a:lnTo>
                <a:lnTo>
                  <a:pt x="209" y="143"/>
                </a:lnTo>
                <a:lnTo>
                  <a:pt x="202" y="138"/>
                </a:lnTo>
                <a:lnTo>
                  <a:pt x="196" y="132"/>
                </a:lnTo>
                <a:lnTo>
                  <a:pt x="194" y="129"/>
                </a:lnTo>
                <a:lnTo>
                  <a:pt x="192" y="126"/>
                </a:lnTo>
                <a:lnTo>
                  <a:pt x="192" y="123"/>
                </a:lnTo>
                <a:lnTo>
                  <a:pt x="202" y="101"/>
                </a:lnTo>
                <a:lnTo>
                  <a:pt x="205" y="98"/>
                </a:lnTo>
                <a:lnTo>
                  <a:pt x="204" y="98"/>
                </a:lnTo>
                <a:lnTo>
                  <a:pt x="211" y="86"/>
                </a:lnTo>
                <a:lnTo>
                  <a:pt x="211" y="77"/>
                </a:lnTo>
                <a:lnTo>
                  <a:pt x="199" y="72"/>
                </a:lnTo>
                <a:lnTo>
                  <a:pt x="185" y="58"/>
                </a:lnTo>
                <a:lnTo>
                  <a:pt x="164" y="54"/>
                </a:lnTo>
                <a:lnTo>
                  <a:pt x="153" y="35"/>
                </a:lnTo>
                <a:lnTo>
                  <a:pt x="159" y="23"/>
                </a:lnTo>
                <a:lnTo>
                  <a:pt x="160" y="15"/>
                </a:lnTo>
                <a:lnTo>
                  <a:pt x="156" y="15"/>
                </a:lnTo>
                <a:lnTo>
                  <a:pt x="151" y="15"/>
                </a:lnTo>
                <a:lnTo>
                  <a:pt x="149" y="13"/>
                </a:lnTo>
                <a:lnTo>
                  <a:pt x="161" y="3"/>
                </a:lnTo>
                <a:lnTo>
                  <a:pt x="158" y="2"/>
                </a:lnTo>
                <a:lnTo>
                  <a:pt x="158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15" name="Freeform 171"/>
          <p:cNvSpPr>
            <a:spLocks/>
          </p:cNvSpPr>
          <p:nvPr/>
        </p:nvSpPr>
        <p:spPr bwMode="auto">
          <a:xfrm>
            <a:off x="5293519" y="2379664"/>
            <a:ext cx="32677" cy="26987"/>
          </a:xfrm>
          <a:custGeom>
            <a:avLst/>
            <a:gdLst>
              <a:gd name="T0" fmla="*/ 2147483647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0 w 20"/>
              <a:gd name="T7" fmla="*/ 2147483647 h 17"/>
              <a:gd name="T8" fmla="*/ 2147483647 w 20"/>
              <a:gd name="T9" fmla="*/ 2147483647 h 17"/>
              <a:gd name="T10" fmla="*/ 2147483647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2147483647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2147483647 w 20"/>
              <a:gd name="T25" fmla="*/ 2147483647 h 17"/>
              <a:gd name="T26" fmla="*/ 2147483647 w 20"/>
              <a:gd name="T27" fmla="*/ 2147483647 h 17"/>
              <a:gd name="T28" fmla="*/ 2147483647 w 20"/>
              <a:gd name="T29" fmla="*/ 2147483647 h 17"/>
              <a:gd name="T30" fmla="*/ 2147483647 w 20"/>
              <a:gd name="T31" fmla="*/ 2147483647 h 17"/>
              <a:gd name="T32" fmla="*/ 2147483647 w 20"/>
              <a:gd name="T33" fmla="*/ 2147483647 h 17"/>
              <a:gd name="T34" fmla="*/ 2147483647 w 20"/>
              <a:gd name="T35" fmla="*/ 2147483647 h 17"/>
              <a:gd name="T36" fmla="*/ 2147483647 w 20"/>
              <a:gd name="T37" fmla="*/ 0 h 17"/>
              <a:gd name="T38" fmla="*/ 2147483647 w 20"/>
              <a:gd name="T39" fmla="*/ 2147483647 h 17"/>
              <a:gd name="T40" fmla="*/ 2147483647 w 20"/>
              <a:gd name="T41" fmla="*/ 2147483647 h 17"/>
              <a:gd name="T42" fmla="*/ 2147483647 w 20"/>
              <a:gd name="T43" fmla="*/ 2147483647 h 17"/>
              <a:gd name="T44" fmla="*/ 2147483647 w 20"/>
              <a:gd name="T45" fmla="*/ 2147483647 h 17"/>
              <a:gd name="T46" fmla="*/ 2147483647 w 20"/>
              <a:gd name="T47" fmla="*/ 2147483647 h 17"/>
              <a:gd name="T48" fmla="*/ 2147483647 w 20"/>
              <a:gd name="T49" fmla="*/ 2147483647 h 17"/>
              <a:gd name="T50" fmla="*/ 2147483647 w 20"/>
              <a:gd name="T51" fmla="*/ 2147483647 h 17"/>
              <a:gd name="T52" fmla="*/ 2147483647 w 20"/>
              <a:gd name="T53" fmla="*/ 2147483647 h 17"/>
              <a:gd name="T54" fmla="*/ 2147483647 w 20"/>
              <a:gd name="T55" fmla="*/ 2147483647 h 17"/>
              <a:gd name="T56" fmla="*/ 2147483647 w 20"/>
              <a:gd name="T57" fmla="*/ 2147483647 h 17"/>
              <a:gd name="T58" fmla="*/ 2147483647 w 20"/>
              <a:gd name="T59" fmla="*/ 2147483647 h 1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0" h="17">
                <a:moveTo>
                  <a:pt x="10" y="13"/>
                </a:moveTo>
                <a:lnTo>
                  <a:pt x="8" y="14"/>
                </a:lnTo>
                <a:lnTo>
                  <a:pt x="5" y="14"/>
                </a:lnTo>
                <a:lnTo>
                  <a:pt x="0" y="16"/>
                </a:lnTo>
                <a:lnTo>
                  <a:pt x="1" y="14"/>
                </a:lnTo>
                <a:lnTo>
                  <a:pt x="3" y="13"/>
                </a:lnTo>
                <a:lnTo>
                  <a:pt x="7" y="11"/>
                </a:lnTo>
                <a:lnTo>
                  <a:pt x="5" y="11"/>
                </a:lnTo>
                <a:lnTo>
                  <a:pt x="3" y="10"/>
                </a:lnTo>
                <a:lnTo>
                  <a:pt x="5" y="9"/>
                </a:lnTo>
                <a:lnTo>
                  <a:pt x="6" y="8"/>
                </a:lnTo>
                <a:lnTo>
                  <a:pt x="10" y="6"/>
                </a:lnTo>
                <a:lnTo>
                  <a:pt x="10" y="5"/>
                </a:lnTo>
                <a:lnTo>
                  <a:pt x="12" y="4"/>
                </a:lnTo>
                <a:lnTo>
                  <a:pt x="13" y="4"/>
                </a:lnTo>
                <a:lnTo>
                  <a:pt x="14" y="4"/>
                </a:lnTo>
                <a:lnTo>
                  <a:pt x="12" y="3"/>
                </a:lnTo>
                <a:lnTo>
                  <a:pt x="11" y="1"/>
                </a:lnTo>
                <a:lnTo>
                  <a:pt x="13" y="0"/>
                </a:lnTo>
                <a:lnTo>
                  <a:pt x="19" y="2"/>
                </a:lnTo>
                <a:lnTo>
                  <a:pt x="17" y="3"/>
                </a:lnTo>
                <a:lnTo>
                  <a:pt x="16" y="4"/>
                </a:lnTo>
                <a:lnTo>
                  <a:pt x="14" y="5"/>
                </a:lnTo>
                <a:lnTo>
                  <a:pt x="15" y="6"/>
                </a:lnTo>
                <a:lnTo>
                  <a:pt x="13" y="8"/>
                </a:lnTo>
                <a:lnTo>
                  <a:pt x="12" y="9"/>
                </a:lnTo>
                <a:lnTo>
                  <a:pt x="10" y="9"/>
                </a:lnTo>
                <a:lnTo>
                  <a:pt x="10" y="10"/>
                </a:lnTo>
                <a:lnTo>
                  <a:pt x="11" y="10"/>
                </a:lnTo>
                <a:lnTo>
                  <a:pt x="10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16" name="Freeform 172"/>
          <p:cNvSpPr>
            <a:spLocks/>
          </p:cNvSpPr>
          <p:nvPr/>
        </p:nvSpPr>
        <p:spPr bwMode="auto">
          <a:xfrm>
            <a:off x="5279761" y="2400300"/>
            <a:ext cx="32677" cy="26988"/>
          </a:xfrm>
          <a:custGeom>
            <a:avLst/>
            <a:gdLst>
              <a:gd name="T0" fmla="*/ 2147483647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2147483647 h 17"/>
              <a:gd name="T8" fmla="*/ 2147483647 w 20"/>
              <a:gd name="T9" fmla="*/ 2147483647 h 17"/>
              <a:gd name="T10" fmla="*/ 2147483647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0 w 20"/>
              <a:gd name="T17" fmla="*/ 2147483647 h 17"/>
              <a:gd name="T18" fmla="*/ 2147483647 w 20"/>
              <a:gd name="T19" fmla="*/ 2147483647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2147483647 w 20"/>
              <a:gd name="T25" fmla="*/ 2147483647 h 17"/>
              <a:gd name="T26" fmla="*/ 2147483647 w 20"/>
              <a:gd name="T27" fmla="*/ 2147483647 h 17"/>
              <a:gd name="T28" fmla="*/ 2147483647 w 20"/>
              <a:gd name="T29" fmla="*/ 2147483647 h 17"/>
              <a:gd name="T30" fmla="*/ 2147483647 w 20"/>
              <a:gd name="T31" fmla="*/ 0 h 17"/>
              <a:gd name="T32" fmla="*/ 2147483647 w 20"/>
              <a:gd name="T33" fmla="*/ 2147483647 h 17"/>
              <a:gd name="T34" fmla="*/ 2147483647 w 20"/>
              <a:gd name="T35" fmla="*/ 2147483647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" h="17">
                <a:moveTo>
                  <a:pt x="19" y="5"/>
                </a:moveTo>
                <a:lnTo>
                  <a:pt x="15" y="10"/>
                </a:lnTo>
                <a:lnTo>
                  <a:pt x="13" y="10"/>
                </a:lnTo>
                <a:lnTo>
                  <a:pt x="8" y="10"/>
                </a:lnTo>
                <a:lnTo>
                  <a:pt x="13" y="13"/>
                </a:lnTo>
                <a:lnTo>
                  <a:pt x="8" y="13"/>
                </a:lnTo>
                <a:lnTo>
                  <a:pt x="5" y="16"/>
                </a:lnTo>
                <a:lnTo>
                  <a:pt x="2" y="16"/>
                </a:lnTo>
                <a:lnTo>
                  <a:pt x="0" y="10"/>
                </a:lnTo>
                <a:lnTo>
                  <a:pt x="2" y="5"/>
                </a:lnTo>
                <a:lnTo>
                  <a:pt x="5" y="8"/>
                </a:lnTo>
                <a:lnTo>
                  <a:pt x="8" y="5"/>
                </a:lnTo>
                <a:lnTo>
                  <a:pt x="9" y="10"/>
                </a:lnTo>
                <a:lnTo>
                  <a:pt x="14" y="2"/>
                </a:lnTo>
                <a:lnTo>
                  <a:pt x="19" y="2"/>
                </a:lnTo>
                <a:lnTo>
                  <a:pt x="19" y="0"/>
                </a:lnTo>
                <a:lnTo>
                  <a:pt x="19" y="2"/>
                </a:lnTo>
                <a:lnTo>
                  <a:pt x="19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17" name="Freeform 173"/>
          <p:cNvSpPr>
            <a:spLocks/>
          </p:cNvSpPr>
          <p:nvPr/>
        </p:nvSpPr>
        <p:spPr bwMode="auto">
          <a:xfrm>
            <a:off x="4913446" y="3009900"/>
            <a:ext cx="49873" cy="44450"/>
          </a:xfrm>
          <a:custGeom>
            <a:avLst/>
            <a:gdLst>
              <a:gd name="T0" fmla="*/ 2147483647 w 32"/>
              <a:gd name="T1" fmla="*/ 2147483647 h 28"/>
              <a:gd name="T2" fmla="*/ 2147483647 w 32"/>
              <a:gd name="T3" fmla="*/ 2147483647 h 28"/>
              <a:gd name="T4" fmla="*/ 2147483647 w 32"/>
              <a:gd name="T5" fmla="*/ 2147483647 h 28"/>
              <a:gd name="T6" fmla="*/ 2147483647 w 32"/>
              <a:gd name="T7" fmla="*/ 2147483647 h 28"/>
              <a:gd name="T8" fmla="*/ 2147483647 w 32"/>
              <a:gd name="T9" fmla="*/ 2147483647 h 28"/>
              <a:gd name="T10" fmla="*/ 2147483647 w 32"/>
              <a:gd name="T11" fmla="*/ 2147483647 h 28"/>
              <a:gd name="T12" fmla="*/ 2147483647 w 32"/>
              <a:gd name="T13" fmla="*/ 2147483647 h 28"/>
              <a:gd name="T14" fmla="*/ 2147483647 w 32"/>
              <a:gd name="T15" fmla="*/ 2147483647 h 28"/>
              <a:gd name="T16" fmla="*/ 2147483647 w 32"/>
              <a:gd name="T17" fmla="*/ 2147483647 h 28"/>
              <a:gd name="T18" fmla="*/ 2147483647 w 32"/>
              <a:gd name="T19" fmla="*/ 2147483647 h 28"/>
              <a:gd name="T20" fmla="*/ 2147483647 w 32"/>
              <a:gd name="T21" fmla="*/ 2147483647 h 28"/>
              <a:gd name="T22" fmla="*/ 2147483647 w 32"/>
              <a:gd name="T23" fmla="*/ 0 h 28"/>
              <a:gd name="T24" fmla="*/ 2147483647 w 32"/>
              <a:gd name="T25" fmla="*/ 2147483647 h 28"/>
              <a:gd name="T26" fmla="*/ 2147483647 w 32"/>
              <a:gd name="T27" fmla="*/ 2147483647 h 28"/>
              <a:gd name="T28" fmla="*/ 2147483647 w 32"/>
              <a:gd name="T29" fmla="*/ 2147483647 h 28"/>
              <a:gd name="T30" fmla="*/ 2147483647 w 32"/>
              <a:gd name="T31" fmla="*/ 2147483647 h 28"/>
              <a:gd name="T32" fmla="*/ 2147483647 w 32"/>
              <a:gd name="T33" fmla="*/ 2147483647 h 28"/>
              <a:gd name="T34" fmla="*/ 2147483647 w 32"/>
              <a:gd name="T35" fmla="*/ 2147483647 h 28"/>
              <a:gd name="T36" fmla="*/ 2147483647 w 32"/>
              <a:gd name="T37" fmla="*/ 2147483647 h 28"/>
              <a:gd name="T38" fmla="*/ 2147483647 w 32"/>
              <a:gd name="T39" fmla="*/ 2147483647 h 28"/>
              <a:gd name="T40" fmla="*/ 2147483647 w 32"/>
              <a:gd name="T41" fmla="*/ 2147483647 h 28"/>
              <a:gd name="T42" fmla="*/ 2147483647 w 32"/>
              <a:gd name="T43" fmla="*/ 2147483647 h 28"/>
              <a:gd name="T44" fmla="*/ 2147483647 w 32"/>
              <a:gd name="T45" fmla="*/ 2147483647 h 28"/>
              <a:gd name="T46" fmla="*/ 2147483647 w 32"/>
              <a:gd name="T47" fmla="*/ 2147483647 h 28"/>
              <a:gd name="T48" fmla="*/ 2147483647 w 32"/>
              <a:gd name="T49" fmla="*/ 2147483647 h 28"/>
              <a:gd name="T50" fmla="*/ 2147483647 w 32"/>
              <a:gd name="T51" fmla="*/ 2147483647 h 28"/>
              <a:gd name="T52" fmla="*/ 2147483647 w 32"/>
              <a:gd name="T53" fmla="*/ 2147483647 h 28"/>
              <a:gd name="T54" fmla="*/ 2147483647 w 32"/>
              <a:gd name="T55" fmla="*/ 2147483647 h 28"/>
              <a:gd name="T56" fmla="*/ 2147483647 w 32"/>
              <a:gd name="T57" fmla="*/ 2147483647 h 28"/>
              <a:gd name="T58" fmla="*/ 2147483647 w 32"/>
              <a:gd name="T59" fmla="*/ 2147483647 h 28"/>
              <a:gd name="T60" fmla="*/ 2147483647 w 32"/>
              <a:gd name="T61" fmla="*/ 2147483647 h 28"/>
              <a:gd name="T62" fmla="*/ 2147483647 w 32"/>
              <a:gd name="T63" fmla="*/ 2147483647 h 28"/>
              <a:gd name="T64" fmla="*/ 2147483647 w 32"/>
              <a:gd name="T65" fmla="*/ 2147483647 h 28"/>
              <a:gd name="T66" fmla="*/ 2147483647 w 32"/>
              <a:gd name="T67" fmla="*/ 2147483647 h 28"/>
              <a:gd name="T68" fmla="*/ 2147483647 w 32"/>
              <a:gd name="T69" fmla="*/ 2147483647 h 28"/>
              <a:gd name="T70" fmla="*/ 2147483647 w 32"/>
              <a:gd name="T71" fmla="*/ 2147483647 h 28"/>
              <a:gd name="T72" fmla="*/ 2147483647 w 32"/>
              <a:gd name="T73" fmla="*/ 2147483647 h 28"/>
              <a:gd name="T74" fmla="*/ 2147483647 w 32"/>
              <a:gd name="T75" fmla="*/ 2147483647 h 28"/>
              <a:gd name="T76" fmla="*/ 2147483647 w 32"/>
              <a:gd name="T77" fmla="*/ 2147483647 h 28"/>
              <a:gd name="T78" fmla="*/ 2147483647 w 32"/>
              <a:gd name="T79" fmla="*/ 2147483647 h 28"/>
              <a:gd name="T80" fmla="*/ 2147483647 w 32"/>
              <a:gd name="T81" fmla="*/ 2147483647 h 28"/>
              <a:gd name="T82" fmla="*/ 2147483647 w 32"/>
              <a:gd name="T83" fmla="*/ 2147483647 h 28"/>
              <a:gd name="T84" fmla="*/ 2147483647 w 32"/>
              <a:gd name="T85" fmla="*/ 2147483647 h 28"/>
              <a:gd name="T86" fmla="*/ 2147483647 w 32"/>
              <a:gd name="T87" fmla="*/ 2147483647 h 28"/>
              <a:gd name="T88" fmla="*/ 2147483647 w 32"/>
              <a:gd name="T89" fmla="*/ 2147483647 h 28"/>
              <a:gd name="T90" fmla="*/ 2147483647 w 32"/>
              <a:gd name="T91" fmla="*/ 2147483647 h 28"/>
              <a:gd name="T92" fmla="*/ 2147483647 w 32"/>
              <a:gd name="T93" fmla="*/ 2147483647 h 28"/>
              <a:gd name="T94" fmla="*/ 2147483647 w 32"/>
              <a:gd name="T95" fmla="*/ 2147483647 h 28"/>
              <a:gd name="T96" fmla="*/ 2147483647 w 32"/>
              <a:gd name="T97" fmla="*/ 2147483647 h 28"/>
              <a:gd name="T98" fmla="*/ 2147483647 w 32"/>
              <a:gd name="T99" fmla="*/ 2147483647 h 28"/>
              <a:gd name="T100" fmla="*/ 2147483647 w 32"/>
              <a:gd name="T101" fmla="*/ 2147483647 h 28"/>
              <a:gd name="T102" fmla="*/ 2147483647 w 32"/>
              <a:gd name="T103" fmla="*/ 2147483647 h 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2" h="28">
                <a:moveTo>
                  <a:pt x="0" y="12"/>
                </a:moveTo>
                <a:lnTo>
                  <a:pt x="2" y="10"/>
                </a:lnTo>
                <a:lnTo>
                  <a:pt x="4" y="10"/>
                </a:lnTo>
                <a:lnTo>
                  <a:pt x="6" y="9"/>
                </a:lnTo>
                <a:lnTo>
                  <a:pt x="7" y="8"/>
                </a:lnTo>
                <a:lnTo>
                  <a:pt x="10" y="6"/>
                </a:lnTo>
                <a:lnTo>
                  <a:pt x="11" y="7"/>
                </a:lnTo>
                <a:lnTo>
                  <a:pt x="10" y="8"/>
                </a:lnTo>
                <a:lnTo>
                  <a:pt x="10" y="9"/>
                </a:lnTo>
                <a:lnTo>
                  <a:pt x="10" y="11"/>
                </a:lnTo>
                <a:lnTo>
                  <a:pt x="11" y="11"/>
                </a:lnTo>
                <a:lnTo>
                  <a:pt x="13" y="11"/>
                </a:lnTo>
                <a:lnTo>
                  <a:pt x="14" y="10"/>
                </a:lnTo>
                <a:lnTo>
                  <a:pt x="17" y="8"/>
                </a:lnTo>
                <a:lnTo>
                  <a:pt x="16" y="8"/>
                </a:lnTo>
                <a:lnTo>
                  <a:pt x="13" y="7"/>
                </a:lnTo>
                <a:lnTo>
                  <a:pt x="12" y="6"/>
                </a:lnTo>
                <a:lnTo>
                  <a:pt x="10" y="6"/>
                </a:lnTo>
                <a:lnTo>
                  <a:pt x="9" y="5"/>
                </a:lnTo>
                <a:lnTo>
                  <a:pt x="8" y="5"/>
                </a:lnTo>
                <a:lnTo>
                  <a:pt x="9" y="3"/>
                </a:lnTo>
                <a:lnTo>
                  <a:pt x="9" y="2"/>
                </a:lnTo>
                <a:lnTo>
                  <a:pt x="11" y="0"/>
                </a:lnTo>
                <a:lnTo>
                  <a:pt x="14" y="0"/>
                </a:lnTo>
                <a:lnTo>
                  <a:pt x="17" y="1"/>
                </a:lnTo>
                <a:lnTo>
                  <a:pt x="17" y="3"/>
                </a:lnTo>
                <a:lnTo>
                  <a:pt x="20" y="3"/>
                </a:lnTo>
                <a:lnTo>
                  <a:pt x="22" y="3"/>
                </a:lnTo>
                <a:lnTo>
                  <a:pt x="22" y="4"/>
                </a:lnTo>
                <a:lnTo>
                  <a:pt x="24" y="4"/>
                </a:lnTo>
                <a:lnTo>
                  <a:pt x="25" y="5"/>
                </a:lnTo>
                <a:lnTo>
                  <a:pt x="26" y="6"/>
                </a:lnTo>
                <a:lnTo>
                  <a:pt x="28" y="7"/>
                </a:lnTo>
                <a:lnTo>
                  <a:pt x="27" y="8"/>
                </a:lnTo>
                <a:lnTo>
                  <a:pt x="27" y="10"/>
                </a:lnTo>
                <a:lnTo>
                  <a:pt x="27" y="11"/>
                </a:lnTo>
                <a:lnTo>
                  <a:pt x="27" y="12"/>
                </a:lnTo>
                <a:lnTo>
                  <a:pt x="26" y="13"/>
                </a:lnTo>
                <a:lnTo>
                  <a:pt x="25" y="13"/>
                </a:lnTo>
                <a:lnTo>
                  <a:pt x="24" y="14"/>
                </a:lnTo>
                <a:lnTo>
                  <a:pt x="22" y="14"/>
                </a:lnTo>
                <a:lnTo>
                  <a:pt x="22" y="13"/>
                </a:lnTo>
                <a:lnTo>
                  <a:pt x="21" y="11"/>
                </a:lnTo>
                <a:lnTo>
                  <a:pt x="20" y="10"/>
                </a:lnTo>
                <a:lnTo>
                  <a:pt x="20" y="8"/>
                </a:lnTo>
                <a:lnTo>
                  <a:pt x="18" y="8"/>
                </a:lnTo>
                <a:lnTo>
                  <a:pt x="17" y="8"/>
                </a:lnTo>
                <a:lnTo>
                  <a:pt x="18" y="10"/>
                </a:lnTo>
                <a:lnTo>
                  <a:pt x="20" y="10"/>
                </a:lnTo>
                <a:lnTo>
                  <a:pt x="20" y="12"/>
                </a:lnTo>
                <a:lnTo>
                  <a:pt x="21" y="13"/>
                </a:lnTo>
                <a:lnTo>
                  <a:pt x="21" y="14"/>
                </a:lnTo>
                <a:lnTo>
                  <a:pt x="21" y="16"/>
                </a:lnTo>
                <a:lnTo>
                  <a:pt x="21" y="18"/>
                </a:lnTo>
                <a:lnTo>
                  <a:pt x="22" y="18"/>
                </a:lnTo>
                <a:lnTo>
                  <a:pt x="21" y="20"/>
                </a:lnTo>
                <a:lnTo>
                  <a:pt x="20" y="21"/>
                </a:lnTo>
                <a:lnTo>
                  <a:pt x="23" y="20"/>
                </a:lnTo>
                <a:lnTo>
                  <a:pt x="23" y="19"/>
                </a:lnTo>
                <a:lnTo>
                  <a:pt x="24" y="20"/>
                </a:lnTo>
                <a:lnTo>
                  <a:pt x="26" y="20"/>
                </a:lnTo>
                <a:lnTo>
                  <a:pt x="26" y="18"/>
                </a:lnTo>
                <a:lnTo>
                  <a:pt x="27" y="16"/>
                </a:lnTo>
                <a:lnTo>
                  <a:pt x="27" y="15"/>
                </a:lnTo>
                <a:lnTo>
                  <a:pt x="29" y="15"/>
                </a:lnTo>
                <a:lnTo>
                  <a:pt x="31" y="16"/>
                </a:lnTo>
                <a:lnTo>
                  <a:pt x="31" y="17"/>
                </a:lnTo>
                <a:lnTo>
                  <a:pt x="31" y="18"/>
                </a:lnTo>
                <a:lnTo>
                  <a:pt x="29" y="20"/>
                </a:lnTo>
                <a:lnTo>
                  <a:pt x="28" y="20"/>
                </a:lnTo>
                <a:lnTo>
                  <a:pt x="28" y="21"/>
                </a:lnTo>
                <a:lnTo>
                  <a:pt x="28" y="23"/>
                </a:lnTo>
                <a:lnTo>
                  <a:pt x="28" y="25"/>
                </a:lnTo>
                <a:lnTo>
                  <a:pt x="28" y="26"/>
                </a:lnTo>
                <a:lnTo>
                  <a:pt x="27" y="27"/>
                </a:lnTo>
                <a:lnTo>
                  <a:pt x="27" y="26"/>
                </a:lnTo>
                <a:lnTo>
                  <a:pt x="27" y="25"/>
                </a:lnTo>
                <a:lnTo>
                  <a:pt x="26" y="26"/>
                </a:lnTo>
                <a:lnTo>
                  <a:pt x="24" y="26"/>
                </a:lnTo>
                <a:lnTo>
                  <a:pt x="24" y="25"/>
                </a:lnTo>
                <a:lnTo>
                  <a:pt x="24" y="23"/>
                </a:lnTo>
                <a:lnTo>
                  <a:pt x="23" y="23"/>
                </a:lnTo>
                <a:lnTo>
                  <a:pt x="21" y="23"/>
                </a:lnTo>
                <a:lnTo>
                  <a:pt x="20" y="22"/>
                </a:lnTo>
                <a:lnTo>
                  <a:pt x="19" y="23"/>
                </a:lnTo>
                <a:lnTo>
                  <a:pt x="17" y="21"/>
                </a:lnTo>
                <a:lnTo>
                  <a:pt x="17" y="20"/>
                </a:lnTo>
                <a:lnTo>
                  <a:pt x="16" y="20"/>
                </a:lnTo>
                <a:lnTo>
                  <a:pt x="14" y="21"/>
                </a:lnTo>
                <a:lnTo>
                  <a:pt x="13" y="21"/>
                </a:lnTo>
                <a:lnTo>
                  <a:pt x="13" y="20"/>
                </a:lnTo>
                <a:lnTo>
                  <a:pt x="12" y="20"/>
                </a:lnTo>
                <a:lnTo>
                  <a:pt x="10" y="21"/>
                </a:lnTo>
                <a:lnTo>
                  <a:pt x="10" y="20"/>
                </a:lnTo>
                <a:lnTo>
                  <a:pt x="10" y="18"/>
                </a:lnTo>
                <a:lnTo>
                  <a:pt x="9" y="16"/>
                </a:lnTo>
                <a:lnTo>
                  <a:pt x="8" y="14"/>
                </a:lnTo>
                <a:lnTo>
                  <a:pt x="7" y="15"/>
                </a:lnTo>
                <a:lnTo>
                  <a:pt x="7" y="16"/>
                </a:lnTo>
                <a:lnTo>
                  <a:pt x="6" y="16"/>
                </a:lnTo>
                <a:lnTo>
                  <a:pt x="5" y="18"/>
                </a:lnTo>
                <a:lnTo>
                  <a:pt x="4" y="18"/>
                </a:lnTo>
                <a:lnTo>
                  <a:pt x="3" y="18"/>
                </a:lnTo>
                <a:lnTo>
                  <a:pt x="1" y="15"/>
                </a:lnTo>
                <a:lnTo>
                  <a:pt x="0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18" name="Freeform 174"/>
          <p:cNvSpPr>
            <a:spLocks/>
          </p:cNvSpPr>
          <p:nvPr/>
        </p:nvSpPr>
        <p:spPr bwMode="auto">
          <a:xfrm>
            <a:off x="4968479" y="2717800"/>
            <a:ext cx="29236" cy="26988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0 h 17"/>
              <a:gd name="T12" fmla="*/ 2147483647 w 18"/>
              <a:gd name="T13" fmla="*/ 0 h 17"/>
              <a:gd name="T14" fmla="*/ 2147483647 w 18"/>
              <a:gd name="T15" fmla="*/ 0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2147483647 h 17"/>
              <a:gd name="T42" fmla="*/ 2147483647 w 18"/>
              <a:gd name="T43" fmla="*/ 2147483647 h 17"/>
              <a:gd name="T44" fmla="*/ 2147483647 w 18"/>
              <a:gd name="T45" fmla="*/ 2147483647 h 17"/>
              <a:gd name="T46" fmla="*/ 2147483647 w 18"/>
              <a:gd name="T47" fmla="*/ 2147483647 h 17"/>
              <a:gd name="T48" fmla="*/ 2147483647 w 18"/>
              <a:gd name="T49" fmla="*/ 2147483647 h 17"/>
              <a:gd name="T50" fmla="*/ 2147483647 w 18"/>
              <a:gd name="T51" fmla="*/ 2147483647 h 17"/>
              <a:gd name="T52" fmla="*/ 2147483647 w 18"/>
              <a:gd name="T53" fmla="*/ 2147483647 h 17"/>
              <a:gd name="T54" fmla="*/ 2147483647 w 18"/>
              <a:gd name="T55" fmla="*/ 2147483647 h 17"/>
              <a:gd name="T56" fmla="*/ 2147483647 w 18"/>
              <a:gd name="T57" fmla="*/ 2147483647 h 17"/>
              <a:gd name="T58" fmla="*/ 2147483647 w 18"/>
              <a:gd name="T59" fmla="*/ 2147483647 h 17"/>
              <a:gd name="T60" fmla="*/ 2147483647 w 18"/>
              <a:gd name="T61" fmla="*/ 2147483647 h 17"/>
              <a:gd name="T62" fmla="*/ 2147483647 w 18"/>
              <a:gd name="T63" fmla="*/ 2147483647 h 17"/>
              <a:gd name="T64" fmla="*/ 2147483647 w 18"/>
              <a:gd name="T65" fmla="*/ 2147483647 h 17"/>
              <a:gd name="T66" fmla="*/ 2147483647 w 18"/>
              <a:gd name="T67" fmla="*/ 2147483647 h 17"/>
              <a:gd name="T68" fmla="*/ 2147483647 w 18"/>
              <a:gd name="T69" fmla="*/ 2147483647 h 17"/>
              <a:gd name="T70" fmla="*/ 2147483647 w 18"/>
              <a:gd name="T71" fmla="*/ 2147483647 h 17"/>
              <a:gd name="T72" fmla="*/ 2147483647 w 18"/>
              <a:gd name="T73" fmla="*/ 2147483647 h 17"/>
              <a:gd name="T74" fmla="*/ 2147483647 w 18"/>
              <a:gd name="T75" fmla="*/ 2147483647 h 17"/>
              <a:gd name="T76" fmla="*/ 2147483647 w 18"/>
              <a:gd name="T77" fmla="*/ 2147483647 h 17"/>
              <a:gd name="T78" fmla="*/ 2147483647 w 18"/>
              <a:gd name="T79" fmla="*/ 2147483647 h 17"/>
              <a:gd name="T80" fmla="*/ 2147483647 w 18"/>
              <a:gd name="T81" fmla="*/ 2147483647 h 17"/>
              <a:gd name="T82" fmla="*/ 0 w 18"/>
              <a:gd name="T83" fmla="*/ 2147483647 h 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8" h="17">
                <a:moveTo>
                  <a:pt x="0" y="5"/>
                </a:moveTo>
                <a:lnTo>
                  <a:pt x="0" y="1"/>
                </a:lnTo>
                <a:lnTo>
                  <a:pt x="1" y="3"/>
                </a:lnTo>
                <a:lnTo>
                  <a:pt x="4" y="3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7" y="1"/>
                </a:lnTo>
                <a:lnTo>
                  <a:pt x="5" y="5"/>
                </a:lnTo>
                <a:lnTo>
                  <a:pt x="4" y="7"/>
                </a:lnTo>
                <a:lnTo>
                  <a:pt x="5" y="8"/>
                </a:lnTo>
                <a:lnTo>
                  <a:pt x="8" y="8"/>
                </a:lnTo>
                <a:lnTo>
                  <a:pt x="8" y="7"/>
                </a:lnTo>
                <a:lnTo>
                  <a:pt x="9" y="8"/>
                </a:lnTo>
                <a:lnTo>
                  <a:pt x="9" y="7"/>
                </a:lnTo>
                <a:lnTo>
                  <a:pt x="9" y="5"/>
                </a:lnTo>
                <a:lnTo>
                  <a:pt x="11" y="5"/>
                </a:lnTo>
                <a:lnTo>
                  <a:pt x="14" y="1"/>
                </a:lnTo>
                <a:lnTo>
                  <a:pt x="14" y="3"/>
                </a:lnTo>
                <a:lnTo>
                  <a:pt x="15" y="5"/>
                </a:lnTo>
                <a:lnTo>
                  <a:pt x="17" y="7"/>
                </a:lnTo>
                <a:lnTo>
                  <a:pt x="15" y="8"/>
                </a:lnTo>
                <a:lnTo>
                  <a:pt x="15" y="10"/>
                </a:lnTo>
                <a:lnTo>
                  <a:pt x="14" y="12"/>
                </a:lnTo>
                <a:lnTo>
                  <a:pt x="14" y="8"/>
                </a:lnTo>
                <a:lnTo>
                  <a:pt x="12" y="12"/>
                </a:lnTo>
                <a:lnTo>
                  <a:pt x="11" y="14"/>
                </a:lnTo>
                <a:lnTo>
                  <a:pt x="8" y="14"/>
                </a:lnTo>
                <a:lnTo>
                  <a:pt x="11" y="14"/>
                </a:lnTo>
                <a:lnTo>
                  <a:pt x="11" y="16"/>
                </a:lnTo>
                <a:lnTo>
                  <a:pt x="8" y="16"/>
                </a:lnTo>
                <a:lnTo>
                  <a:pt x="7" y="16"/>
                </a:lnTo>
                <a:lnTo>
                  <a:pt x="7" y="12"/>
                </a:lnTo>
                <a:lnTo>
                  <a:pt x="5" y="12"/>
                </a:lnTo>
                <a:lnTo>
                  <a:pt x="5" y="14"/>
                </a:lnTo>
                <a:lnTo>
                  <a:pt x="4" y="14"/>
                </a:lnTo>
                <a:lnTo>
                  <a:pt x="4" y="12"/>
                </a:lnTo>
                <a:lnTo>
                  <a:pt x="2" y="10"/>
                </a:lnTo>
                <a:lnTo>
                  <a:pt x="2" y="8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19" name="Freeform 175"/>
          <p:cNvSpPr>
            <a:spLocks/>
          </p:cNvSpPr>
          <p:nvPr/>
        </p:nvSpPr>
        <p:spPr bwMode="auto">
          <a:xfrm>
            <a:off x="5042429" y="3017839"/>
            <a:ext cx="29237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0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0 h 17"/>
              <a:gd name="T24" fmla="*/ 2147483647 w 19"/>
              <a:gd name="T25" fmla="*/ 0 h 17"/>
              <a:gd name="T26" fmla="*/ 2147483647 w 19"/>
              <a:gd name="T27" fmla="*/ 2147483647 h 17"/>
              <a:gd name="T28" fmla="*/ 2147483647 w 19"/>
              <a:gd name="T29" fmla="*/ 2147483647 h 17"/>
              <a:gd name="T30" fmla="*/ 2147483647 w 19"/>
              <a:gd name="T31" fmla="*/ 2147483647 h 17"/>
              <a:gd name="T32" fmla="*/ 2147483647 w 19"/>
              <a:gd name="T33" fmla="*/ 2147483647 h 17"/>
              <a:gd name="T34" fmla="*/ 2147483647 w 19"/>
              <a:gd name="T35" fmla="*/ 2147483647 h 17"/>
              <a:gd name="T36" fmla="*/ 2147483647 w 19"/>
              <a:gd name="T37" fmla="*/ 2147483647 h 17"/>
              <a:gd name="T38" fmla="*/ 2147483647 w 19"/>
              <a:gd name="T39" fmla="*/ 2147483647 h 17"/>
              <a:gd name="T40" fmla="*/ 2147483647 w 19"/>
              <a:gd name="T41" fmla="*/ 2147483647 h 17"/>
              <a:gd name="T42" fmla="*/ 2147483647 w 19"/>
              <a:gd name="T43" fmla="*/ 2147483647 h 17"/>
              <a:gd name="T44" fmla="*/ 2147483647 w 19"/>
              <a:gd name="T45" fmla="*/ 2147483647 h 17"/>
              <a:gd name="T46" fmla="*/ 2147483647 w 19"/>
              <a:gd name="T47" fmla="*/ 2147483647 h 17"/>
              <a:gd name="T48" fmla="*/ 0 w 19"/>
              <a:gd name="T49" fmla="*/ 2147483647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1" y="12"/>
                </a:lnTo>
                <a:lnTo>
                  <a:pt x="1" y="10"/>
                </a:lnTo>
                <a:lnTo>
                  <a:pt x="0" y="10"/>
                </a:lnTo>
                <a:lnTo>
                  <a:pt x="1" y="6"/>
                </a:lnTo>
                <a:lnTo>
                  <a:pt x="2" y="6"/>
                </a:lnTo>
                <a:lnTo>
                  <a:pt x="5" y="6"/>
                </a:lnTo>
                <a:lnTo>
                  <a:pt x="7" y="6"/>
                </a:lnTo>
                <a:lnTo>
                  <a:pt x="10" y="6"/>
                </a:lnTo>
                <a:lnTo>
                  <a:pt x="12" y="6"/>
                </a:lnTo>
                <a:lnTo>
                  <a:pt x="14" y="2"/>
                </a:lnTo>
                <a:lnTo>
                  <a:pt x="15" y="0"/>
                </a:lnTo>
                <a:lnTo>
                  <a:pt x="16" y="0"/>
                </a:lnTo>
                <a:lnTo>
                  <a:pt x="18" y="2"/>
                </a:lnTo>
                <a:lnTo>
                  <a:pt x="16" y="4"/>
                </a:lnTo>
                <a:lnTo>
                  <a:pt x="15" y="6"/>
                </a:lnTo>
                <a:lnTo>
                  <a:pt x="14" y="10"/>
                </a:lnTo>
                <a:lnTo>
                  <a:pt x="12" y="10"/>
                </a:lnTo>
                <a:lnTo>
                  <a:pt x="10" y="10"/>
                </a:lnTo>
                <a:lnTo>
                  <a:pt x="9" y="8"/>
                </a:lnTo>
                <a:lnTo>
                  <a:pt x="5" y="10"/>
                </a:lnTo>
                <a:lnTo>
                  <a:pt x="5" y="12"/>
                </a:lnTo>
                <a:lnTo>
                  <a:pt x="3" y="14"/>
                </a:lnTo>
                <a:lnTo>
                  <a:pt x="1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20" name="Freeform 176"/>
          <p:cNvSpPr>
            <a:spLocks/>
          </p:cNvSpPr>
          <p:nvPr/>
        </p:nvSpPr>
        <p:spPr bwMode="auto">
          <a:xfrm>
            <a:off x="5032110" y="3025775"/>
            <a:ext cx="29237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0 w 18"/>
              <a:gd name="T9" fmla="*/ 2147483647 h 17"/>
              <a:gd name="T10" fmla="*/ 0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0 h 17"/>
              <a:gd name="T26" fmla="*/ 2147483647 w 18"/>
              <a:gd name="T27" fmla="*/ 0 h 17"/>
              <a:gd name="T28" fmla="*/ 2147483647 w 18"/>
              <a:gd name="T29" fmla="*/ 0 h 17"/>
              <a:gd name="T30" fmla="*/ 2147483647 w 18"/>
              <a:gd name="T31" fmla="*/ 0 h 17"/>
              <a:gd name="T32" fmla="*/ 0 w 18"/>
              <a:gd name="T33" fmla="*/ 2147483647 h 17"/>
              <a:gd name="T34" fmla="*/ 0 w 18"/>
              <a:gd name="T35" fmla="*/ 2147483647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" h="17">
                <a:moveTo>
                  <a:pt x="0" y="8"/>
                </a:moveTo>
                <a:lnTo>
                  <a:pt x="3" y="8"/>
                </a:lnTo>
                <a:lnTo>
                  <a:pt x="6" y="12"/>
                </a:lnTo>
                <a:lnTo>
                  <a:pt x="3" y="12"/>
                </a:lnTo>
                <a:lnTo>
                  <a:pt x="0" y="12"/>
                </a:lnTo>
                <a:lnTo>
                  <a:pt x="0" y="16"/>
                </a:lnTo>
                <a:lnTo>
                  <a:pt x="3" y="16"/>
                </a:lnTo>
                <a:lnTo>
                  <a:pt x="13" y="16"/>
                </a:lnTo>
                <a:lnTo>
                  <a:pt x="17" y="12"/>
                </a:lnTo>
                <a:lnTo>
                  <a:pt x="13" y="12"/>
                </a:lnTo>
                <a:lnTo>
                  <a:pt x="13" y="8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6" y="0"/>
                </a:ln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21" name="Freeform 177"/>
          <p:cNvSpPr>
            <a:spLocks/>
          </p:cNvSpPr>
          <p:nvPr/>
        </p:nvSpPr>
        <p:spPr bwMode="auto">
          <a:xfrm>
            <a:off x="4959879" y="3022600"/>
            <a:ext cx="27517" cy="26988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0 h 17"/>
              <a:gd name="T12" fmla="*/ 2147483647 w 18"/>
              <a:gd name="T13" fmla="*/ 0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0 w 18"/>
              <a:gd name="T31" fmla="*/ 2147483647 h 17"/>
              <a:gd name="T32" fmla="*/ 0 w 18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8" h="17">
                <a:moveTo>
                  <a:pt x="0" y="13"/>
                </a:moveTo>
                <a:lnTo>
                  <a:pt x="0" y="10"/>
                </a:lnTo>
                <a:lnTo>
                  <a:pt x="6" y="8"/>
                </a:lnTo>
                <a:lnTo>
                  <a:pt x="6" y="5"/>
                </a:lnTo>
                <a:lnTo>
                  <a:pt x="6" y="2"/>
                </a:lnTo>
                <a:lnTo>
                  <a:pt x="6" y="0"/>
                </a:lnTo>
                <a:lnTo>
                  <a:pt x="10" y="0"/>
                </a:lnTo>
                <a:lnTo>
                  <a:pt x="13" y="2"/>
                </a:lnTo>
                <a:lnTo>
                  <a:pt x="17" y="5"/>
                </a:lnTo>
                <a:lnTo>
                  <a:pt x="17" y="8"/>
                </a:lnTo>
                <a:lnTo>
                  <a:pt x="13" y="13"/>
                </a:lnTo>
                <a:lnTo>
                  <a:pt x="13" y="8"/>
                </a:lnTo>
                <a:lnTo>
                  <a:pt x="10" y="5"/>
                </a:lnTo>
                <a:lnTo>
                  <a:pt x="6" y="10"/>
                </a:lnTo>
                <a:lnTo>
                  <a:pt x="6" y="13"/>
                </a:lnTo>
                <a:lnTo>
                  <a:pt x="0" y="16"/>
                </a:lnTo>
                <a:lnTo>
                  <a:pt x="0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22" name="Freeform 178"/>
          <p:cNvSpPr>
            <a:spLocks/>
          </p:cNvSpPr>
          <p:nvPr/>
        </p:nvSpPr>
        <p:spPr bwMode="auto">
          <a:xfrm>
            <a:off x="4963319" y="3048000"/>
            <a:ext cx="29237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0 h 17"/>
              <a:gd name="T8" fmla="*/ 2147483647 w 19"/>
              <a:gd name="T9" fmla="*/ 0 h 17"/>
              <a:gd name="T10" fmla="*/ 2147483647 w 19"/>
              <a:gd name="T11" fmla="*/ 0 h 17"/>
              <a:gd name="T12" fmla="*/ 2147483647 w 19"/>
              <a:gd name="T13" fmla="*/ 0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0 w 19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9" h="17">
                <a:moveTo>
                  <a:pt x="0" y="8"/>
                </a:moveTo>
                <a:lnTo>
                  <a:pt x="3" y="8"/>
                </a:lnTo>
                <a:lnTo>
                  <a:pt x="3" y="4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18" y="4"/>
                </a:lnTo>
                <a:lnTo>
                  <a:pt x="18" y="8"/>
                </a:lnTo>
                <a:lnTo>
                  <a:pt x="9" y="8"/>
                </a:lnTo>
                <a:lnTo>
                  <a:pt x="6" y="8"/>
                </a:lnTo>
                <a:lnTo>
                  <a:pt x="6" y="16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23" name="Freeform 179"/>
          <p:cNvSpPr>
            <a:spLocks/>
          </p:cNvSpPr>
          <p:nvPr/>
        </p:nvSpPr>
        <p:spPr bwMode="auto">
          <a:xfrm>
            <a:off x="4975358" y="3041650"/>
            <a:ext cx="29236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0 h 17"/>
              <a:gd name="T14" fmla="*/ 2147483647 w 18"/>
              <a:gd name="T15" fmla="*/ 0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0 w 1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17">
                <a:moveTo>
                  <a:pt x="0" y="12"/>
                </a:moveTo>
                <a:lnTo>
                  <a:pt x="5" y="16"/>
                </a:lnTo>
                <a:lnTo>
                  <a:pt x="11" y="12"/>
                </a:lnTo>
                <a:lnTo>
                  <a:pt x="17" y="12"/>
                </a:lnTo>
                <a:lnTo>
                  <a:pt x="17" y="8"/>
                </a:lnTo>
                <a:lnTo>
                  <a:pt x="11" y="8"/>
                </a:lnTo>
                <a:lnTo>
                  <a:pt x="17" y="0"/>
                </a:lnTo>
                <a:lnTo>
                  <a:pt x="11" y="0"/>
                </a:lnTo>
                <a:lnTo>
                  <a:pt x="5" y="4"/>
                </a:lnTo>
                <a:lnTo>
                  <a:pt x="5" y="12"/>
                </a:lnTo>
                <a:lnTo>
                  <a:pt x="0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24" name="Freeform 180"/>
          <p:cNvSpPr>
            <a:spLocks/>
          </p:cNvSpPr>
          <p:nvPr/>
        </p:nvSpPr>
        <p:spPr bwMode="auto">
          <a:xfrm>
            <a:off x="4983957" y="3017839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0 h 17"/>
              <a:gd name="T4" fmla="*/ 2147483647 w 19"/>
              <a:gd name="T5" fmla="*/ 0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0 w 19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" h="17">
                <a:moveTo>
                  <a:pt x="0" y="3"/>
                </a:moveTo>
                <a:lnTo>
                  <a:pt x="12" y="0"/>
                </a:lnTo>
                <a:lnTo>
                  <a:pt x="18" y="0"/>
                </a:lnTo>
                <a:lnTo>
                  <a:pt x="18" y="3"/>
                </a:lnTo>
                <a:lnTo>
                  <a:pt x="18" y="6"/>
                </a:lnTo>
                <a:lnTo>
                  <a:pt x="18" y="9"/>
                </a:lnTo>
                <a:lnTo>
                  <a:pt x="18" y="12"/>
                </a:lnTo>
                <a:lnTo>
                  <a:pt x="18" y="16"/>
                </a:lnTo>
                <a:lnTo>
                  <a:pt x="12" y="12"/>
                </a:lnTo>
                <a:lnTo>
                  <a:pt x="12" y="9"/>
                </a:lnTo>
                <a:lnTo>
                  <a:pt x="6" y="3"/>
                </a:lnTo>
                <a:lnTo>
                  <a:pt x="0" y="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25" name="Freeform 181"/>
          <p:cNvSpPr>
            <a:spLocks/>
          </p:cNvSpPr>
          <p:nvPr/>
        </p:nvSpPr>
        <p:spPr bwMode="auto">
          <a:xfrm>
            <a:off x="4971919" y="304165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0 w 19"/>
              <a:gd name="T5" fmla="*/ 2147483647 h 17"/>
              <a:gd name="T6" fmla="*/ 2147483647 w 19"/>
              <a:gd name="T7" fmla="*/ 0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0 w 19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0" y="10"/>
                </a:lnTo>
                <a:lnTo>
                  <a:pt x="0" y="5"/>
                </a:lnTo>
                <a:lnTo>
                  <a:pt x="18" y="0"/>
                </a:lnTo>
                <a:lnTo>
                  <a:pt x="9" y="10"/>
                </a:lnTo>
                <a:lnTo>
                  <a:pt x="9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26" name="Freeform 182"/>
          <p:cNvSpPr>
            <a:spLocks/>
          </p:cNvSpPr>
          <p:nvPr/>
        </p:nvSpPr>
        <p:spPr bwMode="auto">
          <a:xfrm>
            <a:off x="4968479" y="3041650"/>
            <a:ext cx="29236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0 h 17"/>
              <a:gd name="T8" fmla="*/ 2147483647 w 18"/>
              <a:gd name="T9" fmla="*/ 0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0 w 18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5" y="16"/>
                </a:lnTo>
                <a:lnTo>
                  <a:pt x="11" y="10"/>
                </a:lnTo>
                <a:lnTo>
                  <a:pt x="11" y="0"/>
                </a:lnTo>
                <a:lnTo>
                  <a:pt x="17" y="0"/>
                </a:lnTo>
                <a:lnTo>
                  <a:pt x="11" y="5"/>
                </a:lnTo>
                <a:lnTo>
                  <a:pt x="11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27" name="Freeform 183"/>
          <p:cNvSpPr>
            <a:spLocks/>
          </p:cNvSpPr>
          <p:nvPr/>
        </p:nvSpPr>
        <p:spPr bwMode="auto">
          <a:xfrm>
            <a:off x="4983956" y="3024189"/>
            <a:ext cx="29237" cy="26987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0 w 19"/>
              <a:gd name="T5" fmla="*/ 0 h 17"/>
              <a:gd name="T6" fmla="*/ 0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0 w 19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0" y="8"/>
                </a:lnTo>
                <a:lnTo>
                  <a:pt x="0" y="0"/>
                </a:lnTo>
                <a:lnTo>
                  <a:pt x="0" y="8"/>
                </a:lnTo>
                <a:lnTo>
                  <a:pt x="18" y="8"/>
                </a:lnTo>
                <a:lnTo>
                  <a:pt x="18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28" name="Freeform 184"/>
          <p:cNvSpPr>
            <a:spLocks/>
          </p:cNvSpPr>
          <p:nvPr/>
        </p:nvSpPr>
        <p:spPr bwMode="auto">
          <a:xfrm>
            <a:off x="4077627" y="1955801"/>
            <a:ext cx="1257167" cy="1312863"/>
          </a:xfrm>
          <a:custGeom>
            <a:avLst/>
            <a:gdLst>
              <a:gd name="T0" fmla="*/ 2147483647 w 791"/>
              <a:gd name="T1" fmla="*/ 2147483647 h 827"/>
              <a:gd name="T2" fmla="*/ 2147483647 w 791"/>
              <a:gd name="T3" fmla="*/ 2147483647 h 827"/>
              <a:gd name="T4" fmla="*/ 2147483647 w 791"/>
              <a:gd name="T5" fmla="*/ 2147483647 h 827"/>
              <a:gd name="T6" fmla="*/ 2147483647 w 791"/>
              <a:gd name="T7" fmla="*/ 2147483647 h 827"/>
              <a:gd name="T8" fmla="*/ 2147483647 w 791"/>
              <a:gd name="T9" fmla="*/ 2147483647 h 827"/>
              <a:gd name="T10" fmla="*/ 2147483647 w 791"/>
              <a:gd name="T11" fmla="*/ 2147483647 h 827"/>
              <a:gd name="T12" fmla="*/ 2147483647 w 791"/>
              <a:gd name="T13" fmla="*/ 2147483647 h 827"/>
              <a:gd name="T14" fmla="*/ 2147483647 w 791"/>
              <a:gd name="T15" fmla="*/ 2147483647 h 827"/>
              <a:gd name="T16" fmla="*/ 2147483647 w 791"/>
              <a:gd name="T17" fmla="*/ 2147483647 h 827"/>
              <a:gd name="T18" fmla="*/ 2147483647 w 791"/>
              <a:gd name="T19" fmla="*/ 2147483647 h 827"/>
              <a:gd name="T20" fmla="*/ 2147483647 w 791"/>
              <a:gd name="T21" fmla="*/ 2147483647 h 827"/>
              <a:gd name="T22" fmla="*/ 2147483647 w 791"/>
              <a:gd name="T23" fmla="*/ 2147483647 h 827"/>
              <a:gd name="T24" fmla="*/ 2147483647 w 791"/>
              <a:gd name="T25" fmla="*/ 2147483647 h 827"/>
              <a:gd name="T26" fmla="*/ 2147483647 w 791"/>
              <a:gd name="T27" fmla="*/ 2147483647 h 827"/>
              <a:gd name="T28" fmla="*/ 2147483647 w 791"/>
              <a:gd name="T29" fmla="*/ 2147483647 h 827"/>
              <a:gd name="T30" fmla="*/ 2147483647 w 791"/>
              <a:gd name="T31" fmla="*/ 2147483647 h 827"/>
              <a:gd name="T32" fmla="*/ 2147483647 w 791"/>
              <a:gd name="T33" fmla="*/ 2147483647 h 827"/>
              <a:gd name="T34" fmla="*/ 2147483647 w 791"/>
              <a:gd name="T35" fmla="*/ 2147483647 h 827"/>
              <a:gd name="T36" fmla="*/ 2147483647 w 791"/>
              <a:gd name="T37" fmla="*/ 2147483647 h 827"/>
              <a:gd name="T38" fmla="*/ 2147483647 w 791"/>
              <a:gd name="T39" fmla="*/ 2147483647 h 827"/>
              <a:gd name="T40" fmla="*/ 2147483647 w 791"/>
              <a:gd name="T41" fmla="*/ 2147483647 h 827"/>
              <a:gd name="T42" fmla="*/ 2147483647 w 791"/>
              <a:gd name="T43" fmla="*/ 2147483647 h 827"/>
              <a:gd name="T44" fmla="*/ 2147483647 w 791"/>
              <a:gd name="T45" fmla="*/ 2147483647 h 827"/>
              <a:gd name="T46" fmla="*/ 2147483647 w 791"/>
              <a:gd name="T47" fmla="*/ 2147483647 h 827"/>
              <a:gd name="T48" fmla="*/ 2147483647 w 791"/>
              <a:gd name="T49" fmla="*/ 2147483647 h 827"/>
              <a:gd name="T50" fmla="*/ 2147483647 w 791"/>
              <a:gd name="T51" fmla="*/ 2147483647 h 827"/>
              <a:gd name="T52" fmla="*/ 2147483647 w 791"/>
              <a:gd name="T53" fmla="*/ 2147483647 h 827"/>
              <a:gd name="T54" fmla="*/ 2147483647 w 791"/>
              <a:gd name="T55" fmla="*/ 2147483647 h 827"/>
              <a:gd name="T56" fmla="*/ 2147483647 w 791"/>
              <a:gd name="T57" fmla="*/ 2147483647 h 827"/>
              <a:gd name="T58" fmla="*/ 2147483647 w 791"/>
              <a:gd name="T59" fmla="*/ 2147483647 h 827"/>
              <a:gd name="T60" fmla="*/ 2147483647 w 791"/>
              <a:gd name="T61" fmla="*/ 2147483647 h 827"/>
              <a:gd name="T62" fmla="*/ 2147483647 w 791"/>
              <a:gd name="T63" fmla="*/ 2147483647 h 827"/>
              <a:gd name="T64" fmla="*/ 2147483647 w 791"/>
              <a:gd name="T65" fmla="*/ 2147483647 h 827"/>
              <a:gd name="T66" fmla="*/ 2147483647 w 791"/>
              <a:gd name="T67" fmla="*/ 2147483647 h 827"/>
              <a:gd name="T68" fmla="*/ 2147483647 w 791"/>
              <a:gd name="T69" fmla="*/ 2147483647 h 827"/>
              <a:gd name="T70" fmla="*/ 2147483647 w 791"/>
              <a:gd name="T71" fmla="*/ 2147483647 h 827"/>
              <a:gd name="T72" fmla="*/ 2147483647 w 791"/>
              <a:gd name="T73" fmla="*/ 2147483647 h 827"/>
              <a:gd name="T74" fmla="*/ 2147483647 w 791"/>
              <a:gd name="T75" fmla="*/ 2147483647 h 827"/>
              <a:gd name="T76" fmla="*/ 2147483647 w 791"/>
              <a:gd name="T77" fmla="*/ 2147483647 h 827"/>
              <a:gd name="T78" fmla="*/ 2147483647 w 791"/>
              <a:gd name="T79" fmla="*/ 2147483647 h 827"/>
              <a:gd name="T80" fmla="*/ 2147483647 w 791"/>
              <a:gd name="T81" fmla="*/ 2147483647 h 827"/>
              <a:gd name="T82" fmla="*/ 2147483647 w 791"/>
              <a:gd name="T83" fmla="*/ 2147483647 h 827"/>
              <a:gd name="T84" fmla="*/ 2147483647 w 791"/>
              <a:gd name="T85" fmla="*/ 2147483647 h 827"/>
              <a:gd name="T86" fmla="*/ 2147483647 w 791"/>
              <a:gd name="T87" fmla="*/ 2147483647 h 827"/>
              <a:gd name="T88" fmla="*/ 2147483647 w 791"/>
              <a:gd name="T89" fmla="*/ 2147483647 h 827"/>
              <a:gd name="T90" fmla="*/ 2147483647 w 791"/>
              <a:gd name="T91" fmla="*/ 2147483647 h 827"/>
              <a:gd name="T92" fmla="*/ 2147483647 w 791"/>
              <a:gd name="T93" fmla="*/ 2147483647 h 827"/>
              <a:gd name="T94" fmla="*/ 2147483647 w 791"/>
              <a:gd name="T95" fmla="*/ 2147483647 h 827"/>
              <a:gd name="T96" fmla="*/ 2147483647 w 791"/>
              <a:gd name="T97" fmla="*/ 2147483647 h 827"/>
              <a:gd name="T98" fmla="*/ 2147483647 w 791"/>
              <a:gd name="T99" fmla="*/ 2147483647 h 827"/>
              <a:gd name="T100" fmla="*/ 2147483647 w 791"/>
              <a:gd name="T101" fmla="*/ 2147483647 h 827"/>
              <a:gd name="T102" fmla="*/ 2147483647 w 791"/>
              <a:gd name="T103" fmla="*/ 2147483647 h 827"/>
              <a:gd name="T104" fmla="*/ 2147483647 w 791"/>
              <a:gd name="T105" fmla="*/ 2147483647 h 827"/>
              <a:gd name="T106" fmla="*/ 2147483647 w 791"/>
              <a:gd name="T107" fmla="*/ 2147483647 h 827"/>
              <a:gd name="T108" fmla="*/ 2147483647 w 791"/>
              <a:gd name="T109" fmla="*/ 2147483647 h 827"/>
              <a:gd name="T110" fmla="*/ 2147483647 w 791"/>
              <a:gd name="T111" fmla="*/ 2147483647 h 827"/>
              <a:gd name="T112" fmla="*/ 2147483647 w 791"/>
              <a:gd name="T113" fmla="*/ 2147483647 h 827"/>
              <a:gd name="T114" fmla="*/ 2147483647 w 791"/>
              <a:gd name="T115" fmla="*/ 2147483647 h 827"/>
              <a:gd name="T116" fmla="*/ 2147483647 w 791"/>
              <a:gd name="T117" fmla="*/ 2147483647 h 827"/>
              <a:gd name="T118" fmla="*/ 2147483647 w 791"/>
              <a:gd name="T119" fmla="*/ 2147483647 h 827"/>
              <a:gd name="T120" fmla="*/ 2147483647 w 791"/>
              <a:gd name="T121" fmla="*/ 2147483647 h 827"/>
              <a:gd name="T122" fmla="*/ 2147483647 w 791"/>
              <a:gd name="T123" fmla="*/ 2147483647 h 827"/>
              <a:gd name="T124" fmla="*/ 2147483647 w 791"/>
              <a:gd name="T125" fmla="*/ 2147483647 h 8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91" h="827">
                <a:moveTo>
                  <a:pt x="43" y="805"/>
                </a:moveTo>
                <a:lnTo>
                  <a:pt x="40" y="804"/>
                </a:lnTo>
                <a:lnTo>
                  <a:pt x="40" y="802"/>
                </a:lnTo>
                <a:lnTo>
                  <a:pt x="34" y="800"/>
                </a:lnTo>
                <a:lnTo>
                  <a:pt x="30" y="798"/>
                </a:lnTo>
                <a:lnTo>
                  <a:pt x="28" y="793"/>
                </a:lnTo>
                <a:lnTo>
                  <a:pt x="23" y="792"/>
                </a:lnTo>
                <a:lnTo>
                  <a:pt x="21" y="790"/>
                </a:lnTo>
                <a:lnTo>
                  <a:pt x="16" y="785"/>
                </a:lnTo>
                <a:lnTo>
                  <a:pt x="13" y="781"/>
                </a:lnTo>
                <a:lnTo>
                  <a:pt x="11" y="779"/>
                </a:lnTo>
                <a:lnTo>
                  <a:pt x="10" y="773"/>
                </a:lnTo>
                <a:lnTo>
                  <a:pt x="13" y="770"/>
                </a:lnTo>
                <a:lnTo>
                  <a:pt x="16" y="763"/>
                </a:lnTo>
                <a:lnTo>
                  <a:pt x="15" y="760"/>
                </a:lnTo>
                <a:lnTo>
                  <a:pt x="16" y="757"/>
                </a:lnTo>
                <a:lnTo>
                  <a:pt x="21" y="761"/>
                </a:lnTo>
                <a:lnTo>
                  <a:pt x="22" y="763"/>
                </a:lnTo>
                <a:lnTo>
                  <a:pt x="23" y="764"/>
                </a:lnTo>
                <a:lnTo>
                  <a:pt x="27" y="761"/>
                </a:lnTo>
                <a:lnTo>
                  <a:pt x="30" y="763"/>
                </a:lnTo>
                <a:lnTo>
                  <a:pt x="30" y="765"/>
                </a:lnTo>
                <a:lnTo>
                  <a:pt x="35" y="769"/>
                </a:lnTo>
                <a:lnTo>
                  <a:pt x="33" y="765"/>
                </a:lnTo>
                <a:lnTo>
                  <a:pt x="55" y="758"/>
                </a:lnTo>
                <a:lnTo>
                  <a:pt x="55" y="757"/>
                </a:lnTo>
                <a:lnTo>
                  <a:pt x="39" y="760"/>
                </a:lnTo>
                <a:lnTo>
                  <a:pt x="33" y="764"/>
                </a:lnTo>
                <a:lnTo>
                  <a:pt x="30" y="761"/>
                </a:lnTo>
                <a:lnTo>
                  <a:pt x="33" y="759"/>
                </a:lnTo>
                <a:lnTo>
                  <a:pt x="31" y="758"/>
                </a:lnTo>
                <a:lnTo>
                  <a:pt x="29" y="758"/>
                </a:lnTo>
                <a:lnTo>
                  <a:pt x="27" y="756"/>
                </a:lnTo>
                <a:lnTo>
                  <a:pt x="29" y="753"/>
                </a:lnTo>
                <a:lnTo>
                  <a:pt x="39" y="750"/>
                </a:lnTo>
                <a:lnTo>
                  <a:pt x="33" y="750"/>
                </a:lnTo>
                <a:lnTo>
                  <a:pt x="36" y="746"/>
                </a:lnTo>
                <a:lnTo>
                  <a:pt x="49" y="740"/>
                </a:lnTo>
                <a:lnTo>
                  <a:pt x="37" y="744"/>
                </a:lnTo>
                <a:lnTo>
                  <a:pt x="36" y="741"/>
                </a:lnTo>
                <a:lnTo>
                  <a:pt x="41" y="740"/>
                </a:lnTo>
                <a:lnTo>
                  <a:pt x="33" y="739"/>
                </a:lnTo>
                <a:lnTo>
                  <a:pt x="34" y="735"/>
                </a:lnTo>
                <a:lnTo>
                  <a:pt x="36" y="733"/>
                </a:lnTo>
                <a:lnTo>
                  <a:pt x="42" y="729"/>
                </a:lnTo>
                <a:lnTo>
                  <a:pt x="54" y="726"/>
                </a:lnTo>
                <a:lnTo>
                  <a:pt x="50" y="725"/>
                </a:lnTo>
                <a:lnTo>
                  <a:pt x="43" y="727"/>
                </a:lnTo>
                <a:lnTo>
                  <a:pt x="47" y="719"/>
                </a:lnTo>
                <a:lnTo>
                  <a:pt x="40" y="728"/>
                </a:lnTo>
                <a:lnTo>
                  <a:pt x="40" y="730"/>
                </a:lnTo>
                <a:lnTo>
                  <a:pt x="34" y="735"/>
                </a:lnTo>
                <a:lnTo>
                  <a:pt x="30" y="737"/>
                </a:lnTo>
                <a:lnTo>
                  <a:pt x="30" y="731"/>
                </a:lnTo>
                <a:lnTo>
                  <a:pt x="40" y="730"/>
                </a:lnTo>
                <a:lnTo>
                  <a:pt x="37" y="729"/>
                </a:lnTo>
                <a:lnTo>
                  <a:pt x="29" y="728"/>
                </a:lnTo>
                <a:lnTo>
                  <a:pt x="28" y="725"/>
                </a:lnTo>
                <a:lnTo>
                  <a:pt x="27" y="727"/>
                </a:lnTo>
                <a:lnTo>
                  <a:pt x="27" y="730"/>
                </a:lnTo>
                <a:lnTo>
                  <a:pt x="20" y="734"/>
                </a:lnTo>
                <a:lnTo>
                  <a:pt x="27" y="732"/>
                </a:lnTo>
                <a:lnTo>
                  <a:pt x="29" y="736"/>
                </a:lnTo>
                <a:lnTo>
                  <a:pt x="27" y="737"/>
                </a:lnTo>
                <a:lnTo>
                  <a:pt x="22" y="737"/>
                </a:lnTo>
                <a:lnTo>
                  <a:pt x="19" y="742"/>
                </a:lnTo>
                <a:lnTo>
                  <a:pt x="19" y="738"/>
                </a:lnTo>
                <a:lnTo>
                  <a:pt x="19" y="728"/>
                </a:lnTo>
                <a:lnTo>
                  <a:pt x="13" y="730"/>
                </a:lnTo>
                <a:lnTo>
                  <a:pt x="16" y="731"/>
                </a:lnTo>
                <a:lnTo>
                  <a:pt x="16" y="740"/>
                </a:lnTo>
                <a:lnTo>
                  <a:pt x="7" y="740"/>
                </a:lnTo>
                <a:lnTo>
                  <a:pt x="5" y="748"/>
                </a:lnTo>
                <a:lnTo>
                  <a:pt x="2" y="747"/>
                </a:lnTo>
                <a:lnTo>
                  <a:pt x="4" y="733"/>
                </a:lnTo>
                <a:lnTo>
                  <a:pt x="5" y="727"/>
                </a:lnTo>
                <a:lnTo>
                  <a:pt x="5" y="725"/>
                </a:lnTo>
                <a:lnTo>
                  <a:pt x="8" y="721"/>
                </a:lnTo>
                <a:lnTo>
                  <a:pt x="9" y="720"/>
                </a:lnTo>
                <a:lnTo>
                  <a:pt x="13" y="718"/>
                </a:lnTo>
                <a:lnTo>
                  <a:pt x="13" y="722"/>
                </a:lnTo>
                <a:lnTo>
                  <a:pt x="15" y="718"/>
                </a:lnTo>
                <a:lnTo>
                  <a:pt x="14" y="716"/>
                </a:lnTo>
                <a:lnTo>
                  <a:pt x="16" y="714"/>
                </a:lnTo>
                <a:lnTo>
                  <a:pt x="17" y="714"/>
                </a:lnTo>
                <a:lnTo>
                  <a:pt x="16" y="724"/>
                </a:lnTo>
                <a:lnTo>
                  <a:pt x="15" y="725"/>
                </a:lnTo>
                <a:lnTo>
                  <a:pt x="13" y="726"/>
                </a:lnTo>
                <a:lnTo>
                  <a:pt x="13" y="728"/>
                </a:lnTo>
                <a:lnTo>
                  <a:pt x="16" y="725"/>
                </a:lnTo>
                <a:lnTo>
                  <a:pt x="17" y="725"/>
                </a:lnTo>
                <a:lnTo>
                  <a:pt x="19" y="717"/>
                </a:lnTo>
                <a:lnTo>
                  <a:pt x="26" y="720"/>
                </a:lnTo>
                <a:lnTo>
                  <a:pt x="27" y="722"/>
                </a:lnTo>
                <a:lnTo>
                  <a:pt x="28" y="719"/>
                </a:lnTo>
                <a:lnTo>
                  <a:pt x="32" y="718"/>
                </a:lnTo>
                <a:lnTo>
                  <a:pt x="31" y="717"/>
                </a:lnTo>
                <a:lnTo>
                  <a:pt x="27" y="718"/>
                </a:lnTo>
                <a:lnTo>
                  <a:pt x="27" y="715"/>
                </a:lnTo>
                <a:lnTo>
                  <a:pt x="33" y="713"/>
                </a:lnTo>
                <a:lnTo>
                  <a:pt x="36" y="714"/>
                </a:lnTo>
                <a:lnTo>
                  <a:pt x="46" y="708"/>
                </a:lnTo>
                <a:lnTo>
                  <a:pt x="33" y="712"/>
                </a:lnTo>
                <a:lnTo>
                  <a:pt x="34" y="706"/>
                </a:lnTo>
                <a:lnTo>
                  <a:pt x="30" y="710"/>
                </a:lnTo>
                <a:lnTo>
                  <a:pt x="28" y="708"/>
                </a:lnTo>
                <a:lnTo>
                  <a:pt x="27" y="707"/>
                </a:lnTo>
                <a:lnTo>
                  <a:pt x="23" y="707"/>
                </a:lnTo>
                <a:lnTo>
                  <a:pt x="23" y="705"/>
                </a:lnTo>
                <a:lnTo>
                  <a:pt x="27" y="705"/>
                </a:lnTo>
                <a:lnTo>
                  <a:pt x="28" y="702"/>
                </a:lnTo>
                <a:lnTo>
                  <a:pt x="31" y="700"/>
                </a:lnTo>
                <a:lnTo>
                  <a:pt x="32" y="700"/>
                </a:lnTo>
                <a:lnTo>
                  <a:pt x="34" y="700"/>
                </a:lnTo>
                <a:lnTo>
                  <a:pt x="36" y="698"/>
                </a:lnTo>
                <a:lnTo>
                  <a:pt x="35" y="697"/>
                </a:lnTo>
                <a:lnTo>
                  <a:pt x="36" y="694"/>
                </a:lnTo>
                <a:lnTo>
                  <a:pt x="40" y="691"/>
                </a:lnTo>
                <a:lnTo>
                  <a:pt x="47" y="690"/>
                </a:lnTo>
                <a:lnTo>
                  <a:pt x="47" y="689"/>
                </a:lnTo>
                <a:lnTo>
                  <a:pt x="47" y="687"/>
                </a:lnTo>
                <a:lnTo>
                  <a:pt x="46" y="688"/>
                </a:lnTo>
                <a:lnTo>
                  <a:pt x="41" y="690"/>
                </a:lnTo>
                <a:lnTo>
                  <a:pt x="43" y="689"/>
                </a:lnTo>
                <a:lnTo>
                  <a:pt x="40" y="685"/>
                </a:lnTo>
                <a:lnTo>
                  <a:pt x="41" y="683"/>
                </a:lnTo>
                <a:lnTo>
                  <a:pt x="43" y="684"/>
                </a:lnTo>
                <a:lnTo>
                  <a:pt x="47" y="679"/>
                </a:lnTo>
                <a:lnTo>
                  <a:pt x="52" y="676"/>
                </a:lnTo>
                <a:lnTo>
                  <a:pt x="50" y="674"/>
                </a:lnTo>
                <a:lnTo>
                  <a:pt x="54" y="674"/>
                </a:lnTo>
                <a:lnTo>
                  <a:pt x="57" y="673"/>
                </a:lnTo>
                <a:lnTo>
                  <a:pt x="58" y="670"/>
                </a:lnTo>
                <a:lnTo>
                  <a:pt x="61" y="672"/>
                </a:lnTo>
                <a:lnTo>
                  <a:pt x="60" y="677"/>
                </a:lnTo>
                <a:lnTo>
                  <a:pt x="60" y="679"/>
                </a:lnTo>
                <a:lnTo>
                  <a:pt x="57" y="682"/>
                </a:lnTo>
                <a:lnTo>
                  <a:pt x="57" y="684"/>
                </a:lnTo>
                <a:lnTo>
                  <a:pt x="56" y="691"/>
                </a:lnTo>
                <a:lnTo>
                  <a:pt x="57" y="692"/>
                </a:lnTo>
                <a:lnTo>
                  <a:pt x="59" y="684"/>
                </a:lnTo>
                <a:lnTo>
                  <a:pt x="60" y="680"/>
                </a:lnTo>
                <a:lnTo>
                  <a:pt x="62" y="675"/>
                </a:lnTo>
                <a:lnTo>
                  <a:pt x="66" y="672"/>
                </a:lnTo>
                <a:lnTo>
                  <a:pt x="68" y="669"/>
                </a:lnTo>
                <a:lnTo>
                  <a:pt x="73" y="669"/>
                </a:lnTo>
                <a:lnTo>
                  <a:pt x="75" y="669"/>
                </a:lnTo>
                <a:lnTo>
                  <a:pt x="78" y="671"/>
                </a:lnTo>
                <a:lnTo>
                  <a:pt x="78" y="668"/>
                </a:lnTo>
                <a:lnTo>
                  <a:pt x="75" y="667"/>
                </a:lnTo>
                <a:lnTo>
                  <a:pt x="73" y="667"/>
                </a:lnTo>
                <a:lnTo>
                  <a:pt x="69" y="668"/>
                </a:lnTo>
                <a:lnTo>
                  <a:pt x="66" y="669"/>
                </a:lnTo>
                <a:lnTo>
                  <a:pt x="62" y="671"/>
                </a:lnTo>
                <a:lnTo>
                  <a:pt x="60" y="669"/>
                </a:lnTo>
                <a:lnTo>
                  <a:pt x="65" y="664"/>
                </a:lnTo>
                <a:lnTo>
                  <a:pt x="60" y="669"/>
                </a:lnTo>
                <a:lnTo>
                  <a:pt x="57" y="669"/>
                </a:lnTo>
                <a:lnTo>
                  <a:pt x="50" y="671"/>
                </a:lnTo>
                <a:lnTo>
                  <a:pt x="49" y="672"/>
                </a:lnTo>
                <a:lnTo>
                  <a:pt x="47" y="672"/>
                </a:lnTo>
                <a:lnTo>
                  <a:pt x="47" y="674"/>
                </a:lnTo>
                <a:lnTo>
                  <a:pt x="45" y="673"/>
                </a:lnTo>
                <a:lnTo>
                  <a:pt x="45" y="674"/>
                </a:lnTo>
                <a:lnTo>
                  <a:pt x="43" y="674"/>
                </a:lnTo>
                <a:lnTo>
                  <a:pt x="45" y="675"/>
                </a:lnTo>
                <a:lnTo>
                  <a:pt x="46" y="675"/>
                </a:lnTo>
                <a:lnTo>
                  <a:pt x="46" y="677"/>
                </a:lnTo>
                <a:lnTo>
                  <a:pt x="44" y="677"/>
                </a:lnTo>
                <a:lnTo>
                  <a:pt x="43" y="679"/>
                </a:lnTo>
                <a:lnTo>
                  <a:pt x="43" y="682"/>
                </a:lnTo>
                <a:lnTo>
                  <a:pt x="37" y="679"/>
                </a:lnTo>
                <a:lnTo>
                  <a:pt x="36" y="683"/>
                </a:lnTo>
                <a:lnTo>
                  <a:pt x="34" y="687"/>
                </a:lnTo>
                <a:lnTo>
                  <a:pt x="33" y="691"/>
                </a:lnTo>
                <a:lnTo>
                  <a:pt x="33" y="693"/>
                </a:lnTo>
                <a:lnTo>
                  <a:pt x="30" y="697"/>
                </a:lnTo>
                <a:lnTo>
                  <a:pt x="27" y="697"/>
                </a:lnTo>
                <a:lnTo>
                  <a:pt x="27" y="695"/>
                </a:lnTo>
                <a:lnTo>
                  <a:pt x="23" y="699"/>
                </a:lnTo>
                <a:lnTo>
                  <a:pt x="23" y="701"/>
                </a:lnTo>
                <a:lnTo>
                  <a:pt x="22" y="702"/>
                </a:lnTo>
                <a:lnTo>
                  <a:pt x="19" y="702"/>
                </a:lnTo>
                <a:lnTo>
                  <a:pt x="18" y="700"/>
                </a:lnTo>
                <a:lnTo>
                  <a:pt x="14" y="697"/>
                </a:lnTo>
                <a:lnTo>
                  <a:pt x="15" y="695"/>
                </a:lnTo>
                <a:lnTo>
                  <a:pt x="16" y="696"/>
                </a:lnTo>
                <a:lnTo>
                  <a:pt x="17" y="692"/>
                </a:lnTo>
                <a:lnTo>
                  <a:pt x="20" y="692"/>
                </a:lnTo>
                <a:lnTo>
                  <a:pt x="26" y="692"/>
                </a:lnTo>
                <a:lnTo>
                  <a:pt x="28" y="692"/>
                </a:lnTo>
                <a:lnTo>
                  <a:pt x="30" y="691"/>
                </a:lnTo>
                <a:lnTo>
                  <a:pt x="28" y="691"/>
                </a:lnTo>
                <a:lnTo>
                  <a:pt x="27" y="689"/>
                </a:lnTo>
                <a:lnTo>
                  <a:pt x="28" y="687"/>
                </a:lnTo>
                <a:lnTo>
                  <a:pt x="27" y="685"/>
                </a:lnTo>
                <a:lnTo>
                  <a:pt x="26" y="684"/>
                </a:lnTo>
                <a:lnTo>
                  <a:pt x="23" y="687"/>
                </a:lnTo>
                <a:lnTo>
                  <a:pt x="21" y="686"/>
                </a:lnTo>
                <a:lnTo>
                  <a:pt x="22" y="684"/>
                </a:lnTo>
                <a:lnTo>
                  <a:pt x="22" y="682"/>
                </a:lnTo>
                <a:lnTo>
                  <a:pt x="23" y="682"/>
                </a:lnTo>
                <a:lnTo>
                  <a:pt x="27" y="682"/>
                </a:lnTo>
                <a:lnTo>
                  <a:pt x="29" y="681"/>
                </a:lnTo>
                <a:lnTo>
                  <a:pt x="27" y="680"/>
                </a:lnTo>
                <a:lnTo>
                  <a:pt x="23" y="680"/>
                </a:lnTo>
                <a:lnTo>
                  <a:pt x="26" y="675"/>
                </a:lnTo>
                <a:lnTo>
                  <a:pt x="26" y="674"/>
                </a:lnTo>
                <a:lnTo>
                  <a:pt x="30" y="672"/>
                </a:lnTo>
                <a:lnTo>
                  <a:pt x="31" y="671"/>
                </a:lnTo>
                <a:lnTo>
                  <a:pt x="29" y="671"/>
                </a:lnTo>
                <a:lnTo>
                  <a:pt x="27" y="672"/>
                </a:lnTo>
                <a:lnTo>
                  <a:pt x="23" y="675"/>
                </a:lnTo>
                <a:lnTo>
                  <a:pt x="22" y="677"/>
                </a:lnTo>
                <a:lnTo>
                  <a:pt x="21" y="679"/>
                </a:lnTo>
                <a:lnTo>
                  <a:pt x="20" y="682"/>
                </a:lnTo>
                <a:lnTo>
                  <a:pt x="18" y="684"/>
                </a:lnTo>
                <a:lnTo>
                  <a:pt x="16" y="685"/>
                </a:lnTo>
                <a:lnTo>
                  <a:pt x="14" y="685"/>
                </a:lnTo>
                <a:lnTo>
                  <a:pt x="10" y="684"/>
                </a:lnTo>
                <a:lnTo>
                  <a:pt x="9" y="683"/>
                </a:lnTo>
                <a:lnTo>
                  <a:pt x="10" y="680"/>
                </a:lnTo>
                <a:lnTo>
                  <a:pt x="13" y="679"/>
                </a:lnTo>
                <a:lnTo>
                  <a:pt x="14" y="677"/>
                </a:lnTo>
                <a:lnTo>
                  <a:pt x="10" y="679"/>
                </a:lnTo>
                <a:lnTo>
                  <a:pt x="9" y="678"/>
                </a:lnTo>
                <a:lnTo>
                  <a:pt x="8" y="678"/>
                </a:lnTo>
                <a:lnTo>
                  <a:pt x="6" y="679"/>
                </a:lnTo>
                <a:lnTo>
                  <a:pt x="6" y="680"/>
                </a:lnTo>
                <a:lnTo>
                  <a:pt x="6" y="682"/>
                </a:lnTo>
                <a:lnTo>
                  <a:pt x="5" y="682"/>
                </a:lnTo>
                <a:lnTo>
                  <a:pt x="2" y="680"/>
                </a:lnTo>
                <a:lnTo>
                  <a:pt x="1" y="679"/>
                </a:lnTo>
                <a:lnTo>
                  <a:pt x="1" y="675"/>
                </a:lnTo>
                <a:lnTo>
                  <a:pt x="4" y="675"/>
                </a:lnTo>
                <a:lnTo>
                  <a:pt x="4" y="674"/>
                </a:lnTo>
                <a:lnTo>
                  <a:pt x="3" y="673"/>
                </a:lnTo>
                <a:lnTo>
                  <a:pt x="1" y="672"/>
                </a:lnTo>
                <a:lnTo>
                  <a:pt x="2" y="670"/>
                </a:lnTo>
                <a:lnTo>
                  <a:pt x="2" y="668"/>
                </a:lnTo>
                <a:lnTo>
                  <a:pt x="3" y="669"/>
                </a:lnTo>
                <a:lnTo>
                  <a:pt x="5" y="669"/>
                </a:lnTo>
                <a:lnTo>
                  <a:pt x="7" y="669"/>
                </a:lnTo>
                <a:lnTo>
                  <a:pt x="9" y="669"/>
                </a:lnTo>
                <a:lnTo>
                  <a:pt x="10" y="669"/>
                </a:lnTo>
                <a:lnTo>
                  <a:pt x="13" y="669"/>
                </a:lnTo>
                <a:lnTo>
                  <a:pt x="14" y="668"/>
                </a:lnTo>
                <a:lnTo>
                  <a:pt x="14" y="667"/>
                </a:lnTo>
                <a:lnTo>
                  <a:pt x="13" y="666"/>
                </a:lnTo>
                <a:lnTo>
                  <a:pt x="13" y="664"/>
                </a:lnTo>
                <a:lnTo>
                  <a:pt x="14" y="662"/>
                </a:lnTo>
                <a:lnTo>
                  <a:pt x="16" y="662"/>
                </a:lnTo>
                <a:lnTo>
                  <a:pt x="17" y="662"/>
                </a:lnTo>
                <a:lnTo>
                  <a:pt x="16" y="662"/>
                </a:lnTo>
                <a:lnTo>
                  <a:pt x="16" y="660"/>
                </a:lnTo>
                <a:lnTo>
                  <a:pt x="17" y="660"/>
                </a:lnTo>
                <a:lnTo>
                  <a:pt x="19" y="659"/>
                </a:lnTo>
                <a:lnTo>
                  <a:pt x="21" y="658"/>
                </a:lnTo>
                <a:lnTo>
                  <a:pt x="22" y="657"/>
                </a:lnTo>
                <a:lnTo>
                  <a:pt x="23" y="655"/>
                </a:lnTo>
                <a:lnTo>
                  <a:pt x="23" y="654"/>
                </a:lnTo>
                <a:lnTo>
                  <a:pt x="21" y="656"/>
                </a:lnTo>
                <a:lnTo>
                  <a:pt x="19" y="657"/>
                </a:lnTo>
                <a:lnTo>
                  <a:pt x="18" y="657"/>
                </a:lnTo>
                <a:lnTo>
                  <a:pt x="16" y="659"/>
                </a:lnTo>
                <a:lnTo>
                  <a:pt x="15" y="660"/>
                </a:lnTo>
                <a:lnTo>
                  <a:pt x="13" y="660"/>
                </a:lnTo>
                <a:lnTo>
                  <a:pt x="10" y="657"/>
                </a:lnTo>
                <a:lnTo>
                  <a:pt x="9" y="655"/>
                </a:lnTo>
                <a:lnTo>
                  <a:pt x="7" y="656"/>
                </a:lnTo>
                <a:lnTo>
                  <a:pt x="3" y="652"/>
                </a:lnTo>
                <a:lnTo>
                  <a:pt x="2" y="650"/>
                </a:lnTo>
                <a:lnTo>
                  <a:pt x="1" y="648"/>
                </a:lnTo>
                <a:lnTo>
                  <a:pt x="3" y="648"/>
                </a:lnTo>
                <a:lnTo>
                  <a:pt x="6" y="649"/>
                </a:lnTo>
                <a:lnTo>
                  <a:pt x="6" y="651"/>
                </a:lnTo>
                <a:lnTo>
                  <a:pt x="8" y="652"/>
                </a:lnTo>
                <a:lnTo>
                  <a:pt x="8" y="653"/>
                </a:lnTo>
                <a:lnTo>
                  <a:pt x="9" y="652"/>
                </a:lnTo>
                <a:lnTo>
                  <a:pt x="10" y="652"/>
                </a:lnTo>
                <a:lnTo>
                  <a:pt x="11" y="653"/>
                </a:lnTo>
                <a:lnTo>
                  <a:pt x="13" y="654"/>
                </a:lnTo>
                <a:lnTo>
                  <a:pt x="13" y="655"/>
                </a:lnTo>
                <a:lnTo>
                  <a:pt x="13" y="654"/>
                </a:lnTo>
                <a:lnTo>
                  <a:pt x="13" y="653"/>
                </a:lnTo>
                <a:lnTo>
                  <a:pt x="11" y="652"/>
                </a:lnTo>
                <a:lnTo>
                  <a:pt x="9" y="650"/>
                </a:lnTo>
                <a:lnTo>
                  <a:pt x="9" y="649"/>
                </a:lnTo>
                <a:lnTo>
                  <a:pt x="10" y="649"/>
                </a:lnTo>
                <a:lnTo>
                  <a:pt x="11" y="649"/>
                </a:lnTo>
                <a:lnTo>
                  <a:pt x="10" y="648"/>
                </a:lnTo>
                <a:lnTo>
                  <a:pt x="9" y="648"/>
                </a:lnTo>
                <a:lnTo>
                  <a:pt x="7" y="647"/>
                </a:lnTo>
                <a:lnTo>
                  <a:pt x="6" y="646"/>
                </a:lnTo>
                <a:lnTo>
                  <a:pt x="5" y="646"/>
                </a:lnTo>
                <a:lnTo>
                  <a:pt x="5" y="647"/>
                </a:lnTo>
                <a:lnTo>
                  <a:pt x="2" y="646"/>
                </a:lnTo>
                <a:lnTo>
                  <a:pt x="0" y="644"/>
                </a:lnTo>
                <a:lnTo>
                  <a:pt x="5" y="643"/>
                </a:lnTo>
                <a:lnTo>
                  <a:pt x="7" y="644"/>
                </a:lnTo>
                <a:lnTo>
                  <a:pt x="9" y="644"/>
                </a:lnTo>
                <a:lnTo>
                  <a:pt x="13" y="646"/>
                </a:lnTo>
                <a:lnTo>
                  <a:pt x="14" y="647"/>
                </a:lnTo>
                <a:lnTo>
                  <a:pt x="14" y="644"/>
                </a:lnTo>
                <a:lnTo>
                  <a:pt x="13" y="643"/>
                </a:lnTo>
                <a:lnTo>
                  <a:pt x="9" y="642"/>
                </a:lnTo>
                <a:lnTo>
                  <a:pt x="7" y="640"/>
                </a:lnTo>
                <a:lnTo>
                  <a:pt x="9" y="639"/>
                </a:lnTo>
                <a:lnTo>
                  <a:pt x="10" y="635"/>
                </a:lnTo>
                <a:lnTo>
                  <a:pt x="11" y="633"/>
                </a:lnTo>
                <a:lnTo>
                  <a:pt x="9" y="633"/>
                </a:lnTo>
                <a:lnTo>
                  <a:pt x="8" y="633"/>
                </a:lnTo>
                <a:lnTo>
                  <a:pt x="6" y="631"/>
                </a:lnTo>
                <a:lnTo>
                  <a:pt x="7" y="628"/>
                </a:lnTo>
                <a:lnTo>
                  <a:pt x="10" y="627"/>
                </a:lnTo>
                <a:lnTo>
                  <a:pt x="16" y="627"/>
                </a:lnTo>
                <a:lnTo>
                  <a:pt x="18" y="629"/>
                </a:lnTo>
                <a:lnTo>
                  <a:pt x="22" y="632"/>
                </a:lnTo>
                <a:lnTo>
                  <a:pt x="24" y="629"/>
                </a:lnTo>
                <a:lnTo>
                  <a:pt x="29" y="627"/>
                </a:lnTo>
                <a:lnTo>
                  <a:pt x="34" y="626"/>
                </a:lnTo>
                <a:lnTo>
                  <a:pt x="36" y="627"/>
                </a:lnTo>
                <a:lnTo>
                  <a:pt x="37" y="625"/>
                </a:lnTo>
                <a:lnTo>
                  <a:pt x="41" y="625"/>
                </a:lnTo>
                <a:lnTo>
                  <a:pt x="43" y="627"/>
                </a:lnTo>
                <a:lnTo>
                  <a:pt x="48" y="627"/>
                </a:lnTo>
                <a:lnTo>
                  <a:pt x="50" y="627"/>
                </a:lnTo>
                <a:lnTo>
                  <a:pt x="53" y="628"/>
                </a:lnTo>
                <a:lnTo>
                  <a:pt x="54" y="629"/>
                </a:lnTo>
                <a:lnTo>
                  <a:pt x="57" y="629"/>
                </a:lnTo>
                <a:lnTo>
                  <a:pt x="60" y="629"/>
                </a:lnTo>
                <a:lnTo>
                  <a:pt x="65" y="626"/>
                </a:lnTo>
                <a:lnTo>
                  <a:pt x="72" y="627"/>
                </a:lnTo>
                <a:lnTo>
                  <a:pt x="73" y="630"/>
                </a:lnTo>
                <a:lnTo>
                  <a:pt x="76" y="631"/>
                </a:lnTo>
                <a:lnTo>
                  <a:pt x="79" y="628"/>
                </a:lnTo>
                <a:lnTo>
                  <a:pt x="81" y="628"/>
                </a:lnTo>
                <a:lnTo>
                  <a:pt x="86" y="628"/>
                </a:lnTo>
                <a:lnTo>
                  <a:pt x="84" y="626"/>
                </a:lnTo>
                <a:lnTo>
                  <a:pt x="79" y="627"/>
                </a:lnTo>
                <a:lnTo>
                  <a:pt x="75" y="628"/>
                </a:lnTo>
                <a:lnTo>
                  <a:pt x="75" y="627"/>
                </a:lnTo>
                <a:lnTo>
                  <a:pt x="78" y="626"/>
                </a:lnTo>
                <a:lnTo>
                  <a:pt x="78" y="624"/>
                </a:lnTo>
                <a:lnTo>
                  <a:pt x="73" y="624"/>
                </a:lnTo>
                <a:lnTo>
                  <a:pt x="67" y="623"/>
                </a:lnTo>
                <a:lnTo>
                  <a:pt x="60" y="621"/>
                </a:lnTo>
                <a:lnTo>
                  <a:pt x="60" y="626"/>
                </a:lnTo>
                <a:lnTo>
                  <a:pt x="58" y="626"/>
                </a:lnTo>
                <a:lnTo>
                  <a:pt x="54" y="627"/>
                </a:lnTo>
                <a:lnTo>
                  <a:pt x="50" y="624"/>
                </a:lnTo>
                <a:lnTo>
                  <a:pt x="49" y="623"/>
                </a:lnTo>
                <a:lnTo>
                  <a:pt x="47" y="624"/>
                </a:lnTo>
                <a:lnTo>
                  <a:pt x="45" y="624"/>
                </a:lnTo>
                <a:lnTo>
                  <a:pt x="43" y="623"/>
                </a:lnTo>
                <a:lnTo>
                  <a:pt x="40" y="623"/>
                </a:lnTo>
                <a:lnTo>
                  <a:pt x="34" y="622"/>
                </a:lnTo>
                <a:lnTo>
                  <a:pt x="30" y="622"/>
                </a:lnTo>
                <a:lnTo>
                  <a:pt x="27" y="625"/>
                </a:lnTo>
                <a:lnTo>
                  <a:pt x="21" y="628"/>
                </a:lnTo>
                <a:lnTo>
                  <a:pt x="19" y="627"/>
                </a:lnTo>
                <a:lnTo>
                  <a:pt x="19" y="624"/>
                </a:lnTo>
                <a:lnTo>
                  <a:pt x="15" y="624"/>
                </a:lnTo>
                <a:lnTo>
                  <a:pt x="16" y="623"/>
                </a:lnTo>
                <a:lnTo>
                  <a:pt x="13" y="621"/>
                </a:lnTo>
                <a:lnTo>
                  <a:pt x="10" y="620"/>
                </a:lnTo>
                <a:lnTo>
                  <a:pt x="10" y="619"/>
                </a:lnTo>
                <a:lnTo>
                  <a:pt x="13" y="619"/>
                </a:lnTo>
                <a:lnTo>
                  <a:pt x="16" y="621"/>
                </a:lnTo>
                <a:lnTo>
                  <a:pt x="18" y="620"/>
                </a:lnTo>
                <a:lnTo>
                  <a:pt x="14" y="617"/>
                </a:lnTo>
                <a:lnTo>
                  <a:pt x="8" y="617"/>
                </a:lnTo>
                <a:lnTo>
                  <a:pt x="8" y="616"/>
                </a:lnTo>
                <a:lnTo>
                  <a:pt x="11" y="617"/>
                </a:lnTo>
                <a:lnTo>
                  <a:pt x="11" y="616"/>
                </a:lnTo>
                <a:lnTo>
                  <a:pt x="8" y="615"/>
                </a:lnTo>
                <a:lnTo>
                  <a:pt x="7" y="614"/>
                </a:lnTo>
                <a:lnTo>
                  <a:pt x="13" y="613"/>
                </a:lnTo>
                <a:lnTo>
                  <a:pt x="16" y="611"/>
                </a:lnTo>
                <a:lnTo>
                  <a:pt x="19" y="611"/>
                </a:lnTo>
                <a:lnTo>
                  <a:pt x="16" y="609"/>
                </a:lnTo>
                <a:lnTo>
                  <a:pt x="9" y="609"/>
                </a:lnTo>
                <a:lnTo>
                  <a:pt x="9" y="607"/>
                </a:lnTo>
                <a:lnTo>
                  <a:pt x="11" y="606"/>
                </a:lnTo>
                <a:lnTo>
                  <a:pt x="13" y="604"/>
                </a:lnTo>
                <a:lnTo>
                  <a:pt x="11" y="605"/>
                </a:lnTo>
                <a:lnTo>
                  <a:pt x="8" y="605"/>
                </a:lnTo>
                <a:lnTo>
                  <a:pt x="8" y="604"/>
                </a:lnTo>
                <a:lnTo>
                  <a:pt x="11" y="603"/>
                </a:lnTo>
                <a:lnTo>
                  <a:pt x="14" y="602"/>
                </a:lnTo>
                <a:lnTo>
                  <a:pt x="16" y="603"/>
                </a:lnTo>
                <a:lnTo>
                  <a:pt x="19" y="602"/>
                </a:lnTo>
                <a:lnTo>
                  <a:pt x="23" y="603"/>
                </a:lnTo>
                <a:lnTo>
                  <a:pt x="27" y="605"/>
                </a:lnTo>
                <a:lnTo>
                  <a:pt x="29" y="604"/>
                </a:lnTo>
                <a:lnTo>
                  <a:pt x="31" y="604"/>
                </a:lnTo>
                <a:lnTo>
                  <a:pt x="33" y="602"/>
                </a:lnTo>
                <a:lnTo>
                  <a:pt x="35" y="602"/>
                </a:lnTo>
                <a:lnTo>
                  <a:pt x="37" y="604"/>
                </a:lnTo>
                <a:lnTo>
                  <a:pt x="36" y="602"/>
                </a:lnTo>
                <a:lnTo>
                  <a:pt x="35" y="601"/>
                </a:lnTo>
                <a:lnTo>
                  <a:pt x="33" y="601"/>
                </a:lnTo>
                <a:lnTo>
                  <a:pt x="30" y="603"/>
                </a:lnTo>
                <a:lnTo>
                  <a:pt x="27" y="604"/>
                </a:lnTo>
                <a:lnTo>
                  <a:pt x="26" y="603"/>
                </a:lnTo>
                <a:lnTo>
                  <a:pt x="24" y="601"/>
                </a:lnTo>
                <a:lnTo>
                  <a:pt x="22" y="601"/>
                </a:lnTo>
                <a:lnTo>
                  <a:pt x="19" y="600"/>
                </a:lnTo>
                <a:lnTo>
                  <a:pt x="16" y="599"/>
                </a:lnTo>
                <a:lnTo>
                  <a:pt x="16" y="597"/>
                </a:lnTo>
                <a:lnTo>
                  <a:pt x="16" y="596"/>
                </a:lnTo>
                <a:lnTo>
                  <a:pt x="19" y="598"/>
                </a:lnTo>
                <a:lnTo>
                  <a:pt x="19" y="597"/>
                </a:lnTo>
                <a:lnTo>
                  <a:pt x="22" y="597"/>
                </a:lnTo>
                <a:lnTo>
                  <a:pt x="20" y="596"/>
                </a:lnTo>
                <a:lnTo>
                  <a:pt x="18" y="595"/>
                </a:lnTo>
                <a:lnTo>
                  <a:pt x="16" y="593"/>
                </a:lnTo>
                <a:lnTo>
                  <a:pt x="16" y="592"/>
                </a:lnTo>
                <a:lnTo>
                  <a:pt x="16" y="589"/>
                </a:lnTo>
                <a:lnTo>
                  <a:pt x="15" y="590"/>
                </a:lnTo>
                <a:lnTo>
                  <a:pt x="9" y="589"/>
                </a:lnTo>
                <a:lnTo>
                  <a:pt x="9" y="587"/>
                </a:lnTo>
                <a:lnTo>
                  <a:pt x="9" y="585"/>
                </a:lnTo>
                <a:lnTo>
                  <a:pt x="10" y="583"/>
                </a:lnTo>
                <a:lnTo>
                  <a:pt x="13" y="582"/>
                </a:lnTo>
                <a:lnTo>
                  <a:pt x="14" y="583"/>
                </a:lnTo>
                <a:lnTo>
                  <a:pt x="14" y="585"/>
                </a:lnTo>
                <a:lnTo>
                  <a:pt x="16" y="586"/>
                </a:lnTo>
                <a:lnTo>
                  <a:pt x="17" y="584"/>
                </a:lnTo>
                <a:lnTo>
                  <a:pt x="16" y="583"/>
                </a:lnTo>
                <a:lnTo>
                  <a:pt x="22" y="581"/>
                </a:lnTo>
                <a:lnTo>
                  <a:pt x="14" y="581"/>
                </a:lnTo>
                <a:lnTo>
                  <a:pt x="16" y="580"/>
                </a:lnTo>
                <a:lnTo>
                  <a:pt x="22" y="579"/>
                </a:lnTo>
                <a:lnTo>
                  <a:pt x="21" y="577"/>
                </a:lnTo>
                <a:lnTo>
                  <a:pt x="23" y="577"/>
                </a:lnTo>
                <a:lnTo>
                  <a:pt x="21" y="576"/>
                </a:lnTo>
                <a:lnTo>
                  <a:pt x="26" y="574"/>
                </a:lnTo>
                <a:lnTo>
                  <a:pt x="35" y="576"/>
                </a:lnTo>
                <a:lnTo>
                  <a:pt x="34" y="579"/>
                </a:lnTo>
                <a:lnTo>
                  <a:pt x="41" y="578"/>
                </a:lnTo>
                <a:lnTo>
                  <a:pt x="45" y="579"/>
                </a:lnTo>
                <a:lnTo>
                  <a:pt x="44" y="581"/>
                </a:lnTo>
                <a:lnTo>
                  <a:pt x="43" y="583"/>
                </a:lnTo>
                <a:lnTo>
                  <a:pt x="42" y="584"/>
                </a:lnTo>
                <a:lnTo>
                  <a:pt x="42" y="586"/>
                </a:lnTo>
                <a:lnTo>
                  <a:pt x="43" y="585"/>
                </a:lnTo>
                <a:lnTo>
                  <a:pt x="45" y="582"/>
                </a:lnTo>
                <a:lnTo>
                  <a:pt x="46" y="580"/>
                </a:lnTo>
                <a:lnTo>
                  <a:pt x="48" y="579"/>
                </a:lnTo>
                <a:lnTo>
                  <a:pt x="47" y="577"/>
                </a:lnTo>
                <a:lnTo>
                  <a:pt x="44" y="577"/>
                </a:lnTo>
                <a:lnTo>
                  <a:pt x="41" y="577"/>
                </a:lnTo>
                <a:lnTo>
                  <a:pt x="37" y="577"/>
                </a:lnTo>
                <a:lnTo>
                  <a:pt x="37" y="576"/>
                </a:lnTo>
                <a:lnTo>
                  <a:pt x="41" y="576"/>
                </a:lnTo>
                <a:lnTo>
                  <a:pt x="46" y="576"/>
                </a:lnTo>
                <a:lnTo>
                  <a:pt x="43" y="574"/>
                </a:lnTo>
                <a:lnTo>
                  <a:pt x="39" y="574"/>
                </a:lnTo>
                <a:lnTo>
                  <a:pt x="34" y="574"/>
                </a:lnTo>
                <a:lnTo>
                  <a:pt x="30" y="573"/>
                </a:lnTo>
                <a:lnTo>
                  <a:pt x="26" y="571"/>
                </a:lnTo>
                <a:lnTo>
                  <a:pt x="22" y="573"/>
                </a:lnTo>
                <a:lnTo>
                  <a:pt x="15" y="571"/>
                </a:lnTo>
                <a:lnTo>
                  <a:pt x="13" y="571"/>
                </a:lnTo>
                <a:lnTo>
                  <a:pt x="13" y="570"/>
                </a:lnTo>
                <a:lnTo>
                  <a:pt x="14" y="569"/>
                </a:lnTo>
                <a:lnTo>
                  <a:pt x="13" y="568"/>
                </a:lnTo>
                <a:lnTo>
                  <a:pt x="11" y="567"/>
                </a:lnTo>
                <a:lnTo>
                  <a:pt x="11" y="565"/>
                </a:lnTo>
                <a:lnTo>
                  <a:pt x="13" y="566"/>
                </a:lnTo>
                <a:lnTo>
                  <a:pt x="14" y="567"/>
                </a:lnTo>
                <a:lnTo>
                  <a:pt x="16" y="566"/>
                </a:lnTo>
                <a:lnTo>
                  <a:pt x="19" y="570"/>
                </a:lnTo>
                <a:lnTo>
                  <a:pt x="23" y="569"/>
                </a:lnTo>
                <a:lnTo>
                  <a:pt x="23" y="566"/>
                </a:lnTo>
                <a:lnTo>
                  <a:pt x="27" y="566"/>
                </a:lnTo>
                <a:lnTo>
                  <a:pt x="23" y="565"/>
                </a:lnTo>
                <a:lnTo>
                  <a:pt x="23" y="564"/>
                </a:lnTo>
                <a:lnTo>
                  <a:pt x="20" y="561"/>
                </a:lnTo>
                <a:lnTo>
                  <a:pt x="16" y="561"/>
                </a:lnTo>
                <a:lnTo>
                  <a:pt x="16" y="560"/>
                </a:lnTo>
                <a:lnTo>
                  <a:pt x="18" y="559"/>
                </a:lnTo>
                <a:lnTo>
                  <a:pt x="18" y="558"/>
                </a:lnTo>
                <a:lnTo>
                  <a:pt x="17" y="558"/>
                </a:lnTo>
                <a:lnTo>
                  <a:pt x="16" y="556"/>
                </a:lnTo>
                <a:lnTo>
                  <a:pt x="19" y="554"/>
                </a:lnTo>
                <a:lnTo>
                  <a:pt x="23" y="557"/>
                </a:lnTo>
                <a:lnTo>
                  <a:pt x="23" y="560"/>
                </a:lnTo>
                <a:lnTo>
                  <a:pt x="30" y="566"/>
                </a:lnTo>
                <a:lnTo>
                  <a:pt x="31" y="564"/>
                </a:lnTo>
                <a:lnTo>
                  <a:pt x="33" y="565"/>
                </a:lnTo>
                <a:lnTo>
                  <a:pt x="33" y="563"/>
                </a:lnTo>
                <a:lnTo>
                  <a:pt x="30" y="561"/>
                </a:lnTo>
                <a:lnTo>
                  <a:pt x="28" y="562"/>
                </a:lnTo>
                <a:lnTo>
                  <a:pt x="27" y="560"/>
                </a:lnTo>
                <a:lnTo>
                  <a:pt x="29" y="557"/>
                </a:lnTo>
                <a:lnTo>
                  <a:pt x="30" y="556"/>
                </a:lnTo>
                <a:lnTo>
                  <a:pt x="33" y="558"/>
                </a:lnTo>
                <a:lnTo>
                  <a:pt x="34" y="558"/>
                </a:lnTo>
                <a:lnTo>
                  <a:pt x="36" y="561"/>
                </a:lnTo>
                <a:lnTo>
                  <a:pt x="36" y="562"/>
                </a:lnTo>
                <a:lnTo>
                  <a:pt x="36" y="558"/>
                </a:lnTo>
                <a:lnTo>
                  <a:pt x="40" y="558"/>
                </a:lnTo>
                <a:lnTo>
                  <a:pt x="43" y="557"/>
                </a:lnTo>
                <a:lnTo>
                  <a:pt x="45" y="560"/>
                </a:lnTo>
                <a:lnTo>
                  <a:pt x="43" y="563"/>
                </a:lnTo>
                <a:lnTo>
                  <a:pt x="41" y="566"/>
                </a:lnTo>
                <a:lnTo>
                  <a:pt x="40" y="569"/>
                </a:lnTo>
                <a:lnTo>
                  <a:pt x="44" y="566"/>
                </a:lnTo>
                <a:lnTo>
                  <a:pt x="46" y="564"/>
                </a:lnTo>
                <a:lnTo>
                  <a:pt x="47" y="561"/>
                </a:lnTo>
                <a:lnTo>
                  <a:pt x="48" y="564"/>
                </a:lnTo>
                <a:lnTo>
                  <a:pt x="48" y="566"/>
                </a:lnTo>
                <a:lnTo>
                  <a:pt x="50" y="564"/>
                </a:lnTo>
                <a:lnTo>
                  <a:pt x="57" y="566"/>
                </a:lnTo>
                <a:lnTo>
                  <a:pt x="57" y="565"/>
                </a:lnTo>
                <a:lnTo>
                  <a:pt x="53" y="564"/>
                </a:lnTo>
                <a:lnTo>
                  <a:pt x="49" y="561"/>
                </a:lnTo>
                <a:lnTo>
                  <a:pt x="45" y="556"/>
                </a:lnTo>
                <a:lnTo>
                  <a:pt x="47" y="556"/>
                </a:lnTo>
                <a:lnTo>
                  <a:pt x="47" y="553"/>
                </a:lnTo>
                <a:lnTo>
                  <a:pt x="54" y="549"/>
                </a:lnTo>
                <a:lnTo>
                  <a:pt x="58" y="546"/>
                </a:lnTo>
                <a:lnTo>
                  <a:pt x="60" y="549"/>
                </a:lnTo>
                <a:lnTo>
                  <a:pt x="61" y="552"/>
                </a:lnTo>
                <a:lnTo>
                  <a:pt x="63" y="555"/>
                </a:lnTo>
                <a:lnTo>
                  <a:pt x="65" y="558"/>
                </a:lnTo>
                <a:lnTo>
                  <a:pt x="67" y="561"/>
                </a:lnTo>
                <a:lnTo>
                  <a:pt x="68" y="561"/>
                </a:lnTo>
                <a:lnTo>
                  <a:pt x="66" y="555"/>
                </a:lnTo>
                <a:lnTo>
                  <a:pt x="63" y="551"/>
                </a:lnTo>
                <a:lnTo>
                  <a:pt x="62" y="547"/>
                </a:lnTo>
                <a:lnTo>
                  <a:pt x="62" y="546"/>
                </a:lnTo>
                <a:lnTo>
                  <a:pt x="67" y="546"/>
                </a:lnTo>
                <a:lnTo>
                  <a:pt x="68" y="551"/>
                </a:lnTo>
                <a:lnTo>
                  <a:pt x="70" y="550"/>
                </a:lnTo>
                <a:lnTo>
                  <a:pt x="68" y="545"/>
                </a:lnTo>
                <a:lnTo>
                  <a:pt x="67" y="543"/>
                </a:lnTo>
                <a:lnTo>
                  <a:pt x="61" y="543"/>
                </a:lnTo>
                <a:lnTo>
                  <a:pt x="56" y="544"/>
                </a:lnTo>
                <a:lnTo>
                  <a:pt x="53" y="545"/>
                </a:lnTo>
                <a:lnTo>
                  <a:pt x="50" y="543"/>
                </a:lnTo>
                <a:lnTo>
                  <a:pt x="53" y="542"/>
                </a:lnTo>
                <a:lnTo>
                  <a:pt x="57" y="542"/>
                </a:lnTo>
                <a:lnTo>
                  <a:pt x="60" y="542"/>
                </a:lnTo>
                <a:lnTo>
                  <a:pt x="60" y="541"/>
                </a:lnTo>
                <a:lnTo>
                  <a:pt x="56" y="541"/>
                </a:lnTo>
                <a:lnTo>
                  <a:pt x="54" y="539"/>
                </a:lnTo>
                <a:lnTo>
                  <a:pt x="59" y="538"/>
                </a:lnTo>
                <a:lnTo>
                  <a:pt x="63" y="538"/>
                </a:lnTo>
                <a:lnTo>
                  <a:pt x="69" y="538"/>
                </a:lnTo>
                <a:lnTo>
                  <a:pt x="69" y="536"/>
                </a:lnTo>
                <a:lnTo>
                  <a:pt x="59" y="537"/>
                </a:lnTo>
                <a:lnTo>
                  <a:pt x="57" y="534"/>
                </a:lnTo>
                <a:lnTo>
                  <a:pt x="63" y="532"/>
                </a:lnTo>
                <a:lnTo>
                  <a:pt x="65" y="533"/>
                </a:lnTo>
                <a:lnTo>
                  <a:pt x="66" y="532"/>
                </a:lnTo>
                <a:lnTo>
                  <a:pt x="68" y="532"/>
                </a:lnTo>
                <a:lnTo>
                  <a:pt x="71" y="534"/>
                </a:lnTo>
                <a:lnTo>
                  <a:pt x="71" y="532"/>
                </a:lnTo>
                <a:lnTo>
                  <a:pt x="76" y="531"/>
                </a:lnTo>
                <a:lnTo>
                  <a:pt x="78" y="532"/>
                </a:lnTo>
                <a:lnTo>
                  <a:pt x="81" y="535"/>
                </a:lnTo>
                <a:lnTo>
                  <a:pt x="83" y="532"/>
                </a:lnTo>
                <a:lnTo>
                  <a:pt x="86" y="531"/>
                </a:lnTo>
                <a:lnTo>
                  <a:pt x="87" y="538"/>
                </a:lnTo>
                <a:lnTo>
                  <a:pt x="88" y="538"/>
                </a:lnTo>
                <a:lnTo>
                  <a:pt x="88" y="533"/>
                </a:lnTo>
                <a:lnTo>
                  <a:pt x="95" y="534"/>
                </a:lnTo>
                <a:lnTo>
                  <a:pt x="96" y="534"/>
                </a:lnTo>
                <a:lnTo>
                  <a:pt x="97" y="537"/>
                </a:lnTo>
                <a:lnTo>
                  <a:pt x="98" y="538"/>
                </a:lnTo>
                <a:lnTo>
                  <a:pt x="100" y="538"/>
                </a:lnTo>
                <a:lnTo>
                  <a:pt x="101" y="541"/>
                </a:lnTo>
                <a:lnTo>
                  <a:pt x="102" y="541"/>
                </a:lnTo>
                <a:lnTo>
                  <a:pt x="105" y="538"/>
                </a:lnTo>
                <a:lnTo>
                  <a:pt x="109" y="536"/>
                </a:lnTo>
                <a:lnTo>
                  <a:pt x="109" y="535"/>
                </a:lnTo>
                <a:lnTo>
                  <a:pt x="107" y="535"/>
                </a:lnTo>
                <a:lnTo>
                  <a:pt x="105" y="536"/>
                </a:lnTo>
                <a:lnTo>
                  <a:pt x="102" y="536"/>
                </a:lnTo>
                <a:lnTo>
                  <a:pt x="101" y="533"/>
                </a:lnTo>
                <a:lnTo>
                  <a:pt x="101" y="531"/>
                </a:lnTo>
                <a:lnTo>
                  <a:pt x="99" y="528"/>
                </a:lnTo>
                <a:lnTo>
                  <a:pt x="99" y="527"/>
                </a:lnTo>
                <a:lnTo>
                  <a:pt x="96" y="526"/>
                </a:lnTo>
                <a:lnTo>
                  <a:pt x="88" y="526"/>
                </a:lnTo>
                <a:lnTo>
                  <a:pt x="84" y="526"/>
                </a:lnTo>
                <a:lnTo>
                  <a:pt x="83" y="522"/>
                </a:lnTo>
                <a:lnTo>
                  <a:pt x="86" y="520"/>
                </a:lnTo>
                <a:lnTo>
                  <a:pt x="92" y="521"/>
                </a:lnTo>
                <a:lnTo>
                  <a:pt x="89" y="518"/>
                </a:lnTo>
                <a:lnTo>
                  <a:pt x="84" y="519"/>
                </a:lnTo>
                <a:lnTo>
                  <a:pt x="84" y="517"/>
                </a:lnTo>
                <a:lnTo>
                  <a:pt x="82" y="515"/>
                </a:lnTo>
                <a:lnTo>
                  <a:pt x="87" y="511"/>
                </a:lnTo>
                <a:lnTo>
                  <a:pt x="95" y="509"/>
                </a:lnTo>
                <a:lnTo>
                  <a:pt x="99" y="513"/>
                </a:lnTo>
                <a:lnTo>
                  <a:pt x="101" y="515"/>
                </a:lnTo>
                <a:lnTo>
                  <a:pt x="107" y="513"/>
                </a:lnTo>
                <a:lnTo>
                  <a:pt x="110" y="512"/>
                </a:lnTo>
                <a:lnTo>
                  <a:pt x="112" y="510"/>
                </a:lnTo>
                <a:lnTo>
                  <a:pt x="108" y="511"/>
                </a:lnTo>
                <a:lnTo>
                  <a:pt x="104" y="513"/>
                </a:lnTo>
                <a:lnTo>
                  <a:pt x="100" y="511"/>
                </a:lnTo>
                <a:lnTo>
                  <a:pt x="98" y="510"/>
                </a:lnTo>
                <a:lnTo>
                  <a:pt x="101" y="508"/>
                </a:lnTo>
                <a:lnTo>
                  <a:pt x="97" y="508"/>
                </a:lnTo>
                <a:lnTo>
                  <a:pt x="98" y="508"/>
                </a:lnTo>
                <a:lnTo>
                  <a:pt x="104" y="507"/>
                </a:lnTo>
                <a:lnTo>
                  <a:pt x="105" y="509"/>
                </a:lnTo>
                <a:lnTo>
                  <a:pt x="105" y="506"/>
                </a:lnTo>
                <a:lnTo>
                  <a:pt x="108" y="503"/>
                </a:lnTo>
                <a:lnTo>
                  <a:pt x="109" y="508"/>
                </a:lnTo>
                <a:lnTo>
                  <a:pt x="109" y="505"/>
                </a:lnTo>
                <a:lnTo>
                  <a:pt x="115" y="504"/>
                </a:lnTo>
                <a:lnTo>
                  <a:pt x="115" y="508"/>
                </a:lnTo>
                <a:lnTo>
                  <a:pt x="112" y="508"/>
                </a:lnTo>
                <a:lnTo>
                  <a:pt x="112" y="511"/>
                </a:lnTo>
                <a:lnTo>
                  <a:pt x="119" y="508"/>
                </a:lnTo>
                <a:lnTo>
                  <a:pt x="119" y="506"/>
                </a:lnTo>
                <a:lnTo>
                  <a:pt x="121" y="504"/>
                </a:lnTo>
                <a:lnTo>
                  <a:pt x="122" y="504"/>
                </a:lnTo>
                <a:lnTo>
                  <a:pt x="123" y="507"/>
                </a:lnTo>
                <a:lnTo>
                  <a:pt x="125" y="511"/>
                </a:lnTo>
                <a:lnTo>
                  <a:pt x="128" y="513"/>
                </a:lnTo>
                <a:lnTo>
                  <a:pt x="128" y="515"/>
                </a:lnTo>
                <a:lnTo>
                  <a:pt x="128" y="518"/>
                </a:lnTo>
                <a:lnTo>
                  <a:pt x="136" y="521"/>
                </a:lnTo>
                <a:lnTo>
                  <a:pt x="139" y="518"/>
                </a:lnTo>
                <a:lnTo>
                  <a:pt x="134" y="516"/>
                </a:lnTo>
                <a:lnTo>
                  <a:pt x="133" y="515"/>
                </a:lnTo>
                <a:lnTo>
                  <a:pt x="130" y="511"/>
                </a:lnTo>
                <a:lnTo>
                  <a:pt x="126" y="508"/>
                </a:lnTo>
                <a:lnTo>
                  <a:pt x="124" y="507"/>
                </a:lnTo>
                <a:lnTo>
                  <a:pt x="124" y="503"/>
                </a:lnTo>
                <a:lnTo>
                  <a:pt x="127" y="503"/>
                </a:lnTo>
                <a:lnTo>
                  <a:pt x="133" y="503"/>
                </a:lnTo>
                <a:lnTo>
                  <a:pt x="137" y="503"/>
                </a:lnTo>
                <a:lnTo>
                  <a:pt x="139" y="506"/>
                </a:lnTo>
                <a:lnTo>
                  <a:pt x="140" y="505"/>
                </a:lnTo>
                <a:lnTo>
                  <a:pt x="140" y="500"/>
                </a:lnTo>
                <a:lnTo>
                  <a:pt x="136" y="501"/>
                </a:lnTo>
                <a:lnTo>
                  <a:pt x="132" y="501"/>
                </a:lnTo>
                <a:lnTo>
                  <a:pt x="128" y="498"/>
                </a:lnTo>
                <a:lnTo>
                  <a:pt x="128" y="495"/>
                </a:lnTo>
                <a:lnTo>
                  <a:pt x="131" y="496"/>
                </a:lnTo>
                <a:lnTo>
                  <a:pt x="135" y="494"/>
                </a:lnTo>
                <a:lnTo>
                  <a:pt x="136" y="496"/>
                </a:lnTo>
                <a:lnTo>
                  <a:pt x="139" y="500"/>
                </a:lnTo>
                <a:lnTo>
                  <a:pt x="139" y="499"/>
                </a:lnTo>
                <a:lnTo>
                  <a:pt x="137" y="496"/>
                </a:lnTo>
                <a:lnTo>
                  <a:pt x="136" y="493"/>
                </a:lnTo>
                <a:lnTo>
                  <a:pt x="146" y="490"/>
                </a:lnTo>
                <a:lnTo>
                  <a:pt x="143" y="486"/>
                </a:lnTo>
                <a:lnTo>
                  <a:pt x="146" y="485"/>
                </a:lnTo>
                <a:lnTo>
                  <a:pt x="149" y="485"/>
                </a:lnTo>
                <a:lnTo>
                  <a:pt x="149" y="487"/>
                </a:lnTo>
                <a:lnTo>
                  <a:pt x="152" y="486"/>
                </a:lnTo>
                <a:lnTo>
                  <a:pt x="153" y="487"/>
                </a:lnTo>
                <a:lnTo>
                  <a:pt x="153" y="484"/>
                </a:lnTo>
                <a:lnTo>
                  <a:pt x="154" y="483"/>
                </a:lnTo>
                <a:lnTo>
                  <a:pt x="156" y="484"/>
                </a:lnTo>
                <a:lnTo>
                  <a:pt x="160" y="489"/>
                </a:lnTo>
                <a:lnTo>
                  <a:pt x="157" y="493"/>
                </a:lnTo>
                <a:lnTo>
                  <a:pt x="153" y="495"/>
                </a:lnTo>
                <a:lnTo>
                  <a:pt x="154" y="497"/>
                </a:lnTo>
                <a:lnTo>
                  <a:pt x="157" y="495"/>
                </a:lnTo>
                <a:lnTo>
                  <a:pt x="160" y="493"/>
                </a:lnTo>
                <a:lnTo>
                  <a:pt x="163" y="492"/>
                </a:lnTo>
                <a:lnTo>
                  <a:pt x="165" y="490"/>
                </a:lnTo>
                <a:lnTo>
                  <a:pt x="170" y="488"/>
                </a:lnTo>
                <a:lnTo>
                  <a:pt x="166" y="489"/>
                </a:lnTo>
                <a:lnTo>
                  <a:pt x="163" y="489"/>
                </a:lnTo>
                <a:lnTo>
                  <a:pt x="162" y="490"/>
                </a:lnTo>
                <a:lnTo>
                  <a:pt x="160" y="488"/>
                </a:lnTo>
                <a:lnTo>
                  <a:pt x="160" y="486"/>
                </a:lnTo>
                <a:lnTo>
                  <a:pt x="163" y="485"/>
                </a:lnTo>
                <a:lnTo>
                  <a:pt x="166" y="485"/>
                </a:lnTo>
                <a:lnTo>
                  <a:pt x="170" y="484"/>
                </a:lnTo>
                <a:lnTo>
                  <a:pt x="170" y="483"/>
                </a:lnTo>
                <a:lnTo>
                  <a:pt x="166" y="483"/>
                </a:lnTo>
                <a:lnTo>
                  <a:pt x="163" y="482"/>
                </a:lnTo>
                <a:lnTo>
                  <a:pt x="164" y="484"/>
                </a:lnTo>
                <a:lnTo>
                  <a:pt x="161" y="484"/>
                </a:lnTo>
                <a:lnTo>
                  <a:pt x="160" y="483"/>
                </a:lnTo>
                <a:lnTo>
                  <a:pt x="161" y="481"/>
                </a:lnTo>
                <a:lnTo>
                  <a:pt x="166" y="478"/>
                </a:lnTo>
                <a:lnTo>
                  <a:pt x="167" y="478"/>
                </a:lnTo>
                <a:lnTo>
                  <a:pt x="166" y="481"/>
                </a:lnTo>
                <a:lnTo>
                  <a:pt x="169" y="480"/>
                </a:lnTo>
                <a:lnTo>
                  <a:pt x="170" y="478"/>
                </a:lnTo>
                <a:lnTo>
                  <a:pt x="172" y="478"/>
                </a:lnTo>
                <a:lnTo>
                  <a:pt x="173" y="480"/>
                </a:lnTo>
                <a:lnTo>
                  <a:pt x="173" y="477"/>
                </a:lnTo>
                <a:lnTo>
                  <a:pt x="171" y="477"/>
                </a:lnTo>
                <a:lnTo>
                  <a:pt x="178" y="473"/>
                </a:lnTo>
                <a:lnTo>
                  <a:pt x="179" y="476"/>
                </a:lnTo>
                <a:lnTo>
                  <a:pt x="180" y="478"/>
                </a:lnTo>
                <a:lnTo>
                  <a:pt x="182" y="479"/>
                </a:lnTo>
                <a:lnTo>
                  <a:pt x="180" y="480"/>
                </a:lnTo>
                <a:lnTo>
                  <a:pt x="183" y="483"/>
                </a:lnTo>
                <a:lnTo>
                  <a:pt x="185" y="484"/>
                </a:lnTo>
                <a:lnTo>
                  <a:pt x="186" y="485"/>
                </a:lnTo>
                <a:lnTo>
                  <a:pt x="185" y="489"/>
                </a:lnTo>
                <a:lnTo>
                  <a:pt x="184" y="491"/>
                </a:lnTo>
                <a:lnTo>
                  <a:pt x="182" y="493"/>
                </a:lnTo>
                <a:lnTo>
                  <a:pt x="180" y="493"/>
                </a:lnTo>
                <a:lnTo>
                  <a:pt x="180" y="494"/>
                </a:lnTo>
                <a:lnTo>
                  <a:pt x="183" y="494"/>
                </a:lnTo>
                <a:lnTo>
                  <a:pt x="185" y="492"/>
                </a:lnTo>
                <a:lnTo>
                  <a:pt x="188" y="491"/>
                </a:lnTo>
                <a:lnTo>
                  <a:pt x="190" y="493"/>
                </a:lnTo>
                <a:lnTo>
                  <a:pt x="193" y="493"/>
                </a:lnTo>
                <a:lnTo>
                  <a:pt x="195" y="493"/>
                </a:lnTo>
                <a:lnTo>
                  <a:pt x="196" y="492"/>
                </a:lnTo>
                <a:lnTo>
                  <a:pt x="191" y="491"/>
                </a:lnTo>
                <a:lnTo>
                  <a:pt x="189" y="490"/>
                </a:lnTo>
                <a:lnTo>
                  <a:pt x="190" y="488"/>
                </a:lnTo>
                <a:lnTo>
                  <a:pt x="192" y="487"/>
                </a:lnTo>
                <a:lnTo>
                  <a:pt x="196" y="485"/>
                </a:lnTo>
                <a:lnTo>
                  <a:pt x="198" y="486"/>
                </a:lnTo>
                <a:lnTo>
                  <a:pt x="201" y="486"/>
                </a:lnTo>
                <a:lnTo>
                  <a:pt x="202" y="485"/>
                </a:lnTo>
                <a:lnTo>
                  <a:pt x="203" y="485"/>
                </a:lnTo>
                <a:lnTo>
                  <a:pt x="204" y="486"/>
                </a:lnTo>
                <a:lnTo>
                  <a:pt x="208" y="485"/>
                </a:lnTo>
                <a:lnTo>
                  <a:pt x="212" y="487"/>
                </a:lnTo>
                <a:lnTo>
                  <a:pt x="215" y="486"/>
                </a:lnTo>
                <a:lnTo>
                  <a:pt x="216" y="486"/>
                </a:lnTo>
                <a:lnTo>
                  <a:pt x="217" y="484"/>
                </a:lnTo>
                <a:lnTo>
                  <a:pt x="214" y="483"/>
                </a:lnTo>
                <a:lnTo>
                  <a:pt x="212" y="482"/>
                </a:lnTo>
                <a:lnTo>
                  <a:pt x="213" y="481"/>
                </a:lnTo>
                <a:lnTo>
                  <a:pt x="214" y="479"/>
                </a:lnTo>
                <a:lnTo>
                  <a:pt x="217" y="478"/>
                </a:lnTo>
                <a:lnTo>
                  <a:pt x="218" y="476"/>
                </a:lnTo>
                <a:lnTo>
                  <a:pt x="217" y="475"/>
                </a:lnTo>
                <a:lnTo>
                  <a:pt x="210" y="480"/>
                </a:lnTo>
                <a:lnTo>
                  <a:pt x="211" y="475"/>
                </a:lnTo>
                <a:lnTo>
                  <a:pt x="213" y="475"/>
                </a:lnTo>
                <a:lnTo>
                  <a:pt x="217" y="473"/>
                </a:lnTo>
                <a:lnTo>
                  <a:pt x="217" y="471"/>
                </a:lnTo>
                <a:lnTo>
                  <a:pt x="222" y="470"/>
                </a:lnTo>
                <a:lnTo>
                  <a:pt x="227" y="468"/>
                </a:lnTo>
                <a:lnTo>
                  <a:pt x="228" y="467"/>
                </a:lnTo>
                <a:lnTo>
                  <a:pt x="231" y="467"/>
                </a:lnTo>
                <a:lnTo>
                  <a:pt x="234" y="466"/>
                </a:lnTo>
                <a:lnTo>
                  <a:pt x="235" y="465"/>
                </a:lnTo>
                <a:lnTo>
                  <a:pt x="235" y="462"/>
                </a:lnTo>
                <a:lnTo>
                  <a:pt x="232" y="462"/>
                </a:lnTo>
                <a:lnTo>
                  <a:pt x="231" y="462"/>
                </a:lnTo>
                <a:lnTo>
                  <a:pt x="230" y="460"/>
                </a:lnTo>
                <a:lnTo>
                  <a:pt x="227" y="461"/>
                </a:lnTo>
                <a:lnTo>
                  <a:pt x="224" y="460"/>
                </a:lnTo>
                <a:lnTo>
                  <a:pt x="224" y="458"/>
                </a:lnTo>
                <a:lnTo>
                  <a:pt x="228" y="457"/>
                </a:lnTo>
                <a:lnTo>
                  <a:pt x="227" y="456"/>
                </a:lnTo>
                <a:lnTo>
                  <a:pt x="229" y="453"/>
                </a:lnTo>
                <a:lnTo>
                  <a:pt x="234" y="454"/>
                </a:lnTo>
                <a:lnTo>
                  <a:pt x="236" y="453"/>
                </a:lnTo>
                <a:lnTo>
                  <a:pt x="237" y="450"/>
                </a:lnTo>
                <a:lnTo>
                  <a:pt x="235" y="450"/>
                </a:lnTo>
                <a:lnTo>
                  <a:pt x="229" y="450"/>
                </a:lnTo>
                <a:lnTo>
                  <a:pt x="229" y="448"/>
                </a:lnTo>
                <a:lnTo>
                  <a:pt x="232" y="447"/>
                </a:lnTo>
                <a:lnTo>
                  <a:pt x="231" y="445"/>
                </a:lnTo>
                <a:lnTo>
                  <a:pt x="227" y="448"/>
                </a:lnTo>
                <a:lnTo>
                  <a:pt x="228" y="450"/>
                </a:lnTo>
                <a:lnTo>
                  <a:pt x="226" y="452"/>
                </a:lnTo>
                <a:lnTo>
                  <a:pt x="222" y="454"/>
                </a:lnTo>
                <a:lnTo>
                  <a:pt x="216" y="458"/>
                </a:lnTo>
                <a:lnTo>
                  <a:pt x="209" y="461"/>
                </a:lnTo>
                <a:lnTo>
                  <a:pt x="208" y="464"/>
                </a:lnTo>
                <a:lnTo>
                  <a:pt x="209" y="463"/>
                </a:lnTo>
                <a:lnTo>
                  <a:pt x="211" y="461"/>
                </a:lnTo>
                <a:lnTo>
                  <a:pt x="214" y="461"/>
                </a:lnTo>
                <a:lnTo>
                  <a:pt x="217" y="458"/>
                </a:lnTo>
                <a:lnTo>
                  <a:pt x="222" y="459"/>
                </a:lnTo>
                <a:lnTo>
                  <a:pt x="223" y="462"/>
                </a:lnTo>
                <a:lnTo>
                  <a:pt x="221" y="464"/>
                </a:lnTo>
                <a:lnTo>
                  <a:pt x="218" y="468"/>
                </a:lnTo>
                <a:lnTo>
                  <a:pt x="213" y="470"/>
                </a:lnTo>
                <a:lnTo>
                  <a:pt x="209" y="472"/>
                </a:lnTo>
                <a:lnTo>
                  <a:pt x="201" y="478"/>
                </a:lnTo>
                <a:lnTo>
                  <a:pt x="193" y="480"/>
                </a:lnTo>
                <a:lnTo>
                  <a:pt x="190" y="483"/>
                </a:lnTo>
                <a:lnTo>
                  <a:pt x="186" y="483"/>
                </a:lnTo>
                <a:lnTo>
                  <a:pt x="184" y="480"/>
                </a:lnTo>
                <a:lnTo>
                  <a:pt x="184" y="478"/>
                </a:lnTo>
                <a:lnTo>
                  <a:pt x="185" y="476"/>
                </a:lnTo>
                <a:lnTo>
                  <a:pt x="183" y="476"/>
                </a:lnTo>
                <a:lnTo>
                  <a:pt x="180" y="473"/>
                </a:lnTo>
                <a:lnTo>
                  <a:pt x="182" y="471"/>
                </a:lnTo>
                <a:lnTo>
                  <a:pt x="186" y="470"/>
                </a:lnTo>
                <a:lnTo>
                  <a:pt x="189" y="468"/>
                </a:lnTo>
                <a:lnTo>
                  <a:pt x="193" y="465"/>
                </a:lnTo>
                <a:lnTo>
                  <a:pt x="187" y="467"/>
                </a:lnTo>
                <a:lnTo>
                  <a:pt x="183" y="468"/>
                </a:lnTo>
                <a:lnTo>
                  <a:pt x="177" y="469"/>
                </a:lnTo>
                <a:lnTo>
                  <a:pt x="173" y="472"/>
                </a:lnTo>
                <a:lnTo>
                  <a:pt x="173" y="468"/>
                </a:lnTo>
                <a:lnTo>
                  <a:pt x="180" y="465"/>
                </a:lnTo>
                <a:lnTo>
                  <a:pt x="173" y="465"/>
                </a:lnTo>
                <a:lnTo>
                  <a:pt x="174" y="464"/>
                </a:lnTo>
                <a:lnTo>
                  <a:pt x="177" y="462"/>
                </a:lnTo>
                <a:lnTo>
                  <a:pt x="183" y="461"/>
                </a:lnTo>
                <a:lnTo>
                  <a:pt x="184" y="460"/>
                </a:lnTo>
                <a:lnTo>
                  <a:pt x="183" y="459"/>
                </a:lnTo>
                <a:lnTo>
                  <a:pt x="185" y="458"/>
                </a:lnTo>
                <a:lnTo>
                  <a:pt x="186" y="459"/>
                </a:lnTo>
                <a:lnTo>
                  <a:pt x="191" y="456"/>
                </a:lnTo>
                <a:lnTo>
                  <a:pt x="193" y="456"/>
                </a:lnTo>
                <a:lnTo>
                  <a:pt x="196" y="458"/>
                </a:lnTo>
                <a:lnTo>
                  <a:pt x="195" y="455"/>
                </a:lnTo>
                <a:lnTo>
                  <a:pt x="193" y="454"/>
                </a:lnTo>
                <a:lnTo>
                  <a:pt x="191" y="455"/>
                </a:lnTo>
                <a:lnTo>
                  <a:pt x="190" y="455"/>
                </a:lnTo>
                <a:lnTo>
                  <a:pt x="193" y="452"/>
                </a:lnTo>
                <a:lnTo>
                  <a:pt x="190" y="453"/>
                </a:lnTo>
                <a:lnTo>
                  <a:pt x="188" y="453"/>
                </a:lnTo>
                <a:lnTo>
                  <a:pt x="188" y="450"/>
                </a:lnTo>
                <a:lnTo>
                  <a:pt x="190" y="449"/>
                </a:lnTo>
                <a:lnTo>
                  <a:pt x="190" y="448"/>
                </a:lnTo>
                <a:lnTo>
                  <a:pt x="187" y="449"/>
                </a:lnTo>
                <a:lnTo>
                  <a:pt x="186" y="447"/>
                </a:lnTo>
                <a:lnTo>
                  <a:pt x="187" y="446"/>
                </a:lnTo>
                <a:lnTo>
                  <a:pt x="189" y="447"/>
                </a:lnTo>
                <a:lnTo>
                  <a:pt x="189" y="445"/>
                </a:lnTo>
                <a:lnTo>
                  <a:pt x="190" y="445"/>
                </a:lnTo>
                <a:lnTo>
                  <a:pt x="192" y="447"/>
                </a:lnTo>
                <a:lnTo>
                  <a:pt x="197" y="445"/>
                </a:lnTo>
                <a:lnTo>
                  <a:pt x="195" y="445"/>
                </a:lnTo>
                <a:lnTo>
                  <a:pt x="192" y="444"/>
                </a:lnTo>
                <a:lnTo>
                  <a:pt x="193" y="443"/>
                </a:lnTo>
                <a:lnTo>
                  <a:pt x="196" y="442"/>
                </a:lnTo>
                <a:lnTo>
                  <a:pt x="193" y="440"/>
                </a:lnTo>
                <a:lnTo>
                  <a:pt x="195" y="439"/>
                </a:lnTo>
                <a:lnTo>
                  <a:pt x="199" y="439"/>
                </a:lnTo>
                <a:lnTo>
                  <a:pt x="200" y="440"/>
                </a:lnTo>
                <a:lnTo>
                  <a:pt x="201" y="440"/>
                </a:lnTo>
                <a:lnTo>
                  <a:pt x="201" y="439"/>
                </a:lnTo>
                <a:lnTo>
                  <a:pt x="198" y="438"/>
                </a:lnTo>
                <a:lnTo>
                  <a:pt x="199" y="436"/>
                </a:lnTo>
                <a:lnTo>
                  <a:pt x="201" y="435"/>
                </a:lnTo>
                <a:lnTo>
                  <a:pt x="200" y="434"/>
                </a:lnTo>
                <a:lnTo>
                  <a:pt x="202" y="433"/>
                </a:lnTo>
                <a:lnTo>
                  <a:pt x="205" y="433"/>
                </a:lnTo>
                <a:lnTo>
                  <a:pt x="204" y="433"/>
                </a:lnTo>
                <a:lnTo>
                  <a:pt x="203" y="430"/>
                </a:lnTo>
                <a:lnTo>
                  <a:pt x="205" y="428"/>
                </a:lnTo>
                <a:lnTo>
                  <a:pt x="206" y="428"/>
                </a:lnTo>
                <a:lnTo>
                  <a:pt x="208" y="426"/>
                </a:lnTo>
                <a:lnTo>
                  <a:pt x="208" y="423"/>
                </a:lnTo>
                <a:lnTo>
                  <a:pt x="213" y="422"/>
                </a:lnTo>
                <a:lnTo>
                  <a:pt x="214" y="420"/>
                </a:lnTo>
                <a:lnTo>
                  <a:pt x="219" y="420"/>
                </a:lnTo>
                <a:lnTo>
                  <a:pt x="222" y="418"/>
                </a:lnTo>
                <a:lnTo>
                  <a:pt x="218" y="415"/>
                </a:lnTo>
                <a:lnTo>
                  <a:pt x="221" y="414"/>
                </a:lnTo>
                <a:lnTo>
                  <a:pt x="223" y="416"/>
                </a:lnTo>
                <a:lnTo>
                  <a:pt x="224" y="420"/>
                </a:lnTo>
                <a:lnTo>
                  <a:pt x="228" y="424"/>
                </a:lnTo>
                <a:lnTo>
                  <a:pt x="231" y="425"/>
                </a:lnTo>
                <a:lnTo>
                  <a:pt x="231" y="427"/>
                </a:lnTo>
                <a:lnTo>
                  <a:pt x="228" y="430"/>
                </a:lnTo>
                <a:lnTo>
                  <a:pt x="229" y="431"/>
                </a:lnTo>
                <a:lnTo>
                  <a:pt x="235" y="425"/>
                </a:lnTo>
                <a:lnTo>
                  <a:pt x="237" y="425"/>
                </a:lnTo>
                <a:lnTo>
                  <a:pt x="239" y="422"/>
                </a:lnTo>
                <a:lnTo>
                  <a:pt x="245" y="424"/>
                </a:lnTo>
                <a:lnTo>
                  <a:pt x="252" y="424"/>
                </a:lnTo>
                <a:lnTo>
                  <a:pt x="252" y="422"/>
                </a:lnTo>
                <a:lnTo>
                  <a:pt x="254" y="420"/>
                </a:lnTo>
                <a:lnTo>
                  <a:pt x="250" y="421"/>
                </a:lnTo>
                <a:lnTo>
                  <a:pt x="250" y="423"/>
                </a:lnTo>
                <a:lnTo>
                  <a:pt x="241" y="421"/>
                </a:lnTo>
                <a:lnTo>
                  <a:pt x="236" y="423"/>
                </a:lnTo>
                <a:lnTo>
                  <a:pt x="230" y="421"/>
                </a:lnTo>
                <a:lnTo>
                  <a:pt x="225" y="417"/>
                </a:lnTo>
                <a:lnTo>
                  <a:pt x="223" y="412"/>
                </a:lnTo>
                <a:lnTo>
                  <a:pt x="224" y="411"/>
                </a:lnTo>
                <a:lnTo>
                  <a:pt x="228" y="410"/>
                </a:lnTo>
                <a:lnTo>
                  <a:pt x="232" y="409"/>
                </a:lnTo>
                <a:lnTo>
                  <a:pt x="235" y="410"/>
                </a:lnTo>
                <a:lnTo>
                  <a:pt x="235" y="408"/>
                </a:lnTo>
                <a:lnTo>
                  <a:pt x="239" y="405"/>
                </a:lnTo>
                <a:lnTo>
                  <a:pt x="245" y="403"/>
                </a:lnTo>
                <a:lnTo>
                  <a:pt x="249" y="402"/>
                </a:lnTo>
                <a:lnTo>
                  <a:pt x="248" y="401"/>
                </a:lnTo>
                <a:lnTo>
                  <a:pt x="244" y="402"/>
                </a:lnTo>
                <a:lnTo>
                  <a:pt x="239" y="401"/>
                </a:lnTo>
                <a:lnTo>
                  <a:pt x="237" y="402"/>
                </a:lnTo>
                <a:lnTo>
                  <a:pt x="235" y="405"/>
                </a:lnTo>
                <a:lnTo>
                  <a:pt x="228" y="406"/>
                </a:lnTo>
                <a:lnTo>
                  <a:pt x="228" y="405"/>
                </a:lnTo>
                <a:lnTo>
                  <a:pt x="235" y="401"/>
                </a:lnTo>
                <a:lnTo>
                  <a:pt x="229" y="401"/>
                </a:lnTo>
                <a:lnTo>
                  <a:pt x="229" y="399"/>
                </a:lnTo>
                <a:lnTo>
                  <a:pt x="232" y="396"/>
                </a:lnTo>
                <a:lnTo>
                  <a:pt x="237" y="393"/>
                </a:lnTo>
                <a:lnTo>
                  <a:pt x="241" y="392"/>
                </a:lnTo>
                <a:lnTo>
                  <a:pt x="245" y="392"/>
                </a:lnTo>
                <a:lnTo>
                  <a:pt x="245" y="391"/>
                </a:lnTo>
                <a:lnTo>
                  <a:pt x="241" y="390"/>
                </a:lnTo>
                <a:lnTo>
                  <a:pt x="244" y="389"/>
                </a:lnTo>
                <a:lnTo>
                  <a:pt x="245" y="390"/>
                </a:lnTo>
                <a:lnTo>
                  <a:pt x="247" y="388"/>
                </a:lnTo>
                <a:lnTo>
                  <a:pt x="245" y="387"/>
                </a:lnTo>
                <a:lnTo>
                  <a:pt x="249" y="382"/>
                </a:lnTo>
                <a:lnTo>
                  <a:pt x="252" y="381"/>
                </a:lnTo>
                <a:lnTo>
                  <a:pt x="254" y="382"/>
                </a:lnTo>
                <a:lnTo>
                  <a:pt x="255" y="382"/>
                </a:lnTo>
                <a:lnTo>
                  <a:pt x="254" y="385"/>
                </a:lnTo>
                <a:lnTo>
                  <a:pt x="255" y="386"/>
                </a:lnTo>
                <a:lnTo>
                  <a:pt x="257" y="384"/>
                </a:lnTo>
                <a:lnTo>
                  <a:pt x="258" y="384"/>
                </a:lnTo>
                <a:lnTo>
                  <a:pt x="258" y="382"/>
                </a:lnTo>
                <a:lnTo>
                  <a:pt x="258" y="380"/>
                </a:lnTo>
                <a:lnTo>
                  <a:pt x="262" y="378"/>
                </a:lnTo>
                <a:lnTo>
                  <a:pt x="264" y="381"/>
                </a:lnTo>
                <a:lnTo>
                  <a:pt x="263" y="384"/>
                </a:lnTo>
                <a:lnTo>
                  <a:pt x="265" y="385"/>
                </a:lnTo>
                <a:lnTo>
                  <a:pt x="263" y="387"/>
                </a:lnTo>
                <a:lnTo>
                  <a:pt x="263" y="388"/>
                </a:lnTo>
                <a:lnTo>
                  <a:pt x="267" y="386"/>
                </a:lnTo>
                <a:lnTo>
                  <a:pt x="276" y="382"/>
                </a:lnTo>
                <a:lnTo>
                  <a:pt x="280" y="377"/>
                </a:lnTo>
                <a:lnTo>
                  <a:pt x="282" y="375"/>
                </a:lnTo>
                <a:lnTo>
                  <a:pt x="286" y="372"/>
                </a:lnTo>
                <a:lnTo>
                  <a:pt x="285" y="371"/>
                </a:lnTo>
                <a:lnTo>
                  <a:pt x="279" y="376"/>
                </a:lnTo>
                <a:lnTo>
                  <a:pt x="275" y="380"/>
                </a:lnTo>
                <a:lnTo>
                  <a:pt x="270" y="383"/>
                </a:lnTo>
                <a:lnTo>
                  <a:pt x="266" y="382"/>
                </a:lnTo>
                <a:lnTo>
                  <a:pt x="267" y="380"/>
                </a:lnTo>
                <a:lnTo>
                  <a:pt x="270" y="380"/>
                </a:lnTo>
                <a:lnTo>
                  <a:pt x="269" y="379"/>
                </a:lnTo>
                <a:lnTo>
                  <a:pt x="268" y="377"/>
                </a:lnTo>
                <a:lnTo>
                  <a:pt x="266" y="377"/>
                </a:lnTo>
                <a:lnTo>
                  <a:pt x="267" y="377"/>
                </a:lnTo>
                <a:lnTo>
                  <a:pt x="270" y="377"/>
                </a:lnTo>
                <a:lnTo>
                  <a:pt x="270" y="376"/>
                </a:lnTo>
                <a:lnTo>
                  <a:pt x="267" y="375"/>
                </a:lnTo>
                <a:lnTo>
                  <a:pt x="264" y="377"/>
                </a:lnTo>
                <a:lnTo>
                  <a:pt x="265" y="373"/>
                </a:lnTo>
                <a:lnTo>
                  <a:pt x="269" y="372"/>
                </a:lnTo>
                <a:lnTo>
                  <a:pt x="268" y="372"/>
                </a:lnTo>
                <a:lnTo>
                  <a:pt x="268" y="370"/>
                </a:lnTo>
                <a:lnTo>
                  <a:pt x="272" y="370"/>
                </a:lnTo>
                <a:lnTo>
                  <a:pt x="272" y="369"/>
                </a:lnTo>
                <a:lnTo>
                  <a:pt x="268" y="370"/>
                </a:lnTo>
                <a:lnTo>
                  <a:pt x="265" y="372"/>
                </a:lnTo>
                <a:lnTo>
                  <a:pt x="263" y="372"/>
                </a:lnTo>
                <a:lnTo>
                  <a:pt x="262" y="373"/>
                </a:lnTo>
                <a:lnTo>
                  <a:pt x="263" y="374"/>
                </a:lnTo>
                <a:lnTo>
                  <a:pt x="262" y="376"/>
                </a:lnTo>
                <a:lnTo>
                  <a:pt x="256" y="379"/>
                </a:lnTo>
                <a:lnTo>
                  <a:pt x="258" y="375"/>
                </a:lnTo>
                <a:lnTo>
                  <a:pt x="258" y="373"/>
                </a:lnTo>
                <a:lnTo>
                  <a:pt x="257" y="372"/>
                </a:lnTo>
                <a:lnTo>
                  <a:pt x="258" y="369"/>
                </a:lnTo>
                <a:lnTo>
                  <a:pt x="262" y="370"/>
                </a:lnTo>
                <a:lnTo>
                  <a:pt x="262" y="368"/>
                </a:lnTo>
                <a:lnTo>
                  <a:pt x="260" y="368"/>
                </a:lnTo>
                <a:lnTo>
                  <a:pt x="261" y="365"/>
                </a:lnTo>
                <a:lnTo>
                  <a:pt x="266" y="364"/>
                </a:lnTo>
                <a:lnTo>
                  <a:pt x="266" y="362"/>
                </a:lnTo>
                <a:lnTo>
                  <a:pt x="264" y="362"/>
                </a:lnTo>
                <a:lnTo>
                  <a:pt x="263" y="363"/>
                </a:lnTo>
                <a:lnTo>
                  <a:pt x="262" y="363"/>
                </a:lnTo>
                <a:lnTo>
                  <a:pt x="263" y="357"/>
                </a:lnTo>
                <a:lnTo>
                  <a:pt x="265" y="357"/>
                </a:lnTo>
                <a:lnTo>
                  <a:pt x="266" y="359"/>
                </a:lnTo>
                <a:lnTo>
                  <a:pt x="268" y="362"/>
                </a:lnTo>
                <a:lnTo>
                  <a:pt x="269" y="365"/>
                </a:lnTo>
                <a:lnTo>
                  <a:pt x="272" y="364"/>
                </a:lnTo>
                <a:lnTo>
                  <a:pt x="275" y="364"/>
                </a:lnTo>
                <a:lnTo>
                  <a:pt x="276" y="364"/>
                </a:lnTo>
                <a:lnTo>
                  <a:pt x="273" y="361"/>
                </a:lnTo>
                <a:lnTo>
                  <a:pt x="273" y="356"/>
                </a:lnTo>
                <a:lnTo>
                  <a:pt x="273" y="359"/>
                </a:lnTo>
                <a:lnTo>
                  <a:pt x="269" y="361"/>
                </a:lnTo>
                <a:lnTo>
                  <a:pt x="269" y="360"/>
                </a:lnTo>
                <a:lnTo>
                  <a:pt x="270" y="359"/>
                </a:lnTo>
                <a:lnTo>
                  <a:pt x="272" y="357"/>
                </a:lnTo>
                <a:lnTo>
                  <a:pt x="268" y="359"/>
                </a:lnTo>
                <a:lnTo>
                  <a:pt x="266" y="357"/>
                </a:lnTo>
                <a:lnTo>
                  <a:pt x="268" y="356"/>
                </a:lnTo>
                <a:lnTo>
                  <a:pt x="266" y="357"/>
                </a:lnTo>
                <a:lnTo>
                  <a:pt x="266" y="354"/>
                </a:lnTo>
                <a:lnTo>
                  <a:pt x="269" y="347"/>
                </a:lnTo>
                <a:lnTo>
                  <a:pt x="272" y="348"/>
                </a:lnTo>
                <a:lnTo>
                  <a:pt x="274" y="351"/>
                </a:lnTo>
                <a:lnTo>
                  <a:pt x="274" y="352"/>
                </a:lnTo>
                <a:lnTo>
                  <a:pt x="278" y="354"/>
                </a:lnTo>
                <a:lnTo>
                  <a:pt x="279" y="355"/>
                </a:lnTo>
                <a:lnTo>
                  <a:pt x="280" y="354"/>
                </a:lnTo>
                <a:lnTo>
                  <a:pt x="279" y="353"/>
                </a:lnTo>
                <a:lnTo>
                  <a:pt x="276" y="352"/>
                </a:lnTo>
                <a:lnTo>
                  <a:pt x="276" y="350"/>
                </a:lnTo>
                <a:lnTo>
                  <a:pt x="274" y="349"/>
                </a:lnTo>
                <a:lnTo>
                  <a:pt x="273" y="347"/>
                </a:lnTo>
                <a:lnTo>
                  <a:pt x="272" y="347"/>
                </a:lnTo>
                <a:lnTo>
                  <a:pt x="273" y="344"/>
                </a:lnTo>
                <a:lnTo>
                  <a:pt x="275" y="343"/>
                </a:lnTo>
                <a:lnTo>
                  <a:pt x="276" y="345"/>
                </a:lnTo>
                <a:lnTo>
                  <a:pt x="278" y="344"/>
                </a:lnTo>
                <a:lnTo>
                  <a:pt x="276" y="340"/>
                </a:lnTo>
                <a:lnTo>
                  <a:pt x="274" y="342"/>
                </a:lnTo>
                <a:lnTo>
                  <a:pt x="274" y="339"/>
                </a:lnTo>
                <a:lnTo>
                  <a:pt x="275" y="337"/>
                </a:lnTo>
                <a:lnTo>
                  <a:pt x="280" y="333"/>
                </a:lnTo>
                <a:lnTo>
                  <a:pt x="282" y="334"/>
                </a:lnTo>
                <a:lnTo>
                  <a:pt x="285" y="336"/>
                </a:lnTo>
                <a:lnTo>
                  <a:pt x="287" y="336"/>
                </a:lnTo>
                <a:lnTo>
                  <a:pt x="287" y="338"/>
                </a:lnTo>
                <a:lnTo>
                  <a:pt x="289" y="338"/>
                </a:lnTo>
                <a:lnTo>
                  <a:pt x="291" y="340"/>
                </a:lnTo>
                <a:lnTo>
                  <a:pt x="291" y="342"/>
                </a:lnTo>
                <a:lnTo>
                  <a:pt x="293" y="344"/>
                </a:lnTo>
                <a:lnTo>
                  <a:pt x="293" y="342"/>
                </a:lnTo>
                <a:lnTo>
                  <a:pt x="290" y="337"/>
                </a:lnTo>
                <a:lnTo>
                  <a:pt x="290" y="335"/>
                </a:lnTo>
                <a:lnTo>
                  <a:pt x="287" y="334"/>
                </a:lnTo>
                <a:lnTo>
                  <a:pt x="282" y="333"/>
                </a:lnTo>
                <a:lnTo>
                  <a:pt x="283" y="329"/>
                </a:lnTo>
                <a:lnTo>
                  <a:pt x="287" y="327"/>
                </a:lnTo>
                <a:lnTo>
                  <a:pt x="280" y="328"/>
                </a:lnTo>
                <a:lnTo>
                  <a:pt x="276" y="329"/>
                </a:lnTo>
                <a:lnTo>
                  <a:pt x="274" y="332"/>
                </a:lnTo>
                <a:lnTo>
                  <a:pt x="282" y="329"/>
                </a:lnTo>
                <a:lnTo>
                  <a:pt x="282" y="332"/>
                </a:lnTo>
                <a:lnTo>
                  <a:pt x="277" y="333"/>
                </a:lnTo>
                <a:lnTo>
                  <a:pt x="270" y="338"/>
                </a:lnTo>
                <a:lnTo>
                  <a:pt x="269" y="340"/>
                </a:lnTo>
                <a:lnTo>
                  <a:pt x="268" y="339"/>
                </a:lnTo>
                <a:lnTo>
                  <a:pt x="269" y="337"/>
                </a:lnTo>
                <a:lnTo>
                  <a:pt x="267" y="338"/>
                </a:lnTo>
                <a:lnTo>
                  <a:pt x="267" y="337"/>
                </a:lnTo>
                <a:lnTo>
                  <a:pt x="269" y="335"/>
                </a:lnTo>
                <a:lnTo>
                  <a:pt x="269" y="333"/>
                </a:lnTo>
                <a:lnTo>
                  <a:pt x="273" y="330"/>
                </a:lnTo>
                <a:lnTo>
                  <a:pt x="276" y="327"/>
                </a:lnTo>
                <a:lnTo>
                  <a:pt x="279" y="324"/>
                </a:lnTo>
                <a:lnTo>
                  <a:pt x="287" y="322"/>
                </a:lnTo>
                <a:lnTo>
                  <a:pt x="292" y="320"/>
                </a:lnTo>
                <a:lnTo>
                  <a:pt x="293" y="319"/>
                </a:lnTo>
                <a:lnTo>
                  <a:pt x="295" y="318"/>
                </a:lnTo>
                <a:lnTo>
                  <a:pt x="296" y="318"/>
                </a:lnTo>
                <a:lnTo>
                  <a:pt x="303" y="317"/>
                </a:lnTo>
                <a:lnTo>
                  <a:pt x="303" y="318"/>
                </a:lnTo>
                <a:lnTo>
                  <a:pt x="301" y="319"/>
                </a:lnTo>
                <a:lnTo>
                  <a:pt x="303" y="319"/>
                </a:lnTo>
                <a:lnTo>
                  <a:pt x="303" y="324"/>
                </a:lnTo>
                <a:lnTo>
                  <a:pt x="304" y="322"/>
                </a:lnTo>
                <a:lnTo>
                  <a:pt x="309" y="321"/>
                </a:lnTo>
                <a:lnTo>
                  <a:pt x="311" y="322"/>
                </a:lnTo>
                <a:lnTo>
                  <a:pt x="312" y="322"/>
                </a:lnTo>
                <a:lnTo>
                  <a:pt x="311" y="319"/>
                </a:lnTo>
                <a:lnTo>
                  <a:pt x="307" y="320"/>
                </a:lnTo>
                <a:lnTo>
                  <a:pt x="304" y="317"/>
                </a:lnTo>
                <a:lnTo>
                  <a:pt x="311" y="316"/>
                </a:lnTo>
                <a:lnTo>
                  <a:pt x="311" y="318"/>
                </a:lnTo>
                <a:lnTo>
                  <a:pt x="316" y="316"/>
                </a:lnTo>
                <a:lnTo>
                  <a:pt x="320" y="312"/>
                </a:lnTo>
                <a:lnTo>
                  <a:pt x="319" y="311"/>
                </a:lnTo>
                <a:lnTo>
                  <a:pt x="314" y="314"/>
                </a:lnTo>
                <a:lnTo>
                  <a:pt x="311" y="314"/>
                </a:lnTo>
                <a:lnTo>
                  <a:pt x="305" y="316"/>
                </a:lnTo>
                <a:lnTo>
                  <a:pt x="303" y="316"/>
                </a:lnTo>
                <a:lnTo>
                  <a:pt x="304" y="314"/>
                </a:lnTo>
                <a:lnTo>
                  <a:pt x="300" y="316"/>
                </a:lnTo>
                <a:lnTo>
                  <a:pt x="298" y="317"/>
                </a:lnTo>
                <a:lnTo>
                  <a:pt x="296" y="316"/>
                </a:lnTo>
                <a:lnTo>
                  <a:pt x="290" y="319"/>
                </a:lnTo>
                <a:lnTo>
                  <a:pt x="286" y="321"/>
                </a:lnTo>
                <a:lnTo>
                  <a:pt x="286" y="319"/>
                </a:lnTo>
                <a:lnTo>
                  <a:pt x="292" y="315"/>
                </a:lnTo>
                <a:lnTo>
                  <a:pt x="298" y="313"/>
                </a:lnTo>
                <a:lnTo>
                  <a:pt x="303" y="313"/>
                </a:lnTo>
                <a:lnTo>
                  <a:pt x="300" y="312"/>
                </a:lnTo>
                <a:lnTo>
                  <a:pt x="301" y="310"/>
                </a:lnTo>
                <a:lnTo>
                  <a:pt x="295" y="312"/>
                </a:lnTo>
                <a:lnTo>
                  <a:pt x="291" y="313"/>
                </a:lnTo>
                <a:lnTo>
                  <a:pt x="290" y="314"/>
                </a:lnTo>
                <a:lnTo>
                  <a:pt x="290" y="312"/>
                </a:lnTo>
                <a:lnTo>
                  <a:pt x="288" y="312"/>
                </a:lnTo>
                <a:lnTo>
                  <a:pt x="286" y="311"/>
                </a:lnTo>
                <a:lnTo>
                  <a:pt x="290" y="308"/>
                </a:lnTo>
                <a:lnTo>
                  <a:pt x="292" y="307"/>
                </a:lnTo>
                <a:lnTo>
                  <a:pt x="290" y="304"/>
                </a:lnTo>
                <a:lnTo>
                  <a:pt x="291" y="303"/>
                </a:lnTo>
                <a:lnTo>
                  <a:pt x="287" y="301"/>
                </a:lnTo>
                <a:lnTo>
                  <a:pt x="285" y="300"/>
                </a:lnTo>
                <a:lnTo>
                  <a:pt x="290" y="298"/>
                </a:lnTo>
                <a:lnTo>
                  <a:pt x="292" y="299"/>
                </a:lnTo>
                <a:lnTo>
                  <a:pt x="293" y="301"/>
                </a:lnTo>
                <a:lnTo>
                  <a:pt x="294" y="304"/>
                </a:lnTo>
                <a:lnTo>
                  <a:pt x="299" y="303"/>
                </a:lnTo>
                <a:lnTo>
                  <a:pt x="295" y="303"/>
                </a:lnTo>
                <a:lnTo>
                  <a:pt x="295" y="300"/>
                </a:lnTo>
                <a:lnTo>
                  <a:pt x="293" y="299"/>
                </a:lnTo>
                <a:lnTo>
                  <a:pt x="298" y="299"/>
                </a:lnTo>
                <a:lnTo>
                  <a:pt x="302" y="299"/>
                </a:lnTo>
                <a:lnTo>
                  <a:pt x="303" y="299"/>
                </a:lnTo>
                <a:lnTo>
                  <a:pt x="306" y="300"/>
                </a:lnTo>
                <a:lnTo>
                  <a:pt x="307" y="300"/>
                </a:lnTo>
                <a:lnTo>
                  <a:pt x="306" y="299"/>
                </a:lnTo>
                <a:lnTo>
                  <a:pt x="304" y="298"/>
                </a:lnTo>
                <a:lnTo>
                  <a:pt x="301" y="297"/>
                </a:lnTo>
                <a:lnTo>
                  <a:pt x="303" y="296"/>
                </a:lnTo>
                <a:lnTo>
                  <a:pt x="305" y="296"/>
                </a:lnTo>
                <a:lnTo>
                  <a:pt x="308" y="295"/>
                </a:lnTo>
                <a:lnTo>
                  <a:pt x="306" y="294"/>
                </a:lnTo>
                <a:lnTo>
                  <a:pt x="303" y="295"/>
                </a:lnTo>
                <a:lnTo>
                  <a:pt x="301" y="296"/>
                </a:lnTo>
                <a:lnTo>
                  <a:pt x="300" y="297"/>
                </a:lnTo>
                <a:lnTo>
                  <a:pt x="295" y="298"/>
                </a:lnTo>
                <a:lnTo>
                  <a:pt x="292" y="298"/>
                </a:lnTo>
                <a:lnTo>
                  <a:pt x="293" y="294"/>
                </a:lnTo>
                <a:lnTo>
                  <a:pt x="296" y="294"/>
                </a:lnTo>
                <a:lnTo>
                  <a:pt x="293" y="294"/>
                </a:lnTo>
                <a:lnTo>
                  <a:pt x="291" y="292"/>
                </a:lnTo>
                <a:lnTo>
                  <a:pt x="292" y="291"/>
                </a:lnTo>
                <a:lnTo>
                  <a:pt x="293" y="291"/>
                </a:lnTo>
                <a:lnTo>
                  <a:pt x="296" y="291"/>
                </a:lnTo>
                <a:lnTo>
                  <a:pt x="298" y="291"/>
                </a:lnTo>
                <a:lnTo>
                  <a:pt x="302" y="292"/>
                </a:lnTo>
                <a:lnTo>
                  <a:pt x="302" y="291"/>
                </a:lnTo>
                <a:lnTo>
                  <a:pt x="299" y="290"/>
                </a:lnTo>
                <a:lnTo>
                  <a:pt x="294" y="289"/>
                </a:lnTo>
                <a:lnTo>
                  <a:pt x="293" y="288"/>
                </a:lnTo>
                <a:lnTo>
                  <a:pt x="296" y="287"/>
                </a:lnTo>
                <a:lnTo>
                  <a:pt x="300" y="288"/>
                </a:lnTo>
                <a:lnTo>
                  <a:pt x="303" y="289"/>
                </a:lnTo>
                <a:lnTo>
                  <a:pt x="306" y="289"/>
                </a:lnTo>
                <a:lnTo>
                  <a:pt x="308" y="289"/>
                </a:lnTo>
                <a:lnTo>
                  <a:pt x="307" y="289"/>
                </a:lnTo>
                <a:lnTo>
                  <a:pt x="313" y="287"/>
                </a:lnTo>
                <a:lnTo>
                  <a:pt x="308" y="288"/>
                </a:lnTo>
                <a:lnTo>
                  <a:pt x="305" y="289"/>
                </a:lnTo>
                <a:lnTo>
                  <a:pt x="302" y="287"/>
                </a:lnTo>
                <a:lnTo>
                  <a:pt x="302" y="285"/>
                </a:lnTo>
                <a:lnTo>
                  <a:pt x="301" y="284"/>
                </a:lnTo>
                <a:lnTo>
                  <a:pt x="307" y="283"/>
                </a:lnTo>
                <a:lnTo>
                  <a:pt x="311" y="284"/>
                </a:lnTo>
                <a:lnTo>
                  <a:pt x="316" y="284"/>
                </a:lnTo>
                <a:lnTo>
                  <a:pt x="311" y="283"/>
                </a:lnTo>
                <a:lnTo>
                  <a:pt x="308" y="281"/>
                </a:lnTo>
                <a:lnTo>
                  <a:pt x="306" y="280"/>
                </a:lnTo>
                <a:lnTo>
                  <a:pt x="304" y="278"/>
                </a:lnTo>
                <a:lnTo>
                  <a:pt x="302" y="277"/>
                </a:lnTo>
                <a:lnTo>
                  <a:pt x="302" y="276"/>
                </a:lnTo>
                <a:lnTo>
                  <a:pt x="300" y="275"/>
                </a:lnTo>
                <a:lnTo>
                  <a:pt x="302" y="275"/>
                </a:lnTo>
                <a:lnTo>
                  <a:pt x="304" y="275"/>
                </a:lnTo>
                <a:lnTo>
                  <a:pt x="307" y="275"/>
                </a:lnTo>
                <a:lnTo>
                  <a:pt x="309" y="274"/>
                </a:lnTo>
                <a:lnTo>
                  <a:pt x="307" y="274"/>
                </a:lnTo>
                <a:lnTo>
                  <a:pt x="311" y="273"/>
                </a:lnTo>
                <a:lnTo>
                  <a:pt x="312" y="273"/>
                </a:lnTo>
                <a:lnTo>
                  <a:pt x="312" y="271"/>
                </a:lnTo>
                <a:lnTo>
                  <a:pt x="315" y="271"/>
                </a:lnTo>
                <a:lnTo>
                  <a:pt x="315" y="273"/>
                </a:lnTo>
                <a:lnTo>
                  <a:pt x="314" y="274"/>
                </a:lnTo>
                <a:lnTo>
                  <a:pt x="315" y="274"/>
                </a:lnTo>
                <a:lnTo>
                  <a:pt x="317" y="272"/>
                </a:lnTo>
                <a:lnTo>
                  <a:pt x="317" y="269"/>
                </a:lnTo>
                <a:lnTo>
                  <a:pt x="318" y="267"/>
                </a:lnTo>
                <a:lnTo>
                  <a:pt x="319" y="269"/>
                </a:lnTo>
                <a:lnTo>
                  <a:pt x="320" y="271"/>
                </a:lnTo>
                <a:lnTo>
                  <a:pt x="321" y="271"/>
                </a:lnTo>
                <a:lnTo>
                  <a:pt x="324" y="271"/>
                </a:lnTo>
                <a:lnTo>
                  <a:pt x="324" y="269"/>
                </a:lnTo>
                <a:lnTo>
                  <a:pt x="324" y="266"/>
                </a:lnTo>
                <a:lnTo>
                  <a:pt x="326" y="264"/>
                </a:lnTo>
                <a:lnTo>
                  <a:pt x="326" y="261"/>
                </a:lnTo>
                <a:lnTo>
                  <a:pt x="329" y="260"/>
                </a:lnTo>
                <a:lnTo>
                  <a:pt x="334" y="259"/>
                </a:lnTo>
                <a:lnTo>
                  <a:pt x="334" y="256"/>
                </a:lnTo>
                <a:lnTo>
                  <a:pt x="337" y="255"/>
                </a:lnTo>
                <a:lnTo>
                  <a:pt x="338" y="254"/>
                </a:lnTo>
                <a:lnTo>
                  <a:pt x="331" y="254"/>
                </a:lnTo>
                <a:lnTo>
                  <a:pt x="329" y="255"/>
                </a:lnTo>
                <a:lnTo>
                  <a:pt x="327" y="257"/>
                </a:lnTo>
                <a:lnTo>
                  <a:pt x="325" y="255"/>
                </a:lnTo>
                <a:lnTo>
                  <a:pt x="327" y="254"/>
                </a:lnTo>
                <a:lnTo>
                  <a:pt x="327" y="252"/>
                </a:lnTo>
                <a:lnTo>
                  <a:pt x="330" y="251"/>
                </a:lnTo>
                <a:lnTo>
                  <a:pt x="332" y="249"/>
                </a:lnTo>
                <a:lnTo>
                  <a:pt x="334" y="247"/>
                </a:lnTo>
                <a:lnTo>
                  <a:pt x="334" y="246"/>
                </a:lnTo>
                <a:lnTo>
                  <a:pt x="334" y="245"/>
                </a:lnTo>
                <a:lnTo>
                  <a:pt x="338" y="245"/>
                </a:lnTo>
                <a:lnTo>
                  <a:pt x="340" y="244"/>
                </a:lnTo>
                <a:lnTo>
                  <a:pt x="341" y="246"/>
                </a:lnTo>
                <a:lnTo>
                  <a:pt x="340" y="247"/>
                </a:lnTo>
                <a:lnTo>
                  <a:pt x="341" y="248"/>
                </a:lnTo>
                <a:lnTo>
                  <a:pt x="341" y="247"/>
                </a:lnTo>
                <a:lnTo>
                  <a:pt x="342" y="246"/>
                </a:lnTo>
                <a:lnTo>
                  <a:pt x="343" y="245"/>
                </a:lnTo>
                <a:lnTo>
                  <a:pt x="346" y="244"/>
                </a:lnTo>
                <a:lnTo>
                  <a:pt x="346" y="243"/>
                </a:lnTo>
                <a:lnTo>
                  <a:pt x="343" y="244"/>
                </a:lnTo>
                <a:lnTo>
                  <a:pt x="341" y="243"/>
                </a:lnTo>
                <a:lnTo>
                  <a:pt x="338" y="244"/>
                </a:lnTo>
                <a:lnTo>
                  <a:pt x="334" y="242"/>
                </a:lnTo>
                <a:lnTo>
                  <a:pt x="338" y="241"/>
                </a:lnTo>
                <a:lnTo>
                  <a:pt x="341" y="236"/>
                </a:lnTo>
                <a:lnTo>
                  <a:pt x="346" y="234"/>
                </a:lnTo>
                <a:lnTo>
                  <a:pt x="347" y="236"/>
                </a:lnTo>
                <a:lnTo>
                  <a:pt x="348" y="236"/>
                </a:lnTo>
                <a:lnTo>
                  <a:pt x="348" y="237"/>
                </a:lnTo>
                <a:lnTo>
                  <a:pt x="346" y="239"/>
                </a:lnTo>
                <a:lnTo>
                  <a:pt x="344" y="241"/>
                </a:lnTo>
                <a:lnTo>
                  <a:pt x="346" y="239"/>
                </a:lnTo>
                <a:lnTo>
                  <a:pt x="348" y="238"/>
                </a:lnTo>
                <a:lnTo>
                  <a:pt x="351" y="238"/>
                </a:lnTo>
                <a:lnTo>
                  <a:pt x="352" y="239"/>
                </a:lnTo>
                <a:lnTo>
                  <a:pt x="350" y="241"/>
                </a:lnTo>
                <a:lnTo>
                  <a:pt x="348" y="243"/>
                </a:lnTo>
                <a:lnTo>
                  <a:pt x="352" y="240"/>
                </a:lnTo>
                <a:lnTo>
                  <a:pt x="355" y="239"/>
                </a:lnTo>
                <a:lnTo>
                  <a:pt x="357" y="240"/>
                </a:lnTo>
                <a:lnTo>
                  <a:pt x="358" y="241"/>
                </a:lnTo>
                <a:lnTo>
                  <a:pt x="359" y="242"/>
                </a:lnTo>
                <a:lnTo>
                  <a:pt x="361" y="244"/>
                </a:lnTo>
                <a:lnTo>
                  <a:pt x="360" y="247"/>
                </a:lnTo>
                <a:lnTo>
                  <a:pt x="361" y="248"/>
                </a:lnTo>
                <a:lnTo>
                  <a:pt x="363" y="250"/>
                </a:lnTo>
                <a:lnTo>
                  <a:pt x="364" y="251"/>
                </a:lnTo>
                <a:lnTo>
                  <a:pt x="365" y="251"/>
                </a:lnTo>
                <a:lnTo>
                  <a:pt x="366" y="250"/>
                </a:lnTo>
                <a:lnTo>
                  <a:pt x="365" y="247"/>
                </a:lnTo>
                <a:lnTo>
                  <a:pt x="365" y="245"/>
                </a:lnTo>
                <a:lnTo>
                  <a:pt x="364" y="243"/>
                </a:lnTo>
                <a:lnTo>
                  <a:pt x="363" y="241"/>
                </a:lnTo>
                <a:lnTo>
                  <a:pt x="363" y="238"/>
                </a:lnTo>
                <a:lnTo>
                  <a:pt x="365" y="237"/>
                </a:lnTo>
                <a:lnTo>
                  <a:pt x="368" y="236"/>
                </a:lnTo>
                <a:lnTo>
                  <a:pt x="370" y="235"/>
                </a:lnTo>
                <a:lnTo>
                  <a:pt x="372" y="233"/>
                </a:lnTo>
                <a:lnTo>
                  <a:pt x="369" y="234"/>
                </a:lnTo>
                <a:lnTo>
                  <a:pt x="368" y="234"/>
                </a:lnTo>
                <a:lnTo>
                  <a:pt x="364" y="236"/>
                </a:lnTo>
                <a:lnTo>
                  <a:pt x="361" y="238"/>
                </a:lnTo>
                <a:lnTo>
                  <a:pt x="359" y="238"/>
                </a:lnTo>
                <a:lnTo>
                  <a:pt x="358" y="238"/>
                </a:lnTo>
                <a:lnTo>
                  <a:pt x="356" y="238"/>
                </a:lnTo>
                <a:lnTo>
                  <a:pt x="354" y="238"/>
                </a:lnTo>
                <a:lnTo>
                  <a:pt x="352" y="237"/>
                </a:lnTo>
                <a:lnTo>
                  <a:pt x="352" y="236"/>
                </a:lnTo>
                <a:lnTo>
                  <a:pt x="352" y="234"/>
                </a:lnTo>
                <a:lnTo>
                  <a:pt x="353" y="233"/>
                </a:lnTo>
                <a:lnTo>
                  <a:pt x="355" y="234"/>
                </a:lnTo>
                <a:lnTo>
                  <a:pt x="358" y="234"/>
                </a:lnTo>
                <a:lnTo>
                  <a:pt x="359" y="233"/>
                </a:lnTo>
                <a:lnTo>
                  <a:pt x="357" y="233"/>
                </a:lnTo>
                <a:lnTo>
                  <a:pt x="355" y="232"/>
                </a:lnTo>
                <a:lnTo>
                  <a:pt x="353" y="231"/>
                </a:lnTo>
                <a:lnTo>
                  <a:pt x="352" y="233"/>
                </a:lnTo>
                <a:lnTo>
                  <a:pt x="350" y="232"/>
                </a:lnTo>
                <a:lnTo>
                  <a:pt x="354" y="226"/>
                </a:lnTo>
                <a:lnTo>
                  <a:pt x="356" y="228"/>
                </a:lnTo>
                <a:lnTo>
                  <a:pt x="359" y="228"/>
                </a:lnTo>
                <a:lnTo>
                  <a:pt x="361" y="227"/>
                </a:lnTo>
                <a:lnTo>
                  <a:pt x="359" y="226"/>
                </a:lnTo>
                <a:lnTo>
                  <a:pt x="357" y="226"/>
                </a:lnTo>
                <a:lnTo>
                  <a:pt x="358" y="224"/>
                </a:lnTo>
                <a:lnTo>
                  <a:pt x="361" y="224"/>
                </a:lnTo>
                <a:lnTo>
                  <a:pt x="364" y="225"/>
                </a:lnTo>
                <a:lnTo>
                  <a:pt x="366" y="226"/>
                </a:lnTo>
                <a:lnTo>
                  <a:pt x="368" y="227"/>
                </a:lnTo>
                <a:lnTo>
                  <a:pt x="369" y="228"/>
                </a:lnTo>
                <a:lnTo>
                  <a:pt x="369" y="226"/>
                </a:lnTo>
                <a:lnTo>
                  <a:pt x="368" y="226"/>
                </a:lnTo>
                <a:lnTo>
                  <a:pt x="366" y="224"/>
                </a:lnTo>
                <a:lnTo>
                  <a:pt x="365" y="223"/>
                </a:lnTo>
                <a:lnTo>
                  <a:pt x="363" y="222"/>
                </a:lnTo>
                <a:lnTo>
                  <a:pt x="360" y="222"/>
                </a:lnTo>
                <a:lnTo>
                  <a:pt x="358" y="221"/>
                </a:lnTo>
                <a:lnTo>
                  <a:pt x="357" y="221"/>
                </a:lnTo>
                <a:lnTo>
                  <a:pt x="357" y="219"/>
                </a:lnTo>
                <a:lnTo>
                  <a:pt x="358" y="218"/>
                </a:lnTo>
                <a:lnTo>
                  <a:pt x="356" y="218"/>
                </a:lnTo>
                <a:lnTo>
                  <a:pt x="355" y="218"/>
                </a:lnTo>
                <a:lnTo>
                  <a:pt x="354" y="221"/>
                </a:lnTo>
                <a:lnTo>
                  <a:pt x="353" y="223"/>
                </a:lnTo>
                <a:lnTo>
                  <a:pt x="352" y="223"/>
                </a:lnTo>
                <a:lnTo>
                  <a:pt x="351" y="225"/>
                </a:lnTo>
                <a:lnTo>
                  <a:pt x="350" y="226"/>
                </a:lnTo>
                <a:lnTo>
                  <a:pt x="347" y="228"/>
                </a:lnTo>
                <a:lnTo>
                  <a:pt x="345" y="228"/>
                </a:lnTo>
                <a:lnTo>
                  <a:pt x="343" y="230"/>
                </a:lnTo>
                <a:lnTo>
                  <a:pt x="341" y="231"/>
                </a:lnTo>
                <a:lnTo>
                  <a:pt x="339" y="231"/>
                </a:lnTo>
                <a:lnTo>
                  <a:pt x="337" y="230"/>
                </a:lnTo>
                <a:lnTo>
                  <a:pt x="338" y="229"/>
                </a:lnTo>
                <a:lnTo>
                  <a:pt x="341" y="228"/>
                </a:lnTo>
                <a:lnTo>
                  <a:pt x="340" y="228"/>
                </a:lnTo>
                <a:lnTo>
                  <a:pt x="338" y="227"/>
                </a:lnTo>
                <a:lnTo>
                  <a:pt x="338" y="226"/>
                </a:lnTo>
                <a:lnTo>
                  <a:pt x="340" y="226"/>
                </a:lnTo>
                <a:lnTo>
                  <a:pt x="342" y="226"/>
                </a:lnTo>
                <a:lnTo>
                  <a:pt x="344" y="226"/>
                </a:lnTo>
                <a:lnTo>
                  <a:pt x="345" y="225"/>
                </a:lnTo>
                <a:lnTo>
                  <a:pt x="347" y="224"/>
                </a:lnTo>
                <a:lnTo>
                  <a:pt x="345" y="224"/>
                </a:lnTo>
                <a:lnTo>
                  <a:pt x="344" y="224"/>
                </a:lnTo>
                <a:lnTo>
                  <a:pt x="344" y="223"/>
                </a:lnTo>
                <a:lnTo>
                  <a:pt x="343" y="223"/>
                </a:lnTo>
                <a:lnTo>
                  <a:pt x="341" y="223"/>
                </a:lnTo>
                <a:lnTo>
                  <a:pt x="340" y="223"/>
                </a:lnTo>
                <a:lnTo>
                  <a:pt x="340" y="222"/>
                </a:lnTo>
                <a:lnTo>
                  <a:pt x="338" y="223"/>
                </a:lnTo>
                <a:lnTo>
                  <a:pt x="338" y="220"/>
                </a:lnTo>
                <a:lnTo>
                  <a:pt x="340" y="221"/>
                </a:lnTo>
                <a:lnTo>
                  <a:pt x="342" y="219"/>
                </a:lnTo>
                <a:lnTo>
                  <a:pt x="344" y="219"/>
                </a:lnTo>
                <a:lnTo>
                  <a:pt x="346" y="219"/>
                </a:lnTo>
                <a:lnTo>
                  <a:pt x="347" y="218"/>
                </a:lnTo>
                <a:lnTo>
                  <a:pt x="344" y="218"/>
                </a:lnTo>
                <a:lnTo>
                  <a:pt x="341" y="219"/>
                </a:lnTo>
                <a:lnTo>
                  <a:pt x="340" y="219"/>
                </a:lnTo>
                <a:lnTo>
                  <a:pt x="340" y="218"/>
                </a:lnTo>
                <a:lnTo>
                  <a:pt x="341" y="217"/>
                </a:lnTo>
                <a:lnTo>
                  <a:pt x="344" y="217"/>
                </a:lnTo>
                <a:lnTo>
                  <a:pt x="346" y="217"/>
                </a:lnTo>
                <a:lnTo>
                  <a:pt x="347" y="216"/>
                </a:lnTo>
                <a:lnTo>
                  <a:pt x="352" y="217"/>
                </a:lnTo>
                <a:lnTo>
                  <a:pt x="353" y="216"/>
                </a:lnTo>
                <a:lnTo>
                  <a:pt x="355" y="215"/>
                </a:lnTo>
                <a:lnTo>
                  <a:pt x="358" y="214"/>
                </a:lnTo>
                <a:lnTo>
                  <a:pt x="359" y="213"/>
                </a:lnTo>
                <a:lnTo>
                  <a:pt x="360" y="215"/>
                </a:lnTo>
                <a:lnTo>
                  <a:pt x="361" y="213"/>
                </a:lnTo>
                <a:lnTo>
                  <a:pt x="364" y="213"/>
                </a:lnTo>
                <a:lnTo>
                  <a:pt x="365" y="212"/>
                </a:lnTo>
                <a:lnTo>
                  <a:pt x="366" y="212"/>
                </a:lnTo>
                <a:lnTo>
                  <a:pt x="367" y="213"/>
                </a:lnTo>
                <a:lnTo>
                  <a:pt x="368" y="214"/>
                </a:lnTo>
                <a:lnTo>
                  <a:pt x="368" y="216"/>
                </a:lnTo>
                <a:lnTo>
                  <a:pt x="368" y="217"/>
                </a:lnTo>
                <a:lnTo>
                  <a:pt x="369" y="218"/>
                </a:lnTo>
                <a:lnTo>
                  <a:pt x="371" y="218"/>
                </a:lnTo>
                <a:lnTo>
                  <a:pt x="372" y="219"/>
                </a:lnTo>
                <a:lnTo>
                  <a:pt x="373" y="219"/>
                </a:lnTo>
                <a:lnTo>
                  <a:pt x="373" y="217"/>
                </a:lnTo>
                <a:lnTo>
                  <a:pt x="371" y="216"/>
                </a:lnTo>
                <a:lnTo>
                  <a:pt x="369" y="216"/>
                </a:lnTo>
                <a:lnTo>
                  <a:pt x="370" y="213"/>
                </a:lnTo>
                <a:lnTo>
                  <a:pt x="371" y="212"/>
                </a:lnTo>
                <a:lnTo>
                  <a:pt x="372" y="211"/>
                </a:lnTo>
                <a:lnTo>
                  <a:pt x="372" y="208"/>
                </a:lnTo>
                <a:lnTo>
                  <a:pt x="371" y="208"/>
                </a:lnTo>
                <a:lnTo>
                  <a:pt x="369" y="208"/>
                </a:lnTo>
                <a:lnTo>
                  <a:pt x="367" y="207"/>
                </a:lnTo>
                <a:lnTo>
                  <a:pt x="366" y="207"/>
                </a:lnTo>
                <a:lnTo>
                  <a:pt x="364" y="207"/>
                </a:lnTo>
                <a:lnTo>
                  <a:pt x="361" y="207"/>
                </a:lnTo>
                <a:lnTo>
                  <a:pt x="361" y="208"/>
                </a:lnTo>
                <a:lnTo>
                  <a:pt x="361" y="206"/>
                </a:lnTo>
                <a:lnTo>
                  <a:pt x="359" y="206"/>
                </a:lnTo>
                <a:lnTo>
                  <a:pt x="358" y="207"/>
                </a:lnTo>
                <a:lnTo>
                  <a:pt x="356" y="208"/>
                </a:lnTo>
                <a:lnTo>
                  <a:pt x="354" y="209"/>
                </a:lnTo>
                <a:lnTo>
                  <a:pt x="353" y="208"/>
                </a:lnTo>
                <a:lnTo>
                  <a:pt x="352" y="208"/>
                </a:lnTo>
                <a:lnTo>
                  <a:pt x="352" y="207"/>
                </a:lnTo>
                <a:lnTo>
                  <a:pt x="354" y="205"/>
                </a:lnTo>
                <a:lnTo>
                  <a:pt x="355" y="203"/>
                </a:lnTo>
                <a:lnTo>
                  <a:pt x="356" y="202"/>
                </a:lnTo>
                <a:lnTo>
                  <a:pt x="357" y="201"/>
                </a:lnTo>
                <a:lnTo>
                  <a:pt x="358" y="201"/>
                </a:lnTo>
                <a:lnTo>
                  <a:pt x="358" y="203"/>
                </a:lnTo>
                <a:lnTo>
                  <a:pt x="360" y="202"/>
                </a:lnTo>
                <a:lnTo>
                  <a:pt x="361" y="201"/>
                </a:lnTo>
                <a:lnTo>
                  <a:pt x="361" y="200"/>
                </a:lnTo>
                <a:lnTo>
                  <a:pt x="363" y="199"/>
                </a:lnTo>
                <a:lnTo>
                  <a:pt x="364" y="200"/>
                </a:lnTo>
                <a:lnTo>
                  <a:pt x="365" y="201"/>
                </a:lnTo>
                <a:lnTo>
                  <a:pt x="364" y="203"/>
                </a:lnTo>
                <a:lnTo>
                  <a:pt x="365" y="203"/>
                </a:lnTo>
                <a:lnTo>
                  <a:pt x="366" y="203"/>
                </a:lnTo>
                <a:lnTo>
                  <a:pt x="368" y="202"/>
                </a:lnTo>
                <a:lnTo>
                  <a:pt x="369" y="200"/>
                </a:lnTo>
                <a:lnTo>
                  <a:pt x="368" y="199"/>
                </a:lnTo>
                <a:lnTo>
                  <a:pt x="369" y="198"/>
                </a:lnTo>
                <a:lnTo>
                  <a:pt x="370" y="199"/>
                </a:lnTo>
                <a:lnTo>
                  <a:pt x="372" y="198"/>
                </a:lnTo>
                <a:lnTo>
                  <a:pt x="371" y="197"/>
                </a:lnTo>
                <a:lnTo>
                  <a:pt x="371" y="196"/>
                </a:lnTo>
                <a:lnTo>
                  <a:pt x="372" y="194"/>
                </a:lnTo>
                <a:lnTo>
                  <a:pt x="373" y="195"/>
                </a:lnTo>
                <a:lnTo>
                  <a:pt x="374" y="196"/>
                </a:lnTo>
                <a:lnTo>
                  <a:pt x="376" y="198"/>
                </a:lnTo>
                <a:lnTo>
                  <a:pt x="376" y="199"/>
                </a:lnTo>
                <a:lnTo>
                  <a:pt x="376" y="200"/>
                </a:lnTo>
                <a:lnTo>
                  <a:pt x="376" y="201"/>
                </a:lnTo>
                <a:lnTo>
                  <a:pt x="376" y="202"/>
                </a:lnTo>
                <a:lnTo>
                  <a:pt x="376" y="204"/>
                </a:lnTo>
                <a:lnTo>
                  <a:pt x="376" y="205"/>
                </a:lnTo>
                <a:lnTo>
                  <a:pt x="374" y="206"/>
                </a:lnTo>
                <a:lnTo>
                  <a:pt x="374" y="207"/>
                </a:lnTo>
                <a:lnTo>
                  <a:pt x="379" y="208"/>
                </a:lnTo>
                <a:lnTo>
                  <a:pt x="379" y="211"/>
                </a:lnTo>
                <a:lnTo>
                  <a:pt x="380" y="213"/>
                </a:lnTo>
                <a:lnTo>
                  <a:pt x="379" y="214"/>
                </a:lnTo>
                <a:lnTo>
                  <a:pt x="379" y="216"/>
                </a:lnTo>
                <a:lnTo>
                  <a:pt x="381" y="217"/>
                </a:lnTo>
                <a:lnTo>
                  <a:pt x="384" y="218"/>
                </a:lnTo>
                <a:lnTo>
                  <a:pt x="385" y="220"/>
                </a:lnTo>
                <a:lnTo>
                  <a:pt x="389" y="221"/>
                </a:lnTo>
                <a:lnTo>
                  <a:pt x="390" y="220"/>
                </a:lnTo>
                <a:lnTo>
                  <a:pt x="389" y="218"/>
                </a:lnTo>
                <a:lnTo>
                  <a:pt x="387" y="218"/>
                </a:lnTo>
                <a:lnTo>
                  <a:pt x="385" y="216"/>
                </a:lnTo>
                <a:lnTo>
                  <a:pt x="384" y="216"/>
                </a:lnTo>
                <a:lnTo>
                  <a:pt x="382" y="215"/>
                </a:lnTo>
                <a:lnTo>
                  <a:pt x="381" y="215"/>
                </a:lnTo>
                <a:lnTo>
                  <a:pt x="382" y="213"/>
                </a:lnTo>
                <a:lnTo>
                  <a:pt x="382" y="210"/>
                </a:lnTo>
                <a:lnTo>
                  <a:pt x="381" y="210"/>
                </a:lnTo>
                <a:lnTo>
                  <a:pt x="380" y="209"/>
                </a:lnTo>
                <a:lnTo>
                  <a:pt x="381" y="208"/>
                </a:lnTo>
                <a:lnTo>
                  <a:pt x="382" y="208"/>
                </a:lnTo>
                <a:lnTo>
                  <a:pt x="383" y="209"/>
                </a:lnTo>
                <a:lnTo>
                  <a:pt x="385" y="211"/>
                </a:lnTo>
                <a:lnTo>
                  <a:pt x="385" y="213"/>
                </a:lnTo>
                <a:lnTo>
                  <a:pt x="386" y="214"/>
                </a:lnTo>
                <a:lnTo>
                  <a:pt x="387" y="212"/>
                </a:lnTo>
                <a:lnTo>
                  <a:pt x="386" y="212"/>
                </a:lnTo>
                <a:lnTo>
                  <a:pt x="385" y="211"/>
                </a:lnTo>
                <a:lnTo>
                  <a:pt x="384" y="210"/>
                </a:lnTo>
                <a:lnTo>
                  <a:pt x="384" y="208"/>
                </a:lnTo>
                <a:lnTo>
                  <a:pt x="385" y="208"/>
                </a:lnTo>
                <a:lnTo>
                  <a:pt x="385" y="209"/>
                </a:lnTo>
                <a:lnTo>
                  <a:pt x="387" y="211"/>
                </a:lnTo>
                <a:lnTo>
                  <a:pt x="389" y="212"/>
                </a:lnTo>
                <a:lnTo>
                  <a:pt x="390" y="210"/>
                </a:lnTo>
                <a:lnTo>
                  <a:pt x="387" y="209"/>
                </a:lnTo>
                <a:lnTo>
                  <a:pt x="389" y="208"/>
                </a:lnTo>
                <a:lnTo>
                  <a:pt x="389" y="207"/>
                </a:lnTo>
                <a:lnTo>
                  <a:pt x="386" y="208"/>
                </a:lnTo>
                <a:lnTo>
                  <a:pt x="385" y="207"/>
                </a:lnTo>
                <a:lnTo>
                  <a:pt x="384" y="207"/>
                </a:lnTo>
                <a:lnTo>
                  <a:pt x="385" y="205"/>
                </a:lnTo>
                <a:lnTo>
                  <a:pt x="386" y="203"/>
                </a:lnTo>
                <a:lnTo>
                  <a:pt x="387" y="203"/>
                </a:lnTo>
                <a:lnTo>
                  <a:pt x="390" y="205"/>
                </a:lnTo>
                <a:lnTo>
                  <a:pt x="392" y="205"/>
                </a:lnTo>
                <a:lnTo>
                  <a:pt x="394" y="203"/>
                </a:lnTo>
                <a:lnTo>
                  <a:pt x="391" y="203"/>
                </a:lnTo>
                <a:lnTo>
                  <a:pt x="390" y="202"/>
                </a:lnTo>
                <a:lnTo>
                  <a:pt x="387" y="201"/>
                </a:lnTo>
                <a:lnTo>
                  <a:pt x="385" y="203"/>
                </a:lnTo>
                <a:lnTo>
                  <a:pt x="383" y="203"/>
                </a:lnTo>
                <a:lnTo>
                  <a:pt x="382" y="202"/>
                </a:lnTo>
                <a:lnTo>
                  <a:pt x="382" y="201"/>
                </a:lnTo>
                <a:lnTo>
                  <a:pt x="385" y="200"/>
                </a:lnTo>
                <a:lnTo>
                  <a:pt x="386" y="199"/>
                </a:lnTo>
                <a:lnTo>
                  <a:pt x="389" y="198"/>
                </a:lnTo>
                <a:lnTo>
                  <a:pt x="387" y="198"/>
                </a:lnTo>
                <a:lnTo>
                  <a:pt x="385" y="197"/>
                </a:lnTo>
                <a:lnTo>
                  <a:pt x="386" y="196"/>
                </a:lnTo>
                <a:lnTo>
                  <a:pt x="385" y="197"/>
                </a:lnTo>
                <a:lnTo>
                  <a:pt x="382" y="197"/>
                </a:lnTo>
                <a:lnTo>
                  <a:pt x="380" y="197"/>
                </a:lnTo>
                <a:lnTo>
                  <a:pt x="379" y="197"/>
                </a:lnTo>
                <a:lnTo>
                  <a:pt x="379" y="196"/>
                </a:lnTo>
                <a:lnTo>
                  <a:pt x="380" y="196"/>
                </a:lnTo>
                <a:lnTo>
                  <a:pt x="381" y="194"/>
                </a:lnTo>
                <a:lnTo>
                  <a:pt x="379" y="194"/>
                </a:lnTo>
                <a:lnTo>
                  <a:pt x="378" y="194"/>
                </a:lnTo>
                <a:lnTo>
                  <a:pt x="376" y="193"/>
                </a:lnTo>
                <a:lnTo>
                  <a:pt x="378" y="192"/>
                </a:lnTo>
                <a:lnTo>
                  <a:pt x="379" y="191"/>
                </a:lnTo>
                <a:lnTo>
                  <a:pt x="380" y="191"/>
                </a:lnTo>
                <a:lnTo>
                  <a:pt x="382" y="192"/>
                </a:lnTo>
                <a:lnTo>
                  <a:pt x="384" y="192"/>
                </a:lnTo>
                <a:lnTo>
                  <a:pt x="386" y="193"/>
                </a:lnTo>
                <a:lnTo>
                  <a:pt x="389" y="193"/>
                </a:lnTo>
                <a:lnTo>
                  <a:pt x="389" y="194"/>
                </a:lnTo>
                <a:lnTo>
                  <a:pt x="391" y="196"/>
                </a:lnTo>
                <a:lnTo>
                  <a:pt x="391" y="197"/>
                </a:lnTo>
                <a:lnTo>
                  <a:pt x="392" y="198"/>
                </a:lnTo>
                <a:lnTo>
                  <a:pt x="393" y="198"/>
                </a:lnTo>
                <a:lnTo>
                  <a:pt x="395" y="199"/>
                </a:lnTo>
                <a:lnTo>
                  <a:pt x="396" y="200"/>
                </a:lnTo>
                <a:lnTo>
                  <a:pt x="397" y="200"/>
                </a:lnTo>
                <a:lnTo>
                  <a:pt x="396" y="198"/>
                </a:lnTo>
                <a:lnTo>
                  <a:pt x="394" y="198"/>
                </a:lnTo>
                <a:lnTo>
                  <a:pt x="392" y="196"/>
                </a:lnTo>
                <a:lnTo>
                  <a:pt x="391" y="195"/>
                </a:lnTo>
                <a:lnTo>
                  <a:pt x="391" y="193"/>
                </a:lnTo>
                <a:lnTo>
                  <a:pt x="389" y="192"/>
                </a:lnTo>
                <a:lnTo>
                  <a:pt x="386" y="192"/>
                </a:lnTo>
                <a:lnTo>
                  <a:pt x="385" y="191"/>
                </a:lnTo>
                <a:lnTo>
                  <a:pt x="384" y="191"/>
                </a:lnTo>
                <a:lnTo>
                  <a:pt x="382" y="191"/>
                </a:lnTo>
                <a:lnTo>
                  <a:pt x="382" y="190"/>
                </a:lnTo>
                <a:lnTo>
                  <a:pt x="382" y="189"/>
                </a:lnTo>
                <a:lnTo>
                  <a:pt x="381" y="190"/>
                </a:lnTo>
                <a:lnTo>
                  <a:pt x="381" y="188"/>
                </a:lnTo>
                <a:lnTo>
                  <a:pt x="382" y="188"/>
                </a:lnTo>
                <a:lnTo>
                  <a:pt x="385" y="187"/>
                </a:lnTo>
                <a:lnTo>
                  <a:pt x="385" y="186"/>
                </a:lnTo>
                <a:lnTo>
                  <a:pt x="387" y="186"/>
                </a:lnTo>
                <a:lnTo>
                  <a:pt x="389" y="186"/>
                </a:lnTo>
                <a:lnTo>
                  <a:pt x="392" y="186"/>
                </a:lnTo>
                <a:lnTo>
                  <a:pt x="394" y="186"/>
                </a:lnTo>
                <a:lnTo>
                  <a:pt x="396" y="186"/>
                </a:lnTo>
                <a:lnTo>
                  <a:pt x="398" y="187"/>
                </a:lnTo>
                <a:lnTo>
                  <a:pt x="399" y="188"/>
                </a:lnTo>
                <a:lnTo>
                  <a:pt x="396" y="190"/>
                </a:lnTo>
                <a:lnTo>
                  <a:pt x="399" y="189"/>
                </a:lnTo>
                <a:lnTo>
                  <a:pt x="400" y="188"/>
                </a:lnTo>
                <a:lnTo>
                  <a:pt x="404" y="187"/>
                </a:lnTo>
                <a:lnTo>
                  <a:pt x="403" y="186"/>
                </a:lnTo>
                <a:lnTo>
                  <a:pt x="404" y="186"/>
                </a:lnTo>
                <a:lnTo>
                  <a:pt x="406" y="186"/>
                </a:lnTo>
                <a:lnTo>
                  <a:pt x="407" y="186"/>
                </a:lnTo>
                <a:lnTo>
                  <a:pt x="409" y="187"/>
                </a:lnTo>
                <a:lnTo>
                  <a:pt x="409" y="186"/>
                </a:lnTo>
                <a:lnTo>
                  <a:pt x="410" y="185"/>
                </a:lnTo>
                <a:lnTo>
                  <a:pt x="411" y="183"/>
                </a:lnTo>
                <a:lnTo>
                  <a:pt x="412" y="184"/>
                </a:lnTo>
                <a:lnTo>
                  <a:pt x="413" y="184"/>
                </a:lnTo>
                <a:lnTo>
                  <a:pt x="415" y="183"/>
                </a:lnTo>
                <a:lnTo>
                  <a:pt x="416" y="181"/>
                </a:lnTo>
                <a:lnTo>
                  <a:pt x="420" y="182"/>
                </a:lnTo>
                <a:lnTo>
                  <a:pt x="420" y="183"/>
                </a:lnTo>
                <a:lnTo>
                  <a:pt x="421" y="182"/>
                </a:lnTo>
                <a:lnTo>
                  <a:pt x="420" y="181"/>
                </a:lnTo>
                <a:lnTo>
                  <a:pt x="418" y="181"/>
                </a:lnTo>
                <a:lnTo>
                  <a:pt x="416" y="181"/>
                </a:lnTo>
                <a:lnTo>
                  <a:pt x="417" y="179"/>
                </a:lnTo>
                <a:lnTo>
                  <a:pt x="417" y="178"/>
                </a:lnTo>
                <a:lnTo>
                  <a:pt x="417" y="177"/>
                </a:lnTo>
                <a:lnTo>
                  <a:pt x="415" y="178"/>
                </a:lnTo>
                <a:lnTo>
                  <a:pt x="412" y="178"/>
                </a:lnTo>
                <a:lnTo>
                  <a:pt x="410" y="180"/>
                </a:lnTo>
                <a:lnTo>
                  <a:pt x="409" y="181"/>
                </a:lnTo>
                <a:lnTo>
                  <a:pt x="403" y="183"/>
                </a:lnTo>
                <a:lnTo>
                  <a:pt x="402" y="182"/>
                </a:lnTo>
                <a:lnTo>
                  <a:pt x="403" y="181"/>
                </a:lnTo>
                <a:lnTo>
                  <a:pt x="403" y="180"/>
                </a:lnTo>
                <a:lnTo>
                  <a:pt x="403" y="178"/>
                </a:lnTo>
                <a:lnTo>
                  <a:pt x="400" y="178"/>
                </a:lnTo>
                <a:lnTo>
                  <a:pt x="399" y="180"/>
                </a:lnTo>
                <a:lnTo>
                  <a:pt x="399" y="181"/>
                </a:lnTo>
                <a:lnTo>
                  <a:pt x="397" y="182"/>
                </a:lnTo>
                <a:lnTo>
                  <a:pt x="396" y="183"/>
                </a:lnTo>
                <a:lnTo>
                  <a:pt x="394" y="183"/>
                </a:lnTo>
                <a:lnTo>
                  <a:pt x="391" y="183"/>
                </a:lnTo>
                <a:lnTo>
                  <a:pt x="389" y="184"/>
                </a:lnTo>
                <a:lnTo>
                  <a:pt x="389" y="183"/>
                </a:lnTo>
                <a:lnTo>
                  <a:pt x="387" y="182"/>
                </a:lnTo>
                <a:lnTo>
                  <a:pt x="387" y="181"/>
                </a:lnTo>
                <a:lnTo>
                  <a:pt x="385" y="181"/>
                </a:lnTo>
                <a:lnTo>
                  <a:pt x="385" y="180"/>
                </a:lnTo>
                <a:lnTo>
                  <a:pt x="385" y="179"/>
                </a:lnTo>
                <a:lnTo>
                  <a:pt x="386" y="178"/>
                </a:lnTo>
                <a:lnTo>
                  <a:pt x="381" y="176"/>
                </a:lnTo>
                <a:lnTo>
                  <a:pt x="379" y="176"/>
                </a:lnTo>
                <a:lnTo>
                  <a:pt x="378" y="177"/>
                </a:lnTo>
                <a:lnTo>
                  <a:pt x="378" y="178"/>
                </a:lnTo>
                <a:lnTo>
                  <a:pt x="377" y="178"/>
                </a:lnTo>
                <a:lnTo>
                  <a:pt x="376" y="178"/>
                </a:lnTo>
                <a:lnTo>
                  <a:pt x="373" y="178"/>
                </a:lnTo>
                <a:lnTo>
                  <a:pt x="373" y="179"/>
                </a:lnTo>
                <a:lnTo>
                  <a:pt x="373" y="181"/>
                </a:lnTo>
                <a:lnTo>
                  <a:pt x="373" y="182"/>
                </a:lnTo>
                <a:lnTo>
                  <a:pt x="372" y="183"/>
                </a:lnTo>
                <a:lnTo>
                  <a:pt x="372" y="185"/>
                </a:lnTo>
                <a:lnTo>
                  <a:pt x="372" y="186"/>
                </a:lnTo>
                <a:lnTo>
                  <a:pt x="371" y="187"/>
                </a:lnTo>
                <a:lnTo>
                  <a:pt x="369" y="188"/>
                </a:lnTo>
                <a:lnTo>
                  <a:pt x="368" y="188"/>
                </a:lnTo>
                <a:lnTo>
                  <a:pt x="368" y="186"/>
                </a:lnTo>
                <a:lnTo>
                  <a:pt x="368" y="185"/>
                </a:lnTo>
                <a:lnTo>
                  <a:pt x="368" y="183"/>
                </a:lnTo>
                <a:lnTo>
                  <a:pt x="369" y="183"/>
                </a:lnTo>
                <a:lnTo>
                  <a:pt x="368" y="183"/>
                </a:lnTo>
                <a:lnTo>
                  <a:pt x="368" y="184"/>
                </a:lnTo>
                <a:lnTo>
                  <a:pt x="367" y="186"/>
                </a:lnTo>
                <a:lnTo>
                  <a:pt x="367" y="184"/>
                </a:lnTo>
                <a:lnTo>
                  <a:pt x="365" y="186"/>
                </a:lnTo>
                <a:lnTo>
                  <a:pt x="366" y="186"/>
                </a:lnTo>
                <a:lnTo>
                  <a:pt x="366" y="188"/>
                </a:lnTo>
                <a:lnTo>
                  <a:pt x="365" y="188"/>
                </a:lnTo>
                <a:lnTo>
                  <a:pt x="364" y="188"/>
                </a:lnTo>
                <a:lnTo>
                  <a:pt x="364" y="189"/>
                </a:lnTo>
                <a:lnTo>
                  <a:pt x="364" y="191"/>
                </a:lnTo>
                <a:lnTo>
                  <a:pt x="363" y="191"/>
                </a:lnTo>
                <a:lnTo>
                  <a:pt x="361" y="191"/>
                </a:lnTo>
                <a:lnTo>
                  <a:pt x="361" y="192"/>
                </a:lnTo>
                <a:lnTo>
                  <a:pt x="360" y="192"/>
                </a:lnTo>
                <a:lnTo>
                  <a:pt x="360" y="191"/>
                </a:lnTo>
                <a:lnTo>
                  <a:pt x="358" y="191"/>
                </a:lnTo>
                <a:lnTo>
                  <a:pt x="358" y="190"/>
                </a:lnTo>
                <a:lnTo>
                  <a:pt x="357" y="191"/>
                </a:lnTo>
                <a:lnTo>
                  <a:pt x="355" y="191"/>
                </a:lnTo>
                <a:lnTo>
                  <a:pt x="354" y="191"/>
                </a:lnTo>
                <a:lnTo>
                  <a:pt x="352" y="191"/>
                </a:lnTo>
                <a:lnTo>
                  <a:pt x="354" y="188"/>
                </a:lnTo>
                <a:lnTo>
                  <a:pt x="355" y="187"/>
                </a:lnTo>
                <a:lnTo>
                  <a:pt x="357" y="186"/>
                </a:lnTo>
                <a:lnTo>
                  <a:pt x="358" y="183"/>
                </a:lnTo>
                <a:lnTo>
                  <a:pt x="360" y="182"/>
                </a:lnTo>
                <a:lnTo>
                  <a:pt x="359" y="181"/>
                </a:lnTo>
                <a:lnTo>
                  <a:pt x="358" y="182"/>
                </a:lnTo>
                <a:lnTo>
                  <a:pt x="358" y="183"/>
                </a:lnTo>
                <a:lnTo>
                  <a:pt x="356" y="186"/>
                </a:lnTo>
                <a:lnTo>
                  <a:pt x="355" y="186"/>
                </a:lnTo>
                <a:lnTo>
                  <a:pt x="353" y="188"/>
                </a:lnTo>
                <a:lnTo>
                  <a:pt x="352" y="188"/>
                </a:lnTo>
                <a:lnTo>
                  <a:pt x="352" y="189"/>
                </a:lnTo>
                <a:lnTo>
                  <a:pt x="350" y="190"/>
                </a:lnTo>
                <a:lnTo>
                  <a:pt x="350" y="191"/>
                </a:lnTo>
                <a:lnTo>
                  <a:pt x="348" y="191"/>
                </a:lnTo>
                <a:lnTo>
                  <a:pt x="347" y="193"/>
                </a:lnTo>
                <a:lnTo>
                  <a:pt x="346" y="193"/>
                </a:lnTo>
                <a:lnTo>
                  <a:pt x="345" y="193"/>
                </a:lnTo>
                <a:lnTo>
                  <a:pt x="344" y="193"/>
                </a:lnTo>
                <a:lnTo>
                  <a:pt x="345" y="191"/>
                </a:lnTo>
                <a:lnTo>
                  <a:pt x="346" y="188"/>
                </a:lnTo>
                <a:lnTo>
                  <a:pt x="347" y="187"/>
                </a:lnTo>
                <a:lnTo>
                  <a:pt x="348" y="186"/>
                </a:lnTo>
                <a:lnTo>
                  <a:pt x="348" y="184"/>
                </a:lnTo>
                <a:lnTo>
                  <a:pt x="352" y="184"/>
                </a:lnTo>
                <a:lnTo>
                  <a:pt x="353" y="183"/>
                </a:lnTo>
                <a:lnTo>
                  <a:pt x="354" y="184"/>
                </a:lnTo>
                <a:lnTo>
                  <a:pt x="354" y="183"/>
                </a:lnTo>
                <a:lnTo>
                  <a:pt x="352" y="183"/>
                </a:lnTo>
                <a:lnTo>
                  <a:pt x="350" y="183"/>
                </a:lnTo>
                <a:lnTo>
                  <a:pt x="350" y="182"/>
                </a:lnTo>
                <a:lnTo>
                  <a:pt x="350" y="181"/>
                </a:lnTo>
                <a:lnTo>
                  <a:pt x="352" y="182"/>
                </a:lnTo>
                <a:lnTo>
                  <a:pt x="353" y="182"/>
                </a:lnTo>
                <a:lnTo>
                  <a:pt x="354" y="181"/>
                </a:lnTo>
                <a:lnTo>
                  <a:pt x="353" y="181"/>
                </a:lnTo>
                <a:lnTo>
                  <a:pt x="352" y="181"/>
                </a:lnTo>
                <a:lnTo>
                  <a:pt x="351" y="181"/>
                </a:lnTo>
                <a:lnTo>
                  <a:pt x="350" y="181"/>
                </a:lnTo>
                <a:lnTo>
                  <a:pt x="348" y="180"/>
                </a:lnTo>
                <a:lnTo>
                  <a:pt x="347" y="180"/>
                </a:lnTo>
                <a:lnTo>
                  <a:pt x="348" y="179"/>
                </a:lnTo>
                <a:lnTo>
                  <a:pt x="348" y="178"/>
                </a:lnTo>
                <a:lnTo>
                  <a:pt x="350" y="178"/>
                </a:lnTo>
                <a:lnTo>
                  <a:pt x="352" y="178"/>
                </a:lnTo>
                <a:lnTo>
                  <a:pt x="352" y="177"/>
                </a:lnTo>
                <a:lnTo>
                  <a:pt x="353" y="176"/>
                </a:lnTo>
                <a:lnTo>
                  <a:pt x="355" y="175"/>
                </a:lnTo>
                <a:lnTo>
                  <a:pt x="356" y="175"/>
                </a:lnTo>
                <a:lnTo>
                  <a:pt x="358" y="173"/>
                </a:lnTo>
                <a:lnTo>
                  <a:pt x="357" y="173"/>
                </a:lnTo>
                <a:lnTo>
                  <a:pt x="355" y="173"/>
                </a:lnTo>
                <a:lnTo>
                  <a:pt x="355" y="171"/>
                </a:lnTo>
                <a:lnTo>
                  <a:pt x="355" y="170"/>
                </a:lnTo>
                <a:lnTo>
                  <a:pt x="354" y="171"/>
                </a:lnTo>
                <a:lnTo>
                  <a:pt x="352" y="173"/>
                </a:lnTo>
                <a:lnTo>
                  <a:pt x="351" y="174"/>
                </a:lnTo>
                <a:lnTo>
                  <a:pt x="348" y="175"/>
                </a:lnTo>
                <a:lnTo>
                  <a:pt x="347" y="175"/>
                </a:lnTo>
                <a:lnTo>
                  <a:pt x="345" y="177"/>
                </a:lnTo>
                <a:lnTo>
                  <a:pt x="344" y="178"/>
                </a:lnTo>
                <a:lnTo>
                  <a:pt x="341" y="178"/>
                </a:lnTo>
                <a:lnTo>
                  <a:pt x="342" y="178"/>
                </a:lnTo>
                <a:lnTo>
                  <a:pt x="342" y="179"/>
                </a:lnTo>
                <a:lnTo>
                  <a:pt x="341" y="181"/>
                </a:lnTo>
                <a:lnTo>
                  <a:pt x="339" y="181"/>
                </a:lnTo>
                <a:lnTo>
                  <a:pt x="337" y="182"/>
                </a:lnTo>
                <a:lnTo>
                  <a:pt x="334" y="181"/>
                </a:lnTo>
                <a:lnTo>
                  <a:pt x="333" y="181"/>
                </a:lnTo>
                <a:lnTo>
                  <a:pt x="332" y="179"/>
                </a:lnTo>
                <a:lnTo>
                  <a:pt x="332" y="178"/>
                </a:lnTo>
                <a:lnTo>
                  <a:pt x="333" y="177"/>
                </a:lnTo>
                <a:lnTo>
                  <a:pt x="334" y="178"/>
                </a:lnTo>
                <a:lnTo>
                  <a:pt x="338" y="178"/>
                </a:lnTo>
                <a:lnTo>
                  <a:pt x="339" y="177"/>
                </a:lnTo>
                <a:lnTo>
                  <a:pt x="339" y="176"/>
                </a:lnTo>
                <a:lnTo>
                  <a:pt x="338" y="175"/>
                </a:lnTo>
                <a:lnTo>
                  <a:pt x="337" y="175"/>
                </a:lnTo>
                <a:lnTo>
                  <a:pt x="338" y="173"/>
                </a:lnTo>
                <a:lnTo>
                  <a:pt x="340" y="173"/>
                </a:lnTo>
                <a:lnTo>
                  <a:pt x="342" y="172"/>
                </a:lnTo>
                <a:lnTo>
                  <a:pt x="344" y="171"/>
                </a:lnTo>
                <a:lnTo>
                  <a:pt x="345" y="170"/>
                </a:lnTo>
                <a:lnTo>
                  <a:pt x="347" y="169"/>
                </a:lnTo>
                <a:lnTo>
                  <a:pt x="347" y="168"/>
                </a:lnTo>
                <a:lnTo>
                  <a:pt x="344" y="168"/>
                </a:lnTo>
                <a:lnTo>
                  <a:pt x="344" y="167"/>
                </a:lnTo>
                <a:lnTo>
                  <a:pt x="344" y="168"/>
                </a:lnTo>
                <a:lnTo>
                  <a:pt x="344" y="169"/>
                </a:lnTo>
                <a:lnTo>
                  <a:pt x="342" y="170"/>
                </a:lnTo>
                <a:lnTo>
                  <a:pt x="341" y="169"/>
                </a:lnTo>
                <a:lnTo>
                  <a:pt x="340" y="171"/>
                </a:lnTo>
                <a:lnTo>
                  <a:pt x="338" y="173"/>
                </a:lnTo>
                <a:lnTo>
                  <a:pt x="338" y="170"/>
                </a:lnTo>
                <a:lnTo>
                  <a:pt x="335" y="173"/>
                </a:lnTo>
                <a:lnTo>
                  <a:pt x="334" y="173"/>
                </a:lnTo>
                <a:lnTo>
                  <a:pt x="333" y="171"/>
                </a:lnTo>
                <a:lnTo>
                  <a:pt x="332" y="173"/>
                </a:lnTo>
                <a:lnTo>
                  <a:pt x="331" y="175"/>
                </a:lnTo>
                <a:lnTo>
                  <a:pt x="328" y="177"/>
                </a:lnTo>
                <a:lnTo>
                  <a:pt x="327" y="176"/>
                </a:lnTo>
                <a:lnTo>
                  <a:pt x="326" y="174"/>
                </a:lnTo>
                <a:lnTo>
                  <a:pt x="326" y="173"/>
                </a:lnTo>
                <a:lnTo>
                  <a:pt x="325" y="173"/>
                </a:lnTo>
                <a:lnTo>
                  <a:pt x="325" y="172"/>
                </a:lnTo>
                <a:lnTo>
                  <a:pt x="325" y="171"/>
                </a:lnTo>
                <a:lnTo>
                  <a:pt x="327" y="171"/>
                </a:lnTo>
                <a:lnTo>
                  <a:pt x="326" y="170"/>
                </a:lnTo>
                <a:lnTo>
                  <a:pt x="327" y="170"/>
                </a:lnTo>
                <a:lnTo>
                  <a:pt x="328" y="169"/>
                </a:lnTo>
                <a:lnTo>
                  <a:pt x="329" y="169"/>
                </a:lnTo>
                <a:lnTo>
                  <a:pt x="331" y="168"/>
                </a:lnTo>
                <a:lnTo>
                  <a:pt x="328" y="168"/>
                </a:lnTo>
                <a:lnTo>
                  <a:pt x="327" y="167"/>
                </a:lnTo>
                <a:lnTo>
                  <a:pt x="327" y="166"/>
                </a:lnTo>
                <a:lnTo>
                  <a:pt x="329" y="165"/>
                </a:lnTo>
                <a:lnTo>
                  <a:pt x="331" y="165"/>
                </a:lnTo>
                <a:lnTo>
                  <a:pt x="331" y="166"/>
                </a:lnTo>
                <a:lnTo>
                  <a:pt x="330" y="168"/>
                </a:lnTo>
                <a:lnTo>
                  <a:pt x="331" y="168"/>
                </a:lnTo>
                <a:lnTo>
                  <a:pt x="331" y="167"/>
                </a:lnTo>
                <a:lnTo>
                  <a:pt x="332" y="166"/>
                </a:lnTo>
                <a:lnTo>
                  <a:pt x="331" y="165"/>
                </a:lnTo>
                <a:lnTo>
                  <a:pt x="332" y="164"/>
                </a:lnTo>
                <a:lnTo>
                  <a:pt x="332" y="163"/>
                </a:lnTo>
                <a:lnTo>
                  <a:pt x="333" y="163"/>
                </a:lnTo>
                <a:lnTo>
                  <a:pt x="333" y="165"/>
                </a:lnTo>
                <a:lnTo>
                  <a:pt x="333" y="167"/>
                </a:lnTo>
                <a:lnTo>
                  <a:pt x="334" y="167"/>
                </a:lnTo>
                <a:lnTo>
                  <a:pt x="334" y="166"/>
                </a:lnTo>
                <a:lnTo>
                  <a:pt x="337" y="166"/>
                </a:lnTo>
                <a:lnTo>
                  <a:pt x="338" y="165"/>
                </a:lnTo>
                <a:lnTo>
                  <a:pt x="339" y="165"/>
                </a:lnTo>
                <a:lnTo>
                  <a:pt x="339" y="167"/>
                </a:lnTo>
                <a:lnTo>
                  <a:pt x="341" y="165"/>
                </a:lnTo>
                <a:lnTo>
                  <a:pt x="340" y="165"/>
                </a:lnTo>
                <a:lnTo>
                  <a:pt x="341" y="164"/>
                </a:lnTo>
                <a:lnTo>
                  <a:pt x="339" y="163"/>
                </a:lnTo>
                <a:lnTo>
                  <a:pt x="340" y="162"/>
                </a:lnTo>
                <a:lnTo>
                  <a:pt x="341" y="162"/>
                </a:lnTo>
                <a:lnTo>
                  <a:pt x="343" y="163"/>
                </a:lnTo>
                <a:lnTo>
                  <a:pt x="342" y="165"/>
                </a:lnTo>
                <a:lnTo>
                  <a:pt x="344" y="163"/>
                </a:lnTo>
                <a:lnTo>
                  <a:pt x="344" y="162"/>
                </a:lnTo>
                <a:lnTo>
                  <a:pt x="345" y="163"/>
                </a:lnTo>
                <a:lnTo>
                  <a:pt x="346" y="165"/>
                </a:lnTo>
                <a:lnTo>
                  <a:pt x="346" y="163"/>
                </a:lnTo>
                <a:lnTo>
                  <a:pt x="345" y="162"/>
                </a:lnTo>
                <a:lnTo>
                  <a:pt x="344" y="160"/>
                </a:lnTo>
                <a:lnTo>
                  <a:pt x="344" y="158"/>
                </a:lnTo>
                <a:lnTo>
                  <a:pt x="343" y="156"/>
                </a:lnTo>
                <a:lnTo>
                  <a:pt x="343" y="153"/>
                </a:lnTo>
                <a:lnTo>
                  <a:pt x="344" y="153"/>
                </a:lnTo>
                <a:lnTo>
                  <a:pt x="346" y="153"/>
                </a:lnTo>
                <a:lnTo>
                  <a:pt x="347" y="155"/>
                </a:lnTo>
                <a:lnTo>
                  <a:pt x="346" y="155"/>
                </a:lnTo>
                <a:lnTo>
                  <a:pt x="347" y="157"/>
                </a:lnTo>
                <a:lnTo>
                  <a:pt x="347" y="158"/>
                </a:lnTo>
                <a:lnTo>
                  <a:pt x="350" y="158"/>
                </a:lnTo>
                <a:lnTo>
                  <a:pt x="351" y="160"/>
                </a:lnTo>
                <a:lnTo>
                  <a:pt x="351" y="161"/>
                </a:lnTo>
                <a:lnTo>
                  <a:pt x="350" y="163"/>
                </a:lnTo>
                <a:lnTo>
                  <a:pt x="352" y="162"/>
                </a:lnTo>
                <a:lnTo>
                  <a:pt x="352" y="161"/>
                </a:lnTo>
                <a:lnTo>
                  <a:pt x="353" y="162"/>
                </a:lnTo>
                <a:lnTo>
                  <a:pt x="353" y="163"/>
                </a:lnTo>
                <a:lnTo>
                  <a:pt x="353" y="165"/>
                </a:lnTo>
                <a:lnTo>
                  <a:pt x="352" y="165"/>
                </a:lnTo>
                <a:lnTo>
                  <a:pt x="352" y="166"/>
                </a:lnTo>
                <a:lnTo>
                  <a:pt x="352" y="167"/>
                </a:lnTo>
                <a:lnTo>
                  <a:pt x="353" y="168"/>
                </a:lnTo>
                <a:lnTo>
                  <a:pt x="354" y="168"/>
                </a:lnTo>
                <a:lnTo>
                  <a:pt x="355" y="169"/>
                </a:lnTo>
                <a:lnTo>
                  <a:pt x="355" y="168"/>
                </a:lnTo>
                <a:lnTo>
                  <a:pt x="357" y="168"/>
                </a:lnTo>
                <a:lnTo>
                  <a:pt x="356" y="167"/>
                </a:lnTo>
                <a:lnTo>
                  <a:pt x="355" y="165"/>
                </a:lnTo>
                <a:lnTo>
                  <a:pt x="356" y="164"/>
                </a:lnTo>
                <a:lnTo>
                  <a:pt x="357" y="163"/>
                </a:lnTo>
                <a:lnTo>
                  <a:pt x="358" y="163"/>
                </a:lnTo>
                <a:lnTo>
                  <a:pt x="359" y="163"/>
                </a:lnTo>
                <a:lnTo>
                  <a:pt x="361" y="163"/>
                </a:lnTo>
                <a:lnTo>
                  <a:pt x="361" y="161"/>
                </a:lnTo>
                <a:lnTo>
                  <a:pt x="359" y="161"/>
                </a:lnTo>
                <a:lnTo>
                  <a:pt x="358" y="160"/>
                </a:lnTo>
                <a:lnTo>
                  <a:pt x="358" y="159"/>
                </a:lnTo>
                <a:lnTo>
                  <a:pt x="359" y="158"/>
                </a:lnTo>
                <a:lnTo>
                  <a:pt x="359" y="157"/>
                </a:lnTo>
                <a:lnTo>
                  <a:pt x="360" y="155"/>
                </a:lnTo>
                <a:lnTo>
                  <a:pt x="360" y="154"/>
                </a:lnTo>
                <a:lnTo>
                  <a:pt x="359" y="153"/>
                </a:lnTo>
                <a:lnTo>
                  <a:pt x="358" y="153"/>
                </a:lnTo>
                <a:lnTo>
                  <a:pt x="357" y="152"/>
                </a:lnTo>
                <a:lnTo>
                  <a:pt x="357" y="151"/>
                </a:lnTo>
                <a:lnTo>
                  <a:pt x="358" y="149"/>
                </a:lnTo>
                <a:lnTo>
                  <a:pt x="358" y="148"/>
                </a:lnTo>
                <a:lnTo>
                  <a:pt x="359" y="145"/>
                </a:lnTo>
                <a:lnTo>
                  <a:pt x="361" y="145"/>
                </a:lnTo>
                <a:lnTo>
                  <a:pt x="364" y="144"/>
                </a:lnTo>
                <a:lnTo>
                  <a:pt x="365" y="143"/>
                </a:lnTo>
                <a:lnTo>
                  <a:pt x="365" y="141"/>
                </a:lnTo>
                <a:lnTo>
                  <a:pt x="366" y="140"/>
                </a:lnTo>
                <a:lnTo>
                  <a:pt x="365" y="139"/>
                </a:lnTo>
                <a:lnTo>
                  <a:pt x="372" y="135"/>
                </a:lnTo>
                <a:lnTo>
                  <a:pt x="373" y="135"/>
                </a:lnTo>
                <a:lnTo>
                  <a:pt x="376" y="135"/>
                </a:lnTo>
                <a:lnTo>
                  <a:pt x="376" y="136"/>
                </a:lnTo>
                <a:lnTo>
                  <a:pt x="374" y="138"/>
                </a:lnTo>
                <a:lnTo>
                  <a:pt x="372" y="141"/>
                </a:lnTo>
                <a:lnTo>
                  <a:pt x="372" y="143"/>
                </a:lnTo>
                <a:lnTo>
                  <a:pt x="371" y="145"/>
                </a:lnTo>
                <a:lnTo>
                  <a:pt x="368" y="148"/>
                </a:lnTo>
                <a:lnTo>
                  <a:pt x="367" y="150"/>
                </a:lnTo>
                <a:lnTo>
                  <a:pt x="365" y="151"/>
                </a:lnTo>
                <a:lnTo>
                  <a:pt x="364" y="153"/>
                </a:lnTo>
                <a:lnTo>
                  <a:pt x="361" y="154"/>
                </a:lnTo>
                <a:lnTo>
                  <a:pt x="363" y="155"/>
                </a:lnTo>
                <a:lnTo>
                  <a:pt x="365" y="155"/>
                </a:lnTo>
                <a:lnTo>
                  <a:pt x="367" y="155"/>
                </a:lnTo>
                <a:lnTo>
                  <a:pt x="368" y="155"/>
                </a:lnTo>
                <a:lnTo>
                  <a:pt x="369" y="158"/>
                </a:lnTo>
                <a:lnTo>
                  <a:pt x="369" y="160"/>
                </a:lnTo>
                <a:lnTo>
                  <a:pt x="369" y="161"/>
                </a:lnTo>
                <a:lnTo>
                  <a:pt x="368" y="163"/>
                </a:lnTo>
                <a:lnTo>
                  <a:pt x="368" y="164"/>
                </a:lnTo>
                <a:lnTo>
                  <a:pt x="368" y="166"/>
                </a:lnTo>
                <a:lnTo>
                  <a:pt x="369" y="165"/>
                </a:lnTo>
                <a:lnTo>
                  <a:pt x="371" y="164"/>
                </a:lnTo>
                <a:lnTo>
                  <a:pt x="372" y="165"/>
                </a:lnTo>
                <a:lnTo>
                  <a:pt x="372" y="167"/>
                </a:lnTo>
                <a:lnTo>
                  <a:pt x="372" y="168"/>
                </a:lnTo>
                <a:lnTo>
                  <a:pt x="370" y="170"/>
                </a:lnTo>
                <a:lnTo>
                  <a:pt x="369" y="170"/>
                </a:lnTo>
                <a:lnTo>
                  <a:pt x="368" y="171"/>
                </a:lnTo>
                <a:lnTo>
                  <a:pt x="369" y="173"/>
                </a:lnTo>
                <a:lnTo>
                  <a:pt x="372" y="170"/>
                </a:lnTo>
                <a:lnTo>
                  <a:pt x="372" y="168"/>
                </a:lnTo>
                <a:lnTo>
                  <a:pt x="372" y="166"/>
                </a:lnTo>
                <a:lnTo>
                  <a:pt x="376" y="168"/>
                </a:lnTo>
                <a:lnTo>
                  <a:pt x="378" y="167"/>
                </a:lnTo>
                <a:lnTo>
                  <a:pt x="379" y="165"/>
                </a:lnTo>
                <a:lnTo>
                  <a:pt x="377" y="165"/>
                </a:lnTo>
                <a:lnTo>
                  <a:pt x="376" y="164"/>
                </a:lnTo>
                <a:lnTo>
                  <a:pt x="374" y="164"/>
                </a:lnTo>
                <a:lnTo>
                  <a:pt x="373" y="163"/>
                </a:lnTo>
                <a:lnTo>
                  <a:pt x="374" y="160"/>
                </a:lnTo>
                <a:lnTo>
                  <a:pt x="376" y="160"/>
                </a:lnTo>
                <a:lnTo>
                  <a:pt x="378" y="160"/>
                </a:lnTo>
                <a:lnTo>
                  <a:pt x="379" y="161"/>
                </a:lnTo>
                <a:lnTo>
                  <a:pt x="380" y="161"/>
                </a:lnTo>
                <a:lnTo>
                  <a:pt x="381" y="160"/>
                </a:lnTo>
                <a:lnTo>
                  <a:pt x="379" y="159"/>
                </a:lnTo>
                <a:lnTo>
                  <a:pt x="379" y="157"/>
                </a:lnTo>
                <a:lnTo>
                  <a:pt x="380" y="158"/>
                </a:lnTo>
                <a:lnTo>
                  <a:pt x="382" y="159"/>
                </a:lnTo>
                <a:lnTo>
                  <a:pt x="384" y="160"/>
                </a:lnTo>
                <a:lnTo>
                  <a:pt x="385" y="160"/>
                </a:lnTo>
                <a:lnTo>
                  <a:pt x="386" y="161"/>
                </a:lnTo>
                <a:lnTo>
                  <a:pt x="387" y="161"/>
                </a:lnTo>
                <a:lnTo>
                  <a:pt x="389" y="163"/>
                </a:lnTo>
                <a:lnTo>
                  <a:pt x="389" y="165"/>
                </a:lnTo>
                <a:lnTo>
                  <a:pt x="389" y="166"/>
                </a:lnTo>
                <a:lnTo>
                  <a:pt x="389" y="167"/>
                </a:lnTo>
                <a:lnTo>
                  <a:pt x="389" y="169"/>
                </a:lnTo>
                <a:lnTo>
                  <a:pt x="389" y="170"/>
                </a:lnTo>
                <a:lnTo>
                  <a:pt x="389" y="171"/>
                </a:lnTo>
                <a:lnTo>
                  <a:pt x="392" y="171"/>
                </a:lnTo>
                <a:lnTo>
                  <a:pt x="394" y="170"/>
                </a:lnTo>
                <a:lnTo>
                  <a:pt x="396" y="169"/>
                </a:lnTo>
                <a:lnTo>
                  <a:pt x="399" y="168"/>
                </a:lnTo>
                <a:lnTo>
                  <a:pt x="400" y="168"/>
                </a:lnTo>
                <a:lnTo>
                  <a:pt x="403" y="168"/>
                </a:lnTo>
                <a:lnTo>
                  <a:pt x="404" y="168"/>
                </a:lnTo>
                <a:lnTo>
                  <a:pt x="406" y="166"/>
                </a:lnTo>
                <a:lnTo>
                  <a:pt x="408" y="165"/>
                </a:lnTo>
                <a:lnTo>
                  <a:pt x="409" y="166"/>
                </a:lnTo>
                <a:lnTo>
                  <a:pt x="411" y="166"/>
                </a:lnTo>
                <a:lnTo>
                  <a:pt x="412" y="166"/>
                </a:lnTo>
                <a:lnTo>
                  <a:pt x="412" y="168"/>
                </a:lnTo>
                <a:lnTo>
                  <a:pt x="413" y="169"/>
                </a:lnTo>
                <a:lnTo>
                  <a:pt x="415" y="169"/>
                </a:lnTo>
                <a:lnTo>
                  <a:pt x="416" y="168"/>
                </a:lnTo>
                <a:lnTo>
                  <a:pt x="415" y="167"/>
                </a:lnTo>
                <a:lnTo>
                  <a:pt x="413" y="165"/>
                </a:lnTo>
                <a:lnTo>
                  <a:pt x="412" y="165"/>
                </a:lnTo>
                <a:lnTo>
                  <a:pt x="412" y="164"/>
                </a:lnTo>
                <a:lnTo>
                  <a:pt x="410" y="165"/>
                </a:lnTo>
                <a:lnTo>
                  <a:pt x="409" y="165"/>
                </a:lnTo>
                <a:lnTo>
                  <a:pt x="408" y="163"/>
                </a:lnTo>
                <a:lnTo>
                  <a:pt x="410" y="162"/>
                </a:lnTo>
                <a:lnTo>
                  <a:pt x="412" y="160"/>
                </a:lnTo>
                <a:lnTo>
                  <a:pt x="412" y="161"/>
                </a:lnTo>
                <a:lnTo>
                  <a:pt x="416" y="162"/>
                </a:lnTo>
                <a:lnTo>
                  <a:pt x="418" y="163"/>
                </a:lnTo>
                <a:lnTo>
                  <a:pt x="420" y="163"/>
                </a:lnTo>
                <a:lnTo>
                  <a:pt x="421" y="164"/>
                </a:lnTo>
                <a:lnTo>
                  <a:pt x="423" y="164"/>
                </a:lnTo>
                <a:lnTo>
                  <a:pt x="423" y="163"/>
                </a:lnTo>
                <a:lnTo>
                  <a:pt x="422" y="162"/>
                </a:lnTo>
                <a:lnTo>
                  <a:pt x="421" y="162"/>
                </a:lnTo>
                <a:lnTo>
                  <a:pt x="419" y="162"/>
                </a:lnTo>
                <a:lnTo>
                  <a:pt x="417" y="162"/>
                </a:lnTo>
                <a:lnTo>
                  <a:pt x="417" y="161"/>
                </a:lnTo>
                <a:lnTo>
                  <a:pt x="413" y="160"/>
                </a:lnTo>
                <a:lnTo>
                  <a:pt x="417" y="158"/>
                </a:lnTo>
                <a:lnTo>
                  <a:pt x="418" y="157"/>
                </a:lnTo>
                <a:lnTo>
                  <a:pt x="419" y="156"/>
                </a:lnTo>
                <a:lnTo>
                  <a:pt x="420" y="156"/>
                </a:lnTo>
                <a:lnTo>
                  <a:pt x="420" y="158"/>
                </a:lnTo>
                <a:lnTo>
                  <a:pt x="422" y="158"/>
                </a:lnTo>
                <a:lnTo>
                  <a:pt x="423" y="158"/>
                </a:lnTo>
                <a:lnTo>
                  <a:pt x="423" y="156"/>
                </a:lnTo>
                <a:lnTo>
                  <a:pt x="422" y="155"/>
                </a:lnTo>
                <a:lnTo>
                  <a:pt x="420" y="155"/>
                </a:lnTo>
                <a:lnTo>
                  <a:pt x="420" y="153"/>
                </a:lnTo>
                <a:lnTo>
                  <a:pt x="418" y="155"/>
                </a:lnTo>
                <a:lnTo>
                  <a:pt x="417" y="155"/>
                </a:lnTo>
                <a:lnTo>
                  <a:pt x="415" y="156"/>
                </a:lnTo>
                <a:lnTo>
                  <a:pt x="413" y="156"/>
                </a:lnTo>
                <a:lnTo>
                  <a:pt x="412" y="155"/>
                </a:lnTo>
                <a:lnTo>
                  <a:pt x="412" y="153"/>
                </a:lnTo>
                <a:lnTo>
                  <a:pt x="416" y="153"/>
                </a:lnTo>
                <a:lnTo>
                  <a:pt x="416" y="151"/>
                </a:lnTo>
                <a:lnTo>
                  <a:pt x="413" y="152"/>
                </a:lnTo>
                <a:lnTo>
                  <a:pt x="412" y="151"/>
                </a:lnTo>
                <a:lnTo>
                  <a:pt x="415" y="150"/>
                </a:lnTo>
                <a:lnTo>
                  <a:pt x="417" y="148"/>
                </a:lnTo>
                <a:lnTo>
                  <a:pt x="417" y="146"/>
                </a:lnTo>
                <a:lnTo>
                  <a:pt x="418" y="145"/>
                </a:lnTo>
                <a:lnTo>
                  <a:pt x="417" y="145"/>
                </a:lnTo>
                <a:lnTo>
                  <a:pt x="419" y="143"/>
                </a:lnTo>
                <a:lnTo>
                  <a:pt x="420" y="143"/>
                </a:lnTo>
                <a:lnTo>
                  <a:pt x="423" y="143"/>
                </a:lnTo>
                <a:lnTo>
                  <a:pt x="426" y="141"/>
                </a:lnTo>
                <a:lnTo>
                  <a:pt x="429" y="140"/>
                </a:lnTo>
                <a:lnTo>
                  <a:pt x="429" y="142"/>
                </a:lnTo>
                <a:lnTo>
                  <a:pt x="431" y="140"/>
                </a:lnTo>
                <a:lnTo>
                  <a:pt x="430" y="140"/>
                </a:lnTo>
                <a:lnTo>
                  <a:pt x="428" y="139"/>
                </a:lnTo>
                <a:lnTo>
                  <a:pt x="428" y="138"/>
                </a:lnTo>
                <a:lnTo>
                  <a:pt x="429" y="137"/>
                </a:lnTo>
                <a:lnTo>
                  <a:pt x="428" y="137"/>
                </a:lnTo>
                <a:lnTo>
                  <a:pt x="426" y="137"/>
                </a:lnTo>
                <a:lnTo>
                  <a:pt x="425" y="135"/>
                </a:lnTo>
                <a:lnTo>
                  <a:pt x="425" y="133"/>
                </a:lnTo>
                <a:lnTo>
                  <a:pt x="426" y="133"/>
                </a:lnTo>
                <a:lnTo>
                  <a:pt x="426" y="132"/>
                </a:lnTo>
                <a:lnTo>
                  <a:pt x="429" y="130"/>
                </a:lnTo>
                <a:lnTo>
                  <a:pt x="430" y="130"/>
                </a:lnTo>
                <a:lnTo>
                  <a:pt x="429" y="128"/>
                </a:lnTo>
                <a:lnTo>
                  <a:pt x="430" y="128"/>
                </a:lnTo>
                <a:lnTo>
                  <a:pt x="432" y="127"/>
                </a:lnTo>
                <a:lnTo>
                  <a:pt x="431" y="125"/>
                </a:lnTo>
                <a:lnTo>
                  <a:pt x="430" y="125"/>
                </a:lnTo>
                <a:lnTo>
                  <a:pt x="430" y="123"/>
                </a:lnTo>
                <a:lnTo>
                  <a:pt x="432" y="123"/>
                </a:lnTo>
                <a:lnTo>
                  <a:pt x="433" y="123"/>
                </a:lnTo>
                <a:lnTo>
                  <a:pt x="434" y="123"/>
                </a:lnTo>
                <a:lnTo>
                  <a:pt x="436" y="124"/>
                </a:lnTo>
                <a:lnTo>
                  <a:pt x="436" y="126"/>
                </a:lnTo>
                <a:lnTo>
                  <a:pt x="434" y="128"/>
                </a:lnTo>
                <a:lnTo>
                  <a:pt x="433" y="130"/>
                </a:lnTo>
                <a:lnTo>
                  <a:pt x="432" y="132"/>
                </a:lnTo>
                <a:lnTo>
                  <a:pt x="433" y="134"/>
                </a:lnTo>
                <a:lnTo>
                  <a:pt x="433" y="133"/>
                </a:lnTo>
                <a:lnTo>
                  <a:pt x="434" y="132"/>
                </a:lnTo>
                <a:lnTo>
                  <a:pt x="435" y="130"/>
                </a:lnTo>
                <a:lnTo>
                  <a:pt x="436" y="128"/>
                </a:lnTo>
                <a:lnTo>
                  <a:pt x="437" y="127"/>
                </a:lnTo>
                <a:lnTo>
                  <a:pt x="439" y="128"/>
                </a:lnTo>
                <a:lnTo>
                  <a:pt x="441" y="129"/>
                </a:lnTo>
                <a:lnTo>
                  <a:pt x="441" y="130"/>
                </a:lnTo>
                <a:lnTo>
                  <a:pt x="441" y="133"/>
                </a:lnTo>
                <a:lnTo>
                  <a:pt x="441" y="135"/>
                </a:lnTo>
                <a:lnTo>
                  <a:pt x="441" y="137"/>
                </a:lnTo>
                <a:lnTo>
                  <a:pt x="443" y="138"/>
                </a:lnTo>
                <a:lnTo>
                  <a:pt x="444" y="138"/>
                </a:lnTo>
                <a:lnTo>
                  <a:pt x="444" y="136"/>
                </a:lnTo>
                <a:lnTo>
                  <a:pt x="443" y="134"/>
                </a:lnTo>
                <a:lnTo>
                  <a:pt x="443" y="133"/>
                </a:lnTo>
                <a:lnTo>
                  <a:pt x="444" y="132"/>
                </a:lnTo>
                <a:lnTo>
                  <a:pt x="444" y="131"/>
                </a:lnTo>
                <a:lnTo>
                  <a:pt x="446" y="130"/>
                </a:lnTo>
                <a:lnTo>
                  <a:pt x="447" y="130"/>
                </a:lnTo>
                <a:lnTo>
                  <a:pt x="449" y="130"/>
                </a:lnTo>
                <a:lnTo>
                  <a:pt x="450" y="130"/>
                </a:lnTo>
                <a:lnTo>
                  <a:pt x="451" y="130"/>
                </a:lnTo>
                <a:lnTo>
                  <a:pt x="452" y="131"/>
                </a:lnTo>
                <a:lnTo>
                  <a:pt x="455" y="131"/>
                </a:lnTo>
                <a:lnTo>
                  <a:pt x="454" y="130"/>
                </a:lnTo>
                <a:lnTo>
                  <a:pt x="454" y="129"/>
                </a:lnTo>
                <a:lnTo>
                  <a:pt x="451" y="128"/>
                </a:lnTo>
                <a:lnTo>
                  <a:pt x="449" y="128"/>
                </a:lnTo>
                <a:lnTo>
                  <a:pt x="446" y="128"/>
                </a:lnTo>
                <a:lnTo>
                  <a:pt x="444" y="127"/>
                </a:lnTo>
                <a:lnTo>
                  <a:pt x="444" y="125"/>
                </a:lnTo>
                <a:lnTo>
                  <a:pt x="441" y="124"/>
                </a:lnTo>
                <a:lnTo>
                  <a:pt x="439" y="123"/>
                </a:lnTo>
                <a:lnTo>
                  <a:pt x="439" y="121"/>
                </a:lnTo>
                <a:lnTo>
                  <a:pt x="438" y="120"/>
                </a:lnTo>
                <a:lnTo>
                  <a:pt x="444" y="118"/>
                </a:lnTo>
                <a:lnTo>
                  <a:pt x="446" y="118"/>
                </a:lnTo>
                <a:lnTo>
                  <a:pt x="448" y="118"/>
                </a:lnTo>
                <a:lnTo>
                  <a:pt x="449" y="120"/>
                </a:lnTo>
                <a:lnTo>
                  <a:pt x="451" y="122"/>
                </a:lnTo>
                <a:lnTo>
                  <a:pt x="452" y="124"/>
                </a:lnTo>
                <a:lnTo>
                  <a:pt x="455" y="126"/>
                </a:lnTo>
                <a:lnTo>
                  <a:pt x="457" y="128"/>
                </a:lnTo>
                <a:lnTo>
                  <a:pt x="461" y="128"/>
                </a:lnTo>
                <a:lnTo>
                  <a:pt x="463" y="128"/>
                </a:lnTo>
                <a:lnTo>
                  <a:pt x="464" y="129"/>
                </a:lnTo>
                <a:lnTo>
                  <a:pt x="464" y="130"/>
                </a:lnTo>
                <a:lnTo>
                  <a:pt x="463" y="132"/>
                </a:lnTo>
                <a:lnTo>
                  <a:pt x="462" y="133"/>
                </a:lnTo>
                <a:lnTo>
                  <a:pt x="463" y="135"/>
                </a:lnTo>
                <a:lnTo>
                  <a:pt x="464" y="134"/>
                </a:lnTo>
                <a:lnTo>
                  <a:pt x="467" y="133"/>
                </a:lnTo>
                <a:lnTo>
                  <a:pt x="470" y="135"/>
                </a:lnTo>
                <a:lnTo>
                  <a:pt x="472" y="134"/>
                </a:lnTo>
                <a:lnTo>
                  <a:pt x="471" y="133"/>
                </a:lnTo>
                <a:lnTo>
                  <a:pt x="470" y="133"/>
                </a:lnTo>
                <a:lnTo>
                  <a:pt x="468" y="132"/>
                </a:lnTo>
                <a:lnTo>
                  <a:pt x="468" y="131"/>
                </a:lnTo>
                <a:lnTo>
                  <a:pt x="468" y="129"/>
                </a:lnTo>
                <a:lnTo>
                  <a:pt x="464" y="126"/>
                </a:lnTo>
                <a:lnTo>
                  <a:pt x="462" y="125"/>
                </a:lnTo>
                <a:lnTo>
                  <a:pt x="460" y="125"/>
                </a:lnTo>
                <a:lnTo>
                  <a:pt x="457" y="126"/>
                </a:lnTo>
                <a:lnTo>
                  <a:pt x="456" y="125"/>
                </a:lnTo>
                <a:lnTo>
                  <a:pt x="456" y="123"/>
                </a:lnTo>
                <a:lnTo>
                  <a:pt x="454" y="122"/>
                </a:lnTo>
                <a:lnTo>
                  <a:pt x="454" y="120"/>
                </a:lnTo>
                <a:lnTo>
                  <a:pt x="454" y="119"/>
                </a:lnTo>
                <a:lnTo>
                  <a:pt x="454" y="118"/>
                </a:lnTo>
                <a:lnTo>
                  <a:pt x="451" y="116"/>
                </a:lnTo>
                <a:lnTo>
                  <a:pt x="451" y="115"/>
                </a:lnTo>
                <a:lnTo>
                  <a:pt x="451" y="113"/>
                </a:lnTo>
                <a:lnTo>
                  <a:pt x="452" y="112"/>
                </a:lnTo>
                <a:lnTo>
                  <a:pt x="454" y="110"/>
                </a:lnTo>
                <a:lnTo>
                  <a:pt x="455" y="109"/>
                </a:lnTo>
                <a:lnTo>
                  <a:pt x="456" y="108"/>
                </a:lnTo>
                <a:lnTo>
                  <a:pt x="456" y="107"/>
                </a:lnTo>
                <a:lnTo>
                  <a:pt x="457" y="105"/>
                </a:lnTo>
                <a:lnTo>
                  <a:pt x="459" y="104"/>
                </a:lnTo>
                <a:lnTo>
                  <a:pt x="461" y="102"/>
                </a:lnTo>
                <a:lnTo>
                  <a:pt x="464" y="102"/>
                </a:lnTo>
                <a:lnTo>
                  <a:pt x="468" y="102"/>
                </a:lnTo>
                <a:lnTo>
                  <a:pt x="470" y="101"/>
                </a:lnTo>
                <a:lnTo>
                  <a:pt x="472" y="100"/>
                </a:lnTo>
                <a:lnTo>
                  <a:pt x="473" y="101"/>
                </a:lnTo>
                <a:lnTo>
                  <a:pt x="472" y="102"/>
                </a:lnTo>
                <a:lnTo>
                  <a:pt x="472" y="104"/>
                </a:lnTo>
                <a:lnTo>
                  <a:pt x="471" y="107"/>
                </a:lnTo>
                <a:lnTo>
                  <a:pt x="471" y="108"/>
                </a:lnTo>
                <a:lnTo>
                  <a:pt x="472" y="109"/>
                </a:lnTo>
                <a:lnTo>
                  <a:pt x="473" y="110"/>
                </a:lnTo>
                <a:lnTo>
                  <a:pt x="474" y="111"/>
                </a:lnTo>
                <a:lnTo>
                  <a:pt x="473" y="112"/>
                </a:lnTo>
                <a:lnTo>
                  <a:pt x="472" y="115"/>
                </a:lnTo>
                <a:lnTo>
                  <a:pt x="472" y="118"/>
                </a:lnTo>
                <a:lnTo>
                  <a:pt x="473" y="118"/>
                </a:lnTo>
                <a:lnTo>
                  <a:pt x="474" y="119"/>
                </a:lnTo>
                <a:lnTo>
                  <a:pt x="475" y="117"/>
                </a:lnTo>
                <a:lnTo>
                  <a:pt x="474" y="115"/>
                </a:lnTo>
                <a:lnTo>
                  <a:pt x="474" y="114"/>
                </a:lnTo>
                <a:lnTo>
                  <a:pt x="474" y="112"/>
                </a:lnTo>
                <a:lnTo>
                  <a:pt x="475" y="112"/>
                </a:lnTo>
                <a:lnTo>
                  <a:pt x="477" y="112"/>
                </a:lnTo>
                <a:lnTo>
                  <a:pt x="481" y="112"/>
                </a:lnTo>
                <a:lnTo>
                  <a:pt x="482" y="112"/>
                </a:lnTo>
                <a:lnTo>
                  <a:pt x="484" y="113"/>
                </a:lnTo>
                <a:lnTo>
                  <a:pt x="485" y="112"/>
                </a:lnTo>
                <a:lnTo>
                  <a:pt x="485" y="111"/>
                </a:lnTo>
                <a:lnTo>
                  <a:pt x="483" y="112"/>
                </a:lnTo>
                <a:lnTo>
                  <a:pt x="480" y="111"/>
                </a:lnTo>
                <a:lnTo>
                  <a:pt x="477" y="110"/>
                </a:lnTo>
                <a:lnTo>
                  <a:pt x="476" y="110"/>
                </a:lnTo>
                <a:lnTo>
                  <a:pt x="474" y="108"/>
                </a:lnTo>
                <a:lnTo>
                  <a:pt x="475" y="106"/>
                </a:lnTo>
                <a:lnTo>
                  <a:pt x="477" y="104"/>
                </a:lnTo>
                <a:lnTo>
                  <a:pt x="477" y="103"/>
                </a:lnTo>
                <a:lnTo>
                  <a:pt x="477" y="102"/>
                </a:lnTo>
                <a:lnTo>
                  <a:pt x="477" y="100"/>
                </a:lnTo>
                <a:lnTo>
                  <a:pt x="481" y="98"/>
                </a:lnTo>
                <a:lnTo>
                  <a:pt x="481" y="100"/>
                </a:lnTo>
                <a:lnTo>
                  <a:pt x="480" y="102"/>
                </a:lnTo>
                <a:lnTo>
                  <a:pt x="482" y="100"/>
                </a:lnTo>
                <a:lnTo>
                  <a:pt x="482" y="97"/>
                </a:lnTo>
                <a:lnTo>
                  <a:pt x="484" y="95"/>
                </a:lnTo>
                <a:lnTo>
                  <a:pt x="485" y="93"/>
                </a:lnTo>
                <a:lnTo>
                  <a:pt x="485" y="92"/>
                </a:lnTo>
                <a:lnTo>
                  <a:pt x="486" y="91"/>
                </a:lnTo>
                <a:lnTo>
                  <a:pt x="487" y="90"/>
                </a:lnTo>
                <a:lnTo>
                  <a:pt x="488" y="91"/>
                </a:lnTo>
                <a:lnTo>
                  <a:pt x="489" y="93"/>
                </a:lnTo>
                <a:lnTo>
                  <a:pt x="491" y="95"/>
                </a:lnTo>
                <a:lnTo>
                  <a:pt x="489" y="98"/>
                </a:lnTo>
                <a:lnTo>
                  <a:pt x="488" y="101"/>
                </a:lnTo>
                <a:lnTo>
                  <a:pt x="488" y="105"/>
                </a:lnTo>
                <a:lnTo>
                  <a:pt x="488" y="107"/>
                </a:lnTo>
                <a:lnTo>
                  <a:pt x="491" y="108"/>
                </a:lnTo>
                <a:lnTo>
                  <a:pt x="491" y="110"/>
                </a:lnTo>
                <a:lnTo>
                  <a:pt x="490" y="112"/>
                </a:lnTo>
                <a:lnTo>
                  <a:pt x="489" y="112"/>
                </a:lnTo>
                <a:lnTo>
                  <a:pt x="488" y="115"/>
                </a:lnTo>
                <a:lnTo>
                  <a:pt x="489" y="117"/>
                </a:lnTo>
                <a:lnTo>
                  <a:pt x="488" y="118"/>
                </a:lnTo>
                <a:lnTo>
                  <a:pt x="488" y="120"/>
                </a:lnTo>
                <a:lnTo>
                  <a:pt x="488" y="122"/>
                </a:lnTo>
                <a:lnTo>
                  <a:pt x="484" y="125"/>
                </a:lnTo>
                <a:lnTo>
                  <a:pt x="483" y="127"/>
                </a:lnTo>
                <a:lnTo>
                  <a:pt x="482" y="130"/>
                </a:lnTo>
                <a:lnTo>
                  <a:pt x="484" y="128"/>
                </a:lnTo>
                <a:lnTo>
                  <a:pt x="487" y="125"/>
                </a:lnTo>
                <a:lnTo>
                  <a:pt x="489" y="123"/>
                </a:lnTo>
                <a:lnTo>
                  <a:pt x="491" y="124"/>
                </a:lnTo>
                <a:lnTo>
                  <a:pt x="491" y="118"/>
                </a:lnTo>
                <a:lnTo>
                  <a:pt x="491" y="115"/>
                </a:lnTo>
                <a:lnTo>
                  <a:pt x="493" y="114"/>
                </a:lnTo>
                <a:lnTo>
                  <a:pt x="493" y="111"/>
                </a:lnTo>
                <a:lnTo>
                  <a:pt x="495" y="112"/>
                </a:lnTo>
                <a:lnTo>
                  <a:pt x="497" y="112"/>
                </a:lnTo>
                <a:lnTo>
                  <a:pt x="498" y="115"/>
                </a:lnTo>
                <a:lnTo>
                  <a:pt x="499" y="115"/>
                </a:lnTo>
                <a:lnTo>
                  <a:pt x="501" y="115"/>
                </a:lnTo>
                <a:lnTo>
                  <a:pt x="502" y="116"/>
                </a:lnTo>
                <a:lnTo>
                  <a:pt x="506" y="116"/>
                </a:lnTo>
                <a:lnTo>
                  <a:pt x="506" y="115"/>
                </a:lnTo>
                <a:lnTo>
                  <a:pt x="504" y="113"/>
                </a:lnTo>
                <a:lnTo>
                  <a:pt x="503" y="113"/>
                </a:lnTo>
                <a:lnTo>
                  <a:pt x="501" y="113"/>
                </a:lnTo>
                <a:lnTo>
                  <a:pt x="500" y="112"/>
                </a:lnTo>
                <a:lnTo>
                  <a:pt x="499" y="110"/>
                </a:lnTo>
                <a:lnTo>
                  <a:pt x="498" y="109"/>
                </a:lnTo>
                <a:lnTo>
                  <a:pt x="496" y="108"/>
                </a:lnTo>
                <a:lnTo>
                  <a:pt x="496" y="107"/>
                </a:lnTo>
                <a:lnTo>
                  <a:pt x="496" y="105"/>
                </a:lnTo>
                <a:lnTo>
                  <a:pt x="496" y="103"/>
                </a:lnTo>
                <a:lnTo>
                  <a:pt x="495" y="101"/>
                </a:lnTo>
                <a:lnTo>
                  <a:pt x="497" y="100"/>
                </a:lnTo>
                <a:lnTo>
                  <a:pt x="499" y="100"/>
                </a:lnTo>
                <a:lnTo>
                  <a:pt x="500" y="100"/>
                </a:lnTo>
                <a:lnTo>
                  <a:pt x="502" y="98"/>
                </a:lnTo>
                <a:lnTo>
                  <a:pt x="502" y="97"/>
                </a:lnTo>
                <a:lnTo>
                  <a:pt x="502" y="95"/>
                </a:lnTo>
                <a:lnTo>
                  <a:pt x="501" y="95"/>
                </a:lnTo>
                <a:lnTo>
                  <a:pt x="502" y="93"/>
                </a:lnTo>
                <a:lnTo>
                  <a:pt x="504" y="92"/>
                </a:lnTo>
                <a:lnTo>
                  <a:pt x="506" y="91"/>
                </a:lnTo>
                <a:lnTo>
                  <a:pt x="509" y="90"/>
                </a:lnTo>
                <a:lnTo>
                  <a:pt x="509" y="89"/>
                </a:lnTo>
                <a:lnTo>
                  <a:pt x="510" y="89"/>
                </a:lnTo>
                <a:lnTo>
                  <a:pt x="509" y="90"/>
                </a:lnTo>
                <a:lnTo>
                  <a:pt x="508" y="92"/>
                </a:lnTo>
                <a:lnTo>
                  <a:pt x="507" y="93"/>
                </a:lnTo>
                <a:lnTo>
                  <a:pt x="504" y="95"/>
                </a:lnTo>
                <a:lnTo>
                  <a:pt x="507" y="95"/>
                </a:lnTo>
                <a:lnTo>
                  <a:pt x="506" y="97"/>
                </a:lnTo>
                <a:lnTo>
                  <a:pt x="508" y="98"/>
                </a:lnTo>
                <a:lnTo>
                  <a:pt x="509" y="96"/>
                </a:lnTo>
                <a:lnTo>
                  <a:pt x="510" y="95"/>
                </a:lnTo>
                <a:lnTo>
                  <a:pt x="510" y="93"/>
                </a:lnTo>
                <a:lnTo>
                  <a:pt x="512" y="92"/>
                </a:lnTo>
                <a:lnTo>
                  <a:pt x="513" y="92"/>
                </a:lnTo>
                <a:lnTo>
                  <a:pt x="513" y="94"/>
                </a:lnTo>
                <a:lnTo>
                  <a:pt x="512" y="95"/>
                </a:lnTo>
                <a:lnTo>
                  <a:pt x="512" y="97"/>
                </a:lnTo>
                <a:lnTo>
                  <a:pt x="514" y="96"/>
                </a:lnTo>
                <a:lnTo>
                  <a:pt x="515" y="95"/>
                </a:lnTo>
                <a:lnTo>
                  <a:pt x="515" y="94"/>
                </a:lnTo>
                <a:lnTo>
                  <a:pt x="515" y="92"/>
                </a:lnTo>
                <a:lnTo>
                  <a:pt x="516" y="92"/>
                </a:lnTo>
                <a:lnTo>
                  <a:pt x="516" y="90"/>
                </a:lnTo>
                <a:lnTo>
                  <a:pt x="514" y="90"/>
                </a:lnTo>
                <a:lnTo>
                  <a:pt x="514" y="88"/>
                </a:lnTo>
                <a:lnTo>
                  <a:pt x="514" y="86"/>
                </a:lnTo>
                <a:lnTo>
                  <a:pt x="515" y="85"/>
                </a:lnTo>
                <a:lnTo>
                  <a:pt x="517" y="84"/>
                </a:lnTo>
                <a:lnTo>
                  <a:pt x="520" y="85"/>
                </a:lnTo>
                <a:lnTo>
                  <a:pt x="521" y="86"/>
                </a:lnTo>
                <a:lnTo>
                  <a:pt x="524" y="87"/>
                </a:lnTo>
                <a:lnTo>
                  <a:pt x="526" y="89"/>
                </a:lnTo>
                <a:lnTo>
                  <a:pt x="527" y="91"/>
                </a:lnTo>
                <a:lnTo>
                  <a:pt x="531" y="92"/>
                </a:lnTo>
                <a:lnTo>
                  <a:pt x="533" y="93"/>
                </a:lnTo>
                <a:lnTo>
                  <a:pt x="536" y="92"/>
                </a:lnTo>
                <a:lnTo>
                  <a:pt x="538" y="92"/>
                </a:lnTo>
                <a:lnTo>
                  <a:pt x="537" y="91"/>
                </a:lnTo>
                <a:lnTo>
                  <a:pt x="536" y="90"/>
                </a:lnTo>
                <a:lnTo>
                  <a:pt x="534" y="88"/>
                </a:lnTo>
                <a:lnTo>
                  <a:pt x="534" y="87"/>
                </a:lnTo>
                <a:lnTo>
                  <a:pt x="534" y="85"/>
                </a:lnTo>
                <a:lnTo>
                  <a:pt x="537" y="84"/>
                </a:lnTo>
                <a:lnTo>
                  <a:pt x="538" y="83"/>
                </a:lnTo>
                <a:lnTo>
                  <a:pt x="537" y="82"/>
                </a:lnTo>
                <a:lnTo>
                  <a:pt x="533" y="82"/>
                </a:lnTo>
                <a:lnTo>
                  <a:pt x="532" y="82"/>
                </a:lnTo>
                <a:lnTo>
                  <a:pt x="529" y="82"/>
                </a:lnTo>
                <a:lnTo>
                  <a:pt x="533" y="80"/>
                </a:lnTo>
                <a:lnTo>
                  <a:pt x="534" y="80"/>
                </a:lnTo>
                <a:lnTo>
                  <a:pt x="536" y="79"/>
                </a:lnTo>
                <a:lnTo>
                  <a:pt x="537" y="78"/>
                </a:lnTo>
                <a:lnTo>
                  <a:pt x="539" y="77"/>
                </a:lnTo>
                <a:lnTo>
                  <a:pt x="535" y="79"/>
                </a:lnTo>
                <a:lnTo>
                  <a:pt x="533" y="80"/>
                </a:lnTo>
                <a:lnTo>
                  <a:pt x="531" y="80"/>
                </a:lnTo>
                <a:lnTo>
                  <a:pt x="528" y="82"/>
                </a:lnTo>
                <a:lnTo>
                  <a:pt x="527" y="80"/>
                </a:lnTo>
                <a:lnTo>
                  <a:pt x="524" y="80"/>
                </a:lnTo>
                <a:lnTo>
                  <a:pt x="525" y="79"/>
                </a:lnTo>
                <a:lnTo>
                  <a:pt x="522" y="80"/>
                </a:lnTo>
                <a:lnTo>
                  <a:pt x="521" y="79"/>
                </a:lnTo>
                <a:lnTo>
                  <a:pt x="519" y="78"/>
                </a:lnTo>
                <a:lnTo>
                  <a:pt x="519" y="77"/>
                </a:lnTo>
                <a:lnTo>
                  <a:pt x="520" y="76"/>
                </a:lnTo>
                <a:lnTo>
                  <a:pt x="521" y="76"/>
                </a:lnTo>
                <a:lnTo>
                  <a:pt x="519" y="77"/>
                </a:lnTo>
                <a:lnTo>
                  <a:pt x="515" y="76"/>
                </a:lnTo>
                <a:lnTo>
                  <a:pt x="514" y="76"/>
                </a:lnTo>
                <a:lnTo>
                  <a:pt x="513" y="75"/>
                </a:lnTo>
                <a:lnTo>
                  <a:pt x="512" y="75"/>
                </a:lnTo>
                <a:lnTo>
                  <a:pt x="512" y="73"/>
                </a:lnTo>
                <a:lnTo>
                  <a:pt x="514" y="72"/>
                </a:lnTo>
                <a:lnTo>
                  <a:pt x="515" y="71"/>
                </a:lnTo>
                <a:lnTo>
                  <a:pt x="517" y="70"/>
                </a:lnTo>
                <a:lnTo>
                  <a:pt x="519" y="72"/>
                </a:lnTo>
                <a:lnTo>
                  <a:pt x="520" y="73"/>
                </a:lnTo>
                <a:lnTo>
                  <a:pt x="519" y="68"/>
                </a:lnTo>
                <a:lnTo>
                  <a:pt x="521" y="67"/>
                </a:lnTo>
                <a:lnTo>
                  <a:pt x="522" y="69"/>
                </a:lnTo>
                <a:lnTo>
                  <a:pt x="523" y="70"/>
                </a:lnTo>
                <a:lnTo>
                  <a:pt x="524" y="70"/>
                </a:lnTo>
                <a:lnTo>
                  <a:pt x="526" y="72"/>
                </a:lnTo>
                <a:lnTo>
                  <a:pt x="527" y="73"/>
                </a:lnTo>
                <a:lnTo>
                  <a:pt x="529" y="75"/>
                </a:lnTo>
                <a:lnTo>
                  <a:pt x="529" y="72"/>
                </a:lnTo>
                <a:lnTo>
                  <a:pt x="528" y="70"/>
                </a:lnTo>
                <a:lnTo>
                  <a:pt x="527" y="70"/>
                </a:lnTo>
                <a:lnTo>
                  <a:pt x="532" y="67"/>
                </a:lnTo>
                <a:lnTo>
                  <a:pt x="533" y="65"/>
                </a:lnTo>
                <a:lnTo>
                  <a:pt x="533" y="67"/>
                </a:lnTo>
                <a:lnTo>
                  <a:pt x="533" y="68"/>
                </a:lnTo>
                <a:lnTo>
                  <a:pt x="533" y="69"/>
                </a:lnTo>
                <a:lnTo>
                  <a:pt x="535" y="66"/>
                </a:lnTo>
                <a:lnTo>
                  <a:pt x="536" y="67"/>
                </a:lnTo>
                <a:lnTo>
                  <a:pt x="536" y="70"/>
                </a:lnTo>
                <a:lnTo>
                  <a:pt x="537" y="67"/>
                </a:lnTo>
                <a:lnTo>
                  <a:pt x="540" y="67"/>
                </a:lnTo>
                <a:lnTo>
                  <a:pt x="541" y="67"/>
                </a:lnTo>
                <a:lnTo>
                  <a:pt x="541" y="70"/>
                </a:lnTo>
                <a:lnTo>
                  <a:pt x="541" y="74"/>
                </a:lnTo>
                <a:lnTo>
                  <a:pt x="541" y="75"/>
                </a:lnTo>
                <a:lnTo>
                  <a:pt x="541" y="76"/>
                </a:lnTo>
                <a:lnTo>
                  <a:pt x="542" y="75"/>
                </a:lnTo>
                <a:lnTo>
                  <a:pt x="545" y="75"/>
                </a:lnTo>
                <a:lnTo>
                  <a:pt x="547" y="75"/>
                </a:lnTo>
                <a:lnTo>
                  <a:pt x="549" y="75"/>
                </a:lnTo>
                <a:lnTo>
                  <a:pt x="548" y="73"/>
                </a:lnTo>
                <a:lnTo>
                  <a:pt x="546" y="73"/>
                </a:lnTo>
                <a:lnTo>
                  <a:pt x="544" y="74"/>
                </a:lnTo>
                <a:lnTo>
                  <a:pt x="542" y="72"/>
                </a:lnTo>
                <a:lnTo>
                  <a:pt x="542" y="70"/>
                </a:lnTo>
                <a:lnTo>
                  <a:pt x="544" y="68"/>
                </a:lnTo>
                <a:lnTo>
                  <a:pt x="547" y="68"/>
                </a:lnTo>
                <a:lnTo>
                  <a:pt x="548" y="68"/>
                </a:lnTo>
                <a:lnTo>
                  <a:pt x="549" y="70"/>
                </a:lnTo>
                <a:lnTo>
                  <a:pt x="550" y="69"/>
                </a:lnTo>
                <a:lnTo>
                  <a:pt x="551" y="70"/>
                </a:lnTo>
                <a:lnTo>
                  <a:pt x="552" y="70"/>
                </a:lnTo>
                <a:lnTo>
                  <a:pt x="557" y="70"/>
                </a:lnTo>
                <a:lnTo>
                  <a:pt x="559" y="70"/>
                </a:lnTo>
                <a:lnTo>
                  <a:pt x="560" y="70"/>
                </a:lnTo>
                <a:lnTo>
                  <a:pt x="562" y="70"/>
                </a:lnTo>
                <a:lnTo>
                  <a:pt x="560" y="72"/>
                </a:lnTo>
                <a:lnTo>
                  <a:pt x="560" y="74"/>
                </a:lnTo>
                <a:lnTo>
                  <a:pt x="558" y="75"/>
                </a:lnTo>
                <a:lnTo>
                  <a:pt x="557" y="76"/>
                </a:lnTo>
                <a:lnTo>
                  <a:pt x="553" y="77"/>
                </a:lnTo>
                <a:lnTo>
                  <a:pt x="550" y="78"/>
                </a:lnTo>
                <a:lnTo>
                  <a:pt x="549" y="78"/>
                </a:lnTo>
                <a:lnTo>
                  <a:pt x="547" y="78"/>
                </a:lnTo>
                <a:lnTo>
                  <a:pt x="546" y="79"/>
                </a:lnTo>
                <a:lnTo>
                  <a:pt x="544" y="80"/>
                </a:lnTo>
                <a:lnTo>
                  <a:pt x="545" y="81"/>
                </a:lnTo>
                <a:lnTo>
                  <a:pt x="547" y="80"/>
                </a:lnTo>
                <a:lnTo>
                  <a:pt x="550" y="79"/>
                </a:lnTo>
                <a:lnTo>
                  <a:pt x="553" y="77"/>
                </a:lnTo>
                <a:lnTo>
                  <a:pt x="557" y="77"/>
                </a:lnTo>
                <a:lnTo>
                  <a:pt x="560" y="75"/>
                </a:lnTo>
                <a:lnTo>
                  <a:pt x="563" y="73"/>
                </a:lnTo>
                <a:lnTo>
                  <a:pt x="563" y="74"/>
                </a:lnTo>
                <a:lnTo>
                  <a:pt x="563" y="77"/>
                </a:lnTo>
                <a:lnTo>
                  <a:pt x="563" y="79"/>
                </a:lnTo>
                <a:lnTo>
                  <a:pt x="565" y="79"/>
                </a:lnTo>
                <a:lnTo>
                  <a:pt x="566" y="79"/>
                </a:lnTo>
                <a:lnTo>
                  <a:pt x="566" y="80"/>
                </a:lnTo>
                <a:lnTo>
                  <a:pt x="567" y="82"/>
                </a:lnTo>
                <a:lnTo>
                  <a:pt x="568" y="82"/>
                </a:lnTo>
                <a:lnTo>
                  <a:pt x="566" y="83"/>
                </a:lnTo>
                <a:lnTo>
                  <a:pt x="567" y="84"/>
                </a:lnTo>
                <a:lnTo>
                  <a:pt x="570" y="83"/>
                </a:lnTo>
                <a:lnTo>
                  <a:pt x="571" y="82"/>
                </a:lnTo>
                <a:lnTo>
                  <a:pt x="572" y="80"/>
                </a:lnTo>
                <a:lnTo>
                  <a:pt x="573" y="80"/>
                </a:lnTo>
                <a:lnTo>
                  <a:pt x="574" y="81"/>
                </a:lnTo>
                <a:lnTo>
                  <a:pt x="574" y="80"/>
                </a:lnTo>
                <a:lnTo>
                  <a:pt x="575" y="81"/>
                </a:lnTo>
                <a:lnTo>
                  <a:pt x="577" y="80"/>
                </a:lnTo>
                <a:lnTo>
                  <a:pt x="578" y="80"/>
                </a:lnTo>
                <a:lnTo>
                  <a:pt x="578" y="78"/>
                </a:lnTo>
                <a:lnTo>
                  <a:pt x="577" y="77"/>
                </a:lnTo>
                <a:lnTo>
                  <a:pt x="574" y="78"/>
                </a:lnTo>
                <a:lnTo>
                  <a:pt x="571" y="77"/>
                </a:lnTo>
                <a:lnTo>
                  <a:pt x="568" y="77"/>
                </a:lnTo>
                <a:lnTo>
                  <a:pt x="567" y="76"/>
                </a:lnTo>
                <a:lnTo>
                  <a:pt x="567" y="75"/>
                </a:lnTo>
                <a:lnTo>
                  <a:pt x="568" y="75"/>
                </a:lnTo>
                <a:lnTo>
                  <a:pt x="571" y="75"/>
                </a:lnTo>
                <a:lnTo>
                  <a:pt x="572" y="74"/>
                </a:lnTo>
                <a:lnTo>
                  <a:pt x="573" y="74"/>
                </a:lnTo>
                <a:lnTo>
                  <a:pt x="574" y="72"/>
                </a:lnTo>
                <a:lnTo>
                  <a:pt x="571" y="71"/>
                </a:lnTo>
                <a:lnTo>
                  <a:pt x="571" y="70"/>
                </a:lnTo>
                <a:lnTo>
                  <a:pt x="572" y="70"/>
                </a:lnTo>
                <a:lnTo>
                  <a:pt x="571" y="69"/>
                </a:lnTo>
                <a:lnTo>
                  <a:pt x="570" y="70"/>
                </a:lnTo>
                <a:lnTo>
                  <a:pt x="567" y="69"/>
                </a:lnTo>
                <a:lnTo>
                  <a:pt x="567" y="67"/>
                </a:lnTo>
                <a:lnTo>
                  <a:pt x="570" y="67"/>
                </a:lnTo>
                <a:lnTo>
                  <a:pt x="571" y="67"/>
                </a:lnTo>
                <a:lnTo>
                  <a:pt x="573" y="67"/>
                </a:lnTo>
                <a:lnTo>
                  <a:pt x="574" y="66"/>
                </a:lnTo>
                <a:lnTo>
                  <a:pt x="574" y="65"/>
                </a:lnTo>
                <a:lnTo>
                  <a:pt x="572" y="66"/>
                </a:lnTo>
                <a:lnTo>
                  <a:pt x="571" y="66"/>
                </a:lnTo>
                <a:lnTo>
                  <a:pt x="570" y="67"/>
                </a:lnTo>
                <a:lnTo>
                  <a:pt x="570" y="66"/>
                </a:lnTo>
                <a:lnTo>
                  <a:pt x="570" y="65"/>
                </a:lnTo>
                <a:lnTo>
                  <a:pt x="572" y="65"/>
                </a:lnTo>
                <a:lnTo>
                  <a:pt x="573" y="65"/>
                </a:lnTo>
                <a:lnTo>
                  <a:pt x="572" y="64"/>
                </a:lnTo>
                <a:lnTo>
                  <a:pt x="574" y="63"/>
                </a:lnTo>
                <a:lnTo>
                  <a:pt x="576" y="63"/>
                </a:lnTo>
                <a:lnTo>
                  <a:pt x="577" y="63"/>
                </a:lnTo>
                <a:lnTo>
                  <a:pt x="576" y="62"/>
                </a:lnTo>
                <a:lnTo>
                  <a:pt x="575" y="62"/>
                </a:lnTo>
                <a:lnTo>
                  <a:pt x="575" y="61"/>
                </a:lnTo>
                <a:lnTo>
                  <a:pt x="574" y="62"/>
                </a:lnTo>
                <a:lnTo>
                  <a:pt x="574" y="60"/>
                </a:lnTo>
                <a:lnTo>
                  <a:pt x="575" y="59"/>
                </a:lnTo>
                <a:lnTo>
                  <a:pt x="577" y="57"/>
                </a:lnTo>
                <a:lnTo>
                  <a:pt x="578" y="56"/>
                </a:lnTo>
                <a:lnTo>
                  <a:pt x="580" y="55"/>
                </a:lnTo>
                <a:lnTo>
                  <a:pt x="581" y="54"/>
                </a:lnTo>
                <a:lnTo>
                  <a:pt x="583" y="52"/>
                </a:lnTo>
                <a:lnTo>
                  <a:pt x="584" y="50"/>
                </a:lnTo>
                <a:lnTo>
                  <a:pt x="586" y="50"/>
                </a:lnTo>
                <a:lnTo>
                  <a:pt x="587" y="50"/>
                </a:lnTo>
                <a:lnTo>
                  <a:pt x="588" y="49"/>
                </a:lnTo>
                <a:lnTo>
                  <a:pt x="592" y="50"/>
                </a:lnTo>
                <a:lnTo>
                  <a:pt x="593" y="50"/>
                </a:lnTo>
                <a:lnTo>
                  <a:pt x="594" y="50"/>
                </a:lnTo>
                <a:lnTo>
                  <a:pt x="596" y="51"/>
                </a:lnTo>
                <a:lnTo>
                  <a:pt x="597" y="51"/>
                </a:lnTo>
                <a:lnTo>
                  <a:pt x="597" y="50"/>
                </a:lnTo>
                <a:lnTo>
                  <a:pt x="594" y="49"/>
                </a:lnTo>
                <a:lnTo>
                  <a:pt x="593" y="48"/>
                </a:lnTo>
                <a:lnTo>
                  <a:pt x="591" y="47"/>
                </a:lnTo>
                <a:lnTo>
                  <a:pt x="590" y="47"/>
                </a:lnTo>
                <a:lnTo>
                  <a:pt x="590" y="46"/>
                </a:lnTo>
                <a:lnTo>
                  <a:pt x="591" y="45"/>
                </a:lnTo>
                <a:lnTo>
                  <a:pt x="592" y="43"/>
                </a:lnTo>
                <a:lnTo>
                  <a:pt x="592" y="42"/>
                </a:lnTo>
                <a:lnTo>
                  <a:pt x="593" y="40"/>
                </a:lnTo>
                <a:lnTo>
                  <a:pt x="593" y="39"/>
                </a:lnTo>
                <a:lnTo>
                  <a:pt x="594" y="38"/>
                </a:lnTo>
                <a:lnTo>
                  <a:pt x="594" y="39"/>
                </a:lnTo>
                <a:lnTo>
                  <a:pt x="594" y="38"/>
                </a:lnTo>
                <a:lnTo>
                  <a:pt x="597" y="38"/>
                </a:lnTo>
                <a:lnTo>
                  <a:pt x="598" y="38"/>
                </a:lnTo>
                <a:lnTo>
                  <a:pt x="599" y="39"/>
                </a:lnTo>
                <a:lnTo>
                  <a:pt x="601" y="39"/>
                </a:lnTo>
                <a:lnTo>
                  <a:pt x="602" y="41"/>
                </a:lnTo>
                <a:lnTo>
                  <a:pt x="603" y="42"/>
                </a:lnTo>
                <a:lnTo>
                  <a:pt x="604" y="41"/>
                </a:lnTo>
                <a:lnTo>
                  <a:pt x="604" y="40"/>
                </a:lnTo>
                <a:lnTo>
                  <a:pt x="604" y="39"/>
                </a:lnTo>
                <a:lnTo>
                  <a:pt x="602" y="37"/>
                </a:lnTo>
                <a:lnTo>
                  <a:pt x="602" y="36"/>
                </a:lnTo>
                <a:lnTo>
                  <a:pt x="601" y="36"/>
                </a:lnTo>
                <a:lnTo>
                  <a:pt x="601" y="37"/>
                </a:lnTo>
                <a:lnTo>
                  <a:pt x="599" y="34"/>
                </a:lnTo>
                <a:lnTo>
                  <a:pt x="598" y="34"/>
                </a:lnTo>
                <a:lnTo>
                  <a:pt x="596" y="35"/>
                </a:lnTo>
                <a:lnTo>
                  <a:pt x="594" y="34"/>
                </a:lnTo>
                <a:lnTo>
                  <a:pt x="593" y="34"/>
                </a:lnTo>
                <a:lnTo>
                  <a:pt x="591" y="34"/>
                </a:lnTo>
                <a:lnTo>
                  <a:pt x="591" y="33"/>
                </a:lnTo>
                <a:lnTo>
                  <a:pt x="591" y="32"/>
                </a:lnTo>
                <a:lnTo>
                  <a:pt x="591" y="31"/>
                </a:lnTo>
                <a:lnTo>
                  <a:pt x="591" y="30"/>
                </a:lnTo>
                <a:lnTo>
                  <a:pt x="592" y="29"/>
                </a:lnTo>
                <a:lnTo>
                  <a:pt x="593" y="29"/>
                </a:lnTo>
                <a:lnTo>
                  <a:pt x="592" y="29"/>
                </a:lnTo>
                <a:lnTo>
                  <a:pt x="594" y="28"/>
                </a:lnTo>
                <a:lnTo>
                  <a:pt x="594" y="29"/>
                </a:lnTo>
                <a:lnTo>
                  <a:pt x="596" y="29"/>
                </a:lnTo>
                <a:lnTo>
                  <a:pt x="597" y="30"/>
                </a:lnTo>
                <a:lnTo>
                  <a:pt x="599" y="32"/>
                </a:lnTo>
                <a:lnTo>
                  <a:pt x="601" y="32"/>
                </a:lnTo>
                <a:lnTo>
                  <a:pt x="601" y="31"/>
                </a:lnTo>
                <a:lnTo>
                  <a:pt x="601" y="30"/>
                </a:lnTo>
                <a:lnTo>
                  <a:pt x="600" y="30"/>
                </a:lnTo>
                <a:lnTo>
                  <a:pt x="600" y="29"/>
                </a:lnTo>
                <a:lnTo>
                  <a:pt x="599" y="28"/>
                </a:lnTo>
                <a:lnTo>
                  <a:pt x="601" y="27"/>
                </a:lnTo>
                <a:lnTo>
                  <a:pt x="602" y="27"/>
                </a:lnTo>
                <a:lnTo>
                  <a:pt x="602" y="26"/>
                </a:lnTo>
                <a:lnTo>
                  <a:pt x="601" y="27"/>
                </a:lnTo>
                <a:lnTo>
                  <a:pt x="600" y="26"/>
                </a:lnTo>
                <a:lnTo>
                  <a:pt x="599" y="26"/>
                </a:lnTo>
                <a:lnTo>
                  <a:pt x="600" y="25"/>
                </a:lnTo>
                <a:lnTo>
                  <a:pt x="600" y="24"/>
                </a:lnTo>
                <a:lnTo>
                  <a:pt x="599" y="25"/>
                </a:lnTo>
                <a:lnTo>
                  <a:pt x="598" y="24"/>
                </a:lnTo>
                <a:lnTo>
                  <a:pt x="598" y="23"/>
                </a:lnTo>
                <a:lnTo>
                  <a:pt x="600" y="23"/>
                </a:lnTo>
                <a:lnTo>
                  <a:pt x="599" y="22"/>
                </a:lnTo>
                <a:lnTo>
                  <a:pt x="598" y="22"/>
                </a:lnTo>
                <a:lnTo>
                  <a:pt x="599" y="21"/>
                </a:lnTo>
                <a:lnTo>
                  <a:pt x="600" y="21"/>
                </a:lnTo>
                <a:lnTo>
                  <a:pt x="601" y="20"/>
                </a:lnTo>
                <a:lnTo>
                  <a:pt x="601" y="21"/>
                </a:lnTo>
                <a:lnTo>
                  <a:pt x="601" y="22"/>
                </a:lnTo>
                <a:lnTo>
                  <a:pt x="602" y="21"/>
                </a:lnTo>
                <a:lnTo>
                  <a:pt x="604" y="20"/>
                </a:lnTo>
                <a:lnTo>
                  <a:pt x="604" y="21"/>
                </a:lnTo>
                <a:lnTo>
                  <a:pt x="604" y="22"/>
                </a:lnTo>
                <a:lnTo>
                  <a:pt x="605" y="22"/>
                </a:lnTo>
                <a:lnTo>
                  <a:pt x="606" y="24"/>
                </a:lnTo>
                <a:lnTo>
                  <a:pt x="605" y="24"/>
                </a:lnTo>
                <a:lnTo>
                  <a:pt x="606" y="24"/>
                </a:lnTo>
                <a:lnTo>
                  <a:pt x="607" y="24"/>
                </a:lnTo>
                <a:lnTo>
                  <a:pt x="607" y="23"/>
                </a:lnTo>
                <a:lnTo>
                  <a:pt x="607" y="24"/>
                </a:lnTo>
                <a:lnTo>
                  <a:pt x="609" y="24"/>
                </a:lnTo>
                <a:lnTo>
                  <a:pt x="610" y="24"/>
                </a:lnTo>
                <a:lnTo>
                  <a:pt x="609" y="22"/>
                </a:lnTo>
                <a:lnTo>
                  <a:pt x="609" y="21"/>
                </a:lnTo>
                <a:lnTo>
                  <a:pt x="609" y="20"/>
                </a:lnTo>
                <a:lnTo>
                  <a:pt x="610" y="20"/>
                </a:lnTo>
                <a:lnTo>
                  <a:pt x="611" y="20"/>
                </a:lnTo>
                <a:lnTo>
                  <a:pt x="611" y="22"/>
                </a:lnTo>
                <a:lnTo>
                  <a:pt x="610" y="25"/>
                </a:lnTo>
                <a:lnTo>
                  <a:pt x="611" y="26"/>
                </a:lnTo>
                <a:lnTo>
                  <a:pt x="612" y="24"/>
                </a:lnTo>
                <a:lnTo>
                  <a:pt x="615" y="22"/>
                </a:lnTo>
                <a:lnTo>
                  <a:pt x="615" y="24"/>
                </a:lnTo>
                <a:lnTo>
                  <a:pt x="616" y="23"/>
                </a:lnTo>
                <a:lnTo>
                  <a:pt x="617" y="25"/>
                </a:lnTo>
                <a:lnTo>
                  <a:pt x="618" y="28"/>
                </a:lnTo>
                <a:lnTo>
                  <a:pt x="620" y="27"/>
                </a:lnTo>
                <a:lnTo>
                  <a:pt x="622" y="27"/>
                </a:lnTo>
                <a:lnTo>
                  <a:pt x="622" y="24"/>
                </a:lnTo>
                <a:lnTo>
                  <a:pt x="620" y="22"/>
                </a:lnTo>
                <a:lnTo>
                  <a:pt x="619" y="21"/>
                </a:lnTo>
                <a:lnTo>
                  <a:pt x="618" y="20"/>
                </a:lnTo>
                <a:lnTo>
                  <a:pt x="618" y="19"/>
                </a:lnTo>
                <a:lnTo>
                  <a:pt x="619" y="19"/>
                </a:lnTo>
                <a:lnTo>
                  <a:pt x="622" y="20"/>
                </a:lnTo>
                <a:lnTo>
                  <a:pt x="624" y="21"/>
                </a:lnTo>
                <a:lnTo>
                  <a:pt x="625" y="22"/>
                </a:lnTo>
                <a:lnTo>
                  <a:pt x="623" y="24"/>
                </a:lnTo>
                <a:lnTo>
                  <a:pt x="625" y="24"/>
                </a:lnTo>
                <a:lnTo>
                  <a:pt x="626" y="22"/>
                </a:lnTo>
                <a:lnTo>
                  <a:pt x="628" y="22"/>
                </a:lnTo>
                <a:lnTo>
                  <a:pt x="629" y="21"/>
                </a:lnTo>
                <a:lnTo>
                  <a:pt x="630" y="23"/>
                </a:lnTo>
                <a:lnTo>
                  <a:pt x="631" y="23"/>
                </a:lnTo>
                <a:lnTo>
                  <a:pt x="632" y="22"/>
                </a:lnTo>
                <a:lnTo>
                  <a:pt x="633" y="21"/>
                </a:lnTo>
                <a:lnTo>
                  <a:pt x="635" y="21"/>
                </a:lnTo>
                <a:lnTo>
                  <a:pt x="636" y="22"/>
                </a:lnTo>
                <a:lnTo>
                  <a:pt x="636" y="24"/>
                </a:lnTo>
                <a:lnTo>
                  <a:pt x="632" y="27"/>
                </a:lnTo>
                <a:lnTo>
                  <a:pt x="629" y="29"/>
                </a:lnTo>
                <a:lnTo>
                  <a:pt x="630" y="29"/>
                </a:lnTo>
                <a:lnTo>
                  <a:pt x="631" y="29"/>
                </a:lnTo>
                <a:lnTo>
                  <a:pt x="631" y="31"/>
                </a:lnTo>
                <a:lnTo>
                  <a:pt x="630" y="31"/>
                </a:lnTo>
                <a:lnTo>
                  <a:pt x="628" y="32"/>
                </a:lnTo>
                <a:lnTo>
                  <a:pt x="625" y="34"/>
                </a:lnTo>
                <a:lnTo>
                  <a:pt x="624" y="35"/>
                </a:lnTo>
                <a:lnTo>
                  <a:pt x="624" y="37"/>
                </a:lnTo>
                <a:lnTo>
                  <a:pt x="622" y="39"/>
                </a:lnTo>
                <a:lnTo>
                  <a:pt x="619" y="41"/>
                </a:lnTo>
                <a:lnTo>
                  <a:pt x="617" y="44"/>
                </a:lnTo>
                <a:lnTo>
                  <a:pt x="616" y="45"/>
                </a:lnTo>
                <a:lnTo>
                  <a:pt x="617" y="47"/>
                </a:lnTo>
                <a:lnTo>
                  <a:pt x="618" y="47"/>
                </a:lnTo>
                <a:lnTo>
                  <a:pt x="620" y="47"/>
                </a:lnTo>
                <a:lnTo>
                  <a:pt x="622" y="46"/>
                </a:lnTo>
                <a:lnTo>
                  <a:pt x="622" y="48"/>
                </a:lnTo>
                <a:lnTo>
                  <a:pt x="622" y="50"/>
                </a:lnTo>
                <a:lnTo>
                  <a:pt x="622" y="51"/>
                </a:lnTo>
                <a:lnTo>
                  <a:pt x="620" y="51"/>
                </a:lnTo>
                <a:lnTo>
                  <a:pt x="619" y="50"/>
                </a:lnTo>
                <a:lnTo>
                  <a:pt x="618" y="52"/>
                </a:lnTo>
                <a:lnTo>
                  <a:pt x="618" y="54"/>
                </a:lnTo>
                <a:lnTo>
                  <a:pt x="619" y="55"/>
                </a:lnTo>
                <a:lnTo>
                  <a:pt x="622" y="55"/>
                </a:lnTo>
                <a:lnTo>
                  <a:pt x="622" y="57"/>
                </a:lnTo>
                <a:lnTo>
                  <a:pt x="619" y="58"/>
                </a:lnTo>
                <a:lnTo>
                  <a:pt x="618" y="59"/>
                </a:lnTo>
                <a:lnTo>
                  <a:pt x="617" y="60"/>
                </a:lnTo>
                <a:lnTo>
                  <a:pt x="616" y="61"/>
                </a:lnTo>
                <a:lnTo>
                  <a:pt x="616" y="62"/>
                </a:lnTo>
                <a:lnTo>
                  <a:pt x="615" y="66"/>
                </a:lnTo>
                <a:lnTo>
                  <a:pt x="616" y="67"/>
                </a:lnTo>
                <a:lnTo>
                  <a:pt x="618" y="69"/>
                </a:lnTo>
                <a:lnTo>
                  <a:pt x="618" y="65"/>
                </a:lnTo>
                <a:lnTo>
                  <a:pt x="619" y="65"/>
                </a:lnTo>
                <a:lnTo>
                  <a:pt x="622" y="67"/>
                </a:lnTo>
                <a:lnTo>
                  <a:pt x="622" y="68"/>
                </a:lnTo>
                <a:lnTo>
                  <a:pt x="625" y="69"/>
                </a:lnTo>
                <a:lnTo>
                  <a:pt x="625" y="66"/>
                </a:lnTo>
                <a:lnTo>
                  <a:pt x="626" y="62"/>
                </a:lnTo>
                <a:lnTo>
                  <a:pt x="628" y="61"/>
                </a:lnTo>
                <a:lnTo>
                  <a:pt x="628" y="58"/>
                </a:lnTo>
                <a:lnTo>
                  <a:pt x="630" y="56"/>
                </a:lnTo>
                <a:lnTo>
                  <a:pt x="630" y="55"/>
                </a:lnTo>
                <a:lnTo>
                  <a:pt x="627" y="55"/>
                </a:lnTo>
                <a:lnTo>
                  <a:pt x="628" y="52"/>
                </a:lnTo>
                <a:lnTo>
                  <a:pt x="629" y="51"/>
                </a:lnTo>
                <a:lnTo>
                  <a:pt x="631" y="50"/>
                </a:lnTo>
                <a:lnTo>
                  <a:pt x="631" y="48"/>
                </a:lnTo>
                <a:lnTo>
                  <a:pt x="631" y="47"/>
                </a:lnTo>
                <a:lnTo>
                  <a:pt x="633" y="44"/>
                </a:lnTo>
                <a:lnTo>
                  <a:pt x="639" y="39"/>
                </a:lnTo>
                <a:lnTo>
                  <a:pt x="641" y="35"/>
                </a:lnTo>
                <a:lnTo>
                  <a:pt x="641" y="32"/>
                </a:lnTo>
                <a:lnTo>
                  <a:pt x="642" y="30"/>
                </a:lnTo>
                <a:lnTo>
                  <a:pt x="642" y="29"/>
                </a:lnTo>
                <a:lnTo>
                  <a:pt x="643" y="27"/>
                </a:lnTo>
                <a:lnTo>
                  <a:pt x="645" y="26"/>
                </a:lnTo>
                <a:lnTo>
                  <a:pt x="649" y="22"/>
                </a:lnTo>
                <a:lnTo>
                  <a:pt x="650" y="19"/>
                </a:lnTo>
                <a:lnTo>
                  <a:pt x="652" y="17"/>
                </a:lnTo>
                <a:lnTo>
                  <a:pt x="655" y="14"/>
                </a:lnTo>
                <a:lnTo>
                  <a:pt x="657" y="16"/>
                </a:lnTo>
                <a:lnTo>
                  <a:pt x="656" y="20"/>
                </a:lnTo>
                <a:lnTo>
                  <a:pt x="658" y="21"/>
                </a:lnTo>
                <a:lnTo>
                  <a:pt x="659" y="20"/>
                </a:lnTo>
                <a:lnTo>
                  <a:pt x="659" y="22"/>
                </a:lnTo>
                <a:lnTo>
                  <a:pt x="658" y="24"/>
                </a:lnTo>
                <a:lnTo>
                  <a:pt x="657" y="27"/>
                </a:lnTo>
                <a:lnTo>
                  <a:pt x="654" y="29"/>
                </a:lnTo>
                <a:lnTo>
                  <a:pt x="652" y="31"/>
                </a:lnTo>
                <a:lnTo>
                  <a:pt x="652" y="32"/>
                </a:lnTo>
                <a:lnTo>
                  <a:pt x="654" y="30"/>
                </a:lnTo>
                <a:lnTo>
                  <a:pt x="657" y="30"/>
                </a:lnTo>
                <a:lnTo>
                  <a:pt x="658" y="32"/>
                </a:lnTo>
                <a:lnTo>
                  <a:pt x="658" y="36"/>
                </a:lnTo>
                <a:lnTo>
                  <a:pt x="658" y="37"/>
                </a:lnTo>
                <a:lnTo>
                  <a:pt x="658" y="41"/>
                </a:lnTo>
                <a:lnTo>
                  <a:pt x="658" y="43"/>
                </a:lnTo>
                <a:lnTo>
                  <a:pt x="657" y="44"/>
                </a:lnTo>
                <a:lnTo>
                  <a:pt x="657" y="46"/>
                </a:lnTo>
                <a:lnTo>
                  <a:pt x="657" y="48"/>
                </a:lnTo>
                <a:lnTo>
                  <a:pt x="658" y="48"/>
                </a:lnTo>
                <a:lnTo>
                  <a:pt x="659" y="45"/>
                </a:lnTo>
                <a:lnTo>
                  <a:pt x="661" y="45"/>
                </a:lnTo>
                <a:lnTo>
                  <a:pt x="661" y="43"/>
                </a:lnTo>
                <a:lnTo>
                  <a:pt x="663" y="44"/>
                </a:lnTo>
                <a:lnTo>
                  <a:pt x="663" y="42"/>
                </a:lnTo>
                <a:lnTo>
                  <a:pt x="663" y="39"/>
                </a:lnTo>
                <a:lnTo>
                  <a:pt x="664" y="38"/>
                </a:lnTo>
                <a:lnTo>
                  <a:pt x="665" y="39"/>
                </a:lnTo>
                <a:lnTo>
                  <a:pt x="666" y="39"/>
                </a:lnTo>
                <a:lnTo>
                  <a:pt x="667" y="39"/>
                </a:lnTo>
                <a:lnTo>
                  <a:pt x="669" y="41"/>
                </a:lnTo>
                <a:lnTo>
                  <a:pt x="670" y="39"/>
                </a:lnTo>
                <a:lnTo>
                  <a:pt x="672" y="39"/>
                </a:lnTo>
                <a:lnTo>
                  <a:pt x="671" y="38"/>
                </a:lnTo>
                <a:lnTo>
                  <a:pt x="669" y="37"/>
                </a:lnTo>
                <a:lnTo>
                  <a:pt x="668" y="35"/>
                </a:lnTo>
                <a:lnTo>
                  <a:pt x="669" y="34"/>
                </a:lnTo>
                <a:lnTo>
                  <a:pt x="668" y="33"/>
                </a:lnTo>
                <a:lnTo>
                  <a:pt x="670" y="32"/>
                </a:lnTo>
                <a:lnTo>
                  <a:pt x="672" y="32"/>
                </a:lnTo>
                <a:lnTo>
                  <a:pt x="675" y="33"/>
                </a:lnTo>
                <a:lnTo>
                  <a:pt x="676" y="32"/>
                </a:lnTo>
                <a:lnTo>
                  <a:pt x="675" y="32"/>
                </a:lnTo>
                <a:lnTo>
                  <a:pt x="674" y="31"/>
                </a:lnTo>
                <a:lnTo>
                  <a:pt x="672" y="31"/>
                </a:lnTo>
                <a:lnTo>
                  <a:pt x="670" y="30"/>
                </a:lnTo>
                <a:lnTo>
                  <a:pt x="670" y="28"/>
                </a:lnTo>
                <a:lnTo>
                  <a:pt x="671" y="28"/>
                </a:lnTo>
                <a:lnTo>
                  <a:pt x="670" y="27"/>
                </a:lnTo>
                <a:lnTo>
                  <a:pt x="669" y="27"/>
                </a:lnTo>
                <a:lnTo>
                  <a:pt x="670" y="24"/>
                </a:lnTo>
                <a:lnTo>
                  <a:pt x="672" y="24"/>
                </a:lnTo>
                <a:lnTo>
                  <a:pt x="675" y="24"/>
                </a:lnTo>
                <a:lnTo>
                  <a:pt x="676" y="24"/>
                </a:lnTo>
                <a:lnTo>
                  <a:pt x="677" y="22"/>
                </a:lnTo>
                <a:lnTo>
                  <a:pt x="674" y="22"/>
                </a:lnTo>
                <a:lnTo>
                  <a:pt x="675" y="18"/>
                </a:lnTo>
                <a:lnTo>
                  <a:pt x="679" y="18"/>
                </a:lnTo>
                <a:lnTo>
                  <a:pt x="684" y="18"/>
                </a:lnTo>
                <a:lnTo>
                  <a:pt x="680" y="17"/>
                </a:lnTo>
                <a:lnTo>
                  <a:pt x="680" y="15"/>
                </a:lnTo>
                <a:lnTo>
                  <a:pt x="678" y="15"/>
                </a:lnTo>
                <a:lnTo>
                  <a:pt x="679" y="14"/>
                </a:lnTo>
                <a:lnTo>
                  <a:pt x="676" y="15"/>
                </a:lnTo>
                <a:lnTo>
                  <a:pt x="676" y="14"/>
                </a:lnTo>
                <a:lnTo>
                  <a:pt x="674" y="15"/>
                </a:lnTo>
                <a:lnTo>
                  <a:pt x="669" y="14"/>
                </a:lnTo>
                <a:lnTo>
                  <a:pt x="669" y="11"/>
                </a:lnTo>
                <a:lnTo>
                  <a:pt x="672" y="12"/>
                </a:lnTo>
                <a:lnTo>
                  <a:pt x="674" y="12"/>
                </a:lnTo>
                <a:lnTo>
                  <a:pt x="672" y="9"/>
                </a:lnTo>
                <a:lnTo>
                  <a:pt x="670" y="9"/>
                </a:lnTo>
                <a:lnTo>
                  <a:pt x="671" y="7"/>
                </a:lnTo>
                <a:lnTo>
                  <a:pt x="675" y="7"/>
                </a:lnTo>
                <a:lnTo>
                  <a:pt x="676" y="7"/>
                </a:lnTo>
                <a:lnTo>
                  <a:pt x="677" y="8"/>
                </a:lnTo>
                <a:lnTo>
                  <a:pt x="679" y="11"/>
                </a:lnTo>
                <a:lnTo>
                  <a:pt x="680" y="10"/>
                </a:lnTo>
                <a:lnTo>
                  <a:pt x="679" y="9"/>
                </a:lnTo>
                <a:lnTo>
                  <a:pt x="679" y="7"/>
                </a:lnTo>
                <a:lnTo>
                  <a:pt x="677" y="7"/>
                </a:lnTo>
                <a:lnTo>
                  <a:pt x="676" y="4"/>
                </a:lnTo>
                <a:lnTo>
                  <a:pt x="678" y="3"/>
                </a:lnTo>
                <a:lnTo>
                  <a:pt x="680" y="2"/>
                </a:lnTo>
                <a:lnTo>
                  <a:pt x="680" y="1"/>
                </a:lnTo>
                <a:lnTo>
                  <a:pt x="682" y="2"/>
                </a:lnTo>
                <a:lnTo>
                  <a:pt x="682" y="1"/>
                </a:lnTo>
                <a:lnTo>
                  <a:pt x="683" y="2"/>
                </a:lnTo>
                <a:lnTo>
                  <a:pt x="682" y="4"/>
                </a:lnTo>
                <a:lnTo>
                  <a:pt x="683" y="4"/>
                </a:lnTo>
                <a:lnTo>
                  <a:pt x="684" y="3"/>
                </a:lnTo>
                <a:lnTo>
                  <a:pt x="685" y="5"/>
                </a:lnTo>
                <a:lnTo>
                  <a:pt x="687" y="5"/>
                </a:lnTo>
                <a:lnTo>
                  <a:pt x="689" y="2"/>
                </a:lnTo>
                <a:lnTo>
                  <a:pt x="690" y="4"/>
                </a:lnTo>
                <a:lnTo>
                  <a:pt x="691" y="2"/>
                </a:lnTo>
                <a:lnTo>
                  <a:pt x="693" y="4"/>
                </a:lnTo>
                <a:lnTo>
                  <a:pt x="693" y="1"/>
                </a:lnTo>
                <a:lnTo>
                  <a:pt x="696" y="0"/>
                </a:lnTo>
                <a:lnTo>
                  <a:pt x="696" y="2"/>
                </a:lnTo>
                <a:lnTo>
                  <a:pt x="696" y="3"/>
                </a:lnTo>
                <a:lnTo>
                  <a:pt x="696" y="5"/>
                </a:lnTo>
                <a:lnTo>
                  <a:pt x="696" y="7"/>
                </a:lnTo>
                <a:lnTo>
                  <a:pt x="700" y="4"/>
                </a:lnTo>
                <a:lnTo>
                  <a:pt x="704" y="4"/>
                </a:lnTo>
                <a:lnTo>
                  <a:pt x="707" y="6"/>
                </a:lnTo>
                <a:lnTo>
                  <a:pt x="706" y="8"/>
                </a:lnTo>
                <a:lnTo>
                  <a:pt x="705" y="9"/>
                </a:lnTo>
                <a:lnTo>
                  <a:pt x="702" y="10"/>
                </a:lnTo>
                <a:lnTo>
                  <a:pt x="705" y="10"/>
                </a:lnTo>
                <a:lnTo>
                  <a:pt x="704" y="12"/>
                </a:lnTo>
                <a:lnTo>
                  <a:pt x="703" y="12"/>
                </a:lnTo>
                <a:lnTo>
                  <a:pt x="704" y="12"/>
                </a:lnTo>
                <a:lnTo>
                  <a:pt x="703" y="14"/>
                </a:lnTo>
                <a:lnTo>
                  <a:pt x="700" y="13"/>
                </a:lnTo>
                <a:lnTo>
                  <a:pt x="698" y="14"/>
                </a:lnTo>
                <a:lnTo>
                  <a:pt x="702" y="14"/>
                </a:lnTo>
                <a:lnTo>
                  <a:pt x="701" y="16"/>
                </a:lnTo>
                <a:lnTo>
                  <a:pt x="696" y="16"/>
                </a:lnTo>
                <a:lnTo>
                  <a:pt x="696" y="15"/>
                </a:lnTo>
                <a:lnTo>
                  <a:pt x="696" y="16"/>
                </a:lnTo>
                <a:lnTo>
                  <a:pt x="694" y="17"/>
                </a:lnTo>
                <a:lnTo>
                  <a:pt x="693" y="15"/>
                </a:lnTo>
                <a:lnTo>
                  <a:pt x="693" y="16"/>
                </a:lnTo>
                <a:lnTo>
                  <a:pt x="693" y="17"/>
                </a:lnTo>
                <a:lnTo>
                  <a:pt x="688" y="18"/>
                </a:lnTo>
                <a:lnTo>
                  <a:pt x="689" y="18"/>
                </a:lnTo>
                <a:lnTo>
                  <a:pt x="690" y="19"/>
                </a:lnTo>
                <a:lnTo>
                  <a:pt x="692" y="18"/>
                </a:lnTo>
                <a:lnTo>
                  <a:pt x="694" y="18"/>
                </a:lnTo>
                <a:lnTo>
                  <a:pt x="694" y="19"/>
                </a:lnTo>
                <a:lnTo>
                  <a:pt x="696" y="18"/>
                </a:lnTo>
                <a:lnTo>
                  <a:pt x="697" y="19"/>
                </a:lnTo>
                <a:lnTo>
                  <a:pt x="698" y="19"/>
                </a:lnTo>
                <a:lnTo>
                  <a:pt x="695" y="22"/>
                </a:lnTo>
                <a:lnTo>
                  <a:pt x="692" y="24"/>
                </a:lnTo>
                <a:lnTo>
                  <a:pt x="693" y="25"/>
                </a:lnTo>
                <a:lnTo>
                  <a:pt x="687" y="27"/>
                </a:lnTo>
                <a:lnTo>
                  <a:pt x="688" y="28"/>
                </a:lnTo>
                <a:lnTo>
                  <a:pt x="694" y="26"/>
                </a:lnTo>
                <a:lnTo>
                  <a:pt x="696" y="24"/>
                </a:lnTo>
                <a:lnTo>
                  <a:pt x="698" y="23"/>
                </a:lnTo>
                <a:lnTo>
                  <a:pt x="701" y="20"/>
                </a:lnTo>
                <a:lnTo>
                  <a:pt x="703" y="19"/>
                </a:lnTo>
                <a:lnTo>
                  <a:pt x="704" y="21"/>
                </a:lnTo>
                <a:lnTo>
                  <a:pt x="704" y="23"/>
                </a:lnTo>
                <a:lnTo>
                  <a:pt x="702" y="26"/>
                </a:lnTo>
                <a:lnTo>
                  <a:pt x="700" y="29"/>
                </a:lnTo>
                <a:lnTo>
                  <a:pt x="696" y="32"/>
                </a:lnTo>
                <a:lnTo>
                  <a:pt x="694" y="33"/>
                </a:lnTo>
                <a:lnTo>
                  <a:pt x="693" y="34"/>
                </a:lnTo>
                <a:lnTo>
                  <a:pt x="694" y="37"/>
                </a:lnTo>
                <a:lnTo>
                  <a:pt x="695" y="37"/>
                </a:lnTo>
                <a:lnTo>
                  <a:pt x="695" y="33"/>
                </a:lnTo>
                <a:lnTo>
                  <a:pt x="697" y="33"/>
                </a:lnTo>
                <a:lnTo>
                  <a:pt x="697" y="34"/>
                </a:lnTo>
                <a:lnTo>
                  <a:pt x="700" y="33"/>
                </a:lnTo>
                <a:lnTo>
                  <a:pt x="701" y="32"/>
                </a:lnTo>
                <a:lnTo>
                  <a:pt x="703" y="32"/>
                </a:lnTo>
                <a:lnTo>
                  <a:pt x="701" y="34"/>
                </a:lnTo>
                <a:lnTo>
                  <a:pt x="700" y="36"/>
                </a:lnTo>
                <a:lnTo>
                  <a:pt x="701" y="36"/>
                </a:lnTo>
                <a:lnTo>
                  <a:pt x="702" y="33"/>
                </a:lnTo>
                <a:lnTo>
                  <a:pt x="704" y="33"/>
                </a:lnTo>
                <a:lnTo>
                  <a:pt x="704" y="31"/>
                </a:lnTo>
                <a:lnTo>
                  <a:pt x="705" y="32"/>
                </a:lnTo>
                <a:lnTo>
                  <a:pt x="707" y="31"/>
                </a:lnTo>
                <a:lnTo>
                  <a:pt x="704" y="37"/>
                </a:lnTo>
                <a:lnTo>
                  <a:pt x="704" y="42"/>
                </a:lnTo>
                <a:lnTo>
                  <a:pt x="704" y="44"/>
                </a:lnTo>
                <a:lnTo>
                  <a:pt x="705" y="49"/>
                </a:lnTo>
                <a:lnTo>
                  <a:pt x="707" y="51"/>
                </a:lnTo>
                <a:lnTo>
                  <a:pt x="705" y="55"/>
                </a:lnTo>
                <a:lnTo>
                  <a:pt x="704" y="57"/>
                </a:lnTo>
                <a:lnTo>
                  <a:pt x="707" y="54"/>
                </a:lnTo>
                <a:lnTo>
                  <a:pt x="707" y="50"/>
                </a:lnTo>
                <a:lnTo>
                  <a:pt x="706" y="46"/>
                </a:lnTo>
                <a:lnTo>
                  <a:pt x="706" y="43"/>
                </a:lnTo>
                <a:lnTo>
                  <a:pt x="706" y="40"/>
                </a:lnTo>
                <a:lnTo>
                  <a:pt x="705" y="38"/>
                </a:lnTo>
                <a:lnTo>
                  <a:pt x="707" y="36"/>
                </a:lnTo>
                <a:lnTo>
                  <a:pt x="707" y="34"/>
                </a:lnTo>
                <a:lnTo>
                  <a:pt x="707" y="32"/>
                </a:lnTo>
                <a:lnTo>
                  <a:pt x="709" y="32"/>
                </a:lnTo>
                <a:lnTo>
                  <a:pt x="711" y="33"/>
                </a:lnTo>
                <a:lnTo>
                  <a:pt x="710" y="32"/>
                </a:lnTo>
                <a:lnTo>
                  <a:pt x="713" y="30"/>
                </a:lnTo>
                <a:lnTo>
                  <a:pt x="711" y="29"/>
                </a:lnTo>
                <a:lnTo>
                  <a:pt x="710" y="30"/>
                </a:lnTo>
                <a:lnTo>
                  <a:pt x="708" y="29"/>
                </a:lnTo>
                <a:lnTo>
                  <a:pt x="707" y="27"/>
                </a:lnTo>
                <a:lnTo>
                  <a:pt x="709" y="24"/>
                </a:lnTo>
                <a:lnTo>
                  <a:pt x="709" y="21"/>
                </a:lnTo>
                <a:lnTo>
                  <a:pt x="713" y="20"/>
                </a:lnTo>
                <a:lnTo>
                  <a:pt x="713" y="19"/>
                </a:lnTo>
                <a:lnTo>
                  <a:pt x="710" y="19"/>
                </a:lnTo>
                <a:lnTo>
                  <a:pt x="709" y="18"/>
                </a:lnTo>
                <a:lnTo>
                  <a:pt x="710" y="16"/>
                </a:lnTo>
                <a:lnTo>
                  <a:pt x="711" y="15"/>
                </a:lnTo>
                <a:lnTo>
                  <a:pt x="711" y="14"/>
                </a:lnTo>
                <a:lnTo>
                  <a:pt x="714" y="11"/>
                </a:lnTo>
                <a:lnTo>
                  <a:pt x="716" y="9"/>
                </a:lnTo>
                <a:lnTo>
                  <a:pt x="719" y="7"/>
                </a:lnTo>
                <a:lnTo>
                  <a:pt x="721" y="7"/>
                </a:lnTo>
                <a:lnTo>
                  <a:pt x="722" y="8"/>
                </a:lnTo>
                <a:lnTo>
                  <a:pt x="724" y="8"/>
                </a:lnTo>
                <a:lnTo>
                  <a:pt x="727" y="8"/>
                </a:lnTo>
                <a:lnTo>
                  <a:pt x="728" y="9"/>
                </a:lnTo>
                <a:lnTo>
                  <a:pt x="728" y="10"/>
                </a:lnTo>
                <a:lnTo>
                  <a:pt x="731" y="10"/>
                </a:lnTo>
                <a:lnTo>
                  <a:pt x="731" y="12"/>
                </a:lnTo>
                <a:lnTo>
                  <a:pt x="730" y="13"/>
                </a:lnTo>
                <a:lnTo>
                  <a:pt x="728" y="13"/>
                </a:lnTo>
                <a:lnTo>
                  <a:pt x="729" y="14"/>
                </a:lnTo>
                <a:lnTo>
                  <a:pt x="732" y="13"/>
                </a:lnTo>
                <a:lnTo>
                  <a:pt x="732" y="14"/>
                </a:lnTo>
                <a:lnTo>
                  <a:pt x="731" y="14"/>
                </a:lnTo>
                <a:lnTo>
                  <a:pt x="731" y="15"/>
                </a:lnTo>
                <a:lnTo>
                  <a:pt x="729" y="17"/>
                </a:lnTo>
                <a:lnTo>
                  <a:pt x="730" y="18"/>
                </a:lnTo>
                <a:lnTo>
                  <a:pt x="731" y="17"/>
                </a:lnTo>
                <a:lnTo>
                  <a:pt x="732" y="16"/>
                </a:lnTo>
                <a:lnTo>
                  <a:pt x="737" y="14"/>
                </a:lnTo>
                <a:lnTo>
                  <a:pt x="740" y="12"/>
                </a:lnTo>
                <a:lnTo>
                  <a:pt x="743" y="12"/>
                </a:lnTo>
                <a:lnTo>
                  <a:pt x="744" y="13"/>
                </a:lnTo>
                <a:lnTo>
                  <a:pt x="743" y="16"/>
                </a:lnTo>
                <a:lnTo>
                  <a:pt x="742" y="17"/>
                </a:lnTo>
                <a:lnTo>
                  <a:pt x="743" y="18"/>
                </a:lnTo>
                <a:lnTo>
                  <a:pt x="745" y="17"/>
                </a:lnTo>
                <a:lnTo>
                  <a:pt x="747" y="14"/>
                </a:lnTo>
                <a:lnTo>
                  <a:pt x="747" y="12"/>
                </a:lnTo>
                <a:lnTo>
                  <a:pt x="749" y="12"/>
                </a:lnTo>
                <a:lnTo>
                  <a:pt x="755" y="12"/>
                </a:lnTo>
                <a:lnTo>
                  <a:pt x="753" y="13"/>
                </a:lnTo>
                <a:lnTo>
                  <a:pt x="752" y="14"/>
                </a:lnTo>
                <a:lnTo>
                  <a:pt x="755" y="14"/>
                </a:lnTo>
                <a:lnTo>
                  <a:pt x="757" y="15"/>
                </a:lnTo>
                <a:lnTo>
                  <a:pt x="758" y="15"/>
                </a:lnTo>
                <a:lnTo>
                  <a:pt x="758" y="17"/>
                </a:lnTo>
                <a:lnTo>
                  <a:pt x="756" y="18"/>
                </a:lnTo>
                <a:lnTo>
                  <a:pt x="756" y="19"/>
                </a:lnTo>
                <a:lnTo>
                  <a:pt x="754" y="19"/>
                </a:lnTo>
                <a:lnTo>
                  <a:pt x="754" y="20"/>
                </a:lnTo>
                <a:lnTo>
                  <a:pt x="753" y="21"/>
                </a:lnTo>
                <a:lnTo>
                  <a:pt x="754" y="22"/>
                </a:lnTo>
                <a:lnTo>
                  <a:pt x="761" y="18"/>
                </a:lnTo>
                <a:lnTo>
                  <a:pt x="766" y="18"/>
                </a:lnTo>
                <a:lnTo>
                  <a:pt x="767" y="17"/>
                </a:lnTo>
                <a:lnTo>
                  <a:pt x="768" y="18"/>
                </a:lnTo>
                <a:lnTo>
                  <a:pt x="768" y="19"/>
                </a:lnTo>
                <a:lnTo>
                  <a:pt x="771" y="21"/>
                </a:lnTo>
                <a:lnTo>
                  <a:pt x="772" y="22"/>
                </a:lnTo>
                <a:lnTo>
                  <a:pt x="773" y="23"/>
                </a:lnTo>
                <a:lnTo>
                  <a:pt x="775" y="22"/>
                </a:lnTo>
                <a:lnTo>
                  <a:pt x="778" y="21"/>
                </a:lnTo>
                <a:lnTo>
                  <a:pt x="779" y="22"/>
                </a:lnTo>
                <a:lnTo>
                  <a:pt x="781" y="23"/>
                </a:lnTo>
                <a:lnTo>
                  <a:pt x="782" y="24"/>
                </a:lnTo>
                <a:lnTo>
                  <a:pt x="782" y="27"/>
                </a:lnTo>
                <a:lnTo>
                  <a:pt x="782" y="29"/>
                </a:lnTo>
                <a:lnTo>
                  <a:pt x="779" y="32"/>
                </a:lnTo>
                <a:lnTo>
                  <a:pt x="775" y="32"/>
                </a:lnTo>
                <a:lnTo>
                  <a:pt x="774" y="33"/>
                </a:lnTo>
                <a:lnTo>
                  <a:pt x="772" y="34"/>
                </a:lnTo>
                <a:lnTo>
                  <a:pt x="769" y="34"/>
                </a:lnTo>
                <a:lnTo>
                  <a:pt x="769" y="36"/>
                </a:lnTo>
                <a:lnTo>
                  <a:pt x="768" y="37"/>
                </a:lnTo>
                <a:lnTo>
                  <a:pt x="766" y="37"/>
                </a:lnTo>
                <a:lnTo>
                  <a:pt x="765" y="39"/>
                </a:lnTo>
                <a:lnTo>
                  <a:pt x="765" y="40"/>
                </a:lnTo>
                <a:lnTo>
                  <a:pt x="766" y="41"/>
                </a:lnTo>
                <a:lnTo>
                  <a:pt x="763" y="43"/>
                </a:lnTo>
                <a:lnTo>
                  <a:pt x="761" y="44"/>
                </a:lnTo>
                <a:lnTo>
                  <a:pt x="760" y="45"/>
                </a:lnTo>
                <a:lnTo>
                  <a:pt x="761" y="46"/>
                </a:lnTo>
                <a:lnTo>
                  <a:pt x="761" y="47"/>
                </a:lnTo>
                <a:lnTo>
                  <a:pt x="759" y="46"/>
                </a:lnTo>
                <a:lnTo>
                  <a:pt x="755" y="48"/>
                </a:lnTo>
                <a:lnTo>
                  <a:pt x="750" y="48"/>
                </a:lnTo>
                <a:lnTo>
                  <a:pt x="742" y="48"/>
                </a:lnTo>
                <a:lnTo>
                  <a:pt x="741" y="49"/>
                </a:lnTo>
                <a:lnTo>
                  <a:pt x="737" y="48"/>
                </a:lnTo>
                <a:lnTo>
                  <a:pt x="734" y="48"/>
                </a:lnTo>
                <a:lnTo>
                  <a:pt x="731" y="49"/>
                </a:lnTo>
                <a:lnTo>
                  <a:pt x="728" y="49"/>
                </a:lnTo>
                <a:lnTo>
                  <a:pt x="724" y="47"/>
                </a:lnTo>
                <a:lnTo>
                  <a:pt x="720" y="47"/>
                </a:lnTo>
                <a:lnTo>
                  <a:pt x="718" y="47"/>
                </a:lnTo>
                <a:lnTo>
                  <a:pt x="717" y="48"/>
                </a:lnTo>
                <a:lnTo>
                  <a:pt x="720" y="48"/>
                </a:lnTo>
                <a:lnTo>
                  <a:pt x="722" y="48"/>
                </a:lnTo>
                <a:lnTo>
                  <a:pt x="720" y="50"/>
                </a:lnTo>
                <a:lnTo>
                  <a:pt x="718" y="51"/>
                </a:lnTo>
                <a:lnTo>
                  <a:pt x="720" y="52"/>
                </a:lnTo>
                <a:lnTo>
                  <a:pt x="722" y="52"/>
                </a:lnTo>
                <a:lnTo>
                  <a:pt x="723" y="51"/>
                </a:lnTo>
                <a:lnTo>
                  <a:pt x="724" y="52"/>
                </a:lnTo>
                <a:lnTo>
                  <a:pt x="723" y="52"/>
                </a:lnTo>
                <a:lnTo>
                  <a:pt x="731" y="52"/>
                </a:lnTo>
                <a:lnTo>
                  <a:pt x="733" y="52"/>
                </a:lnTo>
                <a:lnTo>
                  <a:pt x="734" y="52"/>
                </a:lnTo>
                <a:lnTo>
                  <a:pt x="733" y="52"/>
                </a:lnTo>
                <a:lnTo>
                  <a:pt x="734" y="52"/>
                </a:lnTo>
                <a:lnTo>
                  <a:pt x="735" y="53"/>
                </a:lnTo>
                <a:lnTo>
                  <a:pt x="734" y="55"/>
                </a:lnTo>
                <a:lnTo>
                  <a:pt x="737" y="53"/>
                </a:lnTo>
                <a:lnTo>
                  <a:pt x="742" y="52"/>
                </a:lnTo>
                <a:lnTo>
                  <a:pt x="745" y="53"/>
                </a:lnTo>
                <a:lnTo>
                  <a:pt x="745" y="54"/>
                </a:lnTo>
                <a:lnTo>
                  <a:pt x="749" y="54"/>
                </a:lnTo>
                <a:lnTo>
                  <a:pt x="748" y="55"/>
                </a:lnTo>
                <a:lnTo>
                  <a:pt x="747" y="56"/>
                </a:lnTo>
                <a:lnTo>
                  <a:pt x="745" y="57"/>
                </a:lnTo>
                <a:lnTo>
                  <a:pt x="745" y="58"/>
                </a:lnTo>
                <a:lnTo>
                  <a:pt x="744" y="60"/>
                </a:lnTo>
                <a:lnTo>
                  <a:pt x="743" y="61"/>
                </a:lnTo>
                <a:lnTo>
                  <a:pt x="745" y="62"/>
                </a:lnTo>
                <a:lnTo>
                  <a:pt x="745" y="60"/>
                </a:lnTo>
                <a:lnTo>
                  <a:pt x="746" y="59"/>
                </a:lnTo>
                <a:lnTo>
                  <a:pt x="748" y="57"/>
                </a:lnTo>
                <a:lnTo>
                  <a:pt x="750" y="57"/>
                </a:lnTo>
                <a:lnTo>
                  <a:pt x="752" y="57"/>
                </a:lnTo>
                <a:lnTo>
                  <a:pt x="753" y="59"/>
                </a:lnTo>
                <a:lnTo>
                  <a:pt x="755" y="61"/>
                </a:lnTo>
                <a:lnTo>
                  <a:pt x="754" y="62"/>
                </a:lnTo>
                <a:lnTo>
                  <a:pt x="752" y="65"/>
                </a:lnTo>
                <a:lnTo>
                  <a:pt x="750" y="67"/>
                </a:lnTo>
                <a:lnTo>
                  <a:pt x="749" y="70"/>
                </a:lnTo>
                <a:lnTo>
                  <a:pt x="748" y="72"/>
                </a:lnTo>
                <a:lnTo>
                  <a:pt x="749" y="72"/>
                </a:lnTo>
                <a:lnTo>
                  <a:pt x="750" y="70"/>
                </a:lnTo>
                <a:lnTo>
                  <a:pt x="753" y="68"/>
                </a:lnTo>
                <a:lnTo>
                  <a:pt x="754" y="67"/>
                </a:lnTo>
                <a:lnTo>
                  <a:pt x="756" y="66"/>
                </a:lnTo>
                <a:lnTo>
                  <a:pt x="760" y="65"/>
                </a:lnTo>
                <a:lnTo>
                  <a:pt x="762" y="63"/>
                </a:lnTo>
                <a:lnTo>
                  <a:pt x="762" y="65"/>
                </a:lnTo>
                <a:lnTo>
                  <a:pt x="761" y="67"/>
                </a:lnTo>
                <a:lnTo>
                  <a:pt x="763" y="66"/>
                </a:lnTo>
                <a:lnTo>
                  <a:pt x="765" y="67"/>
                </a:lnTo>
                <a:lnTo>
                  <a:pt x="766" y="65"/>
                </a:lnTo>
                <a:lnTo>
                  <a:pt x="765" y="64"/>
                </a:lnTo>
                <a:lnTo>
                  <a:pt x="768" y="62"/>
                </a:lnTo>
                <a:lnTo>
                  <a:pt x="765" y="60"/>
                </a:lnTo>
                <a:lnTo>
                  <a:pt x="766" y="59"/>
                </a:lnTo>
                <a:lnTo>
                  <a:pt x="765" y="58"/>
                </a:lnTo>
                <a:lnTo>
                  <a:pt x="765" y="57"/>
                </a:lnTo>
                <a:lnTo>
                  <a:pt x="769" y="55"/>
                </a:lnTo>
                <a:lnTo>
                  <a:pt x="769" y="57"/>
                </a:lnTo>
                <a:lnTo>
                  <a:pt x="767" y="58"/>
                </a:lnTo>
                <a:lnTo>
                  <a:pt x="771" y="57"/>
                </a:lnTo>
                <a:lnTo>
                  <a:pt x="772" y="60"/>
                </a:lnTo>
                <a:lnTo>
                  <a:pt x="772" y="61"/>
                </a:lnTo>
                <a:lnTo>
                  <a:pt x="773" y="62"/>
                </a:lnTo>
                <a:lnTo>
                  <a:pt x="774" y="65"/>
                </a:lnTo>
                <a:lnTo>
                  <a:pt x="773" y="67"/>
                </a:lnTo>
                <a:lnTo>
                  <a:pt x="774" y="66"/>
                </a:lnTo>
                <a:lnTo>
                  <a:pt x="775" y="64"/>
                </a:lnTo>
                <a:lnTo>
                  <a:pt x="775" y="62"/>
                </a:lnTo>
                <a:lnTo>
                  <a:pt x="774" y="61"/>
                </a:lnTo>
                <a:lnTo>
                  <a:pt x="774" y="60"/>
                </a:lnTo>
                <a:lnTo>
                  <a:pt x="773" y="58"/>
                </a:lnTo>
                <a:lnTo>
                  <a:pt x="775" y="57"/>
                </a:lnTo>
                <a:lnTo>
                  <a:pt x="778" y="57"/>
                </a:lnTo>
                <a:lnTo>
                  <a:pt x="779" y="57"/>
                </a:lnTo>
                <a:lnTo>
                  <a:pt x="781" y="57"/>
                </a:lnTo>
                <a:lnTo>
                  <a:pt x="782" y="58"/>
                </a:lnTo>
                <a:lnTo>
                  <a:pt x="782" y="60"/>
                </a:lnTo>
                <a:lnTo>
                  <a:pt x="782" y="59"/>
                </a:lnTo>
                <a:lnTo>
                  <a:pt x="784" y="58"/>
                </a:lnTo>
                <a:lnTo>
                  <a:pt x="786" y="61"/>
                </a:lnTo>
                <a:lnTo>
                  <a:pt x="786" y="62"/>
                </a:lnTo>
                <a:lnTo>
                  <a:pt x="788" y="63"/>
                </a:lnTo>
                <a:lnTo>
                  <a:pt x="788" y="65"/>
                </a:lnTo>
                <a:lnTo>
                  <a:pt x="790" y="67"/>
                </a:lnTo>
                <a:lnTo>
                  <a:pt x="790" y="68"/>
                </a:lnTo>
                <a:lnTo>
                  <a:pt x="790" y="70"/>
                </a:lnTo>
                <a:lnTo>
                  <a:pt x="788" y="71"/>
                </a:lnTo>
                <a:lnTo>
                  <a:pt x="786" y="72"/>
                </a:lnTo>
                <a:lnTo>
                  <a:pt x="785" y="72"/>
                </a:lnTo>
                <a:lnTo>
                  <a:pt x="784" y="72"/>
                </a:lnTo>
                <a:lnTo>
                  <a:pt x="782" y="72"/>
                </a:lnTo>
                <a:lnTo>
                  <a:pt x="780" y="73"/>
                </a:lnTo>
                <a:lnTo>
                  <a:pt x="778" y="72"/>
                </a:lnTo>
                <a:lnTo>
                  <a:pt x="775" y="71"/>
                </a:lnTo>
                <a:lnTo>
                  <a:pt x="775" y="70"/>
                </a:lnTo>
                <a:lnTo>
                  <a:pt x="773" y="70"/>
                </a:lnTo>
                <a:lnTo>
                  <a:pt x="772" y="69"/>
                </a:lnTo>
                <a:lnTo>
                  <a:pt x="771" y="69"/>
                </a:lnTo>
                <a:lnTo>
                  <a:pt x="769" y="69"/>
                </a:lnTo>
                <a:lnTo>
                  <a:pt x="766" y="68"/>
                </a:lnTo>
                <a:lnTo>
                  <a:pt x="768" y="72"/>
                </a:lnTo>
                <a:lnTo>
                  <a:pt x="769" y="73"/>
                </a:lnTo>
                <a:lnTo>
                  <a:pt x="769" y="74"/>
                </a:lnTo>
                <a:lnTo>
                  <a:pt x="769" y="75"/>
                </a:lnTo>
                <a:lnTo>
                  <a:pt x="768" y="76"/>
                </a:lnTo>
                <a:lnTo>
                  <a:pt x="769" y="77"/>
                </a:lnTo>
                <a:lnTo>
                  <a:pt x="769" y="78"/>
                </a:lnTo>
                <a:lnTo>
                  <a:pt x="769" y="80"/>
                </a:lnTo>
                <a:lnTo>
                  <a:pt x="768" y="81"/>
                </a:lnTo>
                <a:lnTo>
                  <a:pt x="767" y="82"/>
                </a:lnTo>
                <a:lnTo>
                  <a:pt x="766" y="83"/>
                </a:lnTo>
                <a:lnTo>
                  <a:pt x="765" y="84"/>
                </a:lnTo>
                <a:lnTo>
                  <a:pt x="765" y="83"/>
                </a:lnTo>
                <a:lnTo>
                  <a:pt x="762" y="83"/>
                </a:lnTo>
                <a:lnTo>
                  <a:pt x="761" y="85"/>
                </a:lnTo>
                <a:lnTo>
                  <a:pt x="760" y="85"/>
                </a:lnTo>
                <a:lnTo>
                  <a:pt x="758" y="86"/>
                </a:lnTo>
                <a:lnTo>
                  <a:pt x="758" y="87"/>
                </a:lnTo>
                <a:lnTo>
                  <a:pt x="757" y="89"/>
                </a:lnTo>
                <a:lnTo>
                  <a:pt x="755" y="90"/>
                </a:lnTo>
                <a:lnTo>
                  <a:pt x="753" y="90"/>
                </a:lnTo>
                <a:lnTo>
                  <a:pt x="750" y="91"/>
                </a:lnTo>
                <a:lnTo>
                  <a:pt x="748" y="92"/>
                </a:lnTo>
                <a:lnTo>
                  <a:pt x="747" y="93"/>
                </a:lnTo>
                <a:lnTo>
                  <a:pt x="748" y="95"/>
                </a:lnTo>
                <a:lnTo>
                  <a:pt x="749" y="96"/>
                </a:lnTo>
                <a:lnTo>
                  <a:pt x="748" y="98"/>
                </a:lnTo>
                <a:lnTo>
                  <a:pt x="748" y="100"/>
                </a:lnTo>
                <a:lnTo>
                  <a:pt x="748" y="102"/>
                </a:lnTo>
                <a:lnTo>
                  <a:pt x="748" y="105"/>
                </a:lnTo>
                <a:lnTo>
                  <a:pt x="747" y="106"/>
                </a:lnTo>
                <a:lnTo>
                  <a:pt x="746" y="107"/>
                </a:lnTo>
                <a:lnTo>
                  <a:pt x="745" y="110"/>
                </a:lnTo>
                <a:lnTo>
                  <a:pt x="743" y="110"/>
                </a:lnTo>
                <a:lnTo>
                  <a:pt x="741" y="108"/>
                </a:lnTo>
                <a:lnTo>
                  <a:pt x="737" y="107"/>
                </a:lnTo>
                <a:lnTo>
                  <a:pt x="737" y="105"/>
                </a:lnTo>
                <a:lnTo>
                  <a:pt x="737" y="103"/>
                </a:lnTo>
                <a:lnTo>
                  <a:pt x="736" y="102"/>
                </a:lnTo>
                <a:lnTo>
                  <a:pt x="737" y="100"/>
                </a:lnTo>
                <a:lnTo>
                  <a:pt x="736" y="99"/>
                </a:lnTo>
                <a:lnTo>
                  <a:pt x="747" y="83"/>
                </a:lnTo>
                <a:lnTo>
                  <a:pt x="737" y="72"/>
                </a:lnTo>
                <a:lnTo>
                  <a:pt x="716" y="68"/>
                </a:lnTo>
                <a:lnTo>
                  <a:pt x="715" y="67"/>
                </a:lnTo>
                <a:lnTo>
                  <a:pt x="714" y="66"/>
                </a:lnTo>
                <a:lnTo>
                  <a:pt x="714" y="65"/>
                </a:lnTo>
                <a:lnTo>
                  <a:pt x="710" y="65"/>
                </a:lnTo>
                <a:lnTo>
                  <a:pt x="708" y="64"/>
                </a:lnTo>
                <a:lnTo>
                  <a:pt x="706" y="62"/>
                </a:lnTo>
                <a:lnTo>
                  <a:pt x="704" y="61"/>
                </a:lnTo>
                <a:lnTo>
                  <a:pt x="703" y="58"/>
                </a:lnTo>
                <a:lnTo>
                  <a:pt x="702" y="56"/>
                </a:lnTo>
                <a:lnTo>
                  <a:pt x="701" y="56"/>
                </a:lnTo>
                <a:lnTo>
                  <a:pt x="696" y="57"/>
                </a:lnTo>
                <a:lnTo>
                  <a:pt x="695" y="57"/>
                </a:lnTo>
                <a:lnTo>
                  <a:pt x="693" y="58"/>
                </a:lnTo>
                <a:lnTo>
                  <a:pt x="691" y="59"/>
                </a:lnTo>
                <a:lnTo>
                  <a:pt x="690" y="60"/>
                </a:lnTo>
                <a:lnTo>
                  <a:pt x="690" y="61"/>
                </a:lnTo>
                <a:lnTo>
                  <a:pt x="687" y="63"/>
                </a:lnTo>
                <a:lnTo>
                  <a:pt x="687" y="64"/>
                </a:lnTo>
                <a:lnTo>
                  <a:pt x="685" y="65"/>
                </a:lnTo>
                <a:lnTo>
                  <a:pt x="684" y="66"/>
                </a:lnTo>
                <a:lnTo>
                  <a:pt x="677" y="70"/>
                </a:lnTo>
                <a:lnTo>
                  <a:pt x="676" y="69"/>
                </a:lnTo>
                <a:lnTo>
                  <a:pt x="672" y="70"/>
                </a:lnTo>
                <a:lnTo>
                  <a:pt x="672" y="68"/>
                </a:lnTo>
                <a:lnTo>
                  <a:pt x="669" y="70"/>
                </a:lnTo>
                <a:lnTo>
                  <a:pt x="667" y="69"/>
                </a:lnTo>
                <a:lnTo>
                  <a:pt x="665" y="70"/>
                </a:lnTo>
                <a:lnTo>
                  <a:pt x="662" y="71"/>
                </a:lnTo>
                <a:lnTo>
                  <a:pt x="662" y="72"/>
                </a:lnTo>
                <a:lnTo>
                  <a:pt x="661" y="75"/>
                </a:lnTo>
                <a:lnTo>
                  <a:pt x="659" y="76"/>
                </a:lnTo>
                <a:lnTo>
                  <a:pt x="659" y="77"/>
                </a:lnTo>
                <a:lnTo>
                  <a:pt x="656" y="80"/>
                </a:lnTo>
                <a:lnTo>
                  <a:pt x="656" y="81"/>
                </a:lnTo>
                <a:lnTo>
                  <a:pt x="655" y="82"/>
                </a:lnTo>
                <a:lnTo>
                  <a:pt x="653" y="84"/>
                </a:lnTo>
                <a:lnTo>
                  <a:pt x="652" y="85"/>
                </a:lnTo>
                <a:lnTo>
                  <a:pt x="649" y="87"/>
                </a:lnTo>
                <a:lnTo>
                  <a:pt x="649" y="88"/>
                </a:lnTo>
                <a:lnTo>
                  <a:pt x="650" y="90"/>
                </a:lnTo>
                <a:lnTo>
                  <a:pt x="652" y="91"/>
                </a:lnTo>
                <a:lnTo>
                  <a:pt x="651" y="93"/>
                </a:lnTo>
                <a:lnTo>
                  <a:pt x="650" y="95"/>
                </a:lnTo>
                <a:lnTo>
                  <a:pt x="649" y="97"/>
                </a:lnTo>
                <a:lnTo>
                  <a:pt x="649" y="100"/>
                </a:lnTo>
                <a:lnTo>
                  <a:pt x="649" y="101"/>
                </a:lnTo>
                <a:lnTo>
                  <a:pt x="650" y="104"/>
                </a:lnTo>
                <a:lnTo>
                  <a:pt x="650" y="105"/>
                </a:lnTo>
                <a:lnTo>
                  <a:pt x="649" y="107"/>
                </a:lnTo>
                <a:lnTo>
                  <a:pt x="648" y="109"/>
                </a:lnTo>
                <a:lnTo>
                  <a:pt x="648" y="110"/>
                </a:lnTo>
                <a:lnTo>
                  <a:pt x="648" y="112"/>
                </a:lnTo>
                <a:lnTo>
                  <a:pt x="646" y="114"/>
                </a:lnTo>
                <a:lnTo>
                  <a:pt x="649" y="116"/>
                </a:lnTo>
                <a:lnTo>
                  <a:pt x="649" y="118"/>
                </a:lnTo>
                <a:lnTo>
                  <a:pt x="650" y="119"/>
                </a:lnTo>
                <a:lnTo>
                  <a:pt x="650" y="121"/>
                </a:lnTo>
                <a:lnTo>
                  <a:pt x="652" y="123"/>
                </a:lnTo>
                <a:lnTo>
                  <a:pt x="652" y="125"/>
                </a:lnTo>
                <a:lnTo>
                  <a:pt x="652" y="126"/>
                </a:lnTo>
                <a:lnTo>
                  <a:pt x="651" y="129"/>
                </a:lnTo>
                <a:lnTo>
                  <a:pt x="651" y="130"/>
                </a:lnTo>
                <a:lnTo>
                  <a:pt x="649" y="133"/>
                </a:lnTo>
                <a:lnTo>
                  <a:pt x="646" y="134"/>
                </a:lnTo>
                <a:lnTo>
                  <a:pt x="645" y="135"/>
                </a:lnTo>
                <a:lnTo>
                  <a:pt x="642" y="135"/>
                </a:lnTo>
                <a:lnTo>
                  <a:pt x="641" y="137"/>
                </a:lnTo>
                <a:lnTo>
                  <a:pt x="639" y="138"/>
                </a:lnTo>
                <a:lnTo>
                  <a:pt x="639" y="140"/>
                </a:lnTo>
                <a:lnTo>
                  <a:pt x="637" y="142"/>
                </a:lnTo>
                <a:lnTo>
                  <a:pt x="637" y="144"/>
                </a:lnTo>
                <a:lnTo>
                  <a:pt x="637" y="146"/>
                </a:lnTo>
                <a:lnTo>
                  <a:pt x="637" y="149"/>
                </a:lnTo>
                <a:lnTo>
                  <a:pt x="637" y="150"/>
                </a:lnTo>
                <a:lnTo>
                  <a:pt x="633" y="153"/>
                </a:lnTo>
                <a:lnTo>
                  <a:pt x="631" y="155"/>
                </a:lnTo>
                <a:lnTo>
                  <a:pt x="630" y="154"/>
                </a:lnTo>
                <a:lnTo>
                  <a:pt x="628" y="151"/>
                </a:lnTo>
                <a:lnTo>
                  <a:pt x="624" y="150"/>
                </a:lnTo>
                <a:lnTo>
                  <a:pt x="622" y="149"/>
                </a:lnTo>
                <a:lnTo>
                  <a:pt x="617" y="148"/>
                </a:lnTo>
                <a:lnTo>
                  <a:pt x="614" y="148"/>
                </a:lnTo>
                <a:lnTo>
                  <a:pt x="611" y="148"/>
                </a:lnTo>
                <a:lnTo>
                  <a:pt x="609" y="146"/>
                </a:lnTo>
                <a:lnTo>
                  <a:pt x="607" y="145"/>
                </a:lnTo>
                <a:lnTo>
                  <a:pt x="606" y="145"/>
                </a:lnTo>
                <a:lnTo>
                  <a:pt x="604" y="143"/>
                </a:lnTo>
                <a:lnTo>
                  <a:pt x="601" y="143"/>
                </a:lnTo>
                <a:lnTo>
                  <a:pt x="600" y="143"/>
                </a:lnTo>
                <a:lnTo>
                  <a:pt x="598" y="144"/>
                </a:lnTo>
                <a:lnTo>
                  <a:pt x="598" y="146"/>
                </a:lnTo>
                <a:lnTo>
                  <a:pt x="597" y="148"/>
                </a:lnTo>
                <a:lnTo>
                  <a:pt x="596" y="149"/>
                </a:lnTo>
                <a:lnTo>
                  <a:pt x="596" y="150"/>
                </a:lnTo>
                <a:lnTo>
                  <a:pt x="591" y="152"/>
                </a:lnTo>
                <a:lnTo>
                  <a:pt x="588" y="153"/>
                </a:lnTo>
                <a:lnTo>
                  <a:pt x="581" y="158"/>
                </a:lnTo>
                <a:lnTo>
                  <a:pt x="577" y="154"/>
                </a:lnTo>
                <a:lnTo>
                  <a:pt x="571" y="155"/>
                </a:lnTo>
                <a:lnTo>
                  <a:pt x="563" y="153"/>
                </a:lnTo>
                <a:lnTo>
                  <a:pt x="559" y="155"/>
                </a:lnTo>
                <a:lnTo>
                  <a:pt x="557" y="148"/>
                </a:lnTo>
                <a:lnTo>
                  <a:pt x="551" y="144"/>
                </a:lnTo>
                <a:lnTo>
                  <a:pt x="550" y="141"/>
                </a:lnTo>
                <a:lnTo>
                  <a:pt x="544" y="135"/>
                </a:lnTo>
                <a:lnTo>
                  <a:pt x="533" y="125"/>
                </a:lnTo>
                <a:lnTo>
                  <a:pt x="522" y="125"/>
                </a:lnTo>
                <a:lnTo>
                  <a:pt x="517" y="127"/>
                </a:lnTo>
                <a:lnTo>
                  <a:pt x="515" y="129"/>
                </a:lnTo>
                <a:lnTo>
                  <a:pt x="514" y="131"/>
                </a:lnTo>
                <a:lnTo>
                  <a:pt x="515" y="133"/>
                </a:lnTo>
                <a:lnTo>
                  <a:pt x="517" y="135"/>
                </a:lnTo>
                <a:lnTo>
                  <a:pt x="519" y="135"/>
                </a:lnTo>
                <a:lnTo>
                  <a:pt x="517" y="140"/>
                </a:lnTo>
                <a:lnTo>
                  <a:pt x="509" y="137"/>
                </a:lnTo>
                <a:lnTo>
                  <a:pt x="501" y="140"/>
                </a:lnTo>
                <a:lnTo>
                  <a:pt x="488" y="143"/>
                </a:lnTo>
                <a:lnTo>
                  <a:pt x="495" y="148"/>
                </a:lnTo>
                <a:lnTo>
                  <a:pt x="497" y="155"/>
                </a:lnTo>
                <a:lnTo>
                  <a:pt x="495" y="164"/>
                </a:lnTo>
                <a:lnTo>
                  <a:pt x="486" y="171"/>
                </a:lnTo>
                <a:lnTo>
                  <a:pt x="489" y="173"/>
                </a:lnTo>
                <a:lnTo>
                  <a:pt x="495" y="173"/>
                </a:lnTo>
                <a:lnTo>
                  <a:pt x="488" y="183"/>
                </a:lnTo>
                <a:lnTo>
                  <a:pt x="459" y="175"/>
                </a:lnTo>
                <a:lnTo>
                  <a:pt x="449" y="176"/>
                </a:lnTo>
                <a:lnTo>
                  <a:pt x="444" y="174"/>
                </a:lnTo>
                <a:lnTo>
                  <a:pt x="441" y="173"/>
                </a:lnTo>
                <a:lnTo>
                  <a:pt x="434" y="176"/>
                </a:lnTo>
                <a:lnTo>
                  <a:pt x="434" y="177"/>
                </a:lnTo>
                <a:lnTo>
                  <a:pt x="434" y="183"/>
                </a:lnTo>
                <a:lnTo>
                  <a:pt x="436" y="195"/>
                </a:lnTo>
                <a:lnTo>
                  <a:pt x="430" y="209"/>
                </a:lnTo>
                <a:lnTo>
                  <a:pt x="423" y="206"/>
                </a:lnTo>
                <a:lnTo>
                  <a:pt x="410" y="202"/>
                </a:lnTo>
                <a:lnTo>
                  <a:pt x="409" y="205"/>
                </a:lnTo>
                <a:lnTo>
                  <a:pt x="396" y="214"/>
                </a:lnTo>
                <a:lnTo>
                  <a:pt x="395" y="218"/>
                </a:lnTo>
                <a:lnTo>
                  <a:pt x="391" y="231"/>
                </a:lnTo>
                <a:lnTo>
                  <a:pt x="387" y="236"/>
                </a:lnTo>
                <a:lnTo>
                  <a:pt x="380" y="238"/>
                </a:lnTo>
                <a:lnTo>
                  <a:pt x="379" y="242"/>
                </a:lnTo>
                <a:lnTo>
                  <a:pt x="383" y="249"/>
                </a:lnTo>
                <a:lnTo>
                  <a:pt x="389" y="256"/>
                </a:lnTo>
                <a:lnTo>
                  <a:pt x="389" y="265"/>
                </a:lnTo>
                <a:lnTo>
                  <a:pt x="384" y="268"/>
                </a:lnTo>
                <a:lnTo>
                  <a:pt x="378" y="274"/>
                </a:lnTo>
                <a:lnTo>
                  <a:pt x="368" y="291"/>
                </a:lnTo>
                <a:lnTo>
                  <a:pt x="358" y="299"/>
                </a:lnTo>
                <a:lnTo>
                  <a:pt x="361" y="307"/>
                </a:lnTo>
                <a:lnTo>
                  <a:pt x="364" y="311"/>
                </a:lnTo>
                <a:lnTo>
                  <a:pt x="348" y="320"/>
                </a:lnTo>
                <a:lnTo>
                  <a:pt x="332" y="322"/>
                </a:lnTo>
                <a:lnTo>
                  <a:pt x="337" y="341"/>
                </a:lnTo>
                <a:lnTo>
                  <a:pt x="334" y="346"/>
                </a:lnTo>
                <a:lnTo>
                  <a:pt x="334" y="370"/>
                </a:lnTo>
                <a:lnTo>
                  <a:pt x="330" y="374"/>
                </a:lnTo>
                <a:lnTo>
                  <a:pt x="329" y="382"/>
                </a:lnTo>
                <a:lnTo>
                  <a:pt x="308" y="415"/>
                </a:lnTo>
                <a:lnTo>
                  <a:pt x="324" y="424"/>
                </a:lnTo>
                <a:lnTo>
                  <a:pt x="325" y="440"/>
                </a:lnTo>
                <a:lnTo>
                  <a:pt x="318" y="450"/>
                </a:lnTo>
                <a:lnTo>
                  <a:pt x="296" y="445"/>
                </a:lnTo>
                <a:lnTo>
                  <a:pt x="285" y="449"/>
                </a:lnTo>
                <a:lnTo>
                  <a:pt x="277" y="454"/>
                </a:lnTo>
                <a:lnTo>
                  <a:pt x="270" y="463"/>
                </a:lnTo>
                <a:lnTo>
                  <a:pt x="266" y="470"/>
                </a:lnTo>
                <a:lnTo>
                  <a:pt x="263" y="475"/>
                </a:lnTo>
                <a:lnTo>
                  <a:pt x="258" y="478"/>
                </a:lnTo>
                <a:lnTo>
                  <a:pt x="262" y="485"/>
                </a:lnTo>
                <a:lnTo>
                  <a:pt x="257" y="491"/>
                </a:lnTo>
                <a:lnTo>
                  <a:pt x="253" y="497"/>
                </a:lnTo>
                <a:lnTo>
                  <a:pt x="254" y="499"/>
                </a:lnTo>
                <a:lnTo>
                  <a:pt x="256" y="503"/>
                </a:lnTo>
                <a:lnTo>
                  <a:pt x="261" y="511"/>
                </a:lnTo>
                <a:lnTo>
                  <a:pt x="263" y="512"/>
                </a:lnTo>
                <a:lnTo>
                  <a:pt x="263" y="514"/>
                </a:lnTo>
                <a:lnTo>
                  <a:pt x="257" y="520"/>
                </a:lnTo>
                <a:lnTo>
                  <a:pt x="258" y="530"/>
                </a:lnTo>
                <a:lnTo>
                  <a:pt x="255" y="538"/>
                </a:lnTo>
                <a:lnTo>
                  <a:pt x="258" y="546"/>
                </a:lnTo>
                <a:lnTo>
                  <a:pt x="261" y="549"/>
                </a:lnTo>
                <a:lnTo>
                  <a:pt x="263" y="553"/>
                </a:lnTo>
                <a:lnTo>
                  <a:pt x="263" y="555"/>
                </a:lnTo>
                <a:lnTo>
                  <a:pt x="263" y="559"/>
                </a:lnTo>
                <a:lnTo>
                  <a:pt x="263" y="569"/>
                </a:lnTo>
                <a:lnTo>
                  <a:pt x="263" y="571"/>
                </a:lnTo>
                <a:lnTo>
                  <a:pt x="258" y="595"/>
                </a:lnTo>
                <a:lnTo>
                  <a:pt x="269" y="604"/>
                </a:lnTo>
                <a:lnTo>
                  <a:pt x="275" y="604"/>
                </a:lnTo>
                <a:lnTo>
                  <a:pt x="285" y="616"/>
                </a:lnTo>
                <a:lnTo>
                  <a:pt x="282" y="620"/>
                </a:lnTo>
                <a:lnTo>
                  <a:pt x="283" y="623"/>
                </a:lnTo>
                <a:lnTo>
                  <a:pt x="282" y="625"/>
                </a:lnTo>
                <a:lnTo>
                  <a:pt x="279" y="631"/>
                </a:lnTo>
                <a:lnTo>
                  <a:pt x="278" y="636"/>
                </a:lnTo>
                <a:lnTo>
                  <a:pt x="275" y="637"/>
                </a:lnTo>
                <a:lnTo>
                  <a:pt x="272" y="637"/>
                </a:lnTo>
                <a:lnTo>
                  <a:pt x="268" y="637"/>
                </a:lnTo>
                <a:lnTo>
                  <a:pt x="263" y="638"/>
                </a:lnTo>
                <a:lnTo>
                  <a:pt x="265" y="642"/>
                </a:lnTo>
                <a:lnTo>
                  <a:pt x="266" y="645"/>
                </a:lnTo>
                <a:lnTo>
                  <a:pt x="267" y="649"/>
                </a:lnTo>
                <a:lnTo>
                  <a:pt x="269" y="654"/>
                </a:lnTo>
                <a:lnTo>
                  <a:pt x="270" y="657"/>
                </a:lnTo>
                <a:lnTo>
                  <a:pt x="274" y="662"/>
                </a:lnTo>
                <a:lnTo>
                  <a:pt x="274" y="664"/>
                </a:lnTo>
                <a:lnTo>
                  <a:pt x="276" y="667"/>
                </a:lnTo>
                <a:lnTo>
                  <a:pt x="277" y="669"/>
                </a:lnTo>
                <a:lnTo>
                  <a:pt x="277" y="673"/>
                </a:lnTo>
                <a:lnTo>
                  <a:pt x="277" y="677"/>
                </a:lnTo>
                <a:lnTo>
                  <a:pt x="276" y="680"/>
                </a:lnTo>
                <a:lnTo>
                  <a:pt x="274" y="683"/>
                </a:lnTo>
                <a:lnTo>
                  <a:pt x="275" y="690"/>
                </a:lnTo>
                <a:lnTo>
                  <a:pt x="274" y="696"/>
                </a:lnTo>
                <a:lnTo>
                  <a:pt x="270" y="702"/>
                </a:lnTo>
                <a:lnTo>
                  <a:pt x="267" y="706"/>
                </a:lnTo>
                <a:lnTo>
                  <a:pt x="264" y="709"/>
                </a:lnTo>
                <a:lnTo>
                  <a:pt x="262" y="710"/>
                </a:lnTo>
                <a:lnTo>
                  <a:pt x="260" y="710"/>
                </a:lnTo>
                <a:lnTo>
                  <a:pt x="255" y="710"/>
                </a:lnTo>
                <a:lnTo>
                  <a:pt x="250" y="713"/>
                </a:lnTo>
                <a:lnTo>
                  <a:pt x="250" y="714"/>
                </a:lnTo>
                <a:lnTo>
                  <a:pt x="252" y="715"/>
                </a:lnTo>
                <a:lnTo>
                  <a:pt x="252" y="717"/>
                </a:lnTo>
                <a:lnTo>
                  <a:pt x="252" y="719"/>
                </a:lnTo>
                <a:lnTo>
                  <a:pt x="252" y="722"/>
                </a:lnTo>
                <a:lnTo>
                  <a:pt x="249" y="725"/>
                </a:lnTo>
                <a:lnTo>
                  <a:pt x="243" y="727"/>
                </a:lnTo>
                <a:lnTo>
                  <a:pt x="245" y="737"/>
                </a:lnTo>
                <a:lnTo>
                  <a:pt x="249" y="746"/>
                </a:lnTo>
                <a:lnTo>
                  <a:pt x="247" y="756"/>
                </a:lnTo>
                <a:lnTo>
                  <a:pt x="247" y="758"/>
                </a:lnTo>
                <a:lnTo>
                  <a:pt x="244" y="764"/>
                </a:lnTo>
                <a:lnTo>
                  <a:pt x="241" y="771"/>
                </a:lnTo>
                <a:lnTo>
                  <a:pt x="238" y="773"/>
                </a:lnTo>
                <a:lnTo>
                  <a:pt x="235" y="773"/>
                </a:lnTo>
                <a:lnTo>
                  <a:pt x="235" y="770"/>
                </a:lnTo>
                <a:lnTo>
                  <a:pt x="231" y="763"/>
                </a:lnTo>
                <a:lnTo>
                  <a:pt x="229" y="759"/>
                </a:lnTo>
                <a:lnTo>
                  <a:pt x="223" y="763"/>
                </a:lnTo>
                <a:lnTo>
                  <a:pt x="222" y="766"/>
                </a:lnTo>
                <a:lnTo>
                  <a:pt x="222" y="762"/>
                </a:lnTo>
                <a:lnTo>
                  <a:pt x="223" y="759"/>
                </a:lnTo>
                <a:lnTo>
                  <a:pt x="225" y="757"/>
                </a:lnTo>
                <a:lnTo>
                  <a:pt x="222" y="755"/>
                </a:lnTo>
                <a:lnTo>
                  <a:pt x="221" y="758"/>
                </a:lnTo>
                <a:lnTo>
                  <a:pt x="217" y="758"/>
                </a:lnTo>
                <a:lnTo>
                  <a:pt x="217" y="756"/>
                </a:lnTo>
                <a:lnTo>
                  <a:pt x="216" y="755"/>
                </a:lnTo>
                <a:lnTo>
                  <a:pt x="214" y="754"/>
                </a:lnTo>
                <a:lnTo>
                  <a:pt x="211" y="758"/>
                </a:lnTo>
                <a:lnTo>
                  <a:pt x="209" y="754"/>
                </a:lnTo>
                <a:lnTo>
                  <a:pt x="208" y="751"/>
                </a:lnTo>
                <a:lnTo>
                  <a:pt x="208" y="748"/>
                </a:lnTo>
                <a:lnTo>
                  <a:pt x="209" y="746"/>
                </a:lnTo>
                <a:lnTo>
                  <a:pt x="206" y="744"/>
                </a:lnTo>
                <a:lnTo>
                  <a:pt x="204" y="742"/>
                </a:lnTo>
                <a:lnTo>
                  <a:pt x="202" y="739"/>
                </a:lnTo>
                <a:lnTo>
                  <a:pt x="204" y="735"/>
                </a:lnTo>
                <a:lnTo>
                  <a:pt x="204" y="730"/>
                </a:lnTo>
                <a:lnTo>
                  <a:pt x="204" y="723"/>
                </a:lnTo>
                <a:lnTo>
                  <a:pt x="202" y="717"/>
                </a:lnTo>
                <a:lnTo>
                  <a:pt x="205" y="712"/>
                </a:lnTo>
                <a:lnTo>
                  <a:pt x="208" y="719"/>
                </a:lnTo>
                <a:lnTo>
                  <a:pt x="209" y="713"/>
                </a:lnTo>
                <a:lnTo>
                  <a:pt x="208" y="709"/>
                </a:lnTo>
                <a:lnTo>
                  <a:pt x="206" y="710"/>
                </a:lnTo>
                <a:lnTo>
                  <a:pt x="201" y="710"/>
                </a:lnTo>
                <a:lnTo>
                  <a:pt x="198" y="713"/>
                </a:lnTo>
                <a:lnTo>
                  <a:pt x="199" y="716"/>
                </a:lnTo>
                <a:lnTo>
                  <a:pt x="200" y="720"/>
                </a:lnTo>
                <a:lnTo>
                  <a:pt x="201" y="722"/>
                </a:lnTo>
                <a:lnTo>
                  <a:pt x="202" y="723"/>
                </a:lnTo>
                <a:lnTo>
                  <a:pt x="202" y="730"/>
                </a:lnTo>
                <a:lnTo>
                  <a:pt x="200" y="733"/>
                </a:lnTo>
                <a:lnTo>
                  <a:pt x="196" y="733"/>
                </a:lnTo>
                <a:lnTo>
                  <a:pt x="195" y="732"/>
                </a:lnTo>
                <a:lnTo>
                  <a:pt x="189" y="730"/>
                </a:lnTo>
                <a:lnTo>
                  <a:pt x="192" y="735"/>
                </a:lnTo>
                <a:lnTo>
                  <a:pt x="198" y="739"/>
                </a:lnTo>
                <a:lnTo>
                  <a:pt x="200" y="746"/>
                </a:lnTo>
                <a:lnTo>
                  <a:pt x="198" y="750"/>
                </a:lnTo>
                <a:lnTo>
                  <a:pt x="197" y="755"/>
                </a:lnTo>
                <a:lnTo>
                  <a:pt x="193" y="751"/>
                </a:lnTo>
                <a:lnTo>
                  <a:pt x="190" y="758"/>
                </a:lnTo>
                <a:lnTo>
                  <a:pt x="191" y="761"/>
                </a:lnTo>
                <a:lnTo>
                  <a:pt x="187" y="763"/>
                </a:lnTo>
                <a:lnTo>
                  <a:pt x="183" y="763"/>
                </a:lnTo>
                <a:lnTo>
                  <a:pt x="177" y="757"/>
                </a:lnTo>
                <a:lnTo>
                  <a:pt x="176" y="758"/>
                </a:lnTo>
                <a:lnTo>
                  <a:pt x="182" y="766"/>
                </a:lnTo>
                <a:lnTo>
                  <a:pt x="173" y="768"/>
                </a:lnTo>
                <a:lnTo>
                  <a:pt x="173" y="760"/>
                </a:lnTo>
                <a:lnTo>
                  <a:pt x="169" y="758"/>
                </a:lnTo>
                <a:lnTo>
                  <a:pt x="170" y="765"/>
                </a:lnTo>
                <a:lnTo>
                  <a:pt x="166" y="768"/>
                </a:lnTo>
                <a:lnTo>
                  <a:pt x="163" y="770"/>
                </a:lnTo>
                <a:lnTo>
                  <a:pt x="156" y="772"/>
                </a:lnTo>
                <a:lnTo>
                  <a:pt x="153" y="774"/>
                </a:lnTo>
                <a:lnTo>
                  <a:pt x="160" y="775"/>
                </a:lnTo>
                <a:lnTo>
                  <a:pt x="157" y="778"/>
                </a:lnTo>
                <a:lnTo>
                  <a:pt x="154" y="780"/>
                </a:lnTo>
                <a:lnTo>
                  <a:pt x="151" y="780"/>
                </a:lnTo>
                <a:lnTo>
                  <a:pt x="146" y="780"/>
                </a:lnTo>
                <a:lnTo>
                  <a:pt x="149" y="782"/>
                </a:lnTo>
                <a:lnTo>
                  <a:pt x="149" y="785"/>
                </a:lnTo>
                <a:lnTo>
                  <a:pt x="144" y="788"/>
                </a:lnTo>
                <a:lnTo>
                  <a:pt x="139" y="789"/>
                </a:lnTo>
                <a:lnTo>
                  <a:pt x="136" y="795"/>
                </a:lnTo>
                <a:lnTo>
                  <a:pt x="134" y="798"/>
                </a:lnTo>
                <a:lnTo>
                  <a:pt x="131" y="800"/>
                </a:lnTo>
                <a:lnTo>
                  <a:pt x="127" y="805"/>
                </a:lnTo>
                <a:lnTo>
                  <a:pt x="123" y="808"/>
                </a:lnTo>
                <a:lnTo>
                  <a:pt x="120" y="810"/>
                </a:lnTo>
                <a:lnTo>
                  <a:pt x="115" y="813"/>
                </a:lnTo>
                <a:lnTo>
                  <a:pt x="112" y="816"/>
                </a:lnTo>
                <a:lnTo>
                  <a:pt x="112" y="818"/>
                </a:lnTo>
                <a:lnTo>
                  <a:pt x="108" y="818"/>
                </a:lnTo>
                <a:lnTo>
                  <a:pt x="106" y="817"/>
                </a:lnTo>
                <a:lnTo>
                  <a:pt x="105" y="817"/>
                </a:lnTo>
                <a:lnTo>
                  <a:pt x="106" y="813"/>
                </a:lnTo>
                <a:lnTo>
                  <a:pt x="105" y="813"/>
                </a:lnTo>
                <a:lnTo>
                  <a:pt x="104" y="816"/>
                </a:lnTo>
                <a:lnTo>
                  <a:pt x="101" y="817"/>
                </a:lnTo>
                <a:lnTo>
                  <a:pt x="101" y="819"/>
                </a:lnTo>
                <a:lnTo>
                  <a:pt x="96" y="821"/>
                </a:lnTo>
                <a:lnTo>
                  <a:pt x="92" y="821"/>
                </a:lnTo>
                <a:lnTo>
                  <a:pt x="91" y="819"/>
                </a:lnTo>
                <a:lnTo>
                  <a:pt x="92" y="822"/>
                </a:lnTo>
                <a:lnTo>
                  <a:pt x="89" y="824"/>
                </a:lnTo>
                <a:lnTo>
                  <a:pt x="87" y="825"/>
                </a:lnTo>
                <a:lnTo>
                  <a:pt x="84" y="824"/>
                </a:lnTo>
                <a:lnTo>
                  <a:pt x="81" y="823"/>
                </a:lnTo>
                <a:lnTo>
                  <a:pt x="80" y="824"/>
                </a:lnTo>
                <a:lnTo>
                  <a:pt x="74" y="821"/>
                </a:lnTo>
                <a:lnTo>
                  <a:pt x="72" y="822"/>
                </a:lnTo>
                <a:lnTo>
                  <a:pt x="71" y="821"/>
                </a:lnTo>
                <a:lnTo>
                  <a:pt x="70" y="822"/>
                </a:lnTo>
                <a:lnTo>
                  <a:pt x="67" y="826"/>
                </a:lnTo>
                <a:lnTo>
                  <a:pt x="66" y="823"/>
                </a:lnTo>
                <a:lnTo>
                  <a:pt x="68" y="821"/>
                </a:lnTo>
                <a:lnTo>
                  <a:pt x="71" y="820"/>
                </a:lnTo>
                <a:lnTo>
                  <a:pt x="71" y="818"/>
                </a:lnTo>
                <a:lnTo>
                  <a:pt x="68" y="820"/>
                </a:lnTo>
                <a:lnTo>
                  <a:pt x="63" y="822"/>
                </a:lnTo>
                <a:lnTo>
                  <a:pt x="67" y="816"/>
                </a:lnTo>
                <a:lnTo>
                  <a:pt x="62" y="821"/>
                </a:lnTo>
                <a:lnTo>
                  <a:pt x="62" y="818"/>
                </a:lnTo>
                <a:lnTo>
                  <a:pt x="60" y="819"/>
                </a:lnTo>
                <a:lnTo>
                  <a:pt x="59" y="818"/>
                </a:lnTo>
                <a:lnTo>
                  <a:pt x="61" y="816"/>
                </a:lnTo>
                <a:lnTo>
                  <a:pt x="67" y="815"/>
                </a:lnTo>
                <a:lnTo>
                  <a:pt x="60" y="814"/>
                </a:lnTo>
                <a:lnTo>
                  <a:pt x="57" y="811"/>
                </a:lnTo>
                <a:lnTo>
                  <a:pt x="59" y="816"/>
                </a:lnTo>
                <a:lnTo>
                  <a:pt x="56" y="818"/>
                </a:lnTo>
                <a:lnTo>
                  <a:pt x="57" y="819"/>
                </a:lnTo>
                <a:lnTo>
                  <a:pt x="50" y="819"/>
                </a:lnTo>
                <a:lnTo>
                  <a:pt x="48" y="816"/>
                </a:lnTo>
                <a:lnTo>
                  <a:pt x="50" y="812"/>
                </a:lnTo>
                <a:lnTo>
                  <a:pt x="54" y="812"/>
                </a:lnTo>
                <a:lnTo>
                  <a:pt x="57" y="808"/>
                </a:lnTo>
                <a:lnTo>
                  <a:pt x="54" y="809"/>
                </a:lnTo>
                <a:lnTo>
                  <a:pt x="52" y="805"/>
                </a:lnTo>
                <a:lnTo>
                  <a:pt x="53" y="808"/>
                </a:lnTo>
                <a:lnTo>
                  <a:pt x="47" y="808"/>
                </a:lnTo>
                <a:lnTo>
                  <a:pt x="44" y="806"/>
                </a:lnTo>
                <a:lnTo>
                  <a:pt x="43" y="805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29" name="Freeform 185"/>
          <p:cNvSpPr>
            <a:spLocks/>
          </p:cNvSpPr>
          <p:nvPr/>
        </p:nvSpPr>
        <p:spPr bwMode="auto">
          <a:xfrm>
            <a:off x="4146418" y="1974851"/>
            <a:ext cx="1188376" cy="1293813"/>
          </a:xfrm>
          <a:custGeom>
            <a:avLst/>
            <a:gdLst>
              <a:gd name="T0" fmla="*/ 2147483647 w 748"/>
              <a:gd name="T1" fmla="*/ 2147483647 h 815"/>
              <a:gd name="T2" fmla="*/ 2147483647 w 748"/>
              <a:gd name="T3" fmla="*/ 2147483647 h 815"/>
              <a:gd name="T4" fmla="*/ 2147483647 w 748"/>
              <a:gd name="T5" fmla="*/ 2147483647 h 815"/>
              <a:gd name="T6" fmla="*/ 2147483647 w 748"/>
              <a:gd name="T7" fmla="*/ 2147483647 h 815"/>
              <a:gd name="T8" fmla="*/ 2147483647 w 748"/>
              <a:gd name="T9" fmla="*/ 2147483647 h 815"/>
              <a:gd name="T10" fmla="*/ 2147483647 w 748"/>
              <a:gd name="T11" fmla="*/ 2147483647 h 815"/>
              <a:gd name="T12" fmla="*/ 2147483647 w 748"/>
              <a:gd name="T13" fmla="*/ 2147483647 h 815"/>
              <a:gd name="T14" fmla="*/ 2147483647 w 748"/>
              <a:gd name="T15" fmla="*/ 2147483647 h 815"/>
              <a:gd name="T16" fmla="*/ 2147483647 w 748"/>
              <a:gd name="T17" fmla="*/ 2147483647 h 815"/>
              <a:gd name="T18" fmla="*/ 2147483647 w 748"/>
              <a:gd name="T19" fmla="*/ 2147483647 h 815"/>
              <a:gd name="T20" fmla="*/ 2147483647 w 748"/>
              <a:gd name="T21" fmla="*/ 2147483647 h 815"/>
              <a:gd name="T22" fmla="*/ 2147483647 w 748"/>
              <a:gd name="T23" fmla="*/ 2147483647 h 815"/>
              <a:gd name="T24" fmla="*/ 2147483647 w 748"/>
              <a:gd name="T25" fmla="*/ 2147483647 h 815"/>
              <a:gd name="T26" fmla="*/ 2147483647 w 748"/>
              <a:gd name="T27" fmla="*/ 2147483647 h 815"/>
              <a:gd name="T28" fmla="*/ 2147483647 w 748"/>
              <a:gd name="T29" fmla="*/ 2147483647 h 815"/>
              <a:gd name="T30" fmla="*/ 2147483647 w 748"/>
              <a:gd name="T31" fmla="*/ 2147483647 h 815"/>
              <a:gd name="T32" fmla="*/ 2147483647 w 748"/>
              <a:gd name="T33" fmla="*/ 2147483647 h 815"/>
              <a:gd name="T34" fmla="*/ 2147483647 w 748"/>
              <a:gd name="T35" fmla="*/ 2147483647 h 815"/>
              <a:gd name="T36" fmla="*/ 2147483647 w 748"/>
              <a:gd name="T37" fmla="*/ 2147483647 h 815"/>
              <a:gd name="T38" fmla="*/ 2147483647 w 748"/>
              <a:gd name="T39" fmla="*/ 2147483647 h 815"/>
              <a:gd name="T40" fmla="*/ 2147483647 w 748"/>
              <a:gd name="T41" fmla="*/ 2147483647 h 815"/>
              <a:gd name="T42" fmla="*/ 2147483647 w 748"/>
              <a:gd name="T43" fmla="*/ 2147483647 h 815"/>
              <a:gd name="T44" fmla="*/ 2147483647 w 748"/>
              <a:gd name="T45" fmla="*/ 2147483647 h 815"/>
              <a:gd name="T46" fmla="*/ 2147483647 w 748"/>
              <a:gd name="T47" fmla="*/ 2147483647 h 815"/>
              <a:gd name="T48" fmla="*/ 2147483647 w 748"/>
              <a:gd name="T49" fmla="*/ 2147483647 h 815"/>
              <a:gd name="T50" fmla="*/ 2147483647 w 748"/>
              <a:gd name="T51" fmla="*/ 2147483647 h 815"/>
              <a:gd name="T52" fmla="*/ 2147483647 w 748"/>
              <a:gd name="T53" fmla="*/ 2147483647 h 815"/>
              <a:gd name="T54" fmla="*/ 2147483647 w 748"/>
              <a:gd name="T55" fmla="*/ 2147483647 h 815"/>
              <a:gd name="T56" fmla="*/ 2147483647 w 748"/>
              <a:gd name="T57" fmla="*/ 2147483647 h 815"/>
              <a:gd name="T58" fmla="*/ 2147483647 w 748"/>
              <a:gd name="T59" fmla="*/ 2147483647 h 815"/>
              <a:gd name="T60" fmla="*/ 2147483647 w 748"/>
              <a:gd name="T61" fmla="*/ 2147483647 h 815"/>
              <a:gd name="T62" fmla="*/ 2147483647 w 748"/>
              <a:gd name="T63" fmla="*/ 2147483647 h 815"/>
              <a:gd name="T64" fmla="*/ 2147483647 w 748"/>
              <a:gd name="T65" fmla="*/ 2147483647 h 815"/>
              <a:gd name="T66" fmla="*/ 2147483647 w 748"/>
              <a:gd name="T67" fmla="*/ 2147483647 h 815"/>
              <a:gd name="T68" fmla="*/ 2147483647 w 748"/>
              <a:gd name="T69" fmla="*/ 2147483647 h 815"/>
              <a:gd name="T70" fmla="*/ 2147483647 w 748"/>
              <a:gd name="T71" fmla="*/ 2147483647 h 815"/>
              <a:gd name="T72" fmla="*/ 2147483647 w 748"/>
              <a:gd name="T73" fmla="*/ 2147483647 h 815"/>
              <a:gd name="T74" fmla="*/ 2147483647 w 748"/>
              <a:gd name="T75" fmla="*/ 2147483647 h 815"/>
              <a:gd name="T76" fmla="*/ 2147483647 w 748"/>
              <a:gd name="T77" fmla="*/ 2147483647 h 815"/>
              <a:gd name="T78" fmla="*/ 2147483647 w 748"/>
              <a:gd name="T79" fmla="*/ 2147483647 h 815"/>
              <a:gd name="T80" fmla="*/ 2147483647 w 748"/>
              <a:gd name="T81" fmla="*/ 2147483647 h 815"/>
              <a:gd name="T82" fmla="*/ 2147483647 w 748"/>
              <a:gd name="T83" fmla="*/ 2147483647 h 815"/>
              <a:gd name="T84" fmla="*/ 2147483647 w 748"/>
              <a:gd name="T85" fmla="*/ 2147483647 h 815"/>
              <a:gd name="T86" fmla="*/ 2147483647 w 748"/>
              <a:gd name="T87" fmla="*/ 2147483647 h 815"/>
              <a:gd name="T88" fmla="*/ 2147483647 w 748"/>
              <a:gd name="T89" fmla="*/ 2147483647 h 815"/>
              <a:gd name="T90" fmla="*/ 2147483647 w 748"/>
              <a:gd name="T91" fmla="*/ 2147483647 h 815"/>
              <a:gd name="T92" fmla="*/ 2147483647 w 748"/>
              <a:gd name="T93" fmla="*/ 2147483647 h 815"/>
              <a:gd name="T94" fmla="*/ 2147483647 w 748"/>
              <a:gd name="T95" fmla="*/ 2147483647 h 815"/>
              <a:gd name="T96" fmla="*/ 2147483647 w 748"/>
              <a:gd name="T97" fmla="*/ 2147483647 h 815"/>
              <a:gd name="T98" fmla="*/ 2147483647 w 748"/>
              <a:gd name="T99" fmla="*/ 2147483647 h 815"/>
              <a:gd name="T100" fmla="*/ 2147483647 w 748"/>
              <a:gd name="T101" fmla="*/ 2147483647 h 815"/>
              <a:gd name="T102" fmla="*/ 2147483647 w 748"/>
              <a:gd name="T103" fmla="*/ 2147483647 h 815"/>
              <a:gd name="T104" fmla="*/ 2147483647 w 748"/>
              <a:gd name="T105" fmla="*/ 2147483647 h 815"/>
              <a:gd name="T106" fmla="*/ 2147483647 w 748"/>
              <a:gd name="T107" fmla="*/ 2147483647 h 815"/>
              <a:gd name="T108" fmla="*/ 2147483647 w 748"/>
              <a:gd name="T109" fmla="*/ 2147483647 h 815"/>
              <a:gd name="T110" fmla="*/ 2147483647 w 748"/>
              <a:gd name="T111" fmla="*/ 2147483647 h 815"/>
              <a:gd name="T112" fmla="*/ 2147483647 w 748"/>
              <a:gd name="T113" fmla="*/ 2147483647 h 815"/>
              <a:gd name="T114" fmla="*/ 2147483647 w 748"/>
              <a:gd name="T115" fmla="*/ 2147483647 h 8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48" h="815">
                <a:moveTo>
                  <a:pt x="688" y="3"/>
                </a:moveTo>
                <a:lnTo>
                  <a:pt x="686" y="5"/>
                </a:lnTo>
                <a:lnTo>
                  <a:pt x="687" y="6"/>
                </a:lnTo>
                <a:lnTo>
                  <a:pt x="688" y="5"/>
                </a:lnTo>
                <a:lnTo>
                  <a:pt x="689" y="4"/>
                </a:lnTo>
                <a:lnTo>
                  <a:pt x="694" y="2"/>
                </a:lnTo>
                <a:lnTo>
                  <a:pt x="697" y="0"/>
                </a:lnTo>
                <a:lnTo>
                  <a:pt x="700" y="0"/>
                </a:lnTo>
                <a:lnTo>
                  <a:pt x="701" y="1"/>
                </a:lnTo>
                <a:lnTo>
                  <a:pt x="700" y="4"/>
                </a:lnTo>
                <a:lnTo>
                  <a:pt x="699" y="5"/>
                </a:lnTo>
                <a:lnTo>
                  <a:pt x="700" y="6"/>
                </a:lnTo>
                <a:lnTo>
                  <a:pt x="702" y="5"/>
                </a:lnTo>
                <a:lnTo>
                  <a:pt x="704" y="2"/>
                </a:lnTo>
                <a:lnTo>
                  <a:pt x="704" y="0"/>
                </a:lnTo>
                <a:lnTo>
                  <a:pt x="706" y="0"/>
                </a:lnTo>
                <a:lnTo>
                  <a:pt x="712" y="0"/>
                </a:lnTo>
                <a:lnTo>
                  <a:pt x="710" y="1"/>
                </a:lnTo>
                <a:lnTo>
                  <a:pt x="709" y="2"/>
                </a:lnTo>
                <a:lnTo>
                  <a:pt x="712" y="2"/>
                </a:lnTo>
                <a:lnTo>
                  <a:pt x="714" y="3"/>
                </a:lnTo>
                <a:lnTo>
                  <a:pt x="715" y="3"/>
                </a:lnTo>
                <a:lnTo>
                  <a:pt x="715" y="5"/>
                </a:lnTo>
                <a:lnTo>
                  <a:pt x="713" y="6"/>
                </a:lnTo>
                <a:lnTo>
                  <a:pt x="713" y="7"/>
                </a:lnTo>
                <a:lnTo>
                  <a:pt x="711" y="7"/>
                </a:lnTo>
                <a:lnTo>
                  <a:pt x="711" y="8"/>
                </a:lnTo>
                <a:lnTo>
                  <a:pt x="710" y="9"/>
                </a:lnTo>
                <a:lnTo>
                  <a:pt x="711" y="10"/>
                </a:lnTo>
                <a:lnTo>
                  <a:pt x="718" y="6"/>
                </a:lnTo>
                <a:lnTo>
                  <a:pt x="723" y="6"/>
                </a:lnTo>
                <a:lnTo>
                  <a:pt x="724" y="5"/>
                </a:lnTo>
                <a:lnTo>
                  <a:pt x="725" y="6"/>
                </a:lnTo>
                <a:lnTo>
                  <a:pt x="725" y="7"/>
                </a:lnTo>
                <a:lnTo>
                  <a:pt x="728" y="9"/>
                </a:lnTo>
                <a:lnTo>
                  <a:pt x="729" y="10"/>
                </a:lnTo>
                <a:lnTo>
                  <a:pt x="730" y="11"/>
                </a:lnTo>
                <a:lnTo>
                  <a:pt x="732" y="10"/>
                </a:lnTo>
                <a:lnTo>
                  <a:pt x="735" y="9"/>
                </a:lnTo>
                <a:lnTo>
                  <a:pt x="736" y="10"/>
                </a:lnTo>
                <a:lnTo>
                  <a:pt x="738" y="11"/>
                </a:lnTo>
                <a:lnTo>
                  <a:pt x="739" y="12"/>
                </a:lnTo>
                <a:lnTo>
                  <a:pt x="739" y="15"/>
                </a:lnTo>
                <a:lnTo>
                  <a:pt x="739" y="17"/>
                </a:lnTo>
                <a:lnTo>
                  <a:pt x="736" y="20"/>
                </a:lnTo>
                <a:lnTo>
                  <a:pt x="732" y="20"/>
                </a:lnTo>
                <a:lnTo>
                  <a:pt x="731" y="21"/>
                </a:lnTo>
                <a:lnTo>
                  <a:pt x="729" y="22"/>
                </a:lnTo>
                <a:lnTo>
                  <a:pt x="726" y="22"/>
                </a:lnTo>
                <a:lnTo>
                  <a:pt x="726" y="24"/>
                </a:lnTo>
                <a:lnTo>
                  <a:pt x="725" y="25"/>
                </a:lnTo>
                <a:lnTo>
                  <a:pt x="723" y="25"/>
                </a:lnTo>
                <a:lnTo>
                  <a:pt x="722" y="27"/>
                </a:lnTo>
                <a:lnTo>
                  <a:pt x="722" y="28"/>
                </a:lnTo>
                <a:lnTo>
                  <a:pt x="723" y="29"/>
                </a:lnTo>
                <a:lnTo>
                  <a:pt x="720" y="31"/>
                </a:lnTo>
                <a:lnTo>
                  <a:pt x="718" y="32"/>
                </a:lnTo>
                <a:lnTo>
                  <a:pt x="717" y="33"/>
                </a:lnTo>
                <a:lnTo>
                  <a:pt x="718" y="34"/>
                </a:lnTo>
                <a:lnTo>
                  <a:pt x="718" y="35"/>
                </a:lnTo>
                <a:lnTo>
                  <a:pt x="716" y="34"/>
                </a:lnTo>
                <a:lnTo>
                  <a:pt x="712" y="36"/>
                </a:lnTo>
                <a:lnTo>
                  <a:pt x="707" y="36"/>
                </a:lnTo>
                <a:lnTo>
                  <a:pt x="699" y="36"/>
                </a:lnTo>
                <a:lnTo>
                  <a:pt x="698" y="37"/>
                </a:lnTo>
                <a:lnTo>
                  <a:pt x="694" y="36"/>
                </a:lnTo>
                <a:lnTo>
                  <a:pt x="691" y="36"/>
                </a:lnTo>
                <a:lnTo>
                  <a:pt x="688" y="37"/>
                </a:lnTo>
                <a:lnTo>
                  <a:pt x="685" y="37"/>
                </a:lnTo>
                <a:lnTo>
                  <a:pt x="681" y="35"/>
                </a:lnTo>
                <a:lnTo>
                  <a:pt x="677" y="35"/>
                </a:lnTo>
                <a:lnTo>
                  <a:pt x="675" y="35"/>
                </a:lnTo>
                <a:lnTo>
                  <a:pt x="674" y="36"/>
                </a:lnTo>
                <a:lnTo>
                  <a:pt x="677" y="36"/>
                </a:lnTo>
                <a:lnTo>
                  <a:pt x="679" y="36"/>
                </a:lnTo>
                <a:lnTo>
                  <a:pt x="677" y="38"/>
                </a:lnTo>
                <a:lnTo>
                  <a:pt x="675" y="39"/>
                </a:lnTo>
                <a:lnTo>
                  <a:pt x="677" y="40"/>
                </a:lnTo>
                <a:lnTo>
                  <a:pt x="679" y="40"/>
                </a:lnTo>
                <a:lnTo>
                  <a:pt x="680" y="39"/>
                </a:lnTo>
                <a:lnTo>
                  <a:pt x="681" y="40"/>
                </a:lnTo>
                <a:lnTo>
                  <a:pt x="680" y="40"/>
                </a:lnTo>
                <a:lnTo>
                  <a:pt x="688" y="40"/>
                </a:lnTo>
                <a:lnTo>
                  <a:pt x="690" y="40"/>
                </a:lnTo>
                <a:lnTo>
                  <a:pt x="691" y="40"/>
                </a:lnTo>
                <a:lnTo>
                  <a:pt x="690" y="40"/>
                </a:lnTo>
                <a:lnTo>
                  <a:pt x="691" y="40"/>
                </a:lnTo>
                <a:lnTo>
                  <a:pt x="692" y="41"/>
                </a:lnTo>
                <a:lnTo>
                  <a:pt x="691" y="43"/>
                </a:lnTo>
                <a:lnTo>
                  <a:pt x="694" y="41"/>
                </a:lnTo>
                <a:lnTo>
                  <a:pt x="699" y="40"/>
                </a:lnTo>
                <a:lnTo>
                  <a:pt x="702" y="41"/>
                </a:lnTo>
                <a:lnTo>
                  <a:pt x="702" y="42"/>
                </a:lnTo>
                <a:lnTo>
                  <a:pt x="706" y="42"/>
                </a:lnTo>
                <a:lnTo>
                  <a:pt x="705" y="43"/>
                </a:lnTo>
                <a:lnTo>
                  <a:pt x="704" y="44"/>
                </a:lnTo>
                <a:lnTo>
                  <a:pt x="702" y="45"/>
                </a:lnTo>
                <a:lnTo>
                  <a:pt x="702" y="46"/>
                </a:lnTo>
                <a:lnTo>
                  <a:pt x="701" y="48"/>
                </a:lnTo>
                <a:lnTo>
                  <a:pt x="700" y="49"/>
                </a:lnTo>
                <a:lnTo>
                  <a:pt x="702" y="50"/>
                </a:lnTo>
                <a:lnTo>
                  <a:pt x="702" y="48"/>
                </a:lnTo>
                <a:lnTo>
                  <a:pt x="703" y="47"/>
                </a:lnTo>
                <a:lnTo>
                  <a:pt x="705" y="45"/>
                </a:lnTo>
                <a:lnTo>
                  <a:pt x="707" y="45"/>
                </a:lnTo>
                <a:lnTo>
                  <a:pt x="709" y="45"/>
                </a:lnTo>
                <a:lnTo>
                  <a:pt x="710" y="47"/>
                </a:lnTo>
                <a:lnTo>
                  <a:pt x="712" y="49"/>
                </a:lnTo>
                <a:lnTo>
                  <a:pt x="711" y="50"/>
                </a:lnTo>
                <a:lnTo>
                  <a:pt x="709" y="53"/>
                </a:lnTo>
                <a:lnTo>
                  <a:pt x="707" y="55"/>
                </a:lnTo>
                <a:lnTo>
                  <a:pt x="706" y="58"/>
                </a:lnTo>
                <a:lnTo>
                  <a:pt x="705" y="60"/>
                </a:lnTo>
                <a:lnTo>
                  <a:pt x="706" y="60"/>
                </a:lnTo>
                <a:lnTo>
                  <a:pt x="707" y="58"/>
                </a:lnTo>
                <a:lnTo>
                  <a:pt x="710" y="56"/>
                </a:lnTo>
                <a:lnTo>
                  <a:pt x="711" y="55"/>
                </a:lnTo>
                <a:lnTo>
                  <a:pt x="713" y="54"/>
                </a:lnTo>
                <a:lnTo>
                  <a:pt x="717" y="53"/>
                </a:lnTo>
                <a:lnTo>
                  <a:pt x="719" y="51"/>
                </a:lnTo>
                <a:lnTo>
                  <a:pt x="719" y="53"/>
                </a:lnTo>
                <a:lnTo>
                  <a:pt x="718" y="55"/>
                </a:lnTo>
                <a:lnTo>
                  <a:pt x="720" y="54"/>
                </a:lnTo>
                <a:lnTo>
                  <a:pt x="722" y="55"/>
                </a:lnTo>
                <a:lnTo>
                  <a:pt x="723" y="53"/>
                </a:lnTo>
                <a:lnTo>
                  <a:pt x="722" y="52"/>
                </a:lnTo>
                <a:lnTo>
                  <a:pt x="725" y="50"/>
                </a:lnTo>
                <a:lnTo>
                  <a:pt x="722" y="48"/>
                </a:lnTo>
                <a:lnTo>
                  <a:pt x="723" y="47"/>
                </a:lnTo>
                <a:lnTo>
                  <a:pt x="722" y="46"/>
                </a:lnTo>
                <a:lnTo>
                  <a:pt x="722" y="45"/>
                </a:lnTo>
                <a:lnTo>
                  <a:pt x="726" y="43"/>
                </a:lnTo>
                <a:lnTo>
                  <a:pt x="726" y="45"/>
                </a:lnTo>
                <a:lnTo>
                  <a:pt x="724" y="46"/>
                </a:lnTo>
                <a:lnTo>
                  <a:pt x="728" y="45"/>
                </a:lnTo>
                <a:lnTo>
                  <a:pt x="729" y="48"/>
                </a:lnTo>
                <a:lnTo>
                  <a:pt x="729" y="49"/>
                </a:lnTo>
                <a:lnTo>
                  <a:pt x="730" y="50"/>
                </a:lnTo>
                <a:lnTo>
                  <a:pt x="731" y="53"/>
                </a:lnTo>
                <a:lnTo>
                  <a:pt x="730" y="55"/>
                </a:lnTo>
                <a:lnTo>
                  <a:pt x="731" y="54"/>
                </a:lnTo>
                <a:lnTo>
                  <a:pt x="732" y="52"/>
                </a:lnTo>
                <a:lnTo>
                  <a:pt x="732" y="50"/>
                </a:lnTo>
                <a:lnTo>
                  <a:pt x="731" y="49"/>
                </a:lnTo>
                <a:lnTo>
                  <a:pt x="731" y="48"/>
                </a:lnTo>
                <a:lnTo>
                  <a:pt x="730" y="46"/>
                </a:lnTo>
                <a:lnTo>
                  <a:pt x="732" y="45"/>
                </a:lnTo>
                <a:lnTo>
                  <a:pt x="735" y="45"/>
                </a:lnTo>
                <a:lnTo>
                  <a:pt x="736" y="45"/>
                </a:lnTo>
                <a:lnTo>
                  <a:pt x="738" y="45"/>
                </a:lnTo>
                <a:lnTo>
                  <a:pt x="739" y="46"/>
                </a:lnTo>
                <a:lnTo>
                  <a:pt x="739" y="48"/>
                </a:lnTo>
                <a:lnTo>
                  <a:pt x="739" y="47"/>
                </a:lnTo>
                <a:lnTo>
                  <a:pt x="741" y="46"/>
                </a:lnTo>
                <a:lnTo>
                  <a:pt x="743" y="49"/>
                </a:lnTo>
                <a:lnTo>
                  <a:pt x="743" y="50"/>
                </a:lnTo>
                <a:lnTo>
                  <a:pt x="745" y="51"/>
                </a:lnTo>
                <a:lnTo>
                  <a:pt x="745" y="53"/>
                </a:lnTo>
                <a:lnTo>
                  <a:pt x="747" y="55"/>
                </a:lnTo>
                <a:lnTo>
                  <a:pt x="747" y="56"/>
                </a:lnTo>
                <a:lnTo>
                  <a:pt x="747" y="58"/>
                </a:lnTo>
                <a:lnTo>
                  <a:pt x="745" y="59"/>
                </a:lnTo>
                <a:lnTo>
                  <a:pt x="743" y="60"/>
                </a:lnTo>
                <a:lnTo>
                  <a:pt x="742" y="60"/>
                </a:lnTo>
                <a:lnTo>
                  <a:pt x="741" y="60"/>
                </a:lnTo>
                <a:lnTo>
                  <a:pt x="739" y="60"/>
                </a:lnTo>
                <a:lnTo>
                  <a:pt x="737" y="61"/>
                </a:lnTo>
                <a:lnTo>
                  <a:pt x="735" y="60"/>
                </a:lnTo>
                <a:lnTo>
                  <a:pt x="732" y="59"/>
                </a:lnTo>
                <a:lnTo>
                  <a:pt x="732" y="58"/>
                </a:lnTo>
                <a:lnTo>
                  <a:pt x="730" y="58"/>
                </a:lnTo>
                <a:lnTo>
                  <a:pt x="729" y="57"/>
                </a:lnTo>
                <a:lnTo>
                  <a:pt x="728" y="57"/>
                </a:lnTo>
                <a:lnTo>
                  <a:pt x="726" y="57"/>
                </a:lnTo>
                <a:lnTo>
                  <a:pt x="723" y="56"/>
                </a:lnTo>
                <a:lnTo>
                  <a:pt x="725" y="60"/>
                </a:lnTo>
                <a:lnTo>
                  <a:pt x="726" y="61"/>
                </a:lnTo>
                <a:lnTo>
                  <a:pt x="726" y="62"/>
                </a:lnTo>
                <a:lnTo>
                  <a:pt x="726" y="63"/>
                </a:lnTo>
                <a:lnTo>
                  <a:pt x="725" y="64"/>
                </a:lnTo>
                <a:lnTo>
                  <a:pt x="726" y="65"/>
                </a:lnTo>
                <a:lnTo>
                  <a:pt x="726" y="66"/>
                </a:lnTo>
                <a:lnTo>
                  <a:pt x="726" y="68"/>
                </a:lnTo>
                <a:lnTo>
                  <a:pt x="725" y="69"/>
                </a:lnTo>
                <a:lnTo>
                  <a:pt x="724" y="70"/>
                </a:lnTo>
                <a:lnTo>
                  <a:pt x="723" y="71"/>
                </a:lnTo>
                <a:lnTo>
                  <a:pt x="722" y="72"/>
                </a:lnTo>
                <a:lnTo>
                  <a:pt x="722" y="71"/>
                </a:lnTo>
                <a:lnTo>
                  <a:pt x="719" y="71"/>
                </a:lnTo>
                <a:lnTo>
                  <a:pt x="718" y="73"/>
                </a:lnTo>
                <a:lnTo>
                  <a:pt x="717" y="73"/>
                </a:lnTo>
                <a:lnTo>
                  <a:pt x="715" y="74"/>
                </a:lnTo>
                <a:lnTo>
                  <a:pt x="715" y="75"/>
                </a:lnTo>
                <a:lnTo>
                  <a:pt x="714" y="77"/>
                </a:lnTo>
                <a:lnTo>
                  <a:pt x="712" y="78"/>
                </a:lnTo>
                <a:lnTo>
                  <a:pt x="710" y="78"/>
                </a:lnTo>
                <a:lnTo>
                  <a:pt x="707" y="79"/>
                </a:lnTo>
                <a:lnTo>
                  <a:pt x="705" y="80"/>
                </a:lnTo>
                <a:lnTo>
                  <a:pt x="704" y="81"/>
                </a:lnTo>
                <a:lnTo>
                  <a:pt x="705" y="83"/>
                </a:lnTo>
                <a:lnTo>
                  <a:pt x="706" y="84"/>
                </a:lnTo>
                <a:lnTo>
                  <a:pt x="705" y="86"/>
                </a:lnTo>
                <a:lnTo>
                  <a:pt x="705" y="88"/>
                </a:lnTo>
                <a:lnTo>
                  <a:pt x="705" y="90"/>
                </a:lnTo>
                <a:lnTo>
                  <a:pt x="705" y="93"/>
                </a:lnTo>
                <a:lnTo>
                  <a:pt x="704" y="94"/>
                </a:lnTo>
                <a:lnTo>
                  <a:pt x="703" y="95"/>
                </a:lnTo>
                <a:lnTo>
                  <a:pt x="702" y="98"/>
                </a:lnTo>
                <a:lnTo>
                  <a:pt x="700" y="98"/>
                </a:lnTo>
                <a:lnTo>
                  <a:pt x="698" y="96"/>
                </a:lnTo>
                <a:lnTo>
                  <a:pt x="694" y="95"/>
                </a:lnTo>
                <a:lnTo>
                  <a:pt x="694" y="93"/>
                </a:lnTo>
                <a:lnTo>
                  <a:pt x="694" y="91"/>
                </a:lnTo>
                <a:lnTo>
                  <a:pt x="693" y="90"/>
                </a:lnTo>
                <a:lnTo>
                  <a:pt x="694" y="88"/>
                </a:lnTo>
                <a:lnTo>
                  <a:pt x="693" y="87"/>
                </a:lnTo>
                <a:lnTo>
                  <a:pt x="704" y="71"/>
                </a:lnTo>
                <a:lnTo>
                  <a:pt x="694" y="60"/>
                </a:lnTo>
                <a:lnTo>
                  <a:pt x="673" y="56"/>
                </a:lnTo>
                <a:lnTo>
                  <a:pt x="672" y="55"/>
                </a:lnTo>
                <a:lnTo>
                  <a:pt x="671" y="54"/>
                </a:lnTo>
                <a:lnTo>
                  <a:pt x="671" y="53"/>
                </a:lnTo>
                <a:lnTo>
                  <a:pt x="667" y="53"/>
                </a:lnTo>
                <a:lnTo>
                  <a:pt x="665" y="52"/>
                </a:lnTo>
                <a:lnTo>
                  <a:pt x="663" y="50"/>
                </a:lnTo>
                <a:lnTo>
                  <a:pt x="661" y="49"/>
                </a:lnTo>
                <a:lnTo>
                  <a:pt x="660" y="46"/>
                </a:lnTo>
                <a:lnTo>
                  <a:pt x="659" y="44"/>
                </a:lnTo>
                <a:lnTo>
                  <a:pt x="658" y="44"/>
                </a:lnTo>
                <a:lnTo>
                  <a:pt x="653" y="45"/>
                </a:lnTo>
                <a:lnTo>
                  <a:pt x="652" y="45"/>
                </a:lnTo>
                <a:lnTo>
                  <a:pt x="650" y="46"/>
                </a:lnTo>
                <a:lnTo>
                  <a:pt x="648" y="47"/>
                </a:lnTo>
                <a:lnTo>
                  <a:pt x="647" y="48"/>
                </a:lnTo>
                <a:lnTo>
                  <a:pt x="647" y="49"/>
                </a:lnTo>
                <a:lnTo>
                  <a:pt x="644" y="51"/>
                </a:lnTo>
                <a:lnTo>
                  <a:pt x="644" y="52"/>
                </a:lnTo>
                <a:lnTo>
                  <a:pt x="642" y="53"/>
                </a:lnTo>
                <a:lnTo>
                  <a:pt x="641" y="54"/>
                </a:lnTo>
                <a:lnTo>
                  <a:pt x="634" y="58"/>
                </a:lnTo>
                <a:lnTo>
                  <a:pt x="633" y="57"/>
                </a:lnTo>
                <a:lnTo>
                  <a:pt x="629" y="58"/>
                </a:lnTo>
                <a:lnTo>
                  <a:pt x="629" y="56"/>
                </a:lnTo>
                <a:lnTo>
                  <a:pt x="626" y="58"/>
                </a:lnTo>
                <a:lnTo>
                  <a:pt x="624" y="57"/>
                </a:lnTo>
                <a:lnTo>
                  <a:pt x="622" y="58"/>
                </a:lnTo>
                <a:lnTo>
                  <a:pt x="619" y="59"/>
                </a:lnTo>
                <a:lnTo>
                  <a:pt x="619" y="60"/>
                </a:lnTo>
                <a:lnTo>
                  <a:pt x="617" y="63"/>
                </a:lnTo>
                <a:lnTo>
                  <a:pt x="616" y="64"/>
                </a:lnTo>
                <a:lnTo>
                  <a:pt x="616" y="65"/>
                </a:lnTo>
                <a:lnTo>
                  <a:pt x="613" y="68"/>
                </a:lnTo>
                <a:lnTo>
                  <a:pt x="613" y="69"/>
                </a:lnTo>
                <a:lnTo>
                  <a:pt x="612" y="70"/>
                </a:lnTo>
                <a:lnTo>
                  <a:pt x="610" y="72"/>
                </a:lnTo>
                <a:lnTo>
                  <a:pt x="609" y="73"/>
                </a:lnTo>
                <a:lnTo>
                  <a:pt x="606" y="75"/>
                </a:lnTo>
                <a:lnTo>
                  <a:pt x="606" y="76"/>
                </a:lnTo>
                <a:lnTo>
                  <a:pt x="607" y="78"/>
                </a:lnTo>
                <a:lnTo>
                  <a:pt x="609" y="79"/>
                </a:lnTo>
                <a:lnTo>
                  <a:pt x="608" y="81"/>
                </a:lnTo>
                <a:lnTo>
                  <a:pt x="607" y="83"/>
                </a:lnTo>
                <a:lnTo>
                  <a:pt x="606" y="85"/>
                </a:lnTo>
                <a:lnTo>
                  <a:pt x="606" y="88"/>
                </a:lnTo>
                <a:lnTo>
                  <a:pt x="606" y="89"/>
                </a:lnTo>
                <a:lnTo>
                  <a:pt x="607" y="92"/>
                </a:lnTo>
                <a:lnTo>
                  <a:pt x="607" y="93"/>
                </a:lnTo>
                <a:lnTo>
                  <a:pt x="606" y="95"/>
                </a:lnTo>
                <a:lnTo>
                  <a:pt x="604" y="97"/>
                </a:lnTo>
                <a:lnTo>
                  <a:pt x="604" y="98"/>
                </a:lnTo>
                <a:lnTo>
                  <a:pt x="604" y="100"/>
                </a:lnTo>
                <a:lnTo>
                  <a:pt x="603" y="102"/>
                </a:lnTo>
                <a:lnTo>
                  <a:pt x="606" y="104"/>
                </a:lnTo>
                <a:lnTo>
                  <a:pt x="606" y="106"/>
                </a:lnTo>
                <a:lnTo>
                  <a:pt x="607" y="107"/>
                </a:lnTo>
                <a:lnTo>
                  <a:pt x="607" y="109"/>
                </a:lnTo>
                <a:lnTo>
                  <a:pt x="609" y="111"/>
                </a:lnTo>
                <a:lnTo>
                  <a:pt x="609" y="113"/>
                </a:lnTo>
                <a:lnTo>
                  <a:pt x="609" y="114"/>
                </a:lnTo>
                <a:lnTo>
                  <a:pt x="608" y="117"/>
                </a:lnTo>
                <a:lnTo>
                  <a:pt x="608" y="118"/>
                </a:lnTo>
                <a:lnTo>
                  <a:pt x="606" y="121"/>
                </a:lnTo>
                <a:lnTo>
                  <a:pt x="603" y="122"/>
                </a:lnTo>
                <a:lnTo>
                  <a:pt x="602" y="123"/>
                </a:lnTo>
                <a:lnTo>
                  <a:pt x="599" y="123"/>
                </a:lnTo>
                <a:lnTo>
                  <a:pt x="598" y="125"/>
                </a:lnTo>
                <a:lnTo>
                  <a:pt x="596" y="126"/>
                </a:lnTo>
                <a:lnTo>
                  <a:pt x="596" y="128"/>
                </a:lnTo>
                <a:lnTo>
                  <a:pt x="594" y="130"/>
                </a:lnTo>
                <a:lnTo>
                  <a:pt x="594" y="132"/>
                </a:lnTo>
                <a:lnTo>
                  <a:pt x="594" y="134"/>
                </a:lnTo>
                <a:lnTo>
                  <a:pt x="594" y="137"/>
                </a:lnTo>
                <a:lnTo>
                  <a:pt x="594" y="138"/>
                </a:lnTo>
                <a:lnTo>
                  <a:pt x="590" y="141"/>
                </a:lnTo>
                <a:lnTo>
                  <a:pt x="588" y="143"/>
                </a:lnTo>
                <a:lnTo>
                  <a:pt x="587" y="142"/>
                </a:lnTo>
                <a:lnTo>
                  <a:pt x="585" y="139"/>
                </a:lnTo>
                <a:lnTo>
                  <a:pt x="581" y="138"/>
                </a:lnTo>
                <a:lnTo>
                  <a:pt x="578" y="137"/>
                </a:lnTo>
                <a:lnTo>
                  <a:pt x="574" y="136"/>
                </a:lnTo>
                <a:lnTo>
                  <a:pt x="571" y="136"/>
                </a:lnTo>
                <a:lnTo>
                  <a:pt x="568" y="136"/>
                </a:lnTo>
                <a:lnTo>
                  <a:pt x="565" y="134"/>
                </a:lnTo>
                <a:lnTo>
                  <a:pt x="564" y="133"/>
                </a:lnTo>
                <a:lnTo>
                  <a:pt x="563" y="133"/>
                </a:lnTo>
                <a:lnTo>
                  <a:pt x="561" y="131"/>
                </a:lnTo>
                <a:lnTo>
                  <a:pt x="558" y="131"/>
                </a:lnTo>
                <a:lnTo>
                  <a:pt x="557" y="131"/>
                </a:lnTo>
                <a:lnTo>
                  <a:pt x="555" y="132"/>
                </a:lnTo>
                <a:lnTo>
                  <a:pt x="555" y="134"/>
                </a:lnTo>
                <a:lnTo>
                  <a:pt x="554" y="136"/>
                </a:lnTo>
                <a:lnTo>
                  <a:pt x="552" y="137"/>
                </a:lnTo>
                <a:lnTo>
                  <a:pt x="552" y="138"/>
                </a:lnTo>
                <a:lnTo>
                  <a:pt x="548" y="140"/>
                </a:lnTo>
                <a:lnTo>
                  <a:pt x="545" y="141"/>
                </a:lnTo>
                <a:lnTo>
                  <a:pt x="538" y="146"/>
                </a:lnTo>
                <a:lnTo>
                  <a:pt x="534" y="142"/>
                </a:lnTo>
                <a:lnTo>
                  <a:pt x="527" y="143"/>
                </a:lnTo>
                <a:lnTo>
                  <a:pt x="520" y="141"/>
                </a:lnTo>
                <a:lnTo>
                  <a:pt x="516" y="143"/>
                </a:lnTo>
                <a:lnTo>
                  <a:pt x="513" y="136"/>
                </a:lnTo>
                <a:lnTo>
                  <a:pt x="508" y="132"/>
                </a:lnTo>
                <a:lnTo>
                  <a:pt x="507" y="129"/>
                </a:lnTo>
                <a:lnTo>
                  <a:pt x="500" y="123"/>
                </a:lnTo>
                <a:lnTo>
                  <a:pt x="490" y="113"/>
                </a:lnTo>
                <a:lnTo>
                  <a:pt x="479" y="113"/>
                </a:lnTo>
                <a:lnTo>
                  <a:pt x="474" y="115"/>
                </a:lnTo>
                <a:lnTo>
                  <a:pt x="472" y="117"/>
                </a:lnTo>
                <a:lnTo>
                  <a:pt x="471" y="119"/>
                </a:lnTo>
                <a:lnTo>
                  <a:pt x="472" y="121"/>
                </a:lnTo>
                <a:lnTo>
                  <a:pt x="474" y="123"/>
                </a:lnTo>
                <a:lnTo>
                  <a:pt x="475" y="123"/>
                </a:lnTo>
                <a:lnTo>
                  <a:pt x="474" y="128"/>
                </a:lnTo>
                <a:lnTo>
                  <a:pt x="466" y="125"/>
                </a:lnTo>
                <a:lnTo>
                  <a:pt x="458" y="128"/>
                </a:lnTo>
                <a:lnTo>
                  <a:pt x="445" y="131"/>
                </a:lnTo>
                <a:lnTo>
                  <a:pt x="452" y="136"/>
                </a:lnTo>
                <a:lnTo>
                  <a:pt x="454" y="143"/>
                </a:lnTo>
                <a:lnTo>
                  <a:pt x="452" y="152"/>
                </a:lnTo>
                <a:lnTo>
                  <a:pt x="443" y="159"/>
                </a:lnTo>
                <a:lnTo>
                  <a:pt x="446" y="161"/>
                </a:lnTo>
                <a:lnTo>
                  <a:pt x="452" y="161"/>
                </a:lnTo>
                <a:lnTo>
                  <a:pt x="445" y="171"/>
                </a:lnTo>
                <a:lnTo>
                  <a:pt x="416" y="163"/>
                </a:lnTo>
                <a:lnTo>
                  <a:pt x="406" y="164"/>
                </a:lnTo>
                <a:lnTo>
                  <a:pt x="401" y="162"/>
                </a:lnTo>
                <a:lnTo>
                  <a:pt x="397" y="161"/>
                </a:lnTo>
                <a:lnTo>
                  <a:pt x="391" y="164"/>
                </a:lnTo>
                <a:lnTo>
                  <a:pt x="391" y="165"/>
                </a:lnTo>
                <a:lnTo>
                  <a:pt x="391" y="171"/>
                </a:lnTo>
                <a:lnTo>
                  <a:pt x="393" y="183"/>
                </a:lnTo>
                <a:lnTo>
                  <a:pt x="387" y="197"/>
                </a:lnTo>
                <a:lnTo>
                  <a:pt x="380" y="194"/>
                </a:lnTo>
                <a:lnTo>
                  <a:pt x="367" y="190"/>
                </a:lnTo>
                <a:lnTo>
                  <a:pt x="366" y="193"/>
                </a:lnTo>
                <a:lnTo>
                  <a:pt x="353" y="202"/>
                </a:lnTo>
                <a:lnTo>
                  <a:pt x="352" y="206"/>
                </a:lnTo>
                <a:lnTo>
                  <a:pt x="348" y="219"/>
                </a:lnTo>
                <a:lnTo>
                  <a:pt x="344" y="224"/>
                </a:lnTo>
                <a:lnTo>
                  <a:pt x="337" y="226"/>
                </a:lnTo>
                <a:lnTo>
                  <a:pt x="336" y="230"/>
                </a:lnTo>
                <a:lnTo>
                  <a:pt x="340" y="237"/>
                </a:lnTo>
                <a:lnTo>
                  <a:pt x="345" y="244"/>
                </a:lnTo>
                <a:lnTo>
                  <a:pt x="345" y="253"/>
                </a:lnTo>
                <a:lnTo>
                  <a:pt x="341" y="256"/>
                </a:lnTo>
                <a:lnTo>
                  <a:pt x="335" y="262"/>
                </a:lnTo>
                <a:lnTo>
                  <a:pt x="325" y="279"/>
                </a:lnTo>
                <a:lnTo>
                  <a:pt x="315" y="287"/>
                </a:lnTo>
                <a:lnTo>
                  <a:pt x="318" y="295"/>
                </a:lnTo>
                <a:lnTo>
                  <a:pt x="320" y="299"/>
                </a:lnTo>
                <a:lnTo>
                  <a:pt x="305" y="308"/>
                </a:lnTo>
                <a:lnTo>
                  <a:pt x="289" y="310"/>
                </a:lnTo>
                <a:lnTo>
                  <a:pt x="293" y="329"/>
                </a:lnTo>
                <a:lnTo>
                  <a:pt x="291" y="334"/>
                </a:lnTo>
                <a:lnTo>
                  <a:pt x="291" y="358"/>
                </a:lnTo>
                <a:lnTo>
                  <a:pt x="287" y="362"/>
                </a:lnTo>
                <a:lnTo>
                  <a:pt x="286" y="370"/>
                </a:lnTo>
                <a:lnTo>
                  <a:pt x="265" y="403"/>
                </a:lnTo>
                <a:lnTo>
                  <a:pt x="280" y="412"/>
                </a:lnTo>
                <a:lnTo>
                  <a:pt x="281" y="428"/>
                </a:lnTo>
                <a:lnTo>
                  <a:pt x="275" y="438"/>
                </a:lnTo>
                <a:lnTo>
                  <a:pt x="253" y="433"/>
                </a:lnTo>
                <a:lnTo>
                  <a:pt x="241" y="437"/>
                </a:lnTo>
                <a:lnTo>
                  <a:pt x="234" y="442"/>
                </a:lnTo>
                <a:lnTo>
                  <a:pt x="227" y="451"/>
                </a:lnTo>
                <a:lnTo>
                  <a:pt x="223" y="458"/>
                </a:lnTo>
                <a:lnTo>
                  <a:pt x="220" y="463"/>
                </a:lnTo>
                <a:lnTo>
                  <a:pt x="215" y="466"/>
                </a:lnTo>
                <a:lnTo>
                  <a:pt x="219" y="473"/>
                </a:lnTo>
                <a:lnTo>
                  <a:pt x="214" y="479"/>
                </a:lnTo>
                <a:lnTo>
                  <a:pt x="210" y="485"/>
                </a:lnTo>
                <a:lnTo>
                  <a:pt x="211" y="487"/>
                </a:lnTo>
                <a:lnTo>
                  <a:pt x="213" y="491"/>
                </a:lnTo>
                <a:lnTo>
                  <a:pt x="217" y="499"/>
                </a:lnTo>
                <a:lnTo>
                  <a:pt x="220" y="500"/>
                </a:lnTo>
                <a:lnTo>
                  <a:pt x="220" y="502"/>
                </a:lnTo>
                <a:lnTo>
                  <a:pt x="214" y="508"/>
                </a:lnTo>
                <a:lnTo>
                  <a:pt x="215" y="518"/>
                </a:lnTo>
                <a:lnTo>
                  <a:pt x="212" y="526"/>
                </a:lnTo>
                <a:lnTo>
                  <a:pt x="215" y="534"/>
                </a:lnTo>
                <a:lnTo>
                  <a:pt x="217" y="537"/>
                </a:lnTo>
                <a:lnTo>
                  <a:pt x="220" y="541"/>
                </a:lnTo>
                <a:lnTo>
                  <a:pt x="220" y="543"/>
                </a:lnTo>
                <a:lnTo>
                  <a:pt x="220" y="547"/>
                </a:lnTo>
                <a:lnTo>
                  <a:pt x="220" y="557"/>
                </a:lnTo>
                <a:lnTo>
                  <a:pt x="220" y="559"/>
                </a:lnTo>
                <a:lnTo>
                  <a:pt x="215" y="583"/>
                </a:lnTo>
                <a:lnTo>
                  <a:pt x="226" y="592"/>
                </a:lnTo>
                <a:lnTo>
                  <a:pt x="232" y="592"/>
                </a:lnTo>
                <a:lnTo>
                  <a:pt x="241" y="604"/>
                </a:lnTo>
                <a:lnTo>
                  <a:pt x="239" y="608"/>
                </a:lnTo>
                <a:lnTo>
                  <a:pt x="240" y="611"/>
                </a:lnTo>
                <a:lnTo>
                  <a:pt x="239" y="613"/>
                </a:lnTo>
                <a:lnTo>
                  <a:pt x="236" y="619"/>
                </a:lnTo>
                <a:lnTo>
                  <a:pt x="235" y="624"/>
                </a:lnTo>
                <a:lnTo>
                  <a:pt x="232" y="625"/>
                </a:lnTo>
                <a:lnTo>
                  <a:pt x="228" y="625"/>
                </a:lnTo>
                <a:lnTo>
                  <a:pt x="225" y="625"/>
                </a:lnTo>
                <a:lnTo>
                  <a:pt x="220" y="626"/>
                </a:lnTo>
                <a:lnTo>
                  <a:pt x="222" y="630"/>
                </a:lnTo>
                <a:lnTo>
                  <a:pt x="223" y="633"/>
                </a:lnTo>
                <a:lnTo>
                  <a:pt x="224" y="637"/>
                </a:lnTo>
                <a:lnTo>
                  <a:pt x="226" y="642"/>
                </a:lnTo>
                <a:lnTo>
                  <a:pt x="227" y="645"/>
                </a:lnTo>
                <a:lnTo>
                  <a:pt x="230" y="650"/>
                </a:lnTo>
                <a:lnTo>
                  <a:pt x="230" y="652"/>
                </a:lnTo>
                <a:lnTo>
                  <a:pt x="233" y="655"/>
                </a:lnTo>
                <a:lnTo>
                  <a:pt x="234" y="657"/>
                </a:lnTo>
                <a:lnTo>
                  <a:pt x="234" y="661"/>
                </a:lnTo>
                <a:lnTo>
                  <a:pt x="234" y="665"/>
                </a:lnTo>
                <a:lnTo>
                  <a:pt x="233" y="668"/>
                </a:lnTo>
                <a:lnTo>
                  <a:pt x="230" y="671"/>
                </a:lnTo>
                <a:lnTo>
                  <a:pt x="232" y="678"/>
                </a:lnTo>
                <a:lnTo>
                  <a:pt x="230" y="684"/>
                </a:lnTo>
                <a:lnTo>
                  <a:pt x="227" y="690"/>
                </a:lnTo>
                <a:lnTo>
                  <a:pt x="224" y="694"/>
                </a:lnTo>
                <a:lnTo>
                  <a:pt x="221" y="697"/>
                </a:lnTo>
                <a:lnTo>
                  <a:pt x="219" y="698"/>
                </a:lnTo>
                <a:lnTo>
                  <a:pt x="216" y="698"/>
                </a:lnTo>
                <a:lnTo>
                  <a:pt x="212" y="698"/>
                </a:lnTo>
                <a:lnTo>
                  <a:pt x="207" y="701"/>
                </a:lnTo>
                <a:lnTo>
                  <a:pt x="207" y="702"/>
                </a:lnTo>
                <a:lnTo>
                  <a:pt x="209" y="703"/>
                </a:lnTo>
                <a:lnTo>
                  <a:pt x="209" y="705"/>
                </a:lnTo>
                <a:lnTo>
                  <a:pt x="209" y="707"/>
                </a:lnTo>
                <a:lnTo>
                  <a:pt x="209" y="710"/>
                </a:lnTo>
                <a:lnTo>
                  <a:pt x="205" y="713"/>
                </a:lnTo>
                <a:lnTo>
                  <a:pt x="200" y="715"/>
                </a:lnTo>
                <a:lnTo>
                  <a:pt x="202" y="725"/>
                </a:lnTo>
                <a:lnTo>
                  <a:pt x="205" y="734"/>
                </a:lnTo>
                <a:lnTo>
                  <a:pt x="203" y="744"/>
                </a:lnTo>
                <a:lnTo>
                  <a:pt x="203" y="746"/>
                </a:lnTo>
                <a:lnTo>
                  <a:pt x="201" y="752"/>
                </a:lnTo>
                <a:lnTo>
                  <a:pt x="198" y="759"/>
                </a:lnTo>
                <a:lnTo>
                  <a:pt x="195" y="761"/>
                </a:lnTo>
                <a:lnTo>
                  <a:pt x="191" y="761"/>
                </a:lnTo>
                <a:lnTo>
                  <a:pt x="191" y="758"/>
                </a:lnTo>
                <a:lnTo>
                  <a:pt x="188" y="751"/>
                </a:lnTo>
                <a:lnTo>
                  <a:pt x="186" y="747"/>
                </a:lnTo>
                <a:lnTo>
                  <a:pt x="179" y="751"/>
                </a:lnTo>
                <a:lnTo>
                  <a:pt x="178" y="754"/>
                </a:lnTo>
                <a:lnTo>
                  <a:pt x="178" y="750"/>
                </a:lnTo>
                <a:lnTo>
                  <a:pt x="179" y="747"/>
                </a:lnTo>
                <a:lnTo>
                  <a:pt x="182" y="745"/>
                </a:lnTo>
                <a:lnTo>
                  <a:pt x="178" y="743"/>
                </a:lnTo>
                <a:lnTo>
                  <a:pt x="177" y="746"/>
                </a:lnTo>
                <a:lnTo>
                  <a:pt x="174" y="746"/>
                </a:lnTo>
                <a:lnTo>
                  <a:pt x="174" y="744"/>
                </a:lnTo>
                <a:lnTo>
                  <a:pt x="173" y="743"/>
                </a:lnTo>
                <a:lnTo>
                  <a:pt x="171" y="742"/>
                </a:lnTo>
                <a:lnTo>
                  <a:pt x="168" y="746"/>
                </a:lnTo>
                <a:lnTo>
                  <a:pt x="165" y="742"/>
                </a:lnTo>
                <a:lnTo>
                  <a:pt x="164" y="739"/>
                </a:lnTo>
                <a:lnTo>
                  <a:pt x="164" y="736"/>
                </a:lnTo>
                <a:lnTo>
                  <a:pt x="165" y="734"/>
                </a:lnTo>
                <a:lnTo>
                  <a:pt x="163" y="732"/>
                </a:lnTo>
                <a:lnTo>
                  <a:pt x="161" y="730"/>
                </a:lnTo>
                <a:lnTo>
                  <a:pt x="159" y="727"/>
                </a:lnTo>
                <a:lnTo>
                  <a:pt x="161" y="723"/>
                </a:lnTo>
                <a:lnTo>
                  <a:pt x="161" y="718"/>
                </a:lnTo>
                <a:lnTo>
                  <a:pt x="161" y="711"/>
                </a:lnTo>
                <a:lnTo>
                  <a:pt x="159" y="705"/>
                </a:lnTo>
                <a:lnTo>
                  <a:pt x="162" y="700"/>
                </a:lnTo>
                <a:lnTo>
                  <a:pt x="164" y="707"/>
                </a:lnTo>
                <a:lnTo>
                  <a:pt x="165" y="701"/>
                </a:lnTo>
                <a:lnTo>
                  <a:pt x="164" y="697"/>
                </a:lnTo>
                <a:lnTo>
                  <a:pt x="163" y="698"/>
                </a:lnTo>
                <a:lnTo>
                  <a:pt x="158" y="698"/>
                </a:lnTo>
                <a:lnTo>
                  <a:pt x="155" y="701"/>
                </a:lnTo>
                <a:lnTo>
                  <a:pt x="156" y="704"/>
                </a:lnTo>
                <a:lnTo>
                  <a:pt x="157" y="708"/>
                </a:lnTo>
                <a:lnTo>
                  <a:pt x="158" y="710"/>
                </a:lnTo>
                <a:lnTo>
                  <a:pt x="159" y="711"/>
                </a:lnTo>
                <a:lnTo>
                  <a:pt x="159" y="718"/>
                </a:lnTo>
                <a:lnTo>
                  <a:pt x="157" y="721"/>
                </a:lnTo>
                <a:lnTo>
                  <a:pt x="152" y="721"/>
                </a:lnTo>
                <a:lnTo>
                  <a:pt x="151" y="720"/>
                </a:lnTo>
                <a:lnTo>
                  <a:pt x="146" y="718"/>
                </a:lnTo>
                <a:lnTo>
                  <a:pt x="149" y="723"/>
                </a:lnTo>
                <a:lnTo>
                  <a:pt x="155" y="727"/>
                </a:lnTo>
                <a:lnTo>
                  <a:pt x="157" y="734"/>
                </a:lnTo>
                <a:lnTo>
                  <a:pt x="155" y="738"/>
                </a:lnTo>
                <a:lnTo>
                  <a:pt x="153" y="743"/>
                </a:lnTo>
                <a:lnTo>
                  <a:pt x="150" y="739"/>
                </a:lnTo>
                <a:lnTo>
                  <a:pt x="147" y="746"/>
                </a:lnTo>
                <a:lnTo>
                  <a:pt x="148" y="749"/>
                </a:lnTo>
                <a:lnTo>
                  <a:pt x="144" y="751"/>
                </a:lnTo>
                <a:lnTo>
                  <a:pt x="139" y="751"/>
                </a:lnTo>
                <a:lnTo>
                  <a:pt x="134" y="745"/>
                </a:lnTo>
                <a:lnTo>
                  <a:pt x="133" y="746"/>
                </a:lnTo>
                <a:lnTo>
                  <a:pt x="138" y="754"/>
                </a:lnTo>
                <a:lnTo>
                  <a:pt x="130" y="756"/>
                </a:lnTo>
                <a:lnTo>
                  <a:pt x="130" y="748"/>
                </a:lnTo>
                <a:lnTo>
                  <a:pt x="125" y="746"/>
                </a:lnTo>
                <a:lnTo>
                  <a:pt x="126" y="753"/>
                </a:lnTo>
                <a:lnTo>
                  <a:pt x="123" y="756"/>
                </a:lnTo>
                <a:lnTo>
                  <a:pt x="120" y="758"/>
                </a:lnTo>
                <a:lnTo>
                  <a:pt x="112" y="760"/>
                </a:lnTo>
                <a:lnTo>
                  <a:pt x="110" y="762"/>
                </a:lnTo>
                <a:lnTo>
                  <a:pt x="117" y="763"/>
                </a:lnTo>
                <a:lnTo>
                  <a:pt x="113" y="766"/>
                </a:lnTo>
                <a:lnTo>
                  <a:pt x="111" y="768"/>
                </a:lnTo>
                <a:lnTo>
                  <a:pt x="108" y="768"/>
                </a:lnTo>
                <a:lnTo>
                  <a:pt x="102" y="768"/>
                </a:lnTo>
                <a:lnTo>
                  <a:pt x="106" y="770"/>
                </a:lnTo>
                <a:lnTo>
                  <a:pt x="106" y="773"/>
                </a:lnTo>
                <a:lnTo>
                  <a:pt x="100" y="776"/>
                </a:lnTo>
                <a:lnTo>
                  <a:pt x="96" y="777"/>
                </a:lnTo>
                <a:lnTo>
                  <a:pt x="93" y="783"/>
                </a:lnTo>
                <a:lnTo>
                  <a:pt x="91" y="786"/>
                </a:lnTo>
                <a:lnTo>
                  <a:pt x="87" y="788"/>
                </a:lnTo>
                <a:lnTo>
                  <a:pt x="84" y="793"/>
                </a:lnTo>
                <a:lnTo>
                  <a:pt x="80" y="796"/>
                </a:lnTo>
                <a:lnTo>
                  <a:pt x="76" y="798"/>
                </a:lnTo>
                <a:lnTo>
                  <a:pt x="72" y="801"/>
                </a:lnTo>
                <a:lnTo>
                  <a:pt x="69" y="804"/>
                </a:lnTo>
                <a:lnTo>
                  <a:pt x="69" y="806"/>
                </a:lnTo>
                <a:lnTo>
                  <a:pt x="65" y="806"/>
                </a:lnTo>
                <a:lnTo>
                  <a:pt x="62" y="805"/>
                </a:lnTo>
                <a:lnTo>
                  <a:pt x="61" y="805"/>
                </a:lnTo>
                <a:lnTo>
                  <a:pt x="62" y="801"/>
                </a:lnTo>
                <a:lnTo>
                  <a:pt x="61" y="801"/>
                </a:lnTo>
                <a:lnTo>
                  <a:pt x="60" y="804"/>
                </a:lnTo>
                <a:lnTo>
                  <a:pt x="58" y="805"/>
                </a:lnTo>
                <a:lnTo>
                  <a:pt x="58" y="807"/>
                </a:lnTo>
                <a:lnTo>
                  <a:pt x="53" y="809"/>
                </a:lnTo>
                <a:lnTo>
                  <a:pt x="48" y="809"/>
                </a:lnTo>
                <a:lnTo>
                  <a:pt x="47" y="807"/>
                </a:lnTo>
                <a:lnTo>
                  <a:pt x="48" y="810"/>
                </a:lnTo>
                <a:lnTo>
                  <a:pt x="46" y="812"/>
                </a:lnTo>
                <a:lnTo>
                  <a:pt x="44" y="813"/>
                </a:lnTo>
                <a:lnTo>
                  <a:pt x="41" y="812"/>
                </a:lnTo>
                <a:lnTo>
                  <a:pt x="37" y="811"/>
                </a:lnTo>
                <a:lnTo>
                  <a:pt x="36" y="812"/>
                </a:lnTo>
                <a:lnTo>
                  <a:pt x="31" y="809"/>
                </a:lnTo>
                <a:lnTo>
                  <a:pt x="29" y="810"/>
                </a:lnTo>
                <a:lnTo>
                  <a:pt x="28" y="809"/>
                </a:lnTo>
                <a:lnTo>
                  <a:pt x="27" y="810"/>
                </a:lnTo>
                <a:lnTo>
                  <a:pt x="23" y="814"/>
                </a:lnTo>
                <a:lnTo>
                  <a:pt x="22" y="811"/>
                </a:lnTo>
                <a:lnTo>
                  <a:pt x="24" y="809"/>
                </a:lnTo>
                <a:lnTo>
                  <a:pt x="28" y="808"/>
                </a:lnTo>
                <a:lnTo>
                  <a:pt x="28" y="806"/>
                </a:lnTo>
                <a:lnTo>
                  <a:pt x="24" y="808"/>
                </a:lnTo>
                <a:lnTo>
                  <a:pt x="20" y="810"/>
                </a:lnTo>
                <a:lnTo>
                  <a:pt x="23" y="804"/>
                </a:lnTo>
                <a:lnTo>
                  <a:pt x="19" y="809"/>
                </a:lnTo>
                <a:lnTo>
                  <a:pt x="19" y="806"/>
                </a:lnTo>
                <a:lnTo>
                  <a:pt x="17" y="807"/>
                </a:lnTo>
                <a:lnTo>
                  <a:pt x="16" y="806"/>
                </a:lnTo>
                <a:lnTo>
                  <a:pt x="18" y="804"/>
                </a:lnTo>
                <a:lnTo>
                  <a:pt x="23" y="803"/>
                </a:lnTo>
                <a:lnTo>
                  <a:pt x="17" y="802"/>
                </a:lnTo>
                <a:lnTo>
                  <a:pt x="14" y="799"/>
                </a:lnTo>
                <a:lnTo>
                  <a:pt x="16" y="804"/>
                </a:lnTo>
                <a:lnTo>
                  <a:pt x="13" y="806"/>
                </a:lnTo>
                <a:lnTo>
                  <a:pt x="14" y="807"/>
                </a:lnTo>
                <a:lnTo>
                  <a:pt x="7" y="807"/>
                </a:lnTo>
                <a:lnTo>
                  <a:pt x="5" y="804"/>
                </a:lnTo>
                <a:lnTo>
                  <a:pt x="7" y="800"/>
                </a:lnTo>
                <a:lnTo>
                  <a:pt x="10" y="800"/>
                </a:lnTo>
                <a:lnTo>
                  <a:pt x="14" y="796"/>
                </a:lnTo>
                <a:lnTo>
                  <a:pt x="10" y="797"/>
                </a:lnTo>
                <a:lnTo>
                  <a:pt x="8" y="793"/>
                </a:lnTo>
                <a:lnTo>
                  <a:pt x="9" y="796"/>
                </a:lnTo>
                <a:lnTo>
                  <a:pt x="4" y="796"/>
                </a:lnTo>
                <a:lnTo>
                  <a:pt x="1" y="794"/>
                </a:lnTo>
                <a:lnTo>
                  <a:pt x="0" y="79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30" name="Freeform 186"/>
          <p:cNvSpPr>
            <a:spLocks/>
          </p:cNvSpPr>
          <p:nvPr/>
        </p:nvSpPr>
        <p:spPr bwMode="auto">
          <a:xfrm>
            <a:off x="4892808" y="1955800"/>
            <a:ext cx="349117" cy="134938"/>
          </a:xfrm>
          <a:custGeom>
            <a:avLst/>
            <a:gdLst>
              <a:gd name="T0" fmla="*/ 2147483647 w 220"/>
              <a:gd name="T1" fmla="*/ 2147483647 h 85"/>
              <a:gd name="T2" fmla="*/ 2147483647 w 220"/>
              <a:gd name="T3" fmla="*/ 2147483647 h 85"/>
              <a:gd name="T4" fmla="*/ 2147483647 w 220"/>
              <a:gd name="T5" fmla="*/ 2147483647 h 85"/>
              <a:gd name="T6" fmla="*/ 2147483647 w 220"/>
              <a:gd name="T7" fmla="*/ 2147483647 h 85"/>
              <a:gd name="T8" fmla="*/ 2147483647 w 220"/>
              <a:gd name="T9" fmla="*/ 2147483647 h 85"/>
              <a:gd name="T10" fmla="*/ 2147483647 w 220"/>
              <a:gd name="T11" fmla="*/ 2147483647 h 85"/>
              <a:gd name="T12" fmla="*/ 2147483647 w 220"/>
              <a:gd name="T13" fmla="*/ 2147483647 h 85"/>
              <a:gd name="T14" fmla="*/ 2147483647 w 220"/>
              <a:gd name="T15" fmla="*/ 2147483647 h 85"/>
              <a:gd name="T16" fmla="*/ 2147483647 w 220"/>
              <a:gd name="T17" fmla="*/ 2147483647 h 85"/>
              <a:gd name="T18" fmla="*/ 2147483647 w 220"/>
              <a:gd name="T19" fmla="*/ 2147483647 h 85"/>
              <a:gd name="T20" fmla="*/ 2147483647 w 220"/>
              <a:gd name="T21" fmla="*/ 2147483647 h 85"/>
              <a:gd name="T22" fmla="*/ 2147483647 w 220"/>
              <a:gd name="T23" fmla="*/ 2147483647 h 85"/>
              <a:gd name="T24" fmla="*/ 2147483647 w 220"/>
              <a:gd name="T25" fmla="*/ 2147483647 h 85"/>
              <a:gd name="T26" fmla="*/ 2147483647 w 220"/>
              <a:gd name="T27" fmla="*/ 2147483647 h 85"/>
              <a:gd name="T28" fmla="*/ 2147483647 w 220"/>
              <a:gd name="T29" fmla="*/ 2147483647 h 85"/>
              <a:gd name="T30" fmla="*/ 2147483647 w 220"/>
              <a:gd name="T31" fmla="*/ 2147483647 h 85"/>
              <a:gd name="T32" fmla="*/ 2147483647 w 220"/>
              <a:gd name="T33" fmla="*/ 2147483647 h 85"/>
              <a:gd name="T34" fmla="*/ 2147483647 w 220"/>
              <a:gd name="T35" fmla="*/ 2147483647 h 85"/>
              <a:gd name="T36" fmla="*/ 2147483647 w 220"/>
              <a:gd name="T37" fmla="*/ 2147483647 h 85"/>
              <a:gd name="T38" fmla="*/ 2147483647 w 220"/>
              <a:gd name="T39" fmla="*/ 2147483647 h 85"/>
              <a:gd name="T40" fmla="*/ 2147483647 w 220"/>
              <a:gd name="T41" fmla="*/ 2147483647 h 85"/>
              <a:gd name="T42" fmla="*/ 2147483647 w 220"/>
              <a:gd name="T43" fmla="*/ 2147483647 h 85"/>
              <a:gd name="T44" fmla="*/ 2147483647 w 220"/>
              <a:gd name="T45" fmla="*/ 2147483647 h 85"/>
              <a:gd name="T46" fmla="*/ 2147483647 w 220"/>
              <a:gd name="T47" fmla="*/ 2147483647 h 85"/>
              <a:gd name="T48" fmla="*/ 2147483647 w 220"/>
              <a:gd name="T49" fmla="*/ 2147483647 h 85"/>
              <a:gd name="T50" fmla="*/ 2147483647 w 220"/>
              <a:gd name="T51" fmla="*/ 2147483647 h 85"/>
              <a:gd name="T52" fmla="*/ 2147483647 w 220"/>
              <a:gd name="T53" fmla="*/ 2147483647 h 85"/>
              <a:gd name="T54" fmla="*/ 2147483647 w 220"/>
              <a:gd name="T55" fmla="*/ 2147483647 h 85"/>
              <a:gd name="T56" fmla="*/ 2147483647 w 220"/>
              <a:gd name="T57" fmla="*/ 2147483647 h 85"/>
              <a:gd name="T58" fmla="*/ 2147483647 w 220"/>
              <a:gd name="T59" fmla="*/ 2147483647 h 85"/>
              <a:gd name="T60" fmla="*/ 2147483647 w 220"/>
              <a:gd name="T61" fmla="*/ 2147483647 h 85"/>
              <a:gd name="T62" fmla="*/ 2147483647 w 220"/>
              <a:gd name="T63" fmla="*/ 2147483647 h 85"/>
              <a:gd name="T64" fmla="*/ 2147483647 w 220"/>
              <a:gd name="T65" fmla="*/ 2147483647 h 85"/>
              <a:gd name="T66" fmla="*/ 2147483647 w 220"/>
              <a:gd name="T67" fmla="*/ 2147483647 h 85"/>
              <a:gd name="T68" fmla="*/ 2147483647 w 220"/>
              <a:gd name="T69" fmla="*/ 2147483647 h 85"/>
              <a:gd name="T70" fmla="*/ 2147483647 w 220"/>
              <a:gd name="T71" fmla="*/ 2147483647 h 85"/>
              <a:gd name="T72" fmla="*/ 2147483647 w 220"/>
              <a:gd name="T73" fmla="*/ 2147483647 h 85"/>
              <a:gd name="T74" fmla="*/ 2147483647 w 220"/>
              <a:gd name="T75" fmla="*/ 2147483647 h 85"/>
              <a:gd name="T76" fmla="*/ 2147483647 w 220"/>
              <a:gd name="T77" fmla="*/ 2147483647 h 85"/>
              <a:gd name="T78" fmla="*/ 2147483647 w 220"/>
              <a:gd name="T79" fmla="*/ 2147483647 h 85"/>
              <a:gd name="T80" fmla="*/ 2147483647 w 220"/>
              <a:gd name="T81" fmla="*/ 2147483647 h 85"/>
              <a:gd name="T82" fmla="*/ 2147483647 w 220"/>
              <a:gd name="T83" fmla="*/ 2147483647 h 85"/>
              <a:gd name="T84" fmla="*/ 2147483647 w 220"/>
              <a:gd name="T85" fmla="*/ 2147483647 h 85"/>
              <a:gd name="T86" fmla="*/ 2147483647 w 220"/>
              <a:gd name="T87" fmla="*/ 2147483647 h 85"/>
              <a:gd name="T88" fmla="*/ 2147483647 w 220"/>
              <a:gd name="T89" fmla="*/ 2147483647 h 85"/>
              <a:gd name="T90" fmla="*/ 2147483647 w 220"/>
              <a:gd name="T91" fmla="*/ 2147483647 h 85"/>
              <a:gd name="T92" fmla="*/ 2147483647 w 220"/>
              <a:gd name="T93" fmla="*/ 2147483647 h 85"/>
              <a:gd name="T94" fmla="*/ 2147483647 w 220"/>
              <a:gd name="T95" fmla="*/ 2147483647 h 85"/>
              <a:gd name="T96" fmla="*/ 2147483647 w 220"/>
              <a:gd name="T97" fmla="*/ 2147483647 h 85"/>
              <a:gd name="T98" fmla="*/ 2147483647 w 220"/>
              <a:gd name="T99" fmla="*/ 2147483647 h 85"/>
              <a:gd name="T100" fmla="*/ 2147483647 w 220"/>
              <a:gd name="T101" fmla="*/ 2147483647 h 85"/>
              <a:gd name="T102" fmla="*/ 2147483647 w 220"/>
              <a:gd name="T103" fmla="*/ 2147483647 h 85"/>
              <a:gd name="T104" fmla="*/ 2147483647 w 220"/>
              <a:gd name="T105" fmla="*/ 2147483647 h 85"/>
              <a:gd name="T106" fmla="*/ 2147483647 w 220"/>
              <a:gd name="T107" fmla="*/ 2147483647 h 85"/>
              <a:gd name="T108" fmla="*/ 2147483647 w 220"/>
              <a:gd name="T109" fmla="*/ 2147483647 h 85"/>
              <a:gd name="T110" fmla="*/ 2147483647 w 220"/>
              <a:gd name="T111" fmla="*/ 2147483647 h 85"/>
              <a:gd name="T112" fmla="*/ 2147483647 w 220"/>
              <a:gd name="T113" fmla="*/ 2147483647 h 85"/>
              <a:gd name="T114" fmla="*/ 2147483647 w 220"/>
              <a:gd name="T115" fmla="*/ 2147483647 h 85"/>
              <a:gd name="T116" fmla="*/ 2147483647 w 220"/>
              <a:gd name="T117" fmla="*/ 2147483647 h 85"/>
              <a:gd name="T118" fmla="*/ 2147483647 w 220"/>
              <a:gd name="T119" fmla="*/ 2147483647 h 85"/>
              <a:gd name="T120" fmla="*/ 2147483647 w 220"/>
              <a:gd name="T121" fmla="*/ 2147483647 h 85"/>
              <a:gd name="T122" fmla="*/ 2147483647 w 220"/>
              <a:gd name="T123" fmla="*/ 2147483647 h 85"/>
              <a:gd name="T124" fmla="*/ 2147483647 w 220"/>
              <a:gd name="T125" fmla="*/ 2147483647 h 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0" h="85">
                <a:moveTo>
                  <a:pt x="23" y="79"/>
                </a:moveTo>
                <a:lnTo>
                  <a:pt x="24" y="78"/>
                </a:lnTo>
                <a:lnTo>
                  <a:pt x="26" y="77"/>
                </a:lnTo>
                <a:lnTo>
                  <a:pt x="22" y="79"/>
                </a:lnTo>
                <a:lnTo>
                  <a:pt x="20" y="80"/>
                </a:lnTo>
                <a:lnTo>
                  <a:pt x="18" y="80"/>
                </a:lnTo>
                <a:lnTo>
                  <a:pt x="16" y="82"/>
                </a:lnTo>
                <a:lnTo>
                  <a:pt x="15" y="80"/>
                </a:lnTo>
                <a:lnTo>
                  <a:pt x="11" y="80"/>
                </a:lnTo>
                <a:lnTo>
                  <a:pt x="12" y="79"/>
                </a:lnTo>
                <a:lnTo>
                  <a:pt x="9" y="80"/>
                </a:lnTo>
                <a:lnTo>
                  <a:pt x="8" y="79"/>
                </a:lnTo>
                <a:lnTo>
                  <a:pt x="6" y="78"/>
                </a:lnTo>
                <a:lnTo>
                  <a:pt x="6" y="77"/>
                </a:lnTo>
                <a:lnTo>
                  <a:pt x="7" y="76"/>
                </a:lnTo>
                <a:lnTo>
                  <a:pt x="8" y="76"/>
                </a:lnTo>
                <a:lnTo>
                  <a:pt x="6" y="77"/>
                </a:lnTo>
                <a:lnTo>
                  <a:pt x="3" y="76"/>
                </a:lnTo>
                <a:lnTo>
                  <a:pt x="2" y="76"/>
                </a:lnTo>
                <a:lnTo>
                  <a:pt x="1" y="75"/>
                </a:lnTo>
                <a:lnTo>
                  <a:pt x="0" y="75"/>
                </a:lnTo>
                <a:lnTo>
                  <a:pt x="0" y="73"/>
                </a:lnTo>
                <a:lnTo>
                  <a:pt x="2" y="72"/>
                </a:lnTo>
                <a:lnTo>
                  <a:pt x="3" y="71"/>
                </a:lnTo>
                <a:lnTo>
                  <a:pt x="5" y="70"/>
                </a:lnTo>
                <a:lnTo>
                  <a:pt x="6" y="72"/>
                </a:lnTo>
                <a:lnTo>
                  <a:pt x="7" y="73"/>
                </a:lnTo>
                <a:lnTo>
                  <a:pt x="6" y="68"/>
                </a:lnTo>
                <a:lnTo>
                  <a:pt x="8" y="67"/>
                </a:lnTo>
                <a:lnTo>
                  <a:pt x="9" y="69"/>
                </a:lnTo>
                <a:lnTo>
                  <a:pt x="10" y="70"/>
                </a:lnTo>
                <a:lnTo>
                  <a:pt x="11" y="70"/>
                </a:lnTo>
                <a:lnTo>
                  <a:pt x="14" y="72"/>
                </a:lnTo>
                <a:lnTo>
                  <a:pt x="15" y="73"/>
                </a:lnTo>
                <a:lnTo>
                  <a:pt x="17" y="75"/>
                </a:lnTo>
                <a:lnTo>
                  <a:pt x="17" y="72"/>
                </a:lnTo>
                <a:lnTo>
                  <a:pt x="16" y="70"/>
                </a:lnTo>
                <a:lnTo>
                  <a:pt x="15" y="70"/>
                </a:lnTo>
                <a:lnTo>
                  <a:pt x="19" y="67"/>
                </a:lnTo>
                <a:lnTo>
                  <a:pt x="20" y="65"/>
                </a:lnTo>
                <a:lnTo>
                  <a:pt x="20" y="67"/>
                </a:lnTo>
                <a:lnTo>
                  <a:pt x="20" y="68"/>
                </a:lnTo>
                <a:lnTo>
                  <a:pt x="20" y="69"/>
                </a:lnTo>
                <a:lnTo>
                  <a:pt x="22" y="66"/>
                </a:lnTo>
                <a:lnTo>
                  <a:pt x="23" y="67"/>
                </a:lnTo>
                <a:lnTo>
                  <a:pt x="23" y="70"/>
                </a:lnTo>
                <a:lnTo>
                  <a:pt x="24" y="67"/>
                </a:lnTo>
                <a:lnTo>
                  <a:pt x="28" y="67"/>
                </a:lnTo>
                <a:lnTo>
                  <a:pt x="29" y="67"/>
                </a:lnTo>
                <a:lnTo>
                  <a:pt x="29" y="70"/>
                </a:lnTo>
                <a:lnTo>
                  <a:pt x="29" y="74"/>
                </a:lnTo>
                <a:lnTo>
                  <a:pt x="29" y="75"/>
                </a:lnTo>
                <a:lnTo>
                  <a:pt x="29" y="76"/>
                </a:lnTo>
                <a:lnTo>
                  <a:pt x="30" y="75"/>
                </a:lnTo>
                <a:lnTo>
                  <a:pt x="32" y="75"/>
                </a:lnTo>
                <a:lnTo>
                  <a:pt x="34" y="75"/>
                </a:lnTo>
                <a:lnTo>
                  <a:pt x="36" y="75"/>
                </a:lnTo>
                <a:lnTo>
                  <a:pt x="35" y="73"/>
                </a:lnTo>
                <a:lnTo>
                  <a:pt x="33" y="73"/>
                </a:lnTo>
                <a:lnTo>
                  <a:pt x="31" y="74"/>
                </a:lnTo>
                <a:lnTo>
                  <a:pt x="30" y="72"/>
                </a:lnTo>
                <a:lnTo>
                  <a:pt x="30" y="70"/>
                </a:lnTo>
                <a:lnTo>
                  <a:pt x="31" y="68"/>
                </a:lnTo>
                <a:lnTo>
                  <a:pt x="34" y="68"/>
                </a:lnTo>
                <a:lnTo>
                  <a:pt x="35" y="68"/>
                </a:lnTo>
                <a:lnTo>
                  <a:pt x="36" y="70"/>
                </a:lnTo>
                <a:lnTo>
                  <a:pt x="37" y="69"/>
                </a:lnTo>
                <a:lnTo>
                  <a:pt x="38" y="70"/>
                </a:lnTo>
                <a:lnTo>
                  <a:pt x="39" y="70"/>
                </a:lnTo>
                <a:lnTo>
                  <a:pt x="44" y="70"/>
                </a:lnTo>
                <a:lnTo>
                  <a:pt x="46" y="70"/>
                </a:lnTo>
                <a:lnTo>
                  <a:pt x="47" y="70"/>
                </a:lnTo>
                <a:lnTo>
                  <a:pt x="49" y="70"/>
                </a:lnTo>
                <a:lnTo>
                  <a:pt x="47" y="72"/>
                </a:lnTo>
                <a:lnTo>
                  <a:pt x="47" y="74"/>
                </a:lnTo>
                <a:lnTo>
                  <a:pt x="45" y="75"/>
                </a:lnTo>
                <a:lnTo>
                  <a:pt x="44" y="76"/>
                </a:lnTo>
                <a:lnTo>
                  <a:pt x="40" y="77"/>
                </a:lnTo>
                <a:lnTo>
                  <a:pt x="37" y="78"/>
                </a:lnTo>
                <a:lnTo>
                  <a:pt x="36" y="78"/>
                </a:lnTo>
                <a:lnTo>
                  <a:pt x="34" y="78"/>
                </a:lnTo>
                <a:lnTo>
                  <a:pt x="33" y="79"/>
                </a:lnTo>
                <a:lnTo>
                  <a:pt x="31" y="80"/>
                </a:lnTo>
                <a:lnTo>
                  <a:pt x="32" y="81"/>
                </a:lnTo>
                <a:lnTo>
                  <a:pt x="34" y="80"/>
                </a:lnTo>
                <a:lnTo>
                  <a:pt x="37" y="79"/>
                </a:lnTo>
                <a:lnTo>
                  <a:pt x="40" y="77"/>
                </a:lnTo>
                <a:lnTo>
                  <a:pt x="44" y="77"/>
                </a:lnTo>
                <a:lnTo>
                  <a:pt x="47" y="75"/>
                </a:lnTo>
                <a:lnTo>
                  <a:pt x="50" y="73"/>
                </a:lnTo>
                <a:lnTo>
                  <a:pt x="50" y="74"/>
                </a:lnTo>
                <a:lnTo>
                  <a:pt x="50" y="77"/>
                </a:lnTo>
                <a:lnTo>
                  <a:pt x="50" y="79"/>
                </a:lnTo>
                <a:lnTo>
                  <a:pt x="52" y="79"/>
                </a:lnTo>
                <a:lnTo>
                  <a:pt x="53" y="79"/>
                </a:lnTo>
                <a:lnTo>
                  <a:pt x="53" y="80"/>
                </a:lnTo>
                <a:lnTo>
                  <a:pt x="55" y="82"/>
                </a:lnTo>
                <a:lnTo>
                  <a:pt x="56" y="82"/>
                </a:lnTo>
                <a:lnTo>
                  <a:pt x="53" y="83"/>
                </a:lnTo>
                <a:lnTo>
                  <a:pt x="55" y="84"/>
                </a:lnTo>
                <a:lnTo>
                  <a:pt x="57" y="83"/>
                </a:lnTo>
                <a:lnTo>
                  <a:pt x="58" y="82"/>
                </a:lnTo>
                <a:lnTo>
                  <a:pt x="59" y="80"/>
                </a:lnTo>
                <a:lnTo>
                  <a:pt x="60" y="80"/>
                </a:lnTo>
                <a:lnTo>
                  <a:pt x="61" y="81"/>
                </a:lnTo>
                <a:lnTo>
                  <a:pt x="61" y="80"/>
                </a:lnTo>
                <a:lnTo>
                  <a:pt x="62" y="81"/>
                </a:lnTo>
                <a:lnTo>
                  <a:pt x="64" y="80"/>
                </a:lnTo>
                <a:lnTo>
                  <a:pt x="65" y="80"/>
                </a:lnTo>
                <a:lnTo>
                  <a:pt x="65" y="78"/>
                </a:lnTo>
                <a:lnTo>
                  <a:pt x="64" y="77"/>
                </a:lnTo>
                <a:lnTo>
                  <a:pt x="61" y="78"/>
                </a:lnTo>
                <a:lnTo>
                  <a:pt x="58" y="77"/>
                </a:lnTo>
                <a:lnTo>
                  <a:pt x="56" y="77"/>
                </a:lnTo>
                <a:lnTo>
                  <a:pt x="55" y="76"/>
                </a:lnTo>
                <a:lnTo>
                  <a:pt x="55" y="75"/>
                </a:lnTo>
                <a:lnTo>
                  <a:pt x="56" y="75"/>
                </a:lnTo>
                <a:lnTo>
                  <a:pt x="58" y="75"/>
                </a:lnTo>
                <a:lnTo>
                  <a:pt x="59" y="74"/>
                </a:lnTo>
                <a:lnTo>
                  <a:pt x="60" y="74"/>
                </a:lnTo>
                <a:lnTo>
                  <a:pt x="61" y="72"/>
                </a:lnTo>
                <a:lnTo>
                  <a:pt x="58" y="71"/>
                </a:lnTo>
                <a:lnTo>
                  <a:pt x="58" y="70"/>
                </a:lnTo>
                <a:lnTo>
                  <a:pt x="59" y="70"/>
                </a:lnTo>
                <a:lnTo>
                  <a:pt x="58" y="69"/>
                </a:lnTo>
                <a:lnTo>
                  <a:pt x="57" y="70"/>
                </a:lnTo>
                <a:lnTo>
                  <a:pt x="55" y="69"/>
                </a:lnTo>
                <a:lnTo>
                  <a:pt x="55" y="67"/>
                </a:lnTo>
                <a:lnTo>
                  <a:pt x="57" y="67"/>
                </a:lnTo>
                <a:lnTo>
                  <a:pt x="58" y="67"/>
                </a:lnTo>
                <a:lnTo>
                  <a:pt x="60" y="67"/>
                </a:lnTo>
                <a:lnTo>
                  <a:pt x="61" y="66"/>
                </a:lnTo>
                <a:lnTo>
                  <a:pt x="61" y="65"/>
                </a:lnTo>
                <a:lnTo>
                  <a:pt x="59" y="66"/>
                </a:lnTo>
                <a:lnTo>
                  <a:pt x="58" y="66"/>
                </a:lnTo>
                <a:lnTo>
                  <a:pt x="57" y="67"/>
                </a:lnTo>
                <a:lnTo>
                  <a:pt x="57" y="66"/>
                </a:lnTo>
                <a:lnTo>
                  <a:pt x="57" y="65"/>
                </a:lnTo>
                <a:lnTo>
                  <a:pt x="59" y="65"/>
                </a:lnTo>
                <a:lnTo>
                  <a:pt x="60" y="65"/>
                </a:lnTo>
                <a:lnTo>
                  <a:pt x="59" y="64"/>
                </a:lnTo>
                <a:lnTo>
                  <a:pt x="61" y="63"/>
                </a:lnTo>
                <a:lnTo>
                  <a:pt x="63" y="63"/>
                </a:lnTo>
                <a:lnTo>
                  <a:pt x="64" y="63"/>
                </a:lnTo>
                <a:lnTo>
                  <a:pt x="63" y="62"/>
                </a:lnTo>
                <a:lnTo>
                  <a:pt x="62" y="62"/>
                </a:lnTo>
                <a:lnTo>
                  <a:pt x="62" y="61"/>
                </a:lnTo>
                <a:lnTo>
                  <a:pt x="61" y="62"/>
                </a:lnTo>
                <a:lnTo>
                  <a:pt x="61" y="60"/>
                </a:lnTo>
                <a:lnTo>
                  <a:pt x="62" y="59"/>
                </a:lnTo>
                <a:lnTo>
                  <a:pt x="64" y="57"/>
                </a:lnTo>
                <a:lnTo>
                  <a:pt x="65" y="56"/>
                </a:lnTo>
                <a:lnTo>
                  <a:pt x="67" y="55"/>
                </a:lnTo>
                <a:lnTo>
                  <a:pt x="69" y="54"/>
                </a:lnTo>
                <a:lnTo>
                  <a:pt x="70" y="52"/>
                </a:lnTo>
                <a:lnTo>
                  <a:pt x="71" y="50"/>
                </a:lnTo>
                <a:lnTo>
                  <a:pt x="73" y="50"/>
                </a:lnTo>
                <a:lnTo>
                  <a:pt x="74" y="50"/>
                </a:lnTo>
                <a:lnTo>
                  <a:pt x="75" y="49"/>
                </a:lnTo>
                <a:lnTo>
                  <a:pt x="79" y="50"/>
                </a:lnTo>
                <a:lnTo>
                  <a:pt x="80" y="50"/>
                </a:lnTo>
                <a:lnTo>
                  <a:pt x="81" y="50"/>
                </a:lnTo>
                <a:lnTo>
                  <a:pt x="83" y="51"/>
                </a:lnTo>
                <a:lnTo>
                  <a:pt x="84" y="51"/>
                </a:lnTo>
                <a:lnTo>
                  <a:pt x="84" y="50"/>
                </a:lnTo>
                <a:lnTo>
                  <a:pt x="81" y="49"/>
                </a:lnTo>
                <a:lnTo>
                  <a:pt x="80" y="48"/>
                </a:lnTo>
                <a:lnTo>
                  <a:pt x="78" y="47"/>
                </a:lnTo>
                <a:lnTo>
                  <a:pt x="77" y="47"/>
                </a:lnTo>
                <a:lnTo>
                  <a:pt x="77" y="46"/>
                </a:lnTo>
                <a:lnTo>
                  <a:pt x="78" y="45"/>
                </a:lnTo>
                <a:lnTo>
                  <a:pt x="79" y="43"/>
                </a:lnTo>
                <a:lnTo>
                  <a:pt x="79" y="42"/>
                </a:lnTo>
                <a:lnTo>
                  <a:pt x="80" y="40"/>
                </a:lnTo>
                <a:lnTo>
                  <a:pt x="80" y="39"/>
                </a:lnTo>
                <a:lnTo>
                  <a:pt x="81" y="38"/>
                </a:lnTo>
                <a:lnTo>
                  <a:pt x="81" y="39"/>
                </a:lnTo>
                <a:lnTo>
                  <a:pt x="81" y="38"/>
                </a:lnTo>
                <a:lnTo>
                  <a:pt x="84" y="38"/>
                </a:lnTo>
                <a:lnTo>
                  <a:pt x="85" y="38"/>
                </a:lnTo>
                <a:lnTo>
                  <a:pt x="86" y="39"/>
                </a:lnTo>
                <a:lnTo>
                  <a:pt x="88" y="39"/>
                </a:lnTo>
                <a:lnTo>
                  <a:pt x="89" y="41"/>
                </a:lnTo>
                <a:lnTo>
                  <a:pt x="90" y="42"/>
                </a:lnTo>
                <a:lnTo>
                  <a:pt x="91" y="41"/>
                </a:lnTo>
                <a:lnTo>
                  <a:pt x="91" y="40"/>
                </a:lnTo>
                <a:lnTo>
                  <a:pt x="91" y="39"/>
                </a:lnTo>
                <a:lnTo>
                  <a:pt x="89" y="37"/>
                </a:lnTo>
                <a:lnTo>
                  <a:pt x="89" y="36"/>
                </a:lnTo>
                <a:lnTo>
                  <a:pt x="88" y="36"/>
                </a:lnTo>
                <a:lnTo>
                  <a:pt x="88" y="37"/>
                </a:lnTo>
                <a:lnTo>
                  <a:pt x="86" y="34"/>
                </a:lnTo>
                <a:lnTo>
                  <a:pt x="85" y="34"/>
                </a:lnTo>
                <a:lnTo>
                  <a:pt x="83" y="35"/>
                </a:lnTo>
                <a:lnTo>
                  <a:pt x="81" y="34"/>
                </a:lnTo>
                <a:lnTo>
                  <a:pt x="80" y="34"/>
                </a:lnTo>
                <a:lnTo>
                  <a:pt x="78" y="34"/>
                </a:lnTo>
                <a:lnTo>
                  <a:pt x="78" y="33"/>
                </a:lnTo>
                <a:lnTo>
                  <a:pt x="78" y="32"/>
                </a:lnTo>
                <a:lnTo>
                  <a:pt x="78" y="31"/>
                </a:lnTo>
                <a:lnTo>
                  <a:pt x="78" y="30"/>
                </a:lnTo>
                <a:lnTo>
                  <a:pt x="79" y="29"/>
                </a:lnTo>
                <a:lnTo>
                  <a:pt x="80" y="29"/>
                </a:lnTo>
                <a:lnTo>
                  <a:pt x="79" y="29"/>
                </a:lnTo>
                <a:lnTo>
                  <a:pt x="81" y="28"/>
                </a:lnTo>
                <a:lnTo>
                  <a:pt x="81" y="29"/>
                </a:lnTo>
                <a:lnTo>
                  <a:pt x="83" y="29"/>
                </a:lnTo>
                <a:lnTo>
                  <a:pt x="84" y="30"/>
                </a:lnTo>
                <a:lnTo>
                  <a:pt x="86" y="32"/>
                </a:lnTo>
                <a:lnTo>
                  <a:pt x="88" y="32"/>
                </a:lnTo>
                <a:lnTo>
                  <a:pt x="88" y="31"/>
                </a:lnTo>
                <a:lnTo>
                  <a:pt x="88" y="30"/>
                </a:lnTo>
                <a:lnTo>
                  <a:pt x="87" y="30"/>
                </a:lnTo>
                <a:lnTo>
                  <a:pt x="87" y="29"/>
                </a:lnTo>
                <a:lnTo>
                  <a:pt x="86" y="28"/>
                </a:lnTo>
                <a:lnTo>
                  <a:pt x="88" y="27"/>
                </a:lnTo>
                <a:lnTo>
                  <a:pt x="89" y="27"/>
                </a:lnTo>
                <a:lnTo>
                  <a:pt x="89" y="26"/>
                </a:lnTo>
                <a:lnTo>
                  <a:pt x="88" y="27"/>
                </a:lnTo>
                <a:lnTo>
                  <a:pt x="87" y="26"/>
                </a:lnTo>
                <a:lnTo>
                  <a:pt x="86" y="26"/>
                </a:lnTo>
                <a:lnTo>
                  <a:pt x="87" y="25"/>
                </a:lnTo>
                <a:lnTo>
                  <a:pt x="87" y="24"/>
                </a:lnTo>
                <a:lnTo>
                  <a:pt x="86" y="25"/>
                </a:lnTo>
                <a:lnTo>
                  <a:pt x="85" y="24"/>
                </a:lnTo>
                <a:lnTo>
                  <a:pt x="85" y="23"/>
                </a:lnTo>
                <a:lnTo>
                  <a:pt x="87" y="23"/>
                </a:lnTo>
                <a:lnTo>
                  <a:pt x="86" y="22"/>
                </a:lnTo>
                <a:lnTo>
                  <a:pt x="85" y="22"/>
                </a:lnTo>
                <a:lnTo>
                  <a:pt x="86" y="21"/>
                </a:lnTo>
                <a:lnTo>
                  <a:pt x="87" y="21"/>
                </a:lnTo>
                <a:lnTo>
                  <a:pt x="88" y="20"/>
                </a:lnTo>
                <a:lnTo>
                  <a:pt x="88" y="21"/>
                </a:lnTo>
                <a:lnTo>
                  <a:pt x="88" y="22"/>
                </a:lnTo>
                <a:lnTo>
                  <a:pt x="89" y="21"/>
                </a:lnTo>
                <a:lnTo>
                  <a:pt x="91" y="20"/>
                </a:lnTo>
                <a:lnTo>
                  <a:pt x="91" y="21"/>
                </a:lnTo>
                <a:lnTo>
                  <a:pt x="91" y="22"/>
                </a:lnTo>
                <a:lnTo>
                  <a:pt x="92" y="22"/>
                </a:lnTo>
                <a:lnTo>
                  <a:pt x="93" y="24"/>
                </a:lnTo>
                <a:lnTo>
                  <a:pt x="92" y="24"/>
                </a:lnTo>
                <a:lnTo>
                  <a:pt x="93" y="24"/>
                </a:lnTo>
                <a:lnTo>
                  <a:pt x="94" y="24"/>
                </a:lnTo>
                <a:lnTo>
                  <a:pt x="94" y="23"/>
                </a:lnTo>
                <a:lnTo>
                  <a:pt x="94" y="24"/>
                </a:lnTo>
                <a:lnTo>
                  <a:pt x="96" y="24"/>
                </a:lnTo>
                <a:lnTo>
                  <a:pt x="97" y="24"/>
                </a:lnTo>
                <a:lnTo>
                  <a:pt x="96" y="22"/>
                </a:lnTo>
                <a:lnTo>
                  <a:pt x="96" y="21"/>
                </a:lnTo>
                <a:lnTo>
                  <a:pt x="96" y="20"/>
                </a:lnTo>
                <a:lnTo>
                  <a:pt x="97" y="20"/>
                </a:lnTo>
                <a:lnTo>
                  <a:pt x="98" y="20"/>
                </a:lnTo>
                <a:lnTo>
                  <a:pt x="98" y="22"/>
                </a:lnTo>
                <a:lnTo>
                  <a:pt x="97" y="25"/>
                </a:lnTo>
                <a:lnTo>
                  <a:pt x="98" y="26"/>
                </a:lnTo>
                <a:lnTo>
                  <a:pt x="99" y="24"/>
                </a:lnTo>
                <a:lnTo>
                  <a:pt x="102" y="22"/>
                </a:lnTo>
                <a:lnTo>
                  <a:pt x="102" y="24"/>
                </a:lnTo>
                <a:lnTo>
                  <a:pt x="103" y="23"/>
                </a:lnTo>
                <a:lnTo>
                  <a:pt x="104" y="25"/>
                </a:lnTo>
                <a:lnTo>
                  <a:pt x="105" y="28"/>
                </a:lnTo>
                <a:lnTo>
                  <a:pt x="107" y="27"/>
                </a:lnTo>
                <a:lnTo>
                  <a:pt x="108" y="27"/>
                </a:lnTo>
                <a:lnTo>
                  <a:pt x="108" y="24"/>
                </a:lnTo>
                <a:lnTo>
                  <a:pt x="107" y="22"/>
                </a:lnTo>
                <a:lnTo>
                  <a:pt x="106" y="21"/>
                </a:lnTo>
                <a:lnTo>
                  <a:pt x="105" y="20"/>
                </a:lnTo>
                <a:lnTo>
                  <a:pt x="105" y="19"/>
                </a:lnTo>
                <a:lnTo>
                  <a:pt x="106" y="19"/>
                </a:lnTo>
                <a:lnTo>
                  <a:pt x="108" y="20"/>
                </a:lnTo>
                <a:lnTo>
                  <a:pt x="111" y="21"/>
                </a:lnTo>
                <a:lnTo>
                  <a:pt x="112" y="22"/>
                </a:lnTo>
                <a:lnTo>
                  <a:pt x="110" y="24"/>
                </a:lnTo>
                <a:lnTo>
                  <a:pt x="112" y="24"/>
                </a:lnTo>
                <a:lnTo>
                  <a:pt x="113" y="22"/>
                </a:lnTo>
                <a:lnTo>
                  <a:pt x="115" y="22"/>
                </a:lnTo>
                <a:lnTo>
                  <a:pt x="116" y="21"/>
                </a:lnTo>
                <a:lnTo>
                  <a:pt x="117" y="23"/>
                </a:lnTo>
                <a:lnTo>
                  <a:pt x="118" y="23"/>
                </a:lnTo>
                <a:lnTo>
                  <a:pt x="119" y="22"/>
                </a:lnTo>
                <a:lnTo>
                  <a:pt x="120" y="21"/>
                </a:lnTo>
                <a:lnTo>
                  <a:pt x="121" y="21"/>
                </a:lnTo>
                <a:lnTo>
                  <a:pt x="122" y="22"/>
                </a:lnTo>
                <a:lnTo>
                  <a:pt x="122" y="24"/>
                </a:lnTo>
                <a:lnTo>
                  <a:pt x="119" y="27"/>
                </a:lnTo>
                <a:lnTo>
                  <a:pt x="116" y="29"/>
                </a:lnTo>
                <a:lnTo>
                  <a:pt x="117" y="29"/>
                </a:lnTo>
                <a:lnTo>
                  <a:pt x="118" y="29"/>
                </a:lnTo>
                <a:lnTo>
                  <a:pt x="118" y="31"/>
                </a:lnTo>
                <a:lnTo>
                  <a:pt x="117" y="31"/>
                </a:lnTo>
                <a:lnTo>
                  <a:pt x="115" y="32"/>
                </a:lnTo>
                <a:lnTo>
                  <a:pt x="112" y="34"/>
                </a:lnTo>
                <a:lnTo>
                  <a:pt x="111" y="35"/>
                </a:lnTo>
                <a:lnTo>
                  <a:pt x="111" y="37"/>
                </a:lnTo>
                <a:lnTo>
                  <a:pt x="108" y="39"/>
                </a:lnTo>
                <a:lnTo>
                  <a:pt x="106" y="41"/>
                </a:lnTo>
                <a:lnTo>
                  <a:pt x="104" y="44"/>
                </a:lnTo>
                <a:lnTo>
                  <a:pt x="103" y="45"/>
                </a:lnTo>
                <a:lnTo>
                  <a:pt x="104" y="47"/>
                </a:lnTo>
                <a:lnTo>
                  <a:pt x="105" y="47"/>
                </a:lnTo>
                <a:lnTo>
                  <a:pt x="107" y="47"/>
                </a:lnTo>
                <a:lnTo>
                  <a:pt x="108" y="46"/>
                </a:lnTo>
                <a:lnTo>
                  <a:pt x="108" y="48"/>
                </a:lnTo>
                <a:lnTo>
                  <a:pt x="108" y="50"/>
                </a:lnTo>
                <a:lnTo>
                  <a:pt x="108" y="51"/>
                </a:lnTo>
                <a:lnTo>
                  <a:pt x="107" y="51"/>
                </a:lnTo>
                <a:lnTo>
                  <a:pt x="106" y="50"/>
                </a:lnTo>
                <a:lnTo>
                  <a:pt x="105" y="52"/>
                </a:lnTo>
                <a:lnTo>
                  <a:pt x="105" y="54"/>
                </a:lnTo>
                <a:lnTo>
                  <a:pt x="106" y="55"/>
                </a:lnTo>
                <a:lnTo>
                  <a:pt x="108" y="55"/>
                </a:lnTo>
                <a:lnTo>
                  <a:pt x="108" y="57"/>
                </a:lnTo>
                <a:lnTo>
                  <a:pt x="106" y="58"/>
                </a:lnTo>
                <a:lnTo>
                  <a:pt x="105" y="59"/>
                </a:lnTo>
                <a:lnTo>
                  <a:pt x="104" y="60"/>
                </a:lnTo>
                <a:lnTo>
                  <a:pt x="103" y="61"/>
                </a:lnTo>
                <a:lnTo>
                  <a:pt x="103" y="62"/>
                </a:lnTo>
                <a:lnTo>
                  <a:pt x="102" y="66"/>
                </a:lnTo>
                <a:lnTo>
                  <a:pt x="103" y="67"/>
                </a:lnTo>
                <a:lnTo>
                  <a:pt x="105" y="69"/>
                </a:lnTo>
                <a:lnTo>
                  <a:pt x="105" y="65"/>
                </a:lnTo>
                <a:lnTo>
                  <a:pt x="106" y="65"/>
                </a:lnTo>
                <a:lnTo>
                  <a:pt x="108" y="67"/>
                </a:lnTo>
                <a:lnTo>
                  <a:pt x="108" y="68"/>
                </a:lnTo>
                <a:lnTo>
                  <a:pt x="112" y="69"/>
                </a:lnTo>
                <a:lnTo>
                  <a:pt x="112" y="66"/>
                </a:lnTo>
                <a:lnTo>
                  <a:pt x="113" y="62"/>
                </a:lnTo>
                <a:lnTo>
                  <a:pt x="115" y="61"/>
                </a:lnTo>
                <a:lnTo>
                  <a:pt x="115" y="58"/>
                </a:lnTo>
                <a:lnTo>
                  <a:pt x="117" y="56"/>
                </a:lnTo>
                <a:lnTo>
                  <a:pt x="117" y="55"/>
                </a:lnTo>
                <a:lnTo>
                  <a:pt x="114" y="55"/>
                </a:lnTo>
                <a:lnTo>
                  <a:pt x="115" y="52"/>
                </a:lnTo>
                <a:lnTo>
                  <a:pt x="116" y="51"/>
                </a:lnTo>
                <a:lnTo>
                  <a:pt x="118" y="50"/>
                </a:lnTo>
                <a:lnTo>
                  <a:pt x="118" y="48"/>
                </a:lnTo>
                <a:lnTo>
                  <a:pt x="118" y="47"/>
                </a:lnTo>
                <a:lnTo>
                  <a:pt x="120" y="44"/>
                </a:lnTo>
                <a:lnTo>
                  <a:pt x="126" y="39"/>
                </a:lnTo>
                <a:lnTo>
                  <a:pt x="128" y="35"/>
                </a:lnTo>
                <a:lnTo>
                  <a:pt x="128" y="32"/>
                </a:lnTo>
                <a:lnTo>
                  <a:pt x="129" y="30"/>
                </a:lnTo>
                <a:lnTo>
                  <a:pt x="129" y="29"/>
                </a:lnTo>
                <a:lnTo>
                  <a:pt x="130" y="27"/>
                </a:lnTo>
                <a:lnTo>
                  <a:pt x="132" y="26"/>
                </a:lnTo>
                <a:lnTo>
                  <a:pt x="135" y="22"/>
                </a:lnTo>
                <a:lnTo>
                  <a:pt x="137" y="19"/>
                </a:lnTo>
                <a:lnTo>
                  <a:pt x="139" y="17"/>
                </a:lnTo>
                <a:lnTo>
                  <a:pt x="142" y="14"/>
                </a:lnTo>
                <a:lnTo>
                  <a:pt x="144" y="16"/>
                </a:lnTo>
                <a:lnTo>
                  <a:pt x="143" y="20"/>
                </a:lnTo>
                <a:lnTo>
                  <a:pt x="145" y="21"/>
                </a:lnTo>
                <a:lnTo>
                  <a:pt x="146" y="20"/>
                </a:lnTo>
                <a:lnTo>
                  <a:pt x="146" y="22"/>
                </a:lnTo>
                <a:lnTo>
                  <a:pt x="145" y="24"/>
                </a:lnTo>
                <a:lnTo>
                  <a:pt x="144" y="27"/>
                </a:lnTo>
                <a:lnTo>
                  <a:pt x="141" y="29"/>
                </a:lnTo>
                <a:lnTo>
                  <a:pt x="139" y="31"/>
                </a:lnTo>
                <a:lnTo>
                  <a:pt x="139" y="32"/>
                </a:lnTo>
                <a:lnTo>
                  <a:pt x="141" y="30"/>
                </a:lnTo>
                <a:lnTo>
                  <a:pt x="144" y="30"/>
                </a:lnTo>
                <a:lnTo>
                  <a:pt x="145" y="32"/>
                </a:lnTo>
                <a:lnTo>
                  <a:pt x="145" y="36"/>
                </a:lnTo>
                <a:lnTo>
                  <a:pt x="145" y="37"/>
                </a:lnTo>
                <a:lnTo>
                  <a:pt x="145" y="41"/>
                </a:lnTo>
                <a:lnTo>
                  <a:pt x="145" y="43"/>
                </a:lnTo>
                <a:lnTo>
                  <a:pt x="144" y="44"/>
                </a:lnTo>
                <a:lnTo>
                  <a:pt x="144" y="46"/>
                </a:lnTo>
                <a:lnTo>
                  <a:pt x="144" y="48"/>
                </a:lnTo>
                <a:lnTo>
                  <a:pt x="145" y="48"/>
                </a:lnTo>
                <a:lnTo>
                  <a:pt x="146" y="45"/>
                </a:lnTo>
                <a:lnTo>
                  <a:pt x="147" y="45"/>
                </a:lnTo>
                <a:lnTo>
                  <a:pt x="147" y="43"/>
                </a:lnTo>
                <a:lnTo>
                  <a:pt x="149" y="44"/>
                </a:lnTo>
                <a:lnTo>
                  <a:pt x="149" y="42"/>
                </a:lnTo>
                <a:lnTo>
                  <a:pt x="149" y="39"/>
                </a:lnTo>
                <a:lnTo>
                  <a:pt x="151" y="38"/>
                </a:lnTo>
                <a:lnTo>
                  <a:pt x="152" y="39"/>
                </a:lnTo>
                <a:lnTo>
                  <a:pt x="153" y="39"/>
                </a:lnTo>
                <a:lnTo>
                  <a:pt x="154" y="39"/>
                </a:lnTo>
                <a:lnTo>
                  <a:pt x="156" y="41"/>
                </a:lnTo>
                <a:lnTo>
                  <a:pt x="157" y="39"/>
                </a:lnTo>
                <a:lnTo>
                  <a:pt x="159" y="39"/>
                </a:lnTo>
                <a:lnTo>
                  <a:pt x="158" y="38"/>
                </a:lnTo>
                <a:lnTo>
                  <a:pt x="156" y="37"/>
                </a:lnTo>
                <a:lnTo>
                  <a:pt x="155" y="35"/>
                </a:lnTo>
                <a:lnTo>
                  <a:pt x="156" y="34"/>
                </a:lnTo>
                <a:lnTo>
                  <a:pt x="155" y="33"/>
                </a:lnTo>
                <a:lnTo>
                  <a:pt x="157" y="32"/>
                </a:lnTo>
                <a:lnTo>
                  <a:pt x="159" y="32"/>
                </a:lnTo>
                <a:lnTo>
                  <a:pt x="161" y="33"/>
                </a:lnTo>
                <a:lnTo>
                  <a:pt x="162" y="32"/>
                </a:lnTo>
                <a:lnTo>
                  <a:pt x="161" y="32"/>
                </a:lnTo>
                <a:lnTo>
                  <a:pt x="160" y="31"/>
                </a:lnTo>
                <a:lnTo>
                  <a:pt x="159" y="31"/>
                </a:lnTo>
                <a:lnTo>
                  <a:pt x="157" y="30"/>
                </a:lnTo>
                <a:lnTo>
                  <a:pt x="157" y="28"/>
                </a:lnTo>
                <a:lnTo>
                  <a:pt x="158" y="28"/>
                </a:lnTo>
                <a:lnTo>
                  <a:pt x="157" y="27"/>
                </a:lnTo>
                <a:lnTo>
                  <a:pt x="156" y="27"/>
                </a:lnTo>
                <a:lnTo>
                  <a:pt x="157" y="24"/>
                </a:lnTo>
                <a:lnTo>
                  <a:pt x="159" y="24"/>
                </a:lnTo>
                <a:lnTo>
                  <a:pt x="161" y="24"/>
                </a:lnTo>
                <a:lnTo>
                  <a:pt x="162" y="24"/>
                </a:lnTo>
                <a:lnTo>
                  <a:pt x="163" y="22"/>
                </a:lnTo>
                <a:lnTo>
                  <a:pt x="160" y="22"/>
                </a:lnTo>
                <a:lnTo>
                  <a:pt x="161" y="18"/>
                </a:lnTo>
                <a:lnTo>
                  <a:pt x="166" y="18"/>
                </a:lnTo>
                <a:lnTo>
                  <a:pt x="171" y="18"/>
                </a:lnTo>
                <a:lnTo>
                  <a:pt x="167" y="17"/>
                </a:lnTo>
                <a:lnTo>
                  <a:pt x="167" y="15"/>
                </a:lnTo>
                <a:lnTo>
                  <a:pt x="165" y="15"/>
                </a:lnTo>
                <a:lnTo>
                  <a:pt x="166" y="14"/>
                </a:lnTo>
                <a:lnTo>
                  <a:pt x="162" y="15"/>
                </a:lnTo>
                <a:lnTo>
                  <a:pt x="162" y="14"/>
                </a:lnTo>
                <a:lnTo>
                  <a:pt x="160" y="15"/>
                </a:lnTo>
                <a:lnTo>
                  <a:pt x="156" y="14"/>
                </a:lnTo>
                <a:lnTo>
                  <a:pt x="156" y="11"/>
                </a:lnTo>
                <a:lnTo>
                  <a:pt x="159" y="12"/>
                </a:lnTo>
                <a:lnTo>
                  <a:pt x="160" y="12"/>
                </a:lnTo>
                <a:lnTo>
                  <a:pt x="159" y="9"/>
                </a:lnTo>
                <a:lnTo>
                  <a:pt x="157" y="9"/>
                </a:lnTo>
                <a:lnTo>
                  <a:pt x="158" y="7"/>
                </a:lnTo>
                <a:lnTo>
                  <a:pt x="161" y="7"/>
                </a:lnTo>
                <a:lnTo>
                  <a:pt x="162" y="7"/>
                </a:lnTo>
                <a:lnTo>
                  <a:pt x="163" y="8"/>
                </a:lnTo>
                <a:lnTo>
                  <a:pt x="166" y="11"/>
                </a:lnTo>
                <a:lnTo>
                  <a:pt x="167" y="10"/>
                </a:lnTo>
                <a:lnTo>
                  <a:pt x="166" y="9"/>
                </a:lnTo>
                <a:lnTo>
                  <a:pt x="166" y="7"/>
                </a:lnTo>
                <a:lnTo>
                  <a:pt x="163" y="7"/>
                </a:lnTo>
                <a:lnTo>
                  <a:pt x="162" y="4"/>
                </a:lnTo>
                <a:lnTo>
                  <a:pt x="165" y="3"/>
                </a:lnTo>
                <a:lnTo>
                  <a:pt x="167" y="2"/>
                </a:lnTo>
                <a:lnTo>
                  <a:pt x="167" y="1"/>
                </a:lnTo>
                <a:lnTo>
                  <a:pt x="169" y="2"/>
                </a:lnTo>
                <a:lnTo>
                  <a:pt x="169" y="1"/>
                </a:lnTo>
                <a:lnTo>
                  <a:pt x="170" y="2"/>
                </a:lnTo>
                <a:lnTo>
                  <a:pt x="169" y="4"/>
                </a:lnTo>
                <a:lnTo>
                  <a:pt x="170" y="4"/>
                </a:lnTo>
                <a:lnTo>
                  <a:pt x="171" y="3"/>
                </a:lnTo>
                <a:lnTo>
                  <a:pt x="172" y="5"/>
                </a:lnTo>
                <a:lnTo>
                  <a:pt x="173" y="5"/>
                </a:lnTo>
                <a:lnTo>
                  <a:pt x="175" y="2"/>
                </a:lnTo>
                <a:lnTo>
                  <a:pt x="176" y="4"/>
                </a:lnTo>
                <a:lnTo>
                  <a:pt x="178" y="2"/>
                </a:lnTo>
                <a:lnTo>
                  <a:pt x="180" y="4"/>
                </a:lnTo>
                <a:lnTo>
                  <a:pt x="180" y="1"/>
                </a:lnTo>
                <a:lnTo>
                  <a:pt x="183" y="0"/>
                </a:lnTo>
                <a:lnTo>
                  <a:pt x="183" y="2"/>
                </a:lnTo>
                <a:lnTo>
                  <a:pt x="183" y="3"/>
                </a:lnTo>
                <a:lnTo>
                  <a:pt x="183" y="5"/>
                </a:lnTo>
                <a:lnTo>
                  <a:pt x="183" y="7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3" y="8"/>
                </a:lnTo>
                <a:lnTo>
                  <a:pt x="192" y="9"/>
                </a:lnTo>
                <a:lnTo>
                  <a:pt x="188" y="10"/>
                </a:lnTo>
                <a:lnTo>
                  <a:pt x="192" y="10"/>
                </a:lnTo>
                <a:lnTo>
                  <a:pt x="190" y="12"/>
                </a:lnTo>
                <a:lnTo>
                  <a:pt x="189" y="12"/>
                </a:lnTo>
                <a:lnTo>
                  <a:pt x="190" y="12"/>
                </a:lnTo>
                <a:lnTo>
                  <a:pt x="189" y="14"/>
                </a:lnTo>
                <a:lnTo>
                  <a:pt x="186" y="13"/>
                </a:lnTo>
                <a:lnTo>
                  <a:pt x="185" y="14"/>
                </a:lnTo>
                <a:lnTo>
                  <a:pt x="188" y="14"/>
                </a:lnTo>
                <a:lnTo>
                  <a:pt x="187" y="16"/>
                </a:lnTo>
                <a:lnTo>
                  <a:pt x="183" y="16"/>
                </a:lnTo>
                <a:lnTo>
                  <a:pt x="183" y="15"/>
                </a:lnTo>
                <a:lnTo>
                  <a:pt x="183" y="16"/>
                </a:lnTo>
                <a:lnTo>
                  <a:pt x="181" y="17"/>
                </a:lnTo>
                <a:lnTo>
                  <a:pt x="180" y="15"/>
                </a:lnTo>
                <a:lnTo>
                  <a:pt x="180" y="16"/>
                </a:lnTo>
                <a:lnTo>
                  <a:pt x="180" y="17"/>
                </a:lnTo>
                <a:lnTo>
                  <a:pt x="174" y="18"/>
                </a:lnTo>
                <a:lnTo>
                  <a:pt x="175" y="18"/>
                </a:lnTo>
                <a:lnTo>
                  <a:pt x="176" y="19"/>
                </a:lnTo>
                <a:lnTo>
                  <a:pt x="179" y="18"/>
                </a:lnTo>
                <a:lnTo>
                  <a:pt x="181" y="18"/>
                </a:lnTo>
                <a:lnTo>
                  <a:pt x="181" y="19"/>
                </a:lnTo>
                <a:lnTo>
                  <a:pt x="183" y="18"/>
                </a:lnTo>
                <a:lnTo>
                  <a:pt x="184" y="19"/>
                </a:lnTo>
                <a:lnTo>
                  <a:pt x="185" y="19"/>
                </a:lnTo>
                <a:lnTo>
                  <a:pt x="182" y="22"/>
                </a:lnTo>
                <a:lnTo>
                  <a:pt x="179" y="24"/>
                </a:lnTo>
                <a:lnTo>
                  <a:pt x="180" y="25"/>
                </a:lnTo>
                <a:lnTo>
                  <a:pt x="173" y="27"/>
                </a:lnTo>
                <a:lnTo>
                  <a:pt x="174" y="28"/>
                </a:lnTo>
                <a:lnTo>
                  <a:pt x="181" y="26"/>
                </a:lnTo>
                <a:lnTo>
                  <a:pt x="183" y="24"/>
                </a:lnTo>
                <a:lnTo>
                  <a:pt x="185" y="23"/>
                </a:lnTo>
                <a:lnTo>
                  <a:pt x="187" y="20"/>
                </a:lnTo>
                <a:lnTo>
                  <a:pt x="189" y="19"/>
                </a:lnTo>
                <a:lnTo>
                  <a:pt x="190" y="21"/>
                </a:lnTo>
                <a:lnTo>
                  <a:pt x="190" y="23"/>
                </a:lnTo>
                <a:lnTo>
                  <a:pt x="188" y="26"/>
                </a:lnTo>
                <a:lnTo>
                  <a:pt x="186" y="29"/>
                </a:lnTo>
                <a:lnTo>
                  <a:pt x="183" y="32"/>
                </a:lnTo>
                <a:lnTo>
                  <a:pt x="181" y="33"/>
                </a:lnTo>
                <a:lnTo>
                  <a:pt x="180" y="34"/>
                </a:lnTo>
                <a:lnTo>
                  <a:pt x="181" y="37"/>
                </a:lnTo>
                <a:lnTo>
                  <a:pt x="182" y="37"/>
                </a:lnTo>
                <a:lnTo>
                  <a:pt x="182" y="33"/>
                </a:lnTo>
                <a:lnTo>
                  <a:pt x="184" y="33"/>
                </a:lnTo>
                <a:lnTo>
                  <a:pt x="184" y="34"/>
                </a:lnTo>
                <a:lnTo>
                  <a:pt x="186" y="33"/>
                </a:lnTo>
                <a:lnTo>
                  <a:pt x="187" y="32"/>
                </a:lnTo>
                <a:lnTo>
                  <a:pt x="189" y="32"/>
                </a:lnTo>
                <a:lnTo>
                  <a:pt x="187" y="34"/>
                </a:lnTo>
                <a:lnTo>
                  <a:pt x="186" y="36"/>
                </a:lnTo>
                <a:lnTo>
                  <a:pt x="187" y="36"/>
                </a:lnTo>
                <a:lnTo>
                  <a:pt x="188" y="33"/>
                </a:lnTo>
                <a:lnTo>
                  <a:pt x="190" y="33"/>
                </a:lnTo>
                <a:lnTo>
                  <a:pt x="190" y="31"/>
                </a:lnTo>
                <a:lnTo>
                  <a:pt x="192" y="32"/>
                </a:lnTo>
                <a:lnTo>
                  <a:pt x="194" y="31"/>
                </a:lnTo>
                <a:lnTo>
                  <a:pt x="190" y="37"/>
                </a:lnTo>
                <a:lnTo>
                  <a:pt x="190" y="42"/>
                </a:lnTo>
                <a:lnTo>
                  <a:pt x="190" y="44"/>
                </a:lnTo>
                <a:lnTo>
                  <a:pt x="192" y="49"/>
                </a:lnTo>
                <a:lnTo>
                  <a:pt x="194" y="51"/>
                </a:lnTo>
                <a:lnTo>
                  <a:pt x="192" y="55"/>
                </a:lnTo>
                <a:lnTo>
                  <a:pt x="190" y="57"/>
                </a:lnTo>
                <a:lnTo>
                  <a:pt x="194" y="54"/>
                </a:lnTo>
                <a:lnTo>
                  <a:pt x="194" y="50"/>
                </a:lnTo>
                <a:lnTo>
                  <a:pt x="193" y="46"/>
                </a:lnTo>
                <a:lnTo>
                  <a:pt x="193" y="43"/>
                </a:lnTo>
                <a:lnTo>
                  <a:pt x="193" y="40"/>
                </a:lnTo>
                <a:lnTo>
                  <a:pt x="192" y="38"/>
                </a:lnTo>
                <a:lnTo>
                  <a:pt x="194" y="36"/>
                </a:lnTo>
                <a:lnTo>
                  <a:pt x="194" y="34"/>
                </a:lnTo>
                <a:lnTo>
                  <a:pt x="194" y="32"/>
                </a:lnTo>
                <a:lnTo>
                  <a:pt x="196" y="32"/>
                </a:lnTo>
                <a:lnTo>
                  <a:pt x="198" y="33"/>
                </a:lnTo>
                <a:lnTo>
                  <a:pt x="197" y="32"/>
                </a:lnTo>
                <a:lnTo>
                  <a:pt x="199" y="30"/>
                </a:lnTo>
                <a:lnTo>
                  <a:pt x="198" y="29"/>
                </a:lnTo>
                <a:lnTo>
                  <a:pt x="197" y="30"/>
                </a:lnTo>
                <a:lnTo>
                  <a:pt x="195" y="29"/>
                </a:lnTo>
                <a:lnTo>
                  <a:pt x="194" y="27"/>
                </a:lnTo>
                <a:lnTo>
                  <a:pt x="196" y="24"/>
                </a:lnTo>
                <a:lnTo>
                  <a:pt x="196" y="21"/>
                </a:lnTo>
                <a:lnTo>
                  <a:pt x="199" y="20"/>
                </a:lnTo>
                <a:lnTo>
                  <a:pt x="199" y="19"/>
                </a:lnTo>
                <a:lnTo>
                  <a:pt x="197" y="19"/>
                </a:lnTo>
                <a:lnTo>
                  <a:pt x="196" y="18"/>
                </a:lnTo>
                <a:lnTo>
                  <a:pt x="197" y="16"/>
                </a:lnTo>
                <a:lnTo>
                  <a:pt x="198" y="15"/>
                </a:lnTo>
                <a:lnTo>
                  <a:pt x="198" y="14"/>
                </a:lnTo>
                <a:lnTo>
                  <a:pt x="200" y="11"/>
                </a:lnTo>
                <a:lnTo>
                  <a:pt x="202" y="9"/>
                </a:lnTo>
                <a:lnTo>
                  <a:pt x="206" y="7"/>
                </a:lnTo>
                <a:lnTo>
                  <a:pt x="208" y="7"/>
                </a:lnTo>
                <a:lnTo>
                  <a:pt x="209" y="8"/>
                </a:lnTo>
                <a:lnTo>
                  <a:pt x="211" y="8"/>
                </a:lnTo>
                <a:lnTo>
                  <a:pt x="213" y="8"/>
                </a:lnTo>
                <a:lnTo>
                  <a:pt x="214" y="9"/>
                </a:lnTo>
                <a:lnTo>
                  <a:pt x="214" y="10"/>
                </a:lnTo>
                <a:lnTo>
                  <a:pt x="217" y="10"/>
                </a:lnTo>
                <a:lnTo>
                  <a:pt x="217" y="12"/>
                </a:lnTo>
                <a:lnTo>
                  <a:pt x="216" y="13"/>
                </a:lnTo>
                <a:lnTo>
                  <a:pt x="214" y="13"/>
                </a:lnTo>
                <a:lnTo>
                  <a:pt x="215" y="14"/>
                </a:lnTo>
                <a:lnTo>
                  <a:pt x="219" y="13"/>
                </a:lnTo>
                <a:lnTo>
                  <a:pt x="219" y="14"/>
                </a:lnTo>
                <a:lnTo>
                  <a:pt x="217" y="14"/>
                </a:lnTo>
                <a:lnTo>
                  <a:pt x="217" y="1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31" name="Freeform 187"/>
          <p:cNvSpPr>
            <a:spLocks/>
          </p:cNvSpPr>
          <p:nvPr/>
        </p:nvSpPr>
        <p:spPr bwMode="auto">
          <a:xfrm>
            <a:off x="4593564" y="2081214"/>
            <a:ext cx="342238" cy="173037"/>
          </a:xfrm>
          <a:custGeom>
            <a:avLst/>
            <a:gdLst>
              <a:gd name="T0" fmla="*/ 2147483647 w 215"/>
              <a:gd name="T1" fmla="*/ 2147483647 h 109"/>
              <a:gd name="T2" fmla="*/ 2147483647 w 215"/>
              <a:gd name="T3" fmla="*/ 2147483647 h 109"/>
              <a:gd name="T4" fmla="*/ 2147483647 w 215"/>
              <a:gd name="T5" fmla="*/ 2147483647 h 109"/>
              <a:gd name="T6" fmla="*/ 2147483647 w 215"/>
              <a:gd name="T7" fmla="*/ 2147483647 h 109"/>
              <a:gd name="T8" fmla="*/ 2147483647 w 215"/>
              <a:gd name="T9" fmla="*/ 2147483647 h 109"/>
              <a:gd name="T10" fmla="*/ 2147483647 w 215"/>
              <a:gd name="T11" fmla="*/ 2147483647 h 109"/>
              <a:gd name="T12" fmla="*/ 2147483647 w 215"/>
              <a:gd name="T13" fmla="*/ 2147483647 h 109"/>
              <a:gd name="T14" fmla="*/ 2147483647 w 215"/>
              <a:gd name="T15" fmla="*/ 2147483647 h 109"/>
              <a:gd name="T16" fmla="*/ 2147483647 w 215"/>
              <a:gd name="T17" fmla="*/ 2147483647 h 109"/>
              <a:gd name="T18" fmla="*/ 2147483647 w 215"/>
              <a:gd name="T19" fmla="*/ 2147483647 h 109"/>
              <a:gd name="T20" fmla="*/ 2147483647 w 215"/>
              <a:gd name="T21" fmla="*/ 2147483647 h 109"/>
              <a:gd name="T22" fmla="*/ 2147483647 w 215"/>
              <a:gd name="T23" fmla="*/ 2147483647 h 109"/>
              <a:gd name="T24" fmla="*/ 2147483647 w 215"/>
              <a:gd name="T25" fmla="*/ 2147483647 h 109"/>
              <a:gd name="T26" fmla="*/ 2147483647 w 215"/>
              <a:gd name="T27" fmla="*/ 2147483647 h 109"/>
              <a:gd name="T28" fmla="*/ 2147483647 w 215"/>
              <a:gd name="T29" fmla="*/ 2147483647 h 109"/>
              <a:gd name="T30" fmla="*/ 2147483647 w 215"/>
              <a:gd name="T31" fmla="*/ 2147483647 h 109"/>
              <a:gd name="T32" fmla="*/ 2147483647 w 215"/>
              <a:gd name="T33" fmla="*/ 2147483647 h 109"/>
              <a:gd name="T34" fmla="*/ 2147483647 w 215"/>
              <a:gd name="T35" fmla="*/ 2147483647 h 109"/>
              <a:gd name="T36" fmla="*/ 2147483647 w 215"/>
              <a:gd name="T37" fmla="*/ 2147483647 h 109"/>
              <a:gd name="T38" fmla="*/ 2147483647 w 215"/>
              <a:gd name="T39" fmla="*/ 2147483647 h 109"/>
              <a:gd name="T40" fmla="*/ 2147483647 w 215"/>
              <a:gd name="T41" fmla="*/ 2147483647 h 109"/>
              <a:gd name="T42" fmla="*/ 2147483647 w 215"/>
              <a:gd name="T43" fmla="*/ 2147483647 h 109"/>
              <a:gd name="T44" fmla="*/ 2147483647 w 215"/>
              <a:gd name="T45" fmla="*/ 2147483647 h 109"/>
              <a:gd name="T46" fmla="*/ 2147483647 w 215"/>
              <a:gd name="T47" fmla="*/ 2147483647 h 109"/>
              <a:gd name="T48" fmla="*/ 2147483647 w 215"/>
              <a:gd name="T49" fmla="*/ 2147483647 h 109"/>
              <a:gd name="T50" fmla="*/ 2147483647 w 215"/>
              <a:gd name="T51" fmla="*/ 2147483647 h 109"/>
              <a:gd name="T52" fmla="*/ 2147483647 w 215"/>
              <a:gd name="T53" fmla="*/ 2147483647 h 109"/>
              <a:gd name="T54" fmla="*/ 2147483647 w 215"/>
              <a:gd name="T55" fmla="*/ 2147483647 h 109"/>
              <a:gd name="T56" fmla="*/ 2147483647 w 215"/>
              <a:gd name="T57" fmla="*/ 2147483647 h 109"/>
              <a:gd name="T58" fmla="*/ 2147483647 w 215"/>
              <a:gd name="T59" fmla="*/ 2147483647 h 109"/>
              <a:gd name="T60" fmla="*/ 2147483647 w 215"/>
              <a:gd name="T61" fmla="*/ 2147483647 h 109"/>
              <a:gd name="T62" fmla="*/ 2147483647 w 215"/>
              <a:gd name="T63" fmla="*/ 2147483647 h 109"/>
              <a:gd name="T64" fmla="*/ 2147483647 w 215"/>
              <a:gd name="T65" fmla="*/ 2147483647 h 109"/>
              <a:gd name="T66" fmla="*/ 2147483647 w 215"/>
              <a:gd name="T67" fmla="*/ 2147483647 h 109"/>
              <a:gd name="T68" fmla="*/ 2147483647 w 215"/>
              <a:gd name="T69" fmla="*/ 2147483647 h 109"/>
              <a:gd name="T70" fmla="*/ 2147483647 w 215"/>
              <a:gd name="T71" fmla="*/ 2147483647 h 109"/>
              <a:gd name="T72" fmla="*/ 2147483647 w 215"/>
              <a:gd name="T73" fmla="*/ 2147483647 h 109"/>
              <a:gd name="T74" fmla="*/ 2147483647 w 215"/>
              <a:gd name="T75" fmla="*/ 2147483647 h 109"/>
              <a:gd name="T76" fmla="*/ 2147483647 w 215"/>
              <a:gd name="T77" fmla="*/ 2147483647 h 109"/>
              <a:gd name="T78" fmla="*/ 2147483647 w 215"/>
              <a:gd name="T79" fmla="*/ 2147483647 h 109"/>
              <a:gd name="T80" fmla="*/ 2147483647 w 215"/>
              <a:gd name="T81" fmla="*/ 2147483647 h 109"/>
              <a:gd name="T82" fmla="*/ 2147483647 w 215"/>
              <a:gd name="T83" fmla="*/ 2147483647 h 109"/>
              <a:gd name="T84" fmla="*/ 2147483647 w 215"/>
              <a:gd name="T85" fmla="*/ 2147483647 h 109"/>
              <a:gd name="T86" fmla="*/ 2147483647 w 215"/>
              <a:gd name="T87" fmla="*/ 2147483647 h 109"/>
              <a:gd name="T88" fmla="*/ 2147483647 w 215"/>
              <a:gd name="T89" fmla="*/ 2147483647 h 109"/>
              <a:gd name="T90" fmla="*/ 2147483647 w 215"/>
              <a:gd name="T91" fmla="*/ 2147483647 h 109"/>
              <a:gd name="T92" fmla="*/ 2147483647 w 215"/>
              <a:gd name="T93" fmla="*/ 2147483647 h 109"/>
              <a:gd name="T94" fmla="*/ 2147483647 w 215"/>
              <a:gd name="T95" fmla="*/ 2147483647 h 109"/>
              <a:gd name="T96" fmla="*/ 2147483647 w 215"/>
              <a:gd name="T97" fmla="*/ 2147483647 h 109"/>
              <a:gd name="T98" fmla="*/ 2147483647 w 215"/>
              <a:gd name="T99" fmla="*/ 2147483647 h 109"/>
              <a:gd name="T100" fmla="*/ 2147483647 w 215"/>
              <a:gd name="T101" fmla="*/ 2147483647 h 109"/>
              <a:gd name="T102" fmla="*/ 2147483647 w 215"/>
              <a:gd name="T103" fmla="*/ 2147483647 h 109"/>
              <a:gd name="T104" fmla="*/ 2147483647 w 215"/>
              <a:gd name="T105" fmla="*/ 2147483647 h 109"/>
              <a:gd name="T106" fmla="*/ 2147483647 w 215"/>
              <a:gd name="T107" fmla="*/ 2147483647 h 109"/>
              <a:gd name="T108" fmla="*/ 2147483647 w 215"/>
              <a:gd name="T109" fmla="*/ 2147483647 h 109"/>
              <a:gd name="T110" fmla="*/ 2147483647 w 215"/>
              <a:gd name="T111" fmla="*/ 2147483647 h 109"/>
              <a:gd name="T112" fmla="*/ 2147483647 w 215"/>
              <a:gd name="T113" fmla="*/ 2147483647 h 109"/>
              <a:gd name="T114" fmla="*/ 2147483647 w 215"/>
              <a:gd name="T115" fmla="*/ 0 h 1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15" h="109">
                <a:moveTo>
                  <a:pt x="22" y="108"/>
                </a:moveTo>
                <a:lnTo>
                  <a:pt x="23" y="107"/>
                </a:lnTo>
                <a:lnTo>
                  <a:pt x="23" y="105"/>
                </a:lnTo>
                <a:lnTo>
                  <a:pt x="27" y="105"/>
                </a:lnTo>
                <a:lnTo>
                  <a:pt x="28" y="104"/>
                </a:lnTo>
                <a:lnTo>
                  <a:pt x="29" y="105"/>
                </a:lnTo>
                <a:lnTo>
                  <a:pt x="29" y="104"/>
                </a:lnTo>
                <a:lnTo>
                  <a:pt x="27" y="104"/>
                </a:lnTo>
                <a:lnTo>
                  <a:pt x="24" y="104"/>
                </a:lnTo>
                <a:lnTo>
                  <a:pt x="24" y="103"/>
                </a:lnTo>
                <a:lnTo>
                  <a:pt x="24" y="102"/>
                </a:lnTo>
                <a:lnTo>
                  <a:pt x="27" y="103"/>
                </a:lnTo>
                <a:lnTo>
                  <a:pt x="28" y="103"/>
                </a:lnTo>
                <a:lnTo>
                  <a:pt x="29" y="102"/>
                </a:lnTo>
                <a:lnTo>
                  <a:pt x="28" y="102"/>
                </a:lnTo>
                <a:lnTo>
                  <a:pt x="27" y="102"/>
                </a:lnTo>
                <a:lnTo>
                  <a:pt x="26" y="102"/>
                </a:lnTo>
                <a:lnTo>
                  <a:pt x="24" y="102"/>
                </a:lnTo>
                <a:lnTo>
                  <a:pt x="23" y="101"/>
                </a:lnTo>
                <a:lnTo>
                  <a:pt x="22" y="101"/>
                </a:lnTo>
                <a:lnTo>
                  <a:pt x="23" y="100"/>
                </a:lnTo>
                <a:lnTo>
                  <a:pt x="23" y="99"/>
                </a:lnTo>
                <a:lnTo>
                  <a:pt x="24" y="99"/>
                </a:lnTo>
                <a:lnTo>
                  <a:pt x="27" y="99"/>
                </a:lnTo>
                <a:lnTo>
                  <a:pt x="27" y="98"/>
                </a:lnTo>
                <a:lnTo>
                  <a:pt x="28" y="97"/>
                </a:lnTo>
                <a:lnTo>
                  <a:pt x="30" y="96"/>
                </a:lnTo>
                <a:lnTo>
                  <a:pt x="31" y="96"/>
                </a:lnTo>
                <a:lnTo>
                  <a:pt x="33" y="94"/>
                </a:lnTo>
                <a:lnTo>
                  <a:pt x="32" y="94"/>
                </a:lnTo>
                <a:lnTo>
                  <a:pt x="30" y="94"/>
                </a:lnTo>
                <a:lnTo>
                  <a:pt x="30" y="92"/>
                </a:lnTo>
                <a:lnTo>
                  <a:pt x="30" y="91"/>
                </a:lnTo>
                <a:lnTo>
                  <a:pt x="29" y="92"/>
                </a:lnTo>
                <a:lnTo>
                  <a:pt x="27" y="94"/>
                </a:lnTo>
                <a:lnTo>
                  <a:pt x="26" y="95"/>
                </a:lnTo>
                <a:lnTo>
                  <a:pt x="23" y="96"/>
                </a:lnTo>
                <a:lnTo>
                  <a:pt x="22" y="96"/>
                </a:lnTo>
                <a:lnTo>
                  <a:pt x="20" y="98"/>
                </a:lnTo>
                <a:lnTo>
                  <a:pt x="19" y="99"/>
                </a:lnTo>
                <a:lnTo>
                  <a:pt x="16" y="99"/>
                </a:lnTo>
                <a:lnTo>
                  <a:pt x="17" y="99"/>
                </a:lnTo>
                <a:lnTo>
                  <a:pt x="17" y="100"/>
                </a:lnTo>
                <a:lnTo>
                  <a:pt x="16" y="102"/>
                </a:lnTo>
                <a:lnTo>
                  <a:pt x="14" y="102"/>
                </a:lnTo>
                <a:lnTo>
                  <a:pt x="11" y="103"/>
                </a:lnTo>
                <a:lnTo>
                  <a:pt x="9" y="102"/>
                </a:lnTo>
                <a:lnTo>
                  <a:pt x="8" y="102"/>
                </a:lnTo>
                <a:lnTo>
                  <a:pt x="7" y="100"/>
                </a:lnTo>
                <a:lnTo>
                  <a:pt x="7" y="99"/>
                </a:lnTo>
                <a:lnTo>
                  <a:pt x="8" y="98"/>
                </a:lnTo>
                <a:lnTo>
                  <a:pt x="9" y="99"/>
                </a:lnTo>
                <a:lnTo>
                  <a:pt x="13" y="99"/>
                </a:lnTo>
                <a:lnTo>
                  <a:pt x="14" y="98"/>
                </a:lnTo>
                <a:lnTo>
                  <a:pt x="14" y="97"/>
                </a:lnTo>
                <a:lnTo>
                  <a:pt x="13" y="96"/>
                </a:lnTo>
                <a:lnTo>
                  <a:pt x="11" y="96"/>
                </a:lnTo>
                <a:lnTo>
                  <a:pt x="13" y="94"/>
                </a:lnTo>
                <a:lnTo>
                  <a:pt x="15" y="94"/>
                </a:lnTo>
                <a:lnTo>
                  <a:pt x="17" y="93"/>
                </a:lnTo>
                <a:lnTo>
                  <a:pt x="19" y="92"/>
                </a:lnTo>
                <a:lnTo>
                  <a:pt x="20" y="91"/>
                </a:lnTo>
                <a:lnTo>
                  <a:pt x="22" y="90"/>
                </a:lnTo>
                <a:lnTo>
                  <a:pt x="22" y="89"/>
                </a:lnTo>
                <a:lnTo>
                  <a:pt x="19" y="89"/>
                </a:lnTo>
                <a:lnTo>
                  <a:pt x="19" y="88"/>
                </a:lnTo>
                <a:lnTo>
                  <a:pt x="19" y="89"/>
                </a:lnTo>
                <a:lnTo>
                  <a:pt x="19" y="90"/>
                </a:lnTo>
                <a:lnTo>
                  <a:pt x="17" y="91"/>
                </a:lnTo>
                <a:lnTo>
                  <a:pt x="16" y="90"/>
                </a:lnTo>
                <a:lnTo>
                  <a:pt x="15" y="92"/>
                </a:lnTo>
                <a:lnTo>
                  <a:pt x="13" y="94"/>
                </a:lnTo>
                <a:lnTo>
                  <a:pt x="13" y="91"/>
                </a:lnTo>
                <a:lnTo>
                  <a:pt x="10" y="94"/>
                </a:lnTo>
                <a:lnTo>
                  <a:pt x="9" y="94"/>
                </a:lnTo>
                <a:lnTo>
                  <a:pt x="8" y="92"/>
                </a:lnTo>
                <a:lnTo>
                  <a:pt x="7" y="94"/>
                </a:lnTo>
                <a:lnTo>
                  <a:pt x="6" y="96"/>
                </a:lnTo>
                <a:lnTo>
                  <a:pt x="3" y="98"/>
                </a:lnTo>
                <a:lnTo>
                  <a:pt x="2" y="97"/>
                </a:lnTo>
                <a:lnTo>
                  <a:pt x="1" y="95"/>
                </a:lnTo>
                <a:lnTo>
                  <a:pt x="1" y="94"/>
                </a:lnTo>
                <a:lnTo>
                  <a:pt x="0" y="94"/>
                </a:lnTo>
                <a:lnTo>
                  <a:pt x="0" y="93"/>
                </a:lnTo>
                <a:lnTo>
                  <a:pt x="0" y="92"/>
                </a:lnTo>
                <a:lnTo>
                  <a:pt x="2" y="92"/>
                </a:lnTo>
                <a:lnTo>
                  <a:pt x="1" y="91"/>
                </a:lnTo>
                <a:lnTo>
                  <a:pt x="2" y="91"/>
                </a:lnTo>
                <a:lnTo>
                  <a:pt x="3" y="90"/>
                </a:lnTo>
                <a:lnTo>
                  <a:pt x="4" y="90"/>
                </a:lnTo>
                <a:lnTo>
                  <a:pt x="6" y="89"/>
                </a:lnTo>
                <a:lnTo>
                  <a:pt x="3" y="89"/>
                </a:lnTo>
                <a:lnTo>
                  <a:pt x="2" y="88"/>
                </a:lnTo>
                <a:lnTo>
                  <a:pt x="2" y="87"/>
                </a:lnTo>
                <a:lnTo>
                  <a:pt x="4" y="86"/>
                </a:lnTo>
                <a:lnTo>
                  <a:pt x="6" y="86"/>
                </a:lnTo>
                <a:lnTo>
                  <a:pt x="6" y="87"/>
                </a:lnTo>
                <a:lnTo>
                  <a:pt x="5" y="89"/>
                </a:lnTo>
                <a:lnTo>
                  <a:pt x="6" y="89"/>
                </a:lnTo>
                <a:lnTo>
                  <a:pt x="6" y="88"/>
                </a:lnTo>
                <a:lnTo>
                  <a:pt x="7" y="87"/>
                </a:lnTo>
                <a:lnTo>
                  <a:pt x="6" y="86"/>
                </a:lnTo>
                <a:lnTo>
                  <a:pt x="7" y="85"/>
                </a:lnTo>
                <a:lnTo>
                  <a:pt x="7" y="84"/>
                </a:lnTo>
                <a:lnTo>
                  <a:pt x="8" y="84"/>
                </a:lnTo>
                <a:lnTo>
                  <a:pt x="8" y="86"/>
                </a:lnTo>
                <a:lnTo>
                  <a:pt x="8" y="88"/>
                </a:lnTo>
                <a:lnTo>
                  <a:pt x="9" y="88"/>
                </a:lnTo>
                <a:lnTo>
                  <a:pt x="9" y="87"/>
                </a:lnTo>
                <a:lnTo>
                  <a:pt x="11" y="87"/>
                </a:lnTo>
                <a:lnTo>
                  <a:pt x="13" y="86"/>
                </a:lnTo>
                <a:lnTo>
                  <a:pt x="14" y="86"/>
                </a:lnTo>
                <a:lnTo>
                  <a:pt x="14" y="88"/>
                </a:lnTo>
                <a:lnTo>
                  <a:pt x="16" y="86"/>
                </a:lnTo>
                <a:lnTo>
                  <a:pt x="15" y="86"/>
                </a:lnTo>
                <a:lnTo>
                  <a:pt x="16" y="85"/>
                </a:lnTo>
                <a:lnTo>
                  <a:pt x="14" y="84"/>
                </a:lnTo>
                <a:lnTo>
                  <a:pt x="15" y="83"/>
                </a:lnTo>
                <a:lnTo>
                  <a:pt x="16" y="83"/>
                </a:lnTo>
                <a:lnTo>
                  <a:pt x="18" y="84"/>
                </a:lnTo>
                <a:lnTo>
                  <a:pt x="17" y="86"/>
                </a:lnTo>
                <a:lnTo>
                  <a:pt x="19" y="84"/>
                </a:lnTo>
                <a:lnTo>
                  <a:pt x="19" y="83"/>
                </a:lnTo>
                <a:lnTo>
                  <a:pt x="20" y="84"/>
                </a:lnTo>
                <a:lnTo>
                  <a:pt x="21" y="86"/>
                </a:lnTo>
                <a:lnTo>
                  <a:pt x="21" y="84"/>
                </a:lnTo>
                <a:lnTo>
                  <a:pt x="20" y="83"/>
                </a:lnTo>
                <a:lnTo>
                  <a:pt x="19" y="81"/>
                </a:lnTo>
                <a:lnTo>
                  <a:pt x="19" y="79"/>
                </a:lnTo>
                <a:lnTo>
                  <a:pt x="18" y="77"/>
                </a:lnTo>
                <a:lnTo>
                  <a:pt x="18" y="74"/>
                </a:lnTo>
                <a:lnTo>
                  <a:pt x="19" y="74"/>
                </a:lnTo>
                <a:lnTo>
                  <a:pt x="21" y="74"/>
                </a:lnTo>
                <a:lnTo>
                  <a:pt x="22" y="76"/>
                </a:lnTo>
                <a:lnTo>
                  <a:pt x="21" y="76"/>
                </a:lnTo>
                <a:lnTo>
                  <a:pt x="22" y="78"/>
                </a:lnTo>
                <a:lnTo>
                  <a:pt x="22" y="79"/>
                </a:lnTo>
                <a:lnTo>
                  <a:pt x="24" y="79"/>
                </a:lnTo>
                <a:lnTo>
                  <a:pt x="26" y="81"/>
                </a:lnTo>
                <a:lnTo>
                  <a:pt x="26" y="82"/>
                </a:lnTo>
                <a:lnTo>
                  <a:pt x="24" y="84"/>
                </a:lnTo>
                <a:lnTo>
                  <a:pt x="27" y="83"/>
                </a:lnTo>
                <a:lnTo>
                  <a:pt x="27" y="82"/>
                </a:lnTo>
                <a:lnTo>
                  <a:pt x="28" y="83"/>
                </a:lnTo>
                <a:lnTo>
                  <a:pt x="28" y="84"/>
                </a:lnTo>
                <a:lnTo>
                  <a:pt x="28" y="86"/>
                </a:lnTo>
                <a:lnTo>
                  <a:pt x="27" y="86"/>
                </a:lnTo>
                <a:lnTo>
                  <a:pt x="27" y="87"/>
                </a:lnTo>
                <a:lnTo>
                  <a:pt x="27" y="88"/>
                </a:lnTo>
                <a:lnTo>
                  <a:pt x="28" y="89"/>
                </a:lnTo>
                <a:lnTo>
                  <a:pt x="29" y="89"/>
                </a:lnTo>
                <a:lnTo>
                  <a:pt x="30" y="90"/>
                </a:lnTo>
                <a:lnTo>
                  <a:pt x="30" y="89"/>
                </a:lnTo>
                <a:lnTo>
                  <a:pt x="32" y="89"/>
                </a:lnTo>
                <a:lnTo>
                  <a:pt x="31" y="88"/>
                </a:lnTo>
                <a:lnTo>
                  <a:pt x="30" y="86"/>
                </a:lnTo>
                <a:lnTo>
                  <a:pt x="31" y="85"/>
                </a:lnTo>
                <a:lnTo>
                  <a:pt x="32" y="84"/>
                </a:lnTo>
                <a:lnTo>
                  <a:pt x="33" y="84"/>
                </a:lnTo>
                <a:lnTo>
                  <a:pt x="34" y="84"/>
                </a:lnTo>
                <a:lnTo>
                  <a:pt x="36" y="84"/>
                </a:lnTo>
                <a:lnTo>
                  <a:pt x="36" y="82"/>
                </a:lnTo>
                <a:lnTo>
                  <a:pt x="34" y="82"/>
                </a:lnTo>
                <a:lnTo>
                  <a:pt x="33" y="81"/>
                </a:lnTo>
                <a:lnTo>
                  <a:pt x="33" y="80"/>
                </a:lnTo>
                <a:lnTo>
                  <a:pt x="34" y="79"/>
                </a:lnTo>
                <a:lnTo>
                  <a:pt x="34" y="78"/>
                </a:lnTo>
                <a:lnTo>
                  <a:pt x="35" y="76"/>
                </a:lnTo>
                <a:lnTo>
                  <a:pt x="35" y="75"/>
                </a:lnTo>
                <a:lnTo>
                  <a:pt x="34" y="74"/>
                </a:lnTo>
                <a:lnTo>
                  <a:pt x="33" y="74"/>
                </a:lnTo>
                <a:lnTo>
                  <a:pt x="32" y="73"/>
                </a:lnTo>
                <a:lnTo>
                  <a:pt x="32" y="72"/>
                </a:lnTo>
                <a:lnTo>
                  <a:pt x="33" y="70"/>
                </a:lnTo>
                <a:lnTo>
                  <a:pt x="33" y="69"/>
                </a:lnTo>
                <a:lnTo>
                  <a:pt x="34" y="66"/>
                </a:lnTo>
                <a:lnTo>
                  <a:pt x="36" y="66"/>
                </a:lnTo>
                <a:lnTo>
                  <a:pt x="39" y="65"/>
                </a:lnTo>
                <a:lnTo>
                  <a:pt x="40" y="64"/>
                </a:lnTo>
                <a:lnTo>
                  <a:pt x="40" y="62"/>
                </a:lnTo>
                <a:lnTo>
                  <a:pt x="41" y="61"/>
                </a:lnTo>
                <a:lnTo>
                  <a:pt x="40" y="60"/>
                </a:lnTo>
                <a:lnTo>
                  <a:pt x="47" y="56"/>
                </a:lnTo>
                <a:lnTo>
                  <a:pt x="48" y="56"/>
                </a:lnTo>
                <a:lnTo>
                  <a:pt x="51" y="56"/>
                </a:lnTo>
                <a:lnTo>
                  <a:pt x="51" y="57"/>
                </a:lnTo>
                <a:lnTo>
                  <a:pt x="49" y="59"/>
                </a:lnTo>
                <a:lnTo>
                  <a:pt x="47" y="62"/>
                </a:lnTo>
                <a:lnTo>
                  <a:pt x="47" y="64"/>
                </a:lnTo>
                <a:lnTo>
                  <a:pt x="46" y="66"/>
                </a:lnTo>
                <a:lnTo>
                  <a:pt x="43" y="69"/>
                </a:lnTo>
                <a:lnTo>
                  <a:pt x="42" y="71"/>
                </a:lnTo>
                <a:lnTo>
                  <a:pt x="40" y="72"/>
                </a:lnTo>
                <a:lnTo>
                  <a:pt x="39" y="74"/>
                </a:lnTo>
                <a:lnTo>
                  <a:pt x="36" y="75"/>
                </a:lnTo>
                <a:lnTo>
                  <a:pt x="38" y="76"/>
                </a:lnTo>
                <a:lnTo>
                  <a:pt x="40" y="76"/>
                </a:lnTo>
                <a:lnTo>
                  <a:pt x="42" y="76"/>
                </a:lnTo>
                <a:lnTo>
                  <a:pt x="43" y="76"/>
                </a:lnTo>
                <a:lnTo>
                  <a:pt x="44" y="79"/>
                </a:lnTo>
                <a:lnTo>
                  <a:pt x="44" y="81"/>
                </a:lnTo>
                <a:lnTo>
                  <a:pt x="44" y="82"/>
                </a:lnTo>
                <a:lnTo>
                  <a:pt x="43" y="84"/>
                </a:lnTo>
                <a:lnTo>
                  <a:pt x="43" y="85"/>
                </a:lnTo>
                <a:lnTo>
                  <a:pt x="43" y="87"/>
                </a:lnTo>
                <a:lnTo>
                  <a:pt x="44" y="86"/>
                </a:lnTo>
                <a:lnTo>
                  <a:pt x="46" y="85"/>
                </a:lnTo>
                <a:lnTo>
                  <a:pt x="47" y="86"/>
                </a:lnTo>
                <a:lnTo>
                  <a:pt x="47" y="88"/>
                </a:lnTo>
                <a:lnTo>
                  <a:pt x="47" y="89"/>
                </a:lnTo>
                <a:lnTo>
                  <a:pt x="45" y="91"/>
                </a:lnTo>
                <a:lnTo>
                  <a:pt x="44" y="91"/>
                </a:lnTo>
                <a:lnTo>
                  <a:pt x="43" y="92"/>
                </a:lnTo>
                <a:lnTo>
                  <a:pt x="44" y="94"/>
                </a:lnTo>
                <a:lnTo>
                  <a:pt x="47" y="91"/>
                </a:lnTo>
                <a:lnTo>
                  <a:pt x="47" y="89"/>
                </a:lnTo>
                <a:lnTo>
                  <a:pt x="47" y="87"/>
                </a:lnTo>
                <a:lnTo>
                  <a:pt x="51" y="89"/>
                </a:lnTo>
                <a:lnTo>
                  <a:pt x="53" y="88"/>
                </a:lnTo>
                <a:lnTo>
                  <a:pt x="54" y="86"/>
                </a:lnTo>
                <a:lnTo>
                  <a:pt x="52" y="86"/>
                </a:lnTo>
                <a:lnTo>
                  <a:pt x="51" y="85"/>
                </a:lnTo>
                <a:lnTo>
                  <a:pt x="49" y="85"/>
                </a:lnTo>
                <a:lnTo>
                  <a:pt x="48" y="84"/>
                </a:lnTo>
                <a:lnTo>
                  <a:pt x="49" y="81"/>
                </a:lnTo>
                <a:lnTo>
                  <a:pt x="51" y="81"/>
                </a:lnTo>
                <a:lnTo>
                  <a:pt x="53" y="81"/>
                </a:lnTo>
                <a:lnTo>
                  <a:pt x="54" y="82"/>
                </a:lnTo>
                <a:lnTo>
                  <a:pt x="55" y="82"/>
                </a:lnTo>
                <a:lnTo>
                  <a:pt x="56" y="81"/>
                </a:lnTo>
                <a:lnTo>
                  <a:pt x="54" y="80"/>
                </a:lnTo>
                <a:lnTo>
                  <a:pt x="54" y="78"/>
                </a:lnTo>
                <a:lnTo>
                  <a:pt x="55" y="79"/>
                </a:lnTo>
                <a:lnTo>
                  <a:pt x="57" y="80"/>
                </a:lnTo>
                <a:lnTo>
                  <a:pt x="59" y="81"/>
                </a:lnTo>
                <a:lnTo>
                  <a:pt x="60" y="81"/>
                </a:lnTo>
                <a:lnTo>
                  <a:pt x="61" y="82"/>
                </a:lnTo>
                <a:lnTo>
                  <a:pt x="63" y="82"/>
                </a:lnTo>
                <a:lnTo>
                  <a:pt x="64" y="84"/>
                </a:lnTo>
                <a:lnTo>
                  <a:pt x="64" y="86"/>
                </a:lnTo>
                <a:lnTo>
                  <a:pt x="64" y="87"/>
                </a:lnTo>
                <a:lnTo>
                  <a:pt x="64" y="88"/>
                </a:lnTo>
                <a:lnTo>
                  <a:pt x="64" y="90"/>
                </a:lnTo>
                <a:lnTo>
                  <a:pt x="64" y="91"/>
                </a:lnTo>
                <a:lnTo>
                  <a:pt x="64" y="92"/>
                </a:lnTo>
                <a:lnTo>
                  <a:pt x="67" y="92"/>
                </a:lnTo>
                <a:lnTo>
                  <a:pt x="69" y="91"/>
                </a:lnTo>
                <a:lnTo>
                  <a:pt x="71" y="90"/>
                </a:lnTo>
                <a:lnTo>
                  <a:pt x="74" y="89"/>
                </a:lnTo>
                <a:lnTo>
                  <a:pt x="76" y="89"/>
                </a:lnTo>
                <a:lnTo>
                  <a:pt x="78" y="89"/>
                </a:lnTo>
                <a:lnTo>
                  <a:pt x="79" y="89"/>
                </a:lnTo>
                <a:lnTo>
                  <a:pt x="81" y="87"/>
                </a:lnTo>
                <a:lnTo>
                  <a:pt x="83" y="86"/>
                </a:lnTo>
                <a:lnTo>
                  <a:pt x="84" y="87"/>
                </a:lnTo>
                <a:lnTo>
                  <a:pt x="86" y="87"/>
                </a:lnTo>
                <a:lnTo>
                  <a:pt x="87" y="87"/>
                </a:lnTo>
                <a:lnTo>
                  <a:pt x="87" y="89"/>
                </a:lnTo>
                <a:lnTo>
                  <a:pt x="89" y="90"/>
                </a:lnTo>
                <a:lnTo>
                  <a:pt x="90" y="90"/>
                </a:lnTo>
                <a:lnTo>
                  <a:pt x="91" y="89"/>
                </a:lnTo>
                <a:lnTo>
                  <a:pt x="90" y="88"/>
                </a:lnTo>
                <a:lnTo>
                  <a:pt x="89" y="86"/>
                </a:lnTo>
                <a:lnTo>
                  <a:pt x="87" y="86"/>
                </a:lnTo>
                <a:lnTo>
                  <a:pt x="87" y="85"/>
                </a:lnTo>
                <a:lnTo>
                  <a:pt x="85" y="86"/>
                </a:lnTo>
                <a:lnTo>
                  <a:pt x="84" y="86"/>
                </a:lnTo>
                <a:lnTo>
                  <a:pt x="83" y="84"/>
                </a:lnTo>
                <a:lnTo>
                  <a:pt x="85" y="83"/>
                </a:lnTo>
                <a:lnTo>
                  <a:pt x="87" y="81"/>
                </a:lnTo>
                <a:lnTo>
                  <a:pt x="87" y="82"/>
                </a:lnTo>
                <a:lnTo>
                  <a:pt x="91" y="83"/>
                </a:lnTo>
                <a:lnTo>
                  <a:pt x="93" y="84"/>
                </a:lnTo>
                <a:lnTo>
                  <a:pt x="95" y="84"/>
                </a:lnTo>
                <a:lnTo>
                  <a:pt x="96" y="85"/>
                </a:lnTo>
                <a:lnTo>
                  <a:pt x="98" y="85"/>
                </a:lnTo>
                <a:lnTo>
                  <a:pt x="98" y="84"/>
                </a:lnTo>
                <a:lnTo>
                  <a:pt x="97" y="83"/>
                </a:lnTo>
                <a:lnTo>
                  <a:pt x="96" y="83"/>
                </a:lnTo>
                <a:lnTo>
                  <a:pt x="94" y="83"/>
                </a:lnTo>
                <a:lnTo>
                  <a:pt x="92" y="83"/>
                </a:lnTo>
                <a:lnTo>
                  <a:pt x="92" y="82"/>
                </a:lnTo>
                <a:lnTo>
                  <a:pt x="89" y="81"/>
                </a:lnTo>
                <a:lnTo>
                  <a:pt x="92" y="79"/>
                </a:lnTo>
                <a:lnTo>
                  <a:pt x="93" y="78"/>
                </a:lnTo>
                <a:lnTo>
                  <a:pt x="94" y="77"/>
                </a:lnTo>
                <a:lnTo>
                  <a:pt x="95" y="77"/>
                </a:lnTo>
                <a:lnTo>
                  <a:pt x="95" y="79"/>
                </a:lnTo>
                <a:lnTo>
                  <a:pt x="97" y="79"/>
                </a:lnTo>
                <a:lnTo>
                  <a:pt x="98" y="79"/>
                </a:lnTo>
                <a:lnTo>
                  <a:pt x="98" y="77"/>
                </a:lnTo>
                <a:lnTo>
                  <a:pt x="97" y="76"/>
                </a:lnTo>
                <a:lnTo>
                  <a:pt x="95" y="76"/>
                </a:lnTo>
                <a:lnTo>
                  <a:pt x="95" y="74"/>
                </a:lnTo>
                <a:lnTo>
                  <a:pt x="93" y="76"/>
                </a:lnTo>
                <a:lnTo>
                  <a:pt x="92" y="76"/>
                </a:lnTo>
                <a:lnTo>
                  <a:pt x="90" y="77"/>
                </a:lnTo>
                <a:lnTo>
                  <a:pt x="89" y="77"/>
                </a:lnTo>
                <a:lnTo>
                  <a:pt x="87" y="76"/>
                </a:lnTo>
                <a:lnTo>
                  <a:pt x="87" y="74"/>
                </a:lnTo>
                <a:lnTo>
                  <a:pt x="91" y="74"/>
                </a:lnTo>
                <a:lnTo>
                  <a:pt x="91" y="72"/>
                </a:lnTo>
                <a:lnTo>
                  <a:pt x="89" y="73"/>
                </a:lnTo>
                <a:lnTo>
                  <a:pt x="87" y="72"/>
                </a:lnTo>
                <a:lnTo>
                  <a:pt x="90" y="71"/>
                </a:lnTo>
                <a:lnTo>
                  <a:pt x="92" y="69"/>
                </a:lnTo>
                <a:lnTo>
                  <a:pt x="92" y="67"/>
                </a:lnTo>
                <a:lnTo>
                  <a:pt x="93" y="66"/>
                </a:lnTo>
                <a:lnTo>
                  <a:pt x="92" y="66"/>
                </a:lnTo>
                <a:lnTo>
                  <a:pt x="94" y="64"/>
                </a:lnTo>
                <a:lnTo>
                  <a:pt x="95" y="64"/>
                </a:lnTo>
                <a:lnTo>
                  <a:pt x="98" y="64"/>
                </a:lnTo>
                <a:lnTo>
                  <a:pt x="102" y="62"/>
                </a:lnTo>
                <a:lnTo>
                  <a:pt x="104" y="61"/>
                </a:lnTo>
                <a:lnTo>
                  <a:pt x="104" y="63"/>
                </a:lnTo>
                <a:lnTo>
                  <a:pt x="106" y="61"/>
                </a:lnTo>
                <a:lnTo>
                  <a:pt x="105" y="61"/>
                </a:lnTo>
                <a:lnTo>
                  <a:pt x="103" y="60"/>
                </a:lnTo>
                <a:lnTo>
                  <a:pt x="103" y="59"/>
                </a:lnTo>
                <a:lnTo>
                  <a:pt x="104" y="58"/>
                </a:lnTo>
                <a:lnTo>
                  <a:pt x="103" y="58"/>
                </a:lnTo>
                <a:lnTo>
                  <a:pt x="102" y="58"/>
                </a:lnTo>
                <a:lnTo>
                  <a:pt x="101" y="56"/>
                </a:lnTo>
                <a:lnTo>
                  <a:pt x="101" y="54"/>
                </a:lnTo>
                <a:lnTo>
                  <a:pt x="102" y="54"/>
                </a:lnTo>
                <a:lnTo>
                  <a:pt x="102" y="53"/>
                </a:lnTo>
                <a:lnTo>
                  <a:pt x="104" y="51"/>
                </a:lnTo>
                <a:lnTo>
                  <a:pt x="105" y="51"/>
                </a:lnTo>
                <a:lnTo>
                  <a:pt x="104" y="49"/>
                </a:lnTo>
                <a:lnTo>
                  <a:pt x="105" y="49"/>
                </a:lnTo>
                <a:lnTo>
                  <a:pt x="107" y="48"/>
                </a:lnTo>
                <a:lnTo>
                  <a:pt x="106" y="46"/>
                </a:lnTo>
                <a:lnTo>
                  <a:pt x="105" y="46"/>
                </a:lnTo>
                <a:lnTo>
                  <a:pt x="105" y="44"/>
                </a:lnTo>
                <a:lnTo>
                  <a:pt x="107" y="44"/>
                </a:lnTo>
                <a:lnTo>
                  <a:pt x="108" y="44"/>
                </a:lnTo>
                <a:lnTo>
                  <a:pt x="109" y="44"/>
                </a:lnTo>
                <a:lnTo>
                  <a:pt x="111" y="45"/>
                </a:lnTo>
                <a:lnTo>
                  <a:pt x="111" y="47"/>
                </a:lnTo>
                <a:lnTo>
                  <a:pt x="109" y="49"/>
                </a:lnTo>
                <a:lnTo>
                  <a:pt x="108" y="51"/>
                </a:lnTo>
                <a:lnTo>
                  <a:pt x="107" y="53"/>
                </a:lnTo>
                <a:lnTo>
                  <a:pt x="108" y="55"/>
                </a:lnTo>
                <a:lnTo>
                  <a:pt x="108" y="54"/>
                </a:lnTo>
                <a:lnTo>
                  <a:pt x="109" y="53"/>
                </a:lnTo>
                <a:lnTo>
                  <a:pt x="110" y="51"/>
                </a:lnTo>
                <a:lnTo>
                  <a:pt x="111" y="49"/>
                </a:lnTo>
                <a:lnTo>
                  <a:pt x="112" y="48"/>
                </a:lnTo>
                <a:lnTo>
                  <a:pt x="115" y="49"/>
                </a:lnTo>
                <a:lnTo>
                  <a:pt x="116" y="50"/>
                </a:lnTo>
                <a:lnTo>
                  <a:pt x="116" y="51"/>
                </a:lnTo>
                <a:lnTo>
                  <a:pt x="116" y="54"/>
                </a:lnTo>
                <a:lnTo>
                  <a:pt x="116" y="56"/>
                </a:lnTo>
                <a:lnTo>
                  <a:pt x="116" y="58"/>
                </a:lnTo>
                <a:lnTo>
                  <a:pt x="118" y="59"/>
                </a:lnTo>
                <a:lnTo>
                  <a:pt x="119" y="59"/>
                </a:lnTo>
                <a:lnTo>
                  <a:pt x="119" y="57"/>
                </a:lnTo>
                <a:lnTo>
                  <a:pt x="118" y="55"/>
                </a:lnTo>
                <a:lnTo>
                  <a:pt x="118" y="54"/>
                </a:lnTo>
                <a:lnTo>
                  <a:pt x="119" y="53"/>
                </a:lnTo>
                <a:lnTo>
                  <a:pt x="119" y="52"/>
                </a:lnTo>
                <a:lnTo>
                  <a:pt x="121" y="51"/>
                </a:lnTo>
                <a:lnTo>
                  <a:pt x="122" y="51"/>
                </a:lnTo>
                <a:lnTo>
                  <a:pt x="124" y="51"/>
                </a:lnTo>
                <a:lnTo>
                  <a:pt x="126" y="51"/>
                </a:lnTo>
                <a:lnTo>
                  <a:pt x="127" y="51"/>
                </a:lnTo>
                <a:lnTo>
                  <a:pt x="128" y="52"/>
                </a:lnTo>
                <a:lnTo>
                  <a:pt x="130" y="52"/>
                </a:lnTo>
                <a:lnTo>
                  <a:pt x="129" y="51"/>
                </a:lnTo>
                <a:lnTo>
                  <a:pt x="129" y="50"/>
                </a:lnTo>
                <a:lnTo>
                  <a:pt x="127" y="49"/>
                </a:lnTo>
                <a:lnTo>
                  <a:pt x="124" y="49"/>
                </a:lnTo>
                <a:lnTo>
                  <a:pt x="121" y="49"/>
                </a:lnTo>
                <a:lnTo>
                  <a:pt x="119" y="48"/>
                </a:lnTo>
                <a:lnTo>
                  <a:pt x="119" y="46"/>
                </a:lnTo>
                <a:lnTo>
                  <a:pt x="116" y="45"/>
                </a:lnTo>
                <a:lnTo>
                  <a:pt x="115" y="44"/>
                </a:lnTo>
                <a:lnTo>
                  <a:pt x="115" y="42"/>
                </a:lnTo>
                <a:lnTo>
                  <a:pt x="114" y="41"/>
                </a:lnTo>
                <a:lnTo>
                  <a:pt x="119" y="39"/>
                </a:lnTo>
                <a:lnTo>
                  <a:pt x="121" y="39"/>
                </a:lnTo>
                <a:lnTo>
                  <a:pt x="123" y="39"/>
                </a:lnTo>
                <a:lnTo>
                  <a:pt x="124" y="41"/>
                </a:lnTo>
                <a:lnTo>
                  <a:pt x="127" y="43"/>
                </a:lnTo>
                <a:lnTo>
                  <a:pt x="128" y="45"/>
                </a:lnTo>
                <a:lnTo>
                  <a:pt x="130" y="47"/>
                </a:lnTo>
                <a:lnTo>
                  <a:pt x="132" y="49"/>
                </a:lnTo>
                <a:lnTo>
                  <a:pt x="136" y="49"/>
                </a:lnTo>
                <a:lnTo>
                  <a:pt x="139" y="49"/>
                </a:lnTo>
                <a:lnTo>
                  <a:pt x="140" y="50"/>
                </a:lnTo>
                <a:lnTo>
                  <a:pt x="140" y="51"/>
                </a:lnTo>
                <a:lnTo>
                  <a:pt x="139" y="53"/>
                </a:lnTo>
                <a:lnTo>
                  <a:pt x="137" y="54"/>
                </a:lnTo>
                <a:lnTo>
                  <a:pt x="139" y="56"/>
                </a:lnTo>
                <a:lnTo>
                  <a:pt x="140" y="55"/>
                </a:lnTo>
                <a:lnTo>
                  <a:pt x="142" y="54"/>
                </a:lnTo>
                <a:lnTo>
                  <a:pt x="145" y="56"/>
                </a:lnTo>
                <a:lnTo>
                  <a:pt x="147" y="55"/>
                </a:lnTo>
                <a:lnTo>
                  <a:pt x="146" y="54"/>
                </a:lnTo>
                <a:lnTo>
                  <a:pt x="145" y="54"/>
                </a:lnTo>
                <a:lnTo>
                  <a:pt x="143" y="53"/>
                </a:lnTo>
                <a:lnTo>
                  <a:pt x="143" y="52"/>
                </a:lnTo>
                <a:lnTo>
                  <a:pt x="143" y="50"/>
                </a:lnTo>
                <a:lnTo>
                  <a:pt x="140" y="47"/>
                </a:lnTo>
                <a:lnTo>
                  <a:pt x="137" y="46"/>
                </a:lnTo>
                <a:lnTo>
                  <a:pt x="135" y="46"/>
                </a:lnTo>
                <a:lnTo>
                  <a:pt x="132" y="47"/>
                </a:lnTo>
                <a:lnTo>
                  <a:pt x="131" y="46"/>
                </a:lnTo>
                <a:lnTo>
                  <a:pt x="131" y="44"/>
                </a:lnTo>
                <a:lnTo>
                  <a:pt x="129" y="43"/>
                </a:lnTo>
                <a:lnTo>
                  <a:pt x="129" y="41"/>
                </a:lnTo>
                <a:lnTo>
                  <a:pt x="129" y="40"/>
                </a:lnTo>
                <a:lnTo>
                  <a:pt x="129" y="39"/>
                </a:lnTo>
                <a:lnTo>
                  <a:pt x="127" y="37"/>
                </a:lnTo>
                <a:lnTo>
                  <a:pt x="127" y="36"/>
                </a:lnTo>
                <a:lnTo>
                  <a:pt x="127" y="34"/>
                </a:lnTo>
                <a:lnTo>
                  <a:pt x="128" y="33"/>
                </a:lnTo>
                <a:lnTo>
                  <a:pt x="129" y="31"/>
                </a:lnTo>
                <a:lnTo>
                  <a:pt x="130" y="30"/>
                </a:lnTo>
                <a:lnTo>
                  <a:pt x="131" y="29"/>
                </a:lnTo>
                <a:lnTo>
                  <a:pt x="131" y="28"/>
                </a:lnTo>
                <a:lnTo>
                  <a:pt x="132" y="26"/>
                </a:lnTo>
                <a:lnTo>
                  <a:pt x="134" y="25"/>
                </a:lnTo>
                <a:lnTo>
                  <a:pt x="136" y="23"/>
                </a:lnTo>
                <a:lnTo>
                  <a:pt x="140" y="23"/>
                </a:lnTo>
                <a:lnTo>
                  <a:pt x="143" y="23"/>
                </a:lnTo>
                <a:lnTo>
                  <a:pt x="145" y="22"/>
                </a:lnTo>
                <a:lnTo>
                  <a:pt x="147" y="21"/>
                </a:lnTo>
                <a:lnTo>
                  <a:pt x="148" y="22"/>
                </a:lnTo>
                <a:lnTo>
                  <a:pt x="147" y="23"/>
                </a:lnTo>
                <a:lnTo>
                  <a:pt x="147" y="25"/>
                </a:lnTo>
                <a:lnTo>
                  <a:pt x="146" y="28"/>
                </a:lnTo>
                <a:lnTo>
                  <a:pt x="146" y="29"/>
                </a:lnTo>
                <a:lnTo>
                  <a:pt x="147" y="30"/>
                </a:lnTo>
                <a:lnTo>
                  <a:pt x="148" y="31"/>
                </a:lnTo>
                <a:lnTo>
                  <a:pt x="149" y="32"/>
                </a:lnTo>
                <a:lnTo>
                  <a:pt x="148" y="33"/>
                </a:lnTo>
                <a:lnTo>
                  <a:pt x="147" y="36"/>
                </a:lnTo>
                <a:lnTo>
                  <a:pt x="147" y="39"/>
                </a:lnTo>
                <a:lnTo>
                  <a:pt x="148" y="39"/>
                </a:lnTo>
                <a:lnTo>
                  <a:pt x="149" y="40"/>
                </a:lnTo>
                <a:lnTo>
                  <a:pt x="150" y="38"/>
                </a:lnTo>
                <a:lnTo>
                  <a:pt x="149" y="36"/>
                </a:lnTo>
                <a:lnTo>
                  <a:pt x="149" y="35"/>
                </a:lnTo>
                <a:lnTo>
                  <a:pt x="149" y="33"/>
                </a:lnTo>
                <a:lnTo>
                  <a:pt x="150" y="33"/>
                </a:lnTo>
                <a:lnTo>
                  <a:pt x="153" y="33"/>
                </a:lnTo>
                <a:lnTo>
                  <a:pt x="156" y="33"/>
                </a:lnTo>
                <a:lnTo>
                  <a:pt x="157" y="33"/>
                </a:lnTo>
                <a:lnTo>
                  <a:pt x="159" y="34"/>
                </a:lnTo>
                <a:lnTo>
                  <a:pt x="160" y="33"/>
                </a:lnTo>
                <a:lnTo>
                  <a:pt x="160" y="32"/>
                </a:lnTo>
                <a:lnTo>
                  <a:pt x="158" y="33"/>
                </a:lnTo>
                <a:lnTo>
                  <a:pt x="155" y="32"/>
                </a:lnTo>
                <a:lnTo>
                  <a:pt x="153" y="31"/>
                </a:lnTo>
                <a:lnTo>
                  <a:pt x="152" y="31"/>
                </a:lnTo>
                <a:lnTo>
                  <a:pt x="149" y="29"/>
                </a:lnTo>
                <a:lnTo>
                  <a:pt x="150" y="27"/>
                </a:lnTo>
                <a:lnTo>
                  <a:pt x="153" y="25"/>
                </a:lnTo>
                <a:lnTo>
                  <a:pt x="153" y="24"/>
                </a:lnTo>
                <a:lnTo>
                  <a:pt x="153" y="23"/>
                </a:lnTo>
                <a:lnTo>
                  <a:pt x="153" y="21"/>
                </a:lnTo>
                <a:lnTo>
                  <a:pt x="156" y="19"/>
                </a:lnTo>
                <a:lnTo>
                  <a:pt x="156" y="21"/>
                </a:lnTo>
                <a:lnTo>
                  <a:pt x="155" y="23"/>
                </a:lnTo>
                <a:lnTo>
                  <a:pt x="157" y="21"/>
                </a:lnTo>
                <a:lnTo>
                  <a:pt x="157" y="18"/>
                </a:lnTo>
                <a:lnTo>
                  <a:pt x="159" y="16"/>
                </a:lnTo>
                <a:lnTo>
                  <a:pt x="160" y="14"/>
                </a:lnTo>
                <a:lnTo>
                  <a:pt x="160" y="13"/>
                </a:lnTo>
                <a:lnTo>
                  <a:pt x="161" y="12"/>
                </a:lnTo>
                <a:lnTo>
                  <a:pt x="162" y="11"/>
                </a:lnTo>
                <a:lnTo>
                  <a:pt x="164" y="12"/>
                </a:lnTo>
                <a:lnTo>
                  <a:pt x="165" y="14"/>
                </a:lnTo>
                <a:lnTo>
                  <a:pt x="167" y="16"/>
                </a:lnTo>
                <a:lnTo>
                  <a:pt x="165" y="19"/>
                </a:lnTo>
                <a:lnTo>
                  <a:pt x="164" y="22"/>
                </a:lnTo>
                <a:lnTo>
                  <a:pt x="164" y="26"/>
                </a:lnTo>
                <a:lnTo>
                  <a:pt x="164" y="28"/>
                </a:lnTo>
                <a:lnTo>
                  <a:pt x="167" y="29"/>
                </a:lnTo>
                <a:lnTo>
                  <a:pt x="167" y="31"/>
                </a:lnTo>
                <a:lnTo>
                  <a:pt x="166" y="33"/>
                </a:lnTo>
                <a:lnTo>
                  <a:pt x="165" y="33"/>
                </a:lnTo>
                <a:lnTo>
                  <a:pt x="164" y="36"/>
                </a:lnTo>
                <a:lnTo>
                  <a:pt x="165" y="38"/>
                </a:lnTo>
                <a:lnTo>
                  <a:pt x="164" y="39"/>
                </a:lnTo>
                <a:lnTo>
                  <a:pt x="164" y="41"/>
                </a:lnTo>
                <a:lnTo>
                  <a:pt x="164" y="43"/>
                </a:lnTo>
                <a:lnTo>
                  <a:pt x="159" y="46"/>
                </a:lnTo>
                <a:lnTo>
                  <a:pt x="158" y="48"/>
                </a:lnTo>
                <a:lnTo>
                  <a:pt x="157" y="51"/>
                </a:lnTo>
                <a:lnTo>
                  <a:pt x="159" y="49"/>
                </a:lnTo>
                <a:lnTo>
                  <a:pt x="162" y="46"/>
                </a:lnTo>
                <a:lnTo>
                  <a:pt x="165" y="44"/>
                </a:lnTo>
                <a:lnTo>
                  <a:pt x="167" y="45"/>
                </a:lnTo>
                <a:lnTo>
                  <a:pt x="167" y="39"/>
                </a:lnTo>
                <a:lnTo>
                  <a:pt x="167" y="36"/>
                </a:lnTo>
                <a:lnTo>
                  <a:pt x="168" y="35"/>
                </a:lnTo>
                <a:lnTo>
                  <a:pt x="168" y="32"/>
                </a:lnTo>
                <a:lnTo>
                  <a:pt x="170" y="33"/>
                </a:lnTo>
                <a:lnTo>
                  <a:pt x="172" y="33"/>
                </a:lnTo>
                <a:lnTo>
                  <a:pt x="173" y="36"/>
                </a:lnTo>
                <a:lnTo>
                  <a:pt x="174" y="36"/>
                </a:lnTo>
                <a:lnTo>
                  <a:pt x="177" y="36"/>
                </a:lnTo>
                <a:lnTo>
                  <a:pt x="178" y="37"/>
                </a:lnTo>
                <a:lnTo>
                  <a:pt x="181" y="37"/>
                </a:lnTo>
                <a:lnTo>
                  <a:pt x="181" y="36"/>
                </a:lnTo>
                <a:lnTo>
                  <a:pt x="180" y="34"/>
                </a:lnTo>
                <a:lnTo>
                  <a:pt x="179" y="34"/>
                </a:lnTo>
                <a:lnTo>
                  <a:pt x="177" y="34"/>
                </a:lnTo>
                <a:lnTo>
                  <a:pt x="175" y="33"/>
                </a:lnTo>
                <a:lnTo>
                  <a:pt x="174" y="31"/>
                </a:lnTo>
                <a:lnTo>
                  <a:pt x="173" y="30"/>
                </a:lnTo>
                <a:lnTo>
                  <a:pt x="171" y="29"/>
                </a:lnTo>
                <a:lnTo>
                  <a:pt x="171" y="28"/>
                </a:lnTo>
                <a:lnTo>
                  <a:pt x="171" y="26"/>
                </a:lnTo>
                <a:lnTo>
                  <a:pt x="171" y="24"/>
                </a:lnTo>
                <a:lnTo>
                  <a:pt x="170" y="22"/>
                </a:lnTo>
                <a:lnTo>
                  <a:pt x="172" y="21"/>
                </a:lnTo>
                <a:lnTo>
                  <a:pt x="174" y="21"/>
                </a:lnTo>
                <a:lnTo>
                  <a:pt x="175" y="21"/>
                </a:lnTo>
                <a:lnTo>
                  <a:pt x="178" y="19"/>
                </a:lnTo>
                <a:lnTo>
                  <a:pt x="178" y="18"/>
                </a:lnTo>
                <a:lnTo>
                  <a:pt x="178" y="16"/>
                </a:lnTo>
                <a:lnTo>
                  <a:pt x="177" y="16"/>
                </a:lnTo>
                <a:lnTo>
                  <a:pt x="178" y="14"/>
                </a:lnTo>
                <a:lnTo>
                  <a:pt x="180" y="13"/>
                </a:lnTo>
                <a:lnTo>
                  <a:pt x="181" y="12"/>
                </a:lnTo>
                <a:lnTo>
                  <a:pt x="184" y="11"/>
                </a:lnTo>
                <a:lnTo>
                  <a:pt x="184" y="10"/>
                </a:lnTo>
                <a:lnTo>
                  <a:pt x="185" y="10"/>
                </a:lnTo>
                <a:lnTo>
                  <a:pt x="184" y="11"/>
                </a:lnTo>
                <a:lnTo>
                  <a:pt x="183" y="13"/>
                </a:lnTo>
                <a:lnTo>
                  <a:pt x="182" y="14"/>
                </a:lnTo>
                <a:lnTo>
                  <a:pt x="180" y="16"/>
                </a:lnTo>
                <a:lnTo>
                  <a:pt x="182" y="16"/>
                </a:lnTo>
                <a:lnTo>
                  <a:pt x="181" y="18"/>
                </a:lnTo>
                <a:lnTo>
                  <a:pt x="183" y="19"/>
                </a:lnTo>
                <a:lnTo>
                  <a:pt x="184" y="17"/>
                </a:lnTo>
                <a:lnTo>
                  <a:pt x="185" y="16"/>
                </a:lnTo>
                <a:lnTo>
                  <a:pt x="185" y="14"/>
                </a:lnTo>
                <a:lnTo>
                  <a:pt x="187" y="13"/>
                </a:lnTo>
                <a:lnTo>
                  <a:pt x="189" y="13"/>
                </a:lnTo>
                <a:lnTo>
                  <a:pt x="189" y="15"/>
                </a:lnTo>
                <a:lnTo>
                  <a:pt x="187" y="16"/>
                </a:lnTo>
                <a:lnTo>
                  <a:pt x="187" y="18"/>
                </a:lnTo>
                <a:lnTo>
                  <a:pt x="190" y="17"/>
                </a:lnTo>
                <a:lnTo>
                  <a:pt x="191" y="16"/>
                </a:lnTo>
                <a:lnTo>
                  <a:pt x="191" y="15"/>
                </a:lnTo>
                <a:lnTo>
                  <a:pt x="191" y="13"/>
                </a:lnTo>
                <a:lnTo>
                  <a:pt x="192" y="13"/>
                </a:lnTo>
                <a:lnTo>
                  <a:pt x="192" y="11"/>
                </a:lnTo>
                <a:lnTo>
                  <a:pt x="190" y="11"/>
                </a:lnTo>
                <a:lnTo>
                  <a:pt x="190" y="9"/>
                </a:lnTo>
                <a:lnTo>
                  <a:pt x="190" y="7"/>
                </a:lnTo>
                <a:lnTo>
                  <a:pt x="191" y="6"/>
                </a:lnTo>
                <a:lnTo>
                  <a:pt x="193" y="5"/>
                </a:lnTo>
                <a:lnTo>
                  <a:pt x="195" y="6"/>
                </a:lnTo>
                <a:lnTo>
                  <a:pt x="196" y="7"/>
                </a:lnTo>
                <a:lnTo>
                  <a:pt x="199" y="8"/>
                </a:lnTo>
                <a:lnTo>
                  <a:pt x="202" y="10"/>
                </a:lnTo>
                <a:lnTo>
                  <a:pt x="203" y="12"/>
                </a:lnTo>
                <a:lnTo>
                  <a:pt x="206" y="13"/>
                </a:lnTo>
                <a:lnTo>
                  <a:pt x="208" y="14"/>
                </a:lnTo>
                <a:lnTo>
                  <a:pt x="211" y="13"/>
                </a:lnTo>
                <a:lnTo>
                  <a:pt x="214" y="13"/>
                </a:lnTo>
                <a:lnTo>
                  <a:pt x="212" y="12"/>
                </a:lnTo>
                <a:lnTo>
                  <a:pt x="211" y="11"/>
                </a:lnTo>
                <a:lnTo>
                  <a:pt x="209" y="9"/>
                </a:lnTo>
                <a:lnTo>
                  <a:pt x="209" y="8"/>
                </a:lnTo>
                <a:lnTo>
                  <a:pt x="209" y="6"/>
                </a:lnTo>
                <a:lnTo>
                  <a:pt x="212" y="5"/>
                </a:lnTo>
                <a:lnTo>
                  <a:pt x="214" y="4"/>
                </a:lnTo>
                <a:lnTo>
                  <a:pt x="212" y="3"/>
                </a:lnTo>
                <a:lnTo>
                  <a:pt x="208" y="3"/>
                </a:lnTo>
                <a:lnTo>
                  <a:pt x="207" y="3"/>
                </a:lnTo>
                <a:lnTo>
                  <a:pt x="205" y="3"/>
                </a:lnTo>
                <a:lnTo>
                  <a:pt x="208" y="1"/>
                </a:lnTo>
                <a:lnTo>
                  <a:pt x="209" y="1"/>
                </a:lnTo>
                <a:lnTo>
                  <a:pt x="211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32" name="Freeform 188"/>
          <p:cNvSpPr>
            <a:spLocks/>
          </p:cNvSpPr>
          <p:nvPr/>
        </p:nvSpPr>
        <p:spPr bwMode="auto">
          <a:xfrm>
            <a:off x="4529931" y="2235200"/>
            <a:ext cx="220133" cy="236538"/>
          </a:xfrm>
          <a:custGeom>
            <a:avLst/>
            <a:gdLst>
              <a:gd name="T0" fmla="*/ 2147483647 w 138"/>
              <a:gd name="T1" fmla="*/ 2147483647 h 149"/>
              <a:gd name="T2" fmla="*/ 2147483647 w 138"/>
              <a:gd name="T3" fmla="*/ 2147483647 h 149"/>
              <a:gd name="T4" fmla="*/ 2147483647 w 138"/>
              <a:gd name="T5" fmla="*/ 2147483647 h 149"/>
              <a:gd name="T6" fmla="*/ 2147483647 w 138"/>
              <a:gd name="T7" fmla="*/ 2147483647 h 149"/>
              <a:gd name="T8" fmla="*/ 0 w 138"/>
              <a:gd name="T9" fmla="*/ 2147483647 h 149"/>
              <a:gd name="T10" fmla="*/ 2147483647 w 138"/>
              <a:gd name="T11" fmla="*/ 2147483647 h 149"/>
              <a:gd name="T12" fmla="*/ 2147483647 w 138"/>
              <a:gd name="T13" fmla="*/ 2147483647 h 149"/>
              <a:gd name="T14" fmla="*/ 2147483647 w 138"/>
              <a:gd name="T15" fmla="*/ 2147483647 h 149"/>
              <a:gd name="T16" fmla="*/ 2147483647 w 138"/>
              <a:gd name="T17" fmla="*/ 2147483647 h 149"/>
              <a:gd name="T18" fmla="*/ 2147483647 w 138"/>
              <a:gd name="T19" fmla="*/ 2147483647 h 149"/>
              <a:gd name="T20" fmla="*/ 2147483647 w 138"/>
              <a:gd name="T21" fmla="*/ 2147483647 h 149"/>
              <a:gd name="T22" fmla="*/ 2147483647 w 138"/>
              <a:gd name="T23" fmla="*/ 2147483647 h 149"/>
              <a:gd name="T24" fmla="*/ 2147483647 w 138"/>
              <a:gd name="T25" fmla="*/ 2147483647 h 149"/>
              <a:gd name="T26" fmla="*/ 2147483647 w 138"/>
              <a:gd name="T27" fmla="*/ 2147483647 h 149"/>
              <a:gd name="T28" fmla="*/ 2147483647 w 138"/>
              <a:gd name="T29" fmla="*/ 2147483647 h 149"/>
              <a:gd name="T30" fmla="*/ 2147483647 w 138"/>
              <a:gd name="T31" fmla="*/ 2147483647 h 149"/>
              <a:gd name="T32" fmla="*/ 2147483647 w 138"/>
              <a:gd name="T33" fmla="*/ 2147483647 h 149"/>
              <a:gd name="T34" fmla="*/ 2147483647 w 138"/>
              <a:gd name="T35" fmla="*/ 2147483647 h 149"/>
              <a:gd name="T36" fmla="*/ 2147483647 w 138"/>
              <a:gd name="T37" fmla="*/ 2147483647 h 149"/>
              <a:gd name="T38" fmla="*/ 2147483647 w 138"/>
              <a:gd name="T39" fmla="*/ 2147483647 h 149"/>
              <a:gd name="T40" fmla="*/ 2147483647 w 138"/>
              <a:gd name="T41" fmla="*/ 2147483647 h 149"/>
              <a:gd name="T42" fmla="*/ 2147483647 w 138"/>
              <a:gd name="T43" fmla="*/ 2147483647 h 149"/>
              <a:gd name="T44" fmla="*/ 2147483647 w 138"/>
              <a:gd name="T45" fmla="*/ 2147483647 h 149"/>
              <a:gd name="T46" fmla="*/ 2147483647 w 138"/>
              <a:gd name="T47" fmla="*/ 2147483647 h 149"/>
              <a:gd name="T48" fmla="*/ 2147483647 w 138"/>
              <a:gd name="T49" fmla="*/ 2147483647 h 149"/>
              <a:gd name="T50" fmla="*/ 2147483647 w 138"/>
              <a:gd name="T51" fmla="*/ 2147483647 h 149"/>
              <a:gd name="T52" fmla="*/ 2147483647 w 138"/>
              <a:gd name="T53" fmla="*/ 2147483647 h 149"/>
              <a:gd name="T54" fmla="*/ 2147483647 w 138"/>
              <a:gd name="T55" fmla="*/ 2147483647 h 149"/>
              <a:gd name="T56" fmla="*/ 2147483647 w 138"/>
              <a:gd name="T57" fmla="*/ 2147483647 h 149"/>
              <a:gd name="T58" fmla="*/ 2147483647 w 138"/>
              <a:gd name="T59" fmla="*/ 2147483647 h 149"/>
              <a:gd name="T60" fmla="*/ 2147483647 w 138"/>
              <a:gd name="T61" fmla="*/ 2147483647 h 149"/>
              <a:gd name="T62" fmla="*/ 2147483647 w 138"/>
              <a:gd name="T63" fmla="*/ 2147483647 h 149"/>
              <a:gd name="T64" fmla="*/ 2147483647 w 138"/>
              <a:gd name="T65" fmla="*/ 2147483647 h 149"/>
              <a:gd name="T66" fmla="*/ 2147483647 w 138"/>
              <a:gd name="T67" fmla="*/ 2147483647 h 149"/>
              <a:gd name="T68" fmla="*/ 2147483647 w 138"/>
              <a:gd name="T69" fmla="*/ 2147483647 h 149"/>
              <a:gd name="T70" fmla="*/ 2147483647 w 138"/>
              <a:gd name="T71" fmla="*/ 2147483647 h 149"/>
              <a:gd name="T72" fmla="*/ 2147483647 w 138"/>
              <a:gd name="T73" fmla="*/ 2147483647 h 149"/>
              <a:gd name="T74" fmla="*/ 2147483647 w 138"/>
              <a:gd name="T75" fmla="*/ 2147483647 h 149"/>
              <a:gd name="T76" fmla="*/ 2147483647 w 138"/>
              <a:gd name="T77" fmla="*/ 2147483647 h 149"/>
              <a:gd name="T78" fmla="*/ 2147483647 w 138"/>
              <a:gd name="T79" fmla="*/ 2147483647 h 149"/>
              <a:gd name="T80" fmla="*/ 2147483647 w 138"/>
              <a:gd name="T81" fmla="*/ 2147483647 h 149"/>
              <a:gd name="T82" fmla="*/ 2147483647 w 138"/>
              <a:gd name="T83" fmla="*/ 2147483647 h 149"/>
              <a:gd name="T84" fmla="*/ 2147483647 w 138"/>
              <a:gd name="T85" fmla="*/ 2147483647 h 149"/>
              <a:gd name="T86" fmla="*/ 2147483647 w 138"/>
              <a:gd name="T87" fmla="*/ 2147483647 h 149"/>
              <a:gd name="T88" fmla="*/ 2147483647 w 138"/>
              <a:gd name="T89" fmla="*/ 2147483647 h 149"/>
              <a:gd name="T90" fmla="*/ 2147483647 w 138"/>
              <a:gd name="T91" fmla="*/ 2147483647 h 149"/>
              <a:gd name="T92" fmla="*/ 2147483647 w 138"/>
              <a:gd name="T93" fmla="*/ 2147483647 h 149"/>
              <a:gd name="T94" fmla="*/ 2147483647 w 138"/>
              <a:gd name="T95" fmla="*/ 2147483647 h 149"/>
              <a:gd name="T96" fmla="*/ 2147483647 w 138"/>
              <a:gd name="T97" fmla="*/ 2147483647 h 149"/>
              <a:gd name="T98" fmla="*/ 2147483647 w 138"/>
              <a:gd name="T99" fmla="*/ 2147483647 h 149"/>
              <a:gd name="T100" fmla="*/ 2147483647 w 138"/>
              <a:gd name="T101" fmla="*/ 2147483647 h 149"/>
              <a:gd name="T102" fmla="*/ 2147483647 w 138"/>
              <a:gd name="T103" fmla="*/ 0 h 149"/>
              <a:gd name="T104" fmla="*/ 2147483647 w 138"/>
              <a:gd name="T105" fmla="*/ 2147483647 h 149"/>
              <a:gd name="T106" fmla="*/ 2147483647 w 138"/>
              <a:gd name="T107" fmla="*/ 2147483647 h 149"/>
              <a:gd name="T108" fmla="*/ 2147483647 w 138"/>
              <a:gd name="T109" fmla="*/ 2147483647 h 149"/>
              <a:gd name="T110" fmla="*/ 2147483647 w 138"/>
              <a:gd name="T111" fmla="*/ 2147483647 h 149"/>
              <a:gd name="T112" fmla="*/ 2147483647 w 138"/>
              <a:gd name="T113" fmla="*/ 2147483647 h 149"/>
              <a:gd name="T114" fmla="*/ 2147483647 w 138"/>
              <a:gd name="T115" fmla="*/ 2147483647 h 1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8" h="149">
                <a:moveTo>
                  <a:pt x="2" y="146"/>
                </a:moveTo>
                <a:lnTo>
                  <a:pt x="7" y="144"/>
                </a:lnTo>
                <a:lnTo>
                  <a:pt x="8" y="143"/>
                </a:lnTo>
                <a:lnTo>
                  <a:pt x="10" y="142"/>
                </a:lnTo>
                <a:lnTo>
                  <a:pt x="11" y="142"/>
                </a:lnTo>
                <a:lnTo>
                  <a:pt x="18" y="141"/>
                </a:lnTo>
                <a:lnTo>
                  <a:pt x="18" y="142"/>
                </a:lnTo>
                <a:lnTo>
                  <a:pt x="16" y="143"/>
                </a:lnTo>
                <a:lnTo>
                  <a:pt x="18" y="143"/>
                </a:lnTo>
                <a:lnTo>
                  <a:pt x="18" y="148"/>
                </a:lnTo>
                <a:lnTo>
                  <a:pt x="19" y="146"/>
                </a:lnTo>
                <a:lnTo>
                  <a:pt x="25" y="145"/>
                </a:lnTo>
                <a:lnTo>
                  <a:pt x="26" y="146"/>
                </a:lnTo>
                <a:lnTo>
                  <a:pt x="27" y="146"/>
                </a:lnTo>
                <a:lnTo>
                  <a:pt x="26" y="143"/>
                </a:lnTo>
                <a:lnTo>
                  <a:pt x="22" y="144"/>
                </a:lnTo>
                <a:lnTo>
                  <a:pt x="19" y="141"/>
                </a:lnTo>
                <a:lnTo>
                  <a:pt x="26" y="140"/>
                </a:lnTo>
                <a:lnTo>
                  <a:pt x="26" y="142"/>
                </a:lnTo>
                <a:lnTo>
                  <a:pt x="31" y="140"/>
                </a:lnTo>
                <a:lnTo>
                  <a:pt x="35" y="136"/>
                </a:lnTo>
                <a:lnTo>
                  <a:pt x="34" y="135"/>
                </a:lnTo>
                <a:lnTo>
                  <a:pt x="29" y="138"/>
                </a:lnTo>
                <a:lnTo>
                  <a:pt x="26" y="138"/>
                </a:lnTo>
                <a:lnTo>
                  <a:pt x="20" y="140"/>
                </a:lnTo>
                <a:lnTo>
                  <a:pt x="18" y="140"/>
                </a:lnTo>
                <a:lnTo>
                  <a:pt x="19" y="138"/>
                </a:lnTo>
                <a:lnTo>
                  <a:pt x="15" y="140"/>
                </a:lnTo>
                <a:lnTo>
                  <a:pt x="13" y="141"/>
                </a:lnTo>
                <a:lnTo>
                  <a:pt x="11" y="140"/>
                </a:lnTo>
                <a:lnTo>
                  <a:pt x="5" y="143"/>
                </a:lnTo>
                <a:lnTo>
                  <a:pt x="1" y="145"/>
                </a:lnTo>
                <a:lnTo>
                  <a:pt x="1" y="143"/>
                </a:lnTo>
                <a:lnTo>
                  <a:pt x="7" y="139"/>
                </a:lnTo>
                <a:lnTo>
                  <a:pt x="13" y="137"/>
                </a:lnTo>
                <a:lnTo>
                  <a:pt x="18" y="137"/>
                </a:lnTo>
                <a:lnTo>
                  <a:pt x="15" y="136"/>
                </a:lnTo>
                <a:lnTo>
                  <a:pt x="16" y="134"/>
                </a:lnTo>
                <a:lnTo>
                  <a:pt x="10" y="136"/>
                </a:lnTo>
                <a:lnTo>
                  <a:pt x="6" y="137"/>
                </a:lnTo>
                <a:lnTo>
                  <a:pt x="5" y="138"/>
                </a:lnTo>
                <a:lnTo>
                  <a:pt x="5" y="136"/>
                </a:lnTo>
                <a:lnTo>
                  <a:pt x="3" y="136"/>
                </a:lnTo>
                <a:lnTo>
                  <a:pt x="1" y="135"/>
                </a:lnTo>
                <a:lnTo>
                  <a:pt x="5" y="132"/>
                </a:lnTo>
                <a:lnTo>
                  <a:pt x="7" y="131"/>
                </a:lnTo>
                <a:lnTo>
                  <a:pt x="5" y="128"/>
                </a:lnTo>
                <a:lnTo>
                  <a:pt x="6" y="127"/>
                </a:lnTo>
                <a:lnTo>
                  <a:pt x="2" y="125"/>
                </a:lnTo>
                <a:lnTo>
                  <a:pt x="0" y="124"/>
                </a:lnTo>
                <a:lnTo>
                  <a:pt x="5" y="122"/>
                </a:lnTo>
                <a:lnTo>
                  <a:pt x="7" y="123"/>
                </a:lnTo>
                <a:lnTo>
                  <a:pt x="8" y="125"/>
                </a:lnTo>
                <a:lnTo>
                  <a:pt x="9" y="128"/>
                </a:lnTo>
                <a:lnTo>
                  <a:pt x="14" y="127"/>
                </a:lnTo>
                <a:lnTo>
                  <a:pt x="10" y="127"/>
                </a:lnTo>
                <a:lnTo>
                  <a:pt x="10" y="124"/>
                </a:lnTo>
                <a:lnTo>
                  <a:pt x="8" y="123"/>
                </a:lnTo>
                <a:lnTo>
                  <a:pt x="13" y="123"/>
                </a:lnTo>
                <a:lnTo>
                  <a:pt x="17" y="123"/>
                </a:lnTo>
                <a:lnTo>
                  <a:pt x="18" y="123"/>
                </a:lnTo>
                <a:lnTo>
                  <a:pt x="21" y="124"/>
                </a:lnTo>
                <a:lnTo>
                  <a:pt x="22" y="124"/>
                </a:lnTo>
                <a:lnTo>
                  <a:pt x="21" y="123"/>
                </a:lnTo>
                <a:lnTo>
                  <a:pt x="19" y="122"/>
                </a:lnTo>
                <a:lnTo>
                  <a:pt x="16" y="121"/>
                </a:lnTo>
                <a:lnTo>
                  <a:pt x="18" y="120"/>
                </a:lnTo>
                <a:lnTo>
                  <a:pt x="20" y="120"/>
                </a:lnTo>
                <a:lnTo>
                  <a:pt x="23" y="119"/>
                </a:lnTo>
                <a:lnTo>
                  <a:pt x="21" y="118"/>
                </a:lnTo>
                <a:lnTo>
                  <a:pt x="18" y="119"/>
                </a:lnTo>
                <a:lnTo>
                  <a:pt x="16" y="120"/>
                </a:lnTo>
                <a:lnTo>
                  <a:pt x="15" y="121"/>
                </a:lnTo>
                <a:lnTo>
                  <a:pt x="10" y="122"/>
                </a:lnTo>
                <a:lnTo>
                  <a:pt x="7" y="122"/>
                </a:lnTo>
                <a:lnTo>
                  <a:pt x="8" y="118"/>
                </a:lnTo>
                <a:lnTo>
                  <a:pt x="11" y="118"/>
                </a:lnTo>
                <a:lnTo>
                  <a:pt x="8" y="118"/>
                </a:lnTo>
                <a:lnTo>
                  <a:pt x="6" y="116"/>
                </a:lnTo>
                <a:lnTo>
                  <a:pt x="7" y="115"/>
                </a:lnTo>
                <a:lnTo>
                  <a:pt x="8" y="115"/>
                </a:lnTo>
                <a:lnTo>
                  <a:pt x="11" y="115"/>
                </a:lnTo>
                <a:lnTo>
                  <a:pt x="13" y="115"/>
                </a:lnTo>
                <a:lnTo>
                  <a:pt x="17" y="116"/>
                </a:lnTo>
                <a:lnTo>
                  <a:pt x="17" y="115"/>
                </a:lnTo>
                <a:lnTo>
                  <a:pt x="14" y="114"/>
                </a:lnTo>
                <a:lnTo>
                  <a:pt x="9" y="113"/>
                </a:lnTo>
                <a:lnTo>
                  <a:pt x="8" y="112"/>
                </a:lnTo>
                <a:lnTo>
                  <a:pt x="11" y="111"/>
                </a:lnTo>
                <a:lnTo>
                  <a:pt x="15" y="112"/>
                </a:lnTo>
                <a:lnTo>
                  <a:pt x="18" y="113"/>
                </a:lnTo>
                <a:lnTo>
                  <a:pt x="21" y="113"/>
                </a:lnTo>
                <a:lnTo>
                  <a:pt x="23" y="113"/>
                </a:lnTo>
                <a:lnTo>
                  <a:pt x="22" y="113"/>
                </a:lnTo>
                <a:lnTo>
                  <a:pt x="28" y="111"/>
                </a:lnTo>
                <a:lnTo>
                  <a:pt x="23" y="112"/>
                </a:lnTo>
                <a:lnTo>
                  <a:pt x="20" y="113"/>
                </a:lnTo>
                <a:lnTo>
                  <a:pt x="17" y="111"/>
                </a:lnTo>
                <a:lnTo>
                  <a:pt x="17" y="109"/>
                </a:lnTo>
                <a:lnTo>
                  <a:pt x="16" y="108"/>
                </a:lnTo>
                <a:lnTo>
                  <a:pt x="22" y="107"/>
                </a:lnTo>
                <a:lnTo>
                  <a:pt x="26" y="108"/>
                </a:lnTo>
                <a:lnTo>
                  <a:pt x="31" y="108"/>
                </a:lnTo>
                <a:lnTo>
                  <a:pt x="26" y="107"/>
                </a:lnTo>
                <a:lnTo>
                  <a:pt x="23" y="105"/>
                </a:lnTo>
                <a:lnTo>
                  <a:pt x="21" y="104"/>
                </a:lnTo>
                <a:lnTo>
                  <a:pt x="19" y="102"/>
                </a:lnTo>
                <a:lnTo>
                  <a:pt x="17" y="101"/>
                </a:lnTo>
                <a:lnTo>
                  <a:pt x="17" y="100"/>
                </a:lnTo>
                <a:lnTo>
                  <a:pt x="15" y="99"/>
                </a:lnTo>
                <a:lnTo>
                  <a:pt x="17" y="99"/>
                </a:lnTo>
                <a:lnTo>
                  <a:pt x="19" y="99"/>
                </a:lnTo>
                <a:lnTo>
                  <a:pt x="22" y="99"/>
                </a:lnTo>
                <a:lnTo>
                  <a:pt x="25" y="98"/>
                </a:lnTo>
                <a:lnTo>
                  <a:pt x="22" y="98"/>
                </a:lnTo>
                <a:lnTo>
                  <a:pt x="26" y="97"/>
                </a:lnTo>
                <a:lnTo>
                  <a:pt x="27" y="97"/>
                </a:lnTo>
                <a:lnTo>
                  <a:pt x="27" y="95"/>
                </a:lnTo>
                <a:lnTo>
                  <a:pt x="30" y="95"/>
                </a:lnTo>
                <a:lnTo>
                  <a:pt x="30" y="97"/>
                </a:lnTo>
                <a:lnTo>
                  <a:pt x="29" y="98"/>
                </a:lnTo>
                <a:lnTo>
                  <a:pt x="30" y="98"/>
                </a:lnTo>
                <a:lnTo>
                  <a:pt x="32" y="96"/>
                </a:lnTo>
                <a:lnTo>
                  <a:pt x="32" y="93"/>
                </a:lnTo>
                <a:lnTo>
                  <a:pt x="33" y="91"/>
                </a:lnTo>
                <a:lnTo>
                  <a:pt x="34" y="93"/>
                </a:lnTo>
                <a:lnTo>
                  <a:pt x="35" y="95"/>
                </a:lnTo>
                <a:lnTo>
                  <a:pt x="36" y="95"/>
                </a:lnTo>
                <a:lnTo>
                  <a:pt x="39" y="95"/>
                </a:lnTo>
                <a:lnTo>
                  <a:pt x="39" y="93"/>
                </a:lnTo>
                <a:lnTo>
                  <a:pt x="39" y="90"/>
                </a:lnTo>
                <a:lnTo>
                  <a:pt x="41" y="88"/>
                </a:lnTo>
                <a:lnTo>
                  <a:pt x="41" y="85"/>
                </a:lnTo>
                <a:lnTo>
                  <a:pt x="44" y="84"/>
                </a:lnTo>
                <a:lnTo>
                  <a:pt x="50" y="83"/>
                </a:lnTo>
                <a:lnTo>
                  <a:pt x="50" y="80"/>
                </a:lnTo>
                <a:lnTo>
                  <a:pt x="52" y="79"/>
                </a:lnTo>
                <a:lnTo>
                  <a:pt x="53" y="78"/>
                </a:lnTo>
                <a:lnTo>
                  <a:pt x="46" y="78"/>
                </a:lnTo>
                <a:lnTo>
                  <a:pt x="44" y="79"/>
                </a:lnTo>
                <a:lnTo>
                  <a:pt x="42" y="81"/>
                </a:lnTo>
                <a:lnTo>
                  <a:pt x="40" y="79"/>
                </a:lnTo>
                <a:lnTo>
                  <a:pt x="42" y="78"/>
                </a:lnTo>
                <a:lnTo>
                  <a:pt x="42" y="76"/>
                </a:lnTo>
                <a:lnTo>
                  <a:pt x="45" y="75"/>
                </a:lnTo>
                <a:lnTo>
                  <a:pt x="47" y="73"/>
                </a:lnTo>
                <a:lnTo>
                  <a:pt x="50" y="71"/>
                </a:lnTo>
                <a:lnTo>
                  <a:pt x="50" y="70"/>
                </a:lnTo>
                <a:lnTo>
                  <a:pt x="50" y="69"/>
                </a:lnTo>
                <a:lnTo>
                  <a:pt x="53" y="69"/>
                </a:lnTo>
                <a:lnTo>
                  <a:pt x="55" y="68"/>
                </a:lnTo>
                <a:lnTo>
                  <a:pt x="56" y="70"/>
                </a:lnTo>
                <a:lnTo>
                  <a:pt x="55" y="71"/>
                </a:lnTo>
                <a:lnTo>
                  <a:pt x="56" y="72"/>
                </a:lnTo>
                <a:lnTo>
                  <a:pt x="56" y="71"/>
                </a:lnTo>
                <a:lnTo>
                  <a:pt x="57" y="70"/>
                </a:lnTo>
                <a:lnTo>
                  <a:pt x="58" y="69"/>
                </a:lnTo>
                <a:lnTo>
                  <a:pt x="61" y="68"/>
                </a:lnTo>
                <a:lnTo>
                  <a:pt x="61" y="67"/>
                </a:lnTo>
                <a:lnTo>
                  <a:pt x="58" y="68"/>
                </a:lnTo>
                <a:lnTo>
                  <a:pt x="56" y="67"/>
                </a:lnTo>
                <a:lnTo>
                  <a:pt x="53" y="68"/>
                </a:lnTo>
                <a:lnTo>
                  <a:pt x="50" y="66"/>
                </a:lnTo>
                <a:lnTo>
                  <a:pt x="53" y="65"/>
                </a:lnTo>
                <a:lnTo>
                  <a:pt x="56" y="60"/>
                </a:lnTo>
                <a:lnTo>
                  <a:pt x="61" y="58"/>
                </a:lnTo>
                <a:lnTo>
                  <a:pt x="63" y="60"/>
                </a:lnTo>
                <a:lnTo>
                  <a:pt x="64" y="60"/>
                </a:lnTo>
                <a:lnTo>
                  <a:pt x="64" y="61"/>
                </a:lnTo>
                <a:lnTo>
                  <a:pt x="61" y="63"/>
                </a:lnTo>
                <a:lnTo>
                  <a:pt x="59" y="65"/>
                </a:lnTo>
                <a:lnTo>
                  <a:pt x="61" y="63"/>
                </a:lnTo>
                <a:lnTo>
                  <a:pt x="64" y="62"/>
                </a:lnTo>
                <a:lnTo>
                  <a:pt x="66" y="62"/>
                </a:lnTo>
                <a:lnTo>
                  <a:pt x="67" y="63"/>
                </a:lnTo>
                <a:lnTo>
                  <a:pt x="65" y="65"/>
                </a:lnTo>
                <a:lnTo>
                  <a:pt x="64" y="67"/>
                </a:lnTo>
                <a:lnTo>
                  <a:pt x="67" y="64"/>
                </a:lnTo>
                <a:lnTo>
                  <a:pt x="70" y="63"/>
                </a:lnTo>
                <a:lnTo>
                  <a:pt x="72" y="64"/>
                </a:lnTo>
                <a:lnTo>
                  <a:pt x="73" y="65"/>
                </a:lnTo>
                <a:lnTo>
                  <a:pt x="75" y="66"/>
                </a:lnTo>
                <a:lnTo>
                  <a:pt x="77" y="68"/>
                </a:lnTo>
                <a:lnTo>
                  <a:pt x="76" y="71"/>
                </a:lnTo>
                <a:lnTo>
                  <a:pt x="77" y="72"/>
                </a:lnTo>
                <a:lnTo>
                  <a:pt x="78" y="74"/>
                </a:lnTo>
                <a:lnTo>
                  <a:pt x="79" y="75"/>
                </a:lnTo>
                <a:lnTo>
                  <a:pt x="80" y="75"/>
                </a:lnTo>
                <a:lnTo>
                  <a:pt x="81" y="74"/>
                </a:lnTo>
                <a:lnTo>
                  <a:pt x="80" y="71"/>
                </a:lnTo>
                <a:lnTo>
                  <a:pt x="80" y="69"/>
                </a:lnTo>
                <a:lnTo>
                  <a:pt x="79" y="67"/>
                </a:lnTo>
                <a:lnTo>
                  <a:pt x="78" y="65"/>
                </a:lnTo>
                <a:lnTo>
                  <a:pt x="78" y="62"/>
                </a:lnTo>
                <a:lnTo>
                  <a:pt x="80" y="61"/>
                </a:lnTo>
                <a:lnTo>
                  <a:pt x="83" y="60"/>
                </a:lnTo>
                <a:lnTo>
                  <a:pt x="85" y="59"/>
                </a:lnTo>
                <a:lnTo>
                  <a:pt x="88" y="57"/>
                </a:lnTo>
                <a:lnTo>
                  <a:pt x="84" y="58"/>
                </a:lnTo>
                <a:lnTo>
                  <a:pt x="83" y="58"/>
                </a:lnTo>
                <a:lnTo>
                  <a:pt x="79" y="60"/>
                </a:lnTo>
                <a:lnTo>
                  <a:pt x="77" y="62"/>
                </a:lnTo>
                <a:lnTo>
                  <a:pt x="75" y="62"/>
                </a:lnTo>
                <a:lnTo>
                  <a:pt x="73" y="62"/>
                </a:lnTo>
                <a:lnTo>
                  <a:pt x="71" y="62"/>
                </a:lnTo>
                <a:lnTo>
                  <a:pt x="69" y="62"/>
                </a:lnTo>
                <a:lnTo>
                  <a:pt x="67" y="61"/>
                </a:lnTo>
                <a:lnTo>
                  <a:pt x="67" y="60"/>
                </a:lnTo>
                <a:lnTo>
                  <a:pt x="67" y="58"/>
                </a:lnTo>
                <a:lnTo>
                  <a:pt x="68" y="57"/>
                </a:lnTo>
                <a:lnTo>
                  <a:pt x="70" y="58"/>
                </a:lnTo>
                <a:lnTo>
                  <a:pt x="73" y="58"/>
                </a:lnTo>
                <a:lnTo>
                  <a:pt x="75" y="57"/>
                </a:lnTo>
                <a:lnTo>
                  <a:pt x="72" y="57"/>
                </a:lnTo>
                <a:lnTo>
                  <a:pt x="70" y="56"/>
                </a:lnTo>
                <a:lnTo>
                  <a:pt x="68" y="55"/>
                </a:lnTo>
                <a:lnTo>
                  <a:pt x="67" y="57"/>
                </a:lnTo>
                <a:lnTo>
                  <a:pt x="65" y="56"/>
                </a:lnTo>
                <a:lnTo>
                  <a:pt x="69" y="50"/>
                </a:lnTo>
                <a:lnTo>
                  <a:pt x="71" y="52"/>
                </a:lnTo>
                <a:lnTo>
                  <a:pt x="75" y="52"/>
                </a:lnTo>
                <a:lnTo>
                  <a:pt x="77" y="51"/>
                </a:lnTo>
                <a:lnTo>
                  <a:pt x="75" y="50"/>
                </a:lnTo>
                <a:lnTo>
                  <a:pt x="72" y="50"/>
                </a:lnTo>
                <a:lnTo>
                  <a:pt x="73" y="48"/>
                </a:lnTo>
                <a:lnTo>
                  <a:pt x="77" y="48"/>
                </a:lnTo>
                <a:lnTo>
                  <a:pt x="79" y="49"/>
                </a:lnTo>
                <a:lnTo>
                  <a:pt x="81" y="50"/>
                </a:lnTo>
                <a:lnTo>
                  <a:pt x="83" y="51"/>
                </a:lnTo>
                <a:lnTo>
                  <a:pt x="84" y="52"/>
                </a:lnTo>
                <a:lnTo>
                  <a:pt x="84" y="50"/>
                </a:lnTo>
                <a:lnTo>
                  <a:pt x="83" y="50"/>
                </a:lnTo>
                <a:lnTo>
                  <a:pt x="81" y="48"/>
                </a:lnTo>
                <a:lnTo>
                  <a:pt x="80" y="47"/>
                </a:lnTo>
                <a:lnTo>
                  <a:pt x="78" y="46"/>
                </a:lnTo>
                <a:lnTo>
                  <a:pt x="76" y="46"/>
                </a:lnTo>
                <a:lnTo>
                  <a:pt x="73" y="45"/>
                </a:lnTo>
                <a:lnTo>
                  <a:pt x="72" y="45"/>
                </a:lnTo>
                <a:lnTo>
                  <a:pt x="72" y="43"/>
                </a:lnTo>
                <a:lnTo>
                  <a:pt x="73" y="42"/>
                </a:lnTo>
                <a:lnTo>
                  <a:pt x="71" y="42"/>
                </a:lnTo>
                <a:lnTo>
                  <a:pt x="70" y="42"/>
                </a:lnTo>
                <a:lnTo>
                  <a:pt x="69" y="45"/>
                </a:lnTo>
                <a:lnTo>
                  <a:pt x="68" y="47"/>
                </a:lnTo>
                <a:lnTo>
                  <a:pt x="67" y="47"/>
                </a:lnTo>
                <a:lnTo>
                  <a:pt x="66" y="49"/>
                </a:lnTo>
                <a:lnTo>
                  <a:pt x="65" y="50"/>
                </a:lnTo>
                <a:lnTo>
                  <a:pt x="63" y="52"/>
                </a:lnTo>
                <a:lnTo>
                  <a:pt x="60" y="52"/>
                </a:lnTo>
                <a:lnTo>
                  <a:pt x="58" y="54"/>
                </a:lnTo>
                <a:lnTo>
                  <a:pt x="56" y="55"/>
                </a:lnTo>
                <a:lnTo>
                  <a:pt x="54" y="55"/>
                </a:lnTo>
                <a:lnTo>
                  <a:pt x="52" y="54"/>
                </a:lnTo>
                <a:lnTo>
                  <a:pt x="53" y="53"/>
                </a:lnTo>
                <a:lnTo>
                  <a:pt x="56" y="52"/>
                </a:lnTo>
                <a:lnTo>
                  <a:pt x="55" y="52"/>
                </a:lnTo>
                <a:lnTo>
                  <a:pt x="53" y="51"/>
                </a:lnTo>
                <a:lnTo>
                  <a:pt x="53" y="50"/>
                </a:lnTo>
                <a:lnTo>
                  <a:pt x="55" y="50"/>
                </a:lnTo>
                <a:lnTo>
                  <a:pt x="57" y="50"/>
                </a:lnTo>
                <a:lnTo>
                  <a:pt x="59" y="50"/>
                </a:lnTo>
                <a:lnTo>
                  <a:pt x="60" y="49"/>
                </a:lnTo>
                <a:lnTo>
                  <a:pt x="63" y="48"/>
                </a:lnTo>
                <a:lnTo>
                  <a:pt x="60" y="48"/>
                </a:lnTo>
                <a:lnTo>
                  <a:pt x="59" y="48"/>
                </a:lnTo>
                <a:lnTo>
                  <a:pt x="59" y="47"/>
                </a:lnTo>
                <a:lnTo>
                  <a:pt x="58" y="47"/>
                </a:lnTo>
                <a:lnTo>
                  <a:pt x="56" y="47"/>
                </a:lnTo>
                <a:lnTo>
                  <a:pt x="55" y="47"/>
                </a:lnTo>
                <a:lnTo>
                  <a:pt x="55" y="46"/>
                </a:lnTo>
                <a:lnTo>
                  <a:pt x="53" y="47"/>
                </a:lnTo>
                <a:lnTo>
                  <a:pt x="53" y="44"/>
                </a:lnTo>
                <a:lnTo>
                  <a:pt x="55" y="45"/>
                </a:lnTo>
                <a:lnTo>
                  <a:pt x="57" y="43"/>
                </a:lnTo>
                <a:lnTo>
                  <a:pt x="59" y="43"/>
                </a:lnTo>
                <a:lnTo>
                  <a:pt x="61" y="43"/>
                </a:lnTo>
                <a:lnTo>
                  <a:pt x="63" y="42"/>
                </a:lnTo>
                <a:lnTo>
                  <a:pt x="59" y="42"/>
                </a:lnTo>
                <a:lnTo>
                  <a:pt x="56" y="43"/>
                </a:lnTo>
                <a:lnTo>
                  <a:pt x="55" y="43"/>
                </a:lnTo>
                <a:lnTo>
                  <a:pt x="55" y="42"/>
                </a:lnTo>
                <a:lnTo>
                  <a:pt x="56" y="41"/>
                </a:lnTo>
                <a:lnTo>
                  <a:pt x="59" y="41"/>
                </a:lnTo>
                <a:lnTo>
                  <a:pt x="61" y="41"/>
                </a:lnTo>
                <a:lnTo>
                  <a:pt x="63" y="40"/>
                </a:lnTo>
                <a:lnTo>
                  <a:pt x="67" y="41"/>
                </a:lnTo>
                <a:lnTo>
                  <a:pt x="68" y="40"/>
                </a:lnTo>
                <a:lnTo>
                  <a:pt x="70" y="39"/>
                </a:lnTo>
                <a:lnTo>
                  <a:pt x="73" y="38"/>
                </a:lnTo>
                <a:lnTo>
                  <a:pt x="75" y="37"/>
                </a:lnTo>
                <a:lnTo>
                  <a:pt x="76" y="39"/>
                </a:lnTo>
                <a:lnTo>
                  <a:pt x="77" y="37"/>
                </a:lnTo>
                <a:lnTo>
                  <a:pt x="79" y="37"/>
                </a:lnTo>
                <a:lnTo>
                  <a:pt x="80" y="36"/>
                </a:lnTo>
                <a:lnTo>
                  <a:pt x="81" y="36"/>
                </a:lnTo>
                <a:lnTo>
                  <a:pt x="82" y="37"/>
                </a:lnTo>
                <a:lnTo>
                  <a:pt x="83" y="38"/>
                </a:lnTo>
                <a:lnTo>
                  <a:pt x="83" y="40"/>
                </a:lnTo>
                <a:lnTo>
                  <a:pt x="83" y="41"/>
                </a:lnTo>
                <a:lnTo>
                  <a:pt x="84" y="42"/>
                </a:lnTo>
                <a:lnTo>
                  <a:pt x="86" y="42"/>
                </a:lnTo>
                <a:lnTo>
                  <a:pt x="88" y="43"/>
                </a:lnTo>
                <a:lnTo>
                  <a:pt x="89" y="43"/>
                </a:lnTo>
                <a:lnTo>
                  <a:pt x="89" y="41"/>
                </a:lnTo>
                <a:lnTo>
                  <a:pt x="86" y="40"/>
                </a:lnTo>
                <a:lnTo>
                  <a:pt x="84" y="40"/>
                </a:lnTo>
                <a:lnTo>
                  <a:pt x="85" y="37"/>
                </a:lnTo>
                <a:lnTo>
                  <a:pt x="86" y="36"/>
                </a:lnTo>
                <a:lnTo>
                  <a:pt x="88" y="35"/>
                </a:lnTo>
                <a:lnTo>
                  <a:pt x="88" y="32"/>
                </a:lnTo>
                <a:lnTo>
                  <a:pt x="86" y="32"/>
                </a:lnTo>
                <a:lnTo>
                  <a:pt x="84" y="32"/>
                </a:lnTo>
                <a:lnTo>
                  <a:pt x="82" y="31"/>
                </a:lnTo>
                <a:lnTo>
                  <a:pt x="81" y="31"/>
                </a:lnTo>
                <a:lnTo>
                  <a:pt x="79" y="31"/>
                </a:lnTo>
                <a:lnTo>
                  <a:pt x="77" y="31"/>
                </a:lnTo>
                <a:lnTo>
                  <a:pt x="77" y="32"/>
                </a:lnTo>
                <a:lnTo>
                  <a:pt x="77" y="30"/>
                </a:lnTo>
                <a:lnTo>
                  <a:pt x="75" y="30"/>
                </a:lnTo>
                <a:lnTo>
                  <a:pt x="73" y="31"/>
                </a:lnTo>
                <a:lnTo>
                  <a:pt x="71" y="32"/>
                </a:lnTo>
                <a:lnTo>
                  <a:pt x="69" y="33"/>
                </a:lnTo>
                <a:lnTo>
                  <a:pt x="68" y="32"/>
                </a:lnTo>
                <a:lnTo>
                  <a:pt x="67" y="32"/>
                </a:lnTo>
                <a:lnTo>
                  <a:pt x="67" y="31"/>
                </a:lnTo>
                <a:lnTo>
                  <a:pt x="69" y="29"/>
                </a:lnTo>
                <a:lnTo>
                  <a:pt x="70" y="27"/>
                </a:lnTo>
                <a:lnTo>
                  <a:pt x="71" y="26"/>
                </a:lnTo>
                <a:lnTo>
                  <a:pt x="72" y="25"/>
                </a:lnTo>
                <a:lnTo>
                  <a:pt x="73" y="25"/>
                </a:lnTo>
                <a:lnTo>
                  <a:pt x="73" y="27"/>
                </a:lnTo>
                <a:lnTo>
                  <a:pt x="76" y="26"/>
                </a:lnTo>
                <a:lnTo>
                  <a:pt x="77" y="25"/>
                </a:lnTo>
                <a:lnTo>
                  <a:pt x="77" y="24"/>
                </a:lnTo>
                <a:lnTo>
                  <a:pt x="78" y="23"/>
                </a:lnTo>
                <a:lnTo>
                  <a:pt x="79" y="24"/>
                </a:lnTo>
                <a:lnTo>
                  <a:pt x="80" y="25"/>
                </a:lnTo>
                <a:lnTo>
                  <a:pt x="79" y="27"/>
                </a:lnTo>
                <a:lnTo>
                  <a:pt x="80" y="27"/>
                </a:lnTo>
                <a:lnTo>
                  <a:pt x="81" y="27"/>
                </a:lnTo>
                <a:lnTo>
                  <a:pt x="83" y="26"/>
                </a:lnTo>
                <a:lnTo>
                  <a:pt x="84" y="24"/>
                </a:lnTo>
                <a:lnTo>
                  <a:pt x="83" y="23"/>
                </a:lnTo>
                <a:lnTo>
                  <a:pt x="84" y="22"/>
                </a:lnTo>
                <a:lnTo>
                  <a:pt x="85" y="23"/>
                </a:lnTo>
                <a:lnTo>
                  <a:pt x="88" y="22"/>
                </a:lnTo>
                <a:lnTo>
                  <a:pt x="86" y="21"/>
                </a:lnTo>
                <a:lnTo>
                  <a:pt x="86" y="20"/>
                </a:lnTo>
                <a:lnTo>
                  <a:pt x="88" y="18"/>
                </a:lnTo>
                <a:lnTo>
                  <a:pt x="89" y="19"/>
                </a:lnTo>
                <a:lnTo>
                  <a:pt x="90" y="20"/>
                </a:lnTo>
                <a:lnTo>
                  <a:pt x="91" y="22"/>
                </a:lnTo>
                <a:lnTo>
                  <a:pt x="91" y="23"/>
                </a:lnTo>
                <a:lnTo>
                  <a:pt x="91" y="24"/>
                </a:lnTo>
                <a:lnTo>
                  <a:pt x="91" y="25"/>
                </a:lnTo>
                <a:lnTo>
                  <a:pt x="91" y="26"/>
                </a:lnTo>
                <a:lnTo>
                  <a:pt x="91" y="28"/>
                </a:lnTo>
                <a:lnTo>
                  <a:pt x="91" y="29"/>
                </a:lnTo>
                <a:lnTo>
                  <a:pt x="90" y="30"/>
                </a:lnTo>
                <a:lnTo>
                  <a:pt x="90" y="31"/>
                </a:lnTo>
                <a:lnTo>
                  <a:pt x="94" y="32"/>
                </a:lnTo>
                <a:lnTo>
                  <a:pt x="94" y="35"/>
                </a:lnTo>
                <a:lnTo>
                  <a:pt x="95" y="37"/>
                </a:lnTo>
                <a:lnTo>
                  <a:pt x="94" y="38"/>
                </a:lnTo>
                <a:lnTo>
                  <a:pt x="94" y="40"/>
                </a:lnTo>
                <a:lnTo>
                  <a:pt x="96" y="41"/>
                </a:lnTo>
                <a:lnTo>
                  <a:pt x="100" y="42"/>
                </a:lnTo>
                <a:lnTo>
                  <a:pt x="101" y="44"/>
                </a:lnTo>
                <a:lnTo>
                  <a:pt x="104" y="45"/>
                </a:lnTo>
                <a:lnTo>
                  <a:pt x="105" y="44"/>
                </a:lnTo>
                <a:lnTo>
                  <a:pt x="104" y="42"/>
                </a:lnTo>
                <a:lnTo>
                  <a:pt x="103" y="42"/>
                </a:lnTo>
                <a:lnTo>
                  <a:pt x="101" y="40"/>
                </a:lnTo>
                <a:lnTo>
                  <a:pt x="100" y="40"/>
                </a:lnTo>
                <a:lnTo>
                  <a:pt x="97" y="39"/>
                </a:lnTo>
                <a:lnTo>
                  <a:pt x="96" y="39"/>
                </a:lnTo>
                <a:lnTo>
                  <a:pt x="97" y="37"/>
                </a:lnTo>
                <a:lnTo>
                  <a:pt x="97" y="34"/>
                </a:lnTo>
                <a:lnTo>
                  <a:pt x="96" y="34"/>
                </a:lnTo>
                <a:lnTo>
                  <a:pt x="95" y="33"/>
                </a:lnTo>
                <a:lnTo>
                  <a:pt x="96" y="32"/>
                </a:lnTo>
                <a:lnTo>
                  <a:pt x="97" y="32"/>
                </a:lnTo>
                <a:lnTo>
                  <a:pt x="98" y="33"/>
                </a:lnTo>
                <a:lnTo>
                  <a:pt x="101" y="35"/>
                </a:lnTo>
                <a:lnTo>
                  <a:pt x="101" y="37"/>
                </a:lnTo>
                <a:lnTo>
                  <a:pt x="102" y="38"/>
                </a:lnTo>
                <a:lnTo>
                  <a:pt x="103" y="36"/>
                </a:lnTo>
                <a:lnTo>
                  <a:pt x="102" y="36"/>
                </a:lnTo>
                <a:lnTo>
                  <a:pt x="101" y="35"/>
                </a:lnTo>
                <a:lnTo>
                  <a:pt x="100" y="34"/>
                </a:lnTo>
                <a:lnTo>
                  <a:pt x="100" y="32"/>
                </a:lnTo>
                <a:lnTo>
                  <a:pt x="101" y="32"/>
                </a:lnTo>
                <a:lnTo>
                  <a:pt x="101" y="33"/>
                </a:lnTo>
                <a:lnTo>
                  <a:pt x="103" y="35"/>
                </a:lnTo>
                <a:lnTo>
                  <a:pt x="104" y="36"/>
                </a:lnTo>
                <a:lnTo>
                  <a:pt x="105" y="34"/>
                </a:lnTo>
                <a:lnTo>
                  <a:pt x="103" y="33"/>
                </a:lnTo>
                <a:lnTo>
                  <a:pt x="104" y="32"/>
                </a:lnTo>
                <a:lnTo>
                  <a:pt x="104" y="31"/>
                </a:lnTo>
                <a:lnTo>
                  <a:pt x="102" y="32"/>
                </a:lnTo>
                <a:lnTo>
                  <a:pt x="101" y="31"/>
                </a:lnTo>
                <a:lnTo>
                  <a:pt x="100" y="31"/>
                </a:lnTo>
                <a:lnTo>
                  <a:pt x="101" y="29"/>
                </a:lnTo>
                <a:lnTo>
                  <a:pt x="102" y="27"/>
                </a:lnTo>
                <a:lnTo>
                  <a:pt x="103" y="27"/>
                </a:lnTo>
                <a:lnTo>
                  <a:pt x="105" y="29"/>
                </a:lnTo>
                <a:lnTo>
                  <a:pt x="107" y="29"/>
                </a:lnTo>
                <a:lnTo>
                  <a:pt x="109" y="27"/>
                </a:lnTo>
                <a:lnTo>
                  <a:pt x="106" y="27"/>
                </a:lnTo>
                <a:lnTo>
                  <a:pt x="105" y="26"/>
                </a:lnTo>
                <a:lnTo>
                  <a:pt x="103" y="25"/>
                </a:lnTo>
                <a:lnTo>
                  <a:pt x="101" y="27"/>
                </a:lnTo>
                <a:lnTo>
                  <a:pt x="98" y="27"/>
                </a:lnTo>
                <a:lnTo>
                  <a:pt x="97" y="26"/>
                </a:lnTo>
                <a:lnTo>
                  <a:pt x="97" y="25"/>
                </a:lnTo>
                <a:lnTo>
                  <a:pt x="101" y="24"/>
                </a:lnTo>
                <a:lnTo>
                  <a:pt x="102" y="23"/>
                </a:lnTo>
                <a:lnTo>
                  <a:pt x="104" y="22"/>
                </a:lnTo>
                <a:lnTo>
                  <a:pt x="103" y="22"/>
                </a:lnTo>
                <a:lnTo>
                  <a:pt x="101" y="21"/>
                </a:lnTo>
                <a:lnTo>
                  <a:pt x="102" y="20"/>
                </a:lnTo>
                <a:lnTo>
                  <a:pt x="101" y="21"/>
                </a:lnTo>
                <a:lnTo>
                  <a:pt x="97" y="21"/>
                </a:lnTo>
                <a:lnTo>
                  <a:pt x="95" y="21"/>
                </a:lnTo>
                <a:lnTo>
                  <a:pt x="94" y="21"/>
                </a:lnTo>
                <a:lnTo>
                  <a:pt x="94" y="20"/>
                </a:lnTo>
                <a:lnTo>
                  <a:pt x="95" y="20"/>
                </a:lnTo>
                <a:lnTo>
                  <a:pt x="96" y="18"/>
                </a:lnTo>
                <a:lnTo>
                  <a:pt x="94" y="18"/>
                </a:lnTo>
                <a:lnTo>
                  <a:pt x="93" y="18"/>
                </a:lnTo>
                <a:lnTo>
                  <a:pt x="91" y="17"/>
                </a:lnTo>
                <a:lnTo>
                  <a:pt x="93" y="16"/>
                </a:lnTo>
                <a:lnTo>
                  <a:pt x="94" y="15"/>
                </a:lnTo>
                <a:lnTo>
                  <a:pt x="95" y="15"/>
                </a:lnTo>
                <a:lnTo>
                  <a:pt x="97" y="16"/>
                </a:lnTo>
                <a:lnTo>
                  <a:pt x="100" y="16"/>
                </a:lnTo>
                <a:lnTo>
                  <a:pt x="102" y="17"/>
                </a:lnTo>
                <a:lnTo>
                  <a:pt x="104" y="17"/>
                </a:lnTo>
                <a:lnTo>
                  <a:pt x="104" y="18"/>
                </a:lnTo>
                <a:lnTo>
                  <a:pt x="106" y="20"/>
                </a:lnTo>
                <a:lnTo>
                  <a:pt x="106" y="21"/>
                </a:lnTo>
                <a:lnTo>
                  <a:pt x="107" y="22"/>
                </a:lnTo>
                <a:lnTo>
                  <a:pt x="108" y="22"/>
                </a:lnTo>
                <a:lnTo>
                  <a:pt x="110" y="23"/>
                </a:lnTo>
                <a:lnTo>
                  <a:pt x="111" y="24"/>
                </a:lnTo>
                <a:lnTo>
                  <a:pt x="113" y="24"/>
                </a:lnTo>
                <a:lnTo>
                  <a:pt x="111" y="22"/>
                </a:lnTo>
                <a:lnTo>
                  <a:pt x="109" y="22"/>
                </a:lnTo>
                <a:lnTo>
                  <a:pt x="107" y="20"/>
                </a:lnTo>
                <a:lnTo>
                  <a:pt x="106" y="19"/>
                </a:lnTo>
                <a:lnTo>
                  <a:pt x="106" y="17"/>
                </a:lnTo>
                <a:lnTo>
                  <a:pt x="104" y="16"/>
                </a:lnTo>
                <a:lnTo>
                  <a:pt x="102" y="16"/>
                </a:lnTo>
                <a:lnTo>
                  <a:pt x="101" y="15"/>
                </a:lnTo>
                <a:lnTo>
                  <a:pt x="100" y="15"/>
                </a:lnTo>
                <a:lnTo>
                  <a:pt x="97" y="15"/>
                </a:lnTo>
                <a:lnTo>
                  <a:pt x="97" y="14"/>
                </a:lnTo>
                <a:lnTo>
                  <a:pt x="97" y="13"/>
                </a:lnTo>
                <a:lnTo>
                  <a:pt x="96" y="14"/>
                </a:lnTo>
                <a:lnTo>
                  <a:pt x="96" y="12"/>
                </a:lnTo>
                <a:lnTo>
                  <a:pt x="97" y="12"/>
                </a:lnTo>
                <a:lnTo>
                  <a:pt x="101" y="11"/>
                </a:lnTo>
                <a:lnTo>
                  <a:pt x="101" y="10"/>
                </a:lnTo>
                <a:lnTo>
                  <a:pt x="103" y="10"/>
                </a:lnTo>
                <a:lnTo>
                  <a:pt x="104" y="10"/>
                </a:lnTo>
                <a:lnTo>
                  <a:pt x="107" y="10"/>
                </a:lnTo>
                <a:lnTo>
                  <a:pt x="109" y="10"/>
                </a:lnTo>
                <a:lnTo>
                  <a:pt x="111" y="10"/>
                </a:lnTo>
                <a:lnTo>
                  <a:pt x="114" y="11"/>
                </a:lnTo>
                <a:lnTo>
                  <a:pt x="115" y="12"/>
                </a:lnTo>
                <a:lnTo>
                  <a:pt x="111" y="14"/>
                </a:lnTo>
                <a:lnTo>
                  <a:pt x="115" y="13"/>
                </a:lnTo>
                <a:lnTo>
                  <a:pt x="116" y="12"/>
                </a:lnTo>
                <a:lnTo>
                  <a:pt x="119" y="11"/>
                </a:lnTo>
                <a:lnTo>
                  <a:pt x="118" y="10"/>
                </a:lnTo>
                <a:lnTo>
                  <a:pt x="119" y="10"/>
                </a:lnTo>
                <a:lnTo>
                  <a:pt x="121" y="10"/>
                </a:lnTo>
                <a:lnTo>
                  <a:pt x="122" y="10"/>
                </a:lnTo>
                <a:lnTo>
                  <a:pt x="125" y="11"/>
                </a:lnTo>
                <a:lnTo>
                  <a:pt x="125" y="10"/>
                </a:lnTo>
                <a:lnTo>
                  <a:pt x="126" y="9"/>
                </a:lnTo>
                <a:lnTo>
                  <a:pt x="127" y="7"/>
                </a:lnTo>
                <a:lnTo>
                  <a:pt x="128" y="8"/>
                </a:lnTo>
                <a:lnTo>
                  <a:pt x="129" y="8"/>
                </a:lnTo>
                <a:lnTo>
                  <a:pt x="130" y="7"/>
                </a:lnTo>
                <a:lnTo>
                  <a:pt x="131" y="5"/>
                </a:lnTo>
                <a:lnTo>
                  <a:pt x="135" y="6"/>
                </a:lnTo>
                <a:lnTo>
                  <a:pt x="135" y="7"/>
                </a:lnTo>
                <a:lnTo>
                  <a:pt x="137" y="6"/>
                </a:lnTo>
                <a:lnTo>
                  <a:pt x="135" y="5"/>
                </a:lnTo>
                <a:lnTo>
                  <a:pt x="133" y="5"/>
                </a:lnTo>
                <a:lnTo>
                  <a:pt x="131" y="5"/>
                </a:lnTo>
                <a:lnTo>
                  <a:pt x="132" y="3"/>
                </a:lnTo>
                <a:lnTo>
                  <a:pt x="132" y="2"/>
                </a:lnTo>
                <a:lnTo>
                  <a:pt x="132" y="1"/>
                </a:lnTo>
                <a:lnTo>
                  <a:pt x="130" y="2"/>
                </a:lnTo>
                <a:lnTo>
                  <a:pt x="128" y="2"/>
                </a:lnTo>
                <a:lnTo>
                  <a:pt x="126" y="4"/>
                </a:lnTo>
                <a:lnTo>
                  <a:pt x="125" y="5"/>
                </a:lnTo>
                <a:lnTo>
                  <a:pt x="118" y="7"/>
                </a:lnTo>
                <a:lnTo>
                  <a:pt x="117" y="6"/>
                </a:lnTo>
                <a:lnTo>
                  <a:pt x="118" y="5"/>
                </a:lnTo>
                <a:lnTo>
                  <a:pt x="118" y="4"/>
                </a:lnTo>
                <a:lnTo>
                  <a:pt x="118" y="2"/>
                </a:lnTo>
                <a:lnTo>
                  <a:pt x="116" y="2"/>
                </a:lnTo>
                <a:lnTo>
                  <a:pt x="115" y="4"/>
                </a:lnTo>
                <a:lnTo>
                  <a:pt x="115" y="5"/>
                </a:lnTo>
                <a:lnTo>
                  <a:pt x="113" y="6"/>
                </a:lnTo>
                <a:lnTo>
                  <a:pt x="111" y="7"/>
                </a:lnTo>
                <a:lnTo>
                  <a:pt x="109" y="7"/>
                </a:lnTo>
                <a:lnTo>
                  <a:pt x="106" y="7"/>
                </a:lnTo>
                <a:lnTo>
                  <a:pt x="104" y="8"/>
                </a:lnTo>
                <a:lnTo>
                  <a:pt x="104" y="7"/>
                </a:lnTo>
                <a:lnTo>
                  <a:pt x="103" y="6"/>
                </a:lnTo>
                <a:lnTo>
                  <a:pt x="103" y="5"/>
                </a:lnTo>
                <a:lnTo>
                  <a:pt x="101" y="5"/>
                </a:lnTo>
                <a:lnTo>
                  <a:pt x="101" y="4"/>
                </a:lnTo>
                <a:lnTo>
                  <a:pt x="101" y="3"/>
                </a:lnTo>
                <a:lnTo>
                  <a:pt x="102" y="2"/>
                </a:lnTo>
                <a:lnTo>
                  <a:pt x="96" y="0"/>
                </a:lnTo>
                <a:lnTo>
                  <a:pt x="94" y="0"/>
                </a:lnTo>
                <a:lnTo>
                  <a:pt x="93" y="1"/>
                </a:lnTo>
                <a:lnTo>
                  <a:pt x="93" y="2"/>
                </a:lnTo>
                <a:lnTo>
                  <a:pt x="92" y="2"/>
                </a:lnTo>
                <a:lnTo>
                  <a:pt x="91" y="2"/>
                </a:lnTo>
                <a:lnTo>
                  <a:pt x="89" y="2"/>
                </a:lnTo>
                <a:lnTo>
                  <a:pt x="89" y="3"/>
                </a:lnTo>
                <a:lnTo>
                  <a:pt x="89" y="5"/>
                </a:lnTo>
                <a:lnTo>
                  <a:pt x="89" y="6"/>
                </a:lnTo>
                <a:lnTo>
                  <a:pt x="88" y="7"/>
                </a:lnTo>
                <a:lnTo>
                  <a:pt x="88" y="9"/>
                </a:lnTo>
                <a:lnTo>
                  <a:pt x="88" y="10"/>
                </a:lnTo>
                <a:lnTo>
                  <a:pt x="86" y="11"/>
                </a:lnTo>
                <a:lnTo>
                  <a:pt x="84" y="12"/>
                </a:lnTo>
                <a:lnTo>
                  <a:pt x="83" y="12"/>
                </a:lnTo>
                <a:lnTo>
                  <a:pt x="83" y="10"/>
                </a:lnTo>
                <a:lnTo>
                  <a:pt x="83" y="9"/>
                </a:lnTo>
                <a:lnTo>
                  <a:pt x="83" y="7"/>
                </a:lnTo>
                <a:lnTo>
                  <a:pt x="84" y="7"/>
                </a:lnTo>
                <a:lnTo>
                  <a:pt x="83" y="7"/>
                </a:lnTo>
                <a:lnTo>
                  <a:pt x="83" y="8"/>
                </a:lnTo>
                <a:lnTo>
                  <a:pt x="82" y="10"/>
                </a:lnTo>
                <a:lnTo>
                  <a:pt x="82" y="8"/>
                </a:lnTo>
                <a:lnTo>
                  <a:pt x="80" y="10"/>
                </a:lnTo>
                <a:lnTo>
                  <a:pt x="81" y="10"/>
                </a:lnTo>
                <a:lnTo>
                  <a:pt x="81" y="12"/>
                </a:lnTo>
                <a:lnTo>
                  <a:pt x="80" y="12"/>
                </a:lnTo>
                <a:lnTo>
                  <a:pt x="79" y="12"/>
                </a:lnTo>
                <a:lnTo>
                  <a:pt x="79" y="13"/>
                </a:lnTo>
                <a:lnTo>
                  <a:pt x="79" y="15"/>
                </a:lnTo>
                <a:lnTo>
                  <a:pt x="78" y="15"/>
                </a:lnTo>
                <a:lnTo>
                  <a:pt x="77" y="15"/>
                </a:lnTo>
                <a:lnTo>
                  <a:pt x="77" y="16"/>
                </a:lnTo>
                <a:lnTo>
                  <a:pt x="76" y="16"/>
                </a:lnTo>
                <a:lnTo>
                  <a:pt x="76" y="15"/>
                </a:lnTo>
                <a:lnTo>
                  <a:pt x="73" y="15"/>
                </a:lnTo>
                <a:lnTo>
                  <a:pt x="73" y="14"/>
                </a:lnTo>
                <a:lnTo>
                  <a:pt x="72" y="15"/>
                </a:lnTo>
                <a:lnTo>
                  <a:pt x="70" y="15"/>
                </a:lnTo>
                <a:lnTo>
                  <a:pt x="69" y="15"/>
                </a:lnTo>
                <a:lnTo>
                  <a:pt x="67" y="15"/>
                </a:lnTo>
                <a:lnTo>
                  <a:pt x="69" y="12"/>
                </a:lnTo>
                <a:lnTo>
                  <a:pt x="70" y="11"/>
                </a:lnTo>
                <a:lnTo>
                  <a:pt x="72" y="10"/>
                </a:lnTo>
                <a:lnTo>
                  <a:pt x="73" y="7"/>
                </a:lnTo>
                <a:lnTo>
                  <a:pt x="76" y="6"/>
                </a:lnTo>
                <a:lnTo>
                  <a:pt x="75" y="5"/>
                </a:lnTo>
                <a:lnTo>
                  <a:pt x="73" y="6"/>
                </a:lnTo>
                <a:lnTo>
                  <a:pt x="73" y="7"/>
                </a:lnTo>
                <a:lnTo>
                  <a:pt x="71" y="10"/>
                </a:lnTo>
                <a:lnTo>
                  <a:pt x="70" y="10"/>
                </a:lnTo>
                <a:lnTo>
                  <a:pt x="68" y="12"/>
                </a:lnTo>
                <a:lnTo>
                  <a:pt x="67" y="12"/>
                </a:lnTo>
                <a:lnTo>
                  <a:pt x="67" y="13"/>
                </a:lnTo>
                <a:lnTo>
                  <a:pt x="65" y="14"/>
                </a:lnTo>
                <a:lnTo>
                  <a:pt x="65" y="15"/>
                </a:lnTo>
                <a:lnTo>
                  <a:pt x="64" y="15"/>
                </a:lnTo>
                <a:lnTo>
                  <a:pt x="63" y="17"/>
                </a:lnTo>
                <a:lnTo>
                  <a:pt x="61" y="17"/>
                </a:lnTo>
                <a:lnTo>
                  <a:pt x="60" y="17"/>
                </a:lnTo>
                <a:lnTo>
                  <a:pt x="59" y="17"/>
                </a:lnTo>
                <a:lnTo>
                  <a:pt x="60" y="15"/>
                </a:lnTo>
                <a:lnTo>
                  <a:pt x="61" y="12"/>
                </a:lnTo>
                <a:lnTo>
                  <a:pt x="63" y="1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33" name="Freeform 189"/>
          <p:cNvSpPr>
            <a:spLocks/>
          </p:cNvSpPr>
          <p:nvPr/>
        </p:nvSpPr>
        <p:spPr bwMode="auto">
          <a:xfrm>
            <a:off x="4098265" y="2466976"/>
            <a:ext cx="448865" cy="404813"/>
          </a:xfrm>
          <a:custGeom>
            <a:avLst/>
            <a:gdLst>
              <a:gd name="T0" fmla="*/ 2147483647 w 282"/>
              <a:gd name="T1" fmla="*/ 2147483647 h 255"/>
              <a:gd name="T2" fmla="*/ 2147483647 w 282"/>
              <a:gd name="T3" fmla="*/ 2147483647 h 255"/>
              <a:gd name="T4" fmla="*/ 2147483647 w 282"/>
              <a:gd name="T5" fmla="*/ 2147483647 h 255"/>
              <a:gd name="T6" fmla="*/ 2147483647 w 282"/>
              <a:gd name="T7" fmla="*/ 2147483647 h 255"/>
              <a:gd name="T8" fmla="*/ 2147483647 w 282"/>
              <a:gd name="T9" fmla="*/ 2147483647 h 255"/>
              <a:gd name="T10" fmla="*/ 2147483647 w 282"/>
              <a:gd name="T11" fmla="*/ 2147483647 h 255"/>
              <a:gd name="T12" fmla="*/ 2147483647 w 282"/>
              <a:gd name="T13" fmla="*/ 2147483647 h 255"/>
              <a:gd name="T14" fmla="*/ 2147483647 w 282"/>
              <a:gd name="T15" fmla="*/ 2147483647 h 255"/>
              <a:gd name="T16" fmla="*/ 2147483647 w 282"/>
              <a:gd name="T17" fmla="*/ 2147483647 h 255"/>
              <a:gd name="T18" fmla="*/ 2147483647 w 282"/>
              <a:gd name="T19" fmla="*/ 2147483647 h 255"/>
              <a:gd name="T20" fmla="*/ 2147483647 w 282"/>
              <a:gd name="T21" fmla="*/ 2147483647 h 255"/>
              <a:gd name="T22" fmla="*/ 2147483647 w 282"/>
              <a:gd name="T23" fmla="*/ 2147483647 h 255"/>
              <a:gd name="T24" fmla="*/ 2147483647 w 282"/>
              <a:gd name="T25" fmla="*/ 2147483647 h 255"/>
              <a:gd name="T26" fmla="*/ 2147483647 w 282"/>
              <a:gd name="T27" fmla="*/ 2147483647 h 255"/>
              <a:gd name="T28" fmla="*/ 2147483647 w 282"/>
              <a:gd name="T29" fmla="*/ 2147483647 h 255"/>
              <a:gd name="T30" fmla="*/ 2147483647 w 282"/>
              <a:gd name="T31" fmla="*/ 2147483647 h 255"/>
              <a:gd name="T32" fmla="*/ 2147483647 w 282"/>
              <a:gd name="T33" fmla="*/ 2147483647 h 255"/>
              <a:gd name="T34" fmla="*/ 2147483647 w 282"/>
              <a:gd name="T35" fmla="*/ 2147483647 h 255"/>
              <a:gd name="T36" fmla="*/ 2147483647 w 282"/>
              <a:gd name="T37" fmla="*/ 2147483647 h 255"/>
              <a:gd name="T38" fmla="*/ 2147483647 w 282"/>
              <a:gd name="T39" fmla="*/ 2147483647 h 255"/>
              <a:gd name="T40" fmla="*/ 2147483647 w 282"/>
              <a:gd name="T41" fmla="*/ 2147483647 h 255"/>
              <a:gd name="T42" fmla="*/ 2147483647 w 282"/>
              <a:gd name="T43" fmla="*/ 2147483647 h 255"/>
              <a:gd name="T44" fmla="*/ 2147483647 w 282"/>
              <a:gd name="T45" fmla="*/ 2147483647 h 255"/>
              <a:gd name="T46" fmla="*/ 2147483647 w 282"/>
              <a:gd name="T47" fmla="*/ 2147483647 h 255"/>
              <a:gd name="T48" fmla="*/ 2147483647 w 282"/>
              <a:gd name="T49" fmla="*/ 2147483647 h 255"/>
              <a:gd name="T50" fmla="*/ 2147483647 w 282"/>
              <a:gd name="T51" fmla="*/ 2147483647 h 255"/>
              <a:gd name="T52" fmla="*/ 2147483647 w 282"/>
              <a:gd name="T53" fmla="*/ 2147483647 h 255"/>
              <a:gd name="T54" fmla="*/ 2147483647 w 282"/>
              <a:gd name="T55" fmla="*/ 2147483647 h 255"/>
              <a:gd name="T56" fmla="*/ 2147483647 w 282"/>
              <a:gd name="T57" fmla="*/ 2147483647 h 255"/>
              <a:gd name="T58" fmla="*/ 2147483647 w 282"/>
              <a:gd name="T59" fmla="*/ 2147483647 h 255"/>
              <a:gd name="T60" fmla="*/ 2147483647 w 282"/>
              <a:gd name="T61" fmla="*/ 2147483647 h 255"/>
              <a:gd name="T62" fmla="*/ 2147483647 w 282"/>
              <a:gd name="T63" fmla="*/ 2147483647 h 255"/>
              <a:gd name="T64" fmla="*/ 2147483647 w 282"/>
              <a:gd name="T65" fmla="*/ 2147483647 h 255"/>
              <a:gd name="T66" fmla="*/ 2147483647 w 282"/>
              <a:gd name="T67" fmla="*/ 2147483647 h 255"/>
              <a:gd name="T68" fmla="*/ 2147483647 w 282"/>
              <a:gd name="T69" fmla="*/ 2147483647 h 255"/>
              <a:gd name="T70" fmla="*/ 2147483647 w 282"/>
              <a:gd name="T71" fmla="*/ 2147483647 h 255"/>
              <a:gd name="T72" fmla="*/ 2147483647 w 282"/>
              <a:gd name="T73" fmla="*/ 2147483647 h 255"/>
              <a:gd name="T74" fmla="*/ 2147483647 w 282"/>
              <a:gd name="T75" fmla="*/ 2147483647 h 255"/>
              <a:gd name="T76" fmla="*/ 2147483647 w 282"/>
              <a:gd name="T77" fmla="*/ 2147483647 h 255"/>
              <a:gd name="T78" fmla="*/ 2147483647 w 282"/>
              <a:gd name="T79" fmla="*/ 2147483647 h 255"/>
              <a:gd name="T80" fmla="*/ 2147483647 w 282"/>
              <a:gd name="T81" fmla="*/ 2147483647 h 255"/>
              <a:gd name="T82" fmla="*/ 2147483647 w 282"/>
              <a:gd name="T83" fmla="*/ 2147483647 h 255"/>
              <a:gd name="T84" fmla="*/ 2147483647 w 282"/>
              <a:gd name="T85" fmla="*/ 2147483647 h 255"/>
              <a:gd name="T86" fmla="*/ 2147483647 w 282"/>
              <a:gd name="T87" fmla="*/ 2147483647 h 255"/>
              <a:gd name="T88" fmla="*/ 2147483647 w 282"/>
              <a:gd name="T89" fmla="*/ 2147483647 h 255"/>
              <a:gd name="T90" fmla="*/ 2147483647 w 282"/>
              <a:gd name="T91" fmla="*/ 2147483647 h 255"/>
              <a:gd name="T92" fmla="*/ 2147483647 w 282"/>
              <a:gd name="T93" fmla="*/ 2147483647 h 255"/>
              <a:gd name="T94" fmla="*/ 2147483647 w 282"/>
              <a:gd name="T95" fmla="*/ 2147483647 h 255"/>
              <a:gd name="T96" fmla="*/ 2147483647 w 282"/>
              <a:gd name="T97" fmla="*/ 2147483647 h 255"/>
              <a:gd name="T98" fmla="*/ 2147483647 w 282"/>
              <a:gd name="T99" fmla="*/ 2147483647 h 255"/>
              <a:gd name="T100" fmla="*/ 2147483647 w 282"/>
              <a:gd name="T101" fmla="*/ 2147483647 h 255"/>
              <a:gd name="T102" fmla="*/ 2147483647 w 282"/>
              <a:gd name="T103" fmla="*/ 2147483647 h 255"/>
              <a:gd name="T104" fmla="*/ 2147483647 w 282"/>
              <a:gd name="T105" fmla="*/ 2147483647 h 255"/>
              <a:gd name="T106" fmla="*/ 2147483647 w 282"/>
              <a:gd name="T107" fmla="*/ 2147483647 h 255"/>
              <a:gd name="T108" fmla="*/ 2147483647 w 282"/>
              <a:gd name="T109" fmla="*/ 2147483647 h 255"/>
              <a:gd name="T110" fmla="*/ 2147483647 w 282"/>
              <a:gd name="T111" fmla="*/ 2147483647 h 255"/>
              <a:gd name="T112" fmla="*/ 2147483647 w 282"/>
              <a:gd name="T113" fmla="*/ 2147483647 h 255"/>
              <a:gd name="T114" fmla="*/ 2147483647 w 282"/>
              <a:gd name="T115" fmla="*/ 2147483647 h 255"/>
              <a:gd name="T116" fmla="*/ 2147483647 w 282"/>
              <a:gd name="T117" fmla="*/ 2147483647 h 25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2" h="255">
                <a:moveTo>
                  <a:pt x="29" y="254"/>
                </a:moveTo>
                <a:lnTo>
                  <a:pt x="34" y="254"/>
                </a:lnTo>
                <a:lnTo>
                  <a:pt x="31" y="252"/>
                </a:lnTo>
                <a:lnTo>
                  <a:pt x="27" y="252"/>
                </a:lnTo>
                <a:lnTo>
                  <a:pt x="22" y="252"/>
                </a:lnTo>
                <a:lnTo>
                  <a:pt x="18" y="251"/>
                </a:lnTo>
                <a:lnTo>
                  <a:pt x="14" y="249"/>
                </a:lnTo>
                <a:lnTo>
                  <a:pt x="10" y="251"/>
                </a:lnTo>
                <a:lnTo>
                  <a:pt x="3" y="249"/>
                </a:lnTo>
                <a:lnTo>
                  <a:pt x="1" y="249"/>
                </a:lnTo>
                <a:lnTo>
                  <a:pt x="1" y="248"/>
                </a:lnTo>
                <a:lnTo>
                  <a:pt x="2" y="247"/>
                </a:lnTo>
                <a:lnTo>
                  <a:pt x="1" y="246"/>
                </a:lnTo>
                <a:lnTo>
                  <a:pt x="0" y="245"/>
                </a:lnTo>
                <a:lnTo>
                  <a:pt x="0" y="243"/>
                </a:lnTo>
                <a:lnTo>
                  <a:pt x="1" y="244"/>
                </a:lnTo>
                <a:lnTo>
                  <a:pt x="2" y="245"/>
                </a:lnTo>
                <a:lnTo>
                  <a:pt x="4" y="244"/>
                </a:lnTo>
                <a:lnTo>
                  <a:pt x="7" y="248"/>
                </a:lnTo>
                <a:lnTo>
                  <a:pt x="11" y="247"/>
                </a:lnTo>
                <a:lnTo>
                  <a:pt x="11" y="244"/>
                </a:lnTo>
                <a:lnTo>
                  <a:pt x="15" y="244"/>
                </a:lnTo>
                <a:lnTo>
                  <a:pt x="11" y="243"/>
                </a:lnTo>
                <a:lnTo>
                  <a:pt x="11" y="242"/>
                </a:lnTo>
                <a:lnTo>
                  <a:pt x="8" y="239"/>
                </a:lnTo>
                <a:lnTo>
                  <a:pt x="4" y="239"/>
                </a:lnTo>
                <a:lnTo>
                  <a:pt x="4" y="238"/>
                </a:lnTo>
                <a:lnTo>
                  <a:pt x="6" y="237"/>
                </a:lnTo>
                <a:lnTo>
                  <a:pt x="6" y="236"/>
                </a:lnTo>
                <a:lnTo>
                  <a:pt x="5" y="236"/>
                </a:lnTo>
                <a:lnTo>
                  <a:pt x="4" y="234"/>
                </a:lnTo>
                <a:lnTo>
                  <a:pt x="7" y="232"/>
                </a:lnTo>
                <a:lnTo>
                  <a:pt x="11" y="235"/>
                </a:lnTo>
                <a:lnTo>
                  <a:pt x="11" y="238"/>
                </a:lnTo>
                <a:lnTo>
                  <a:pt x="18" y="244"/>
                </a:lnTo>
                <a:lnTo>
                  <a:pt x="19" y="242"/>
                </a:lnTo>
                <a:lnTo>
                  <a:pt x="21" y="243"/>
                </a:lnTo>
                <a:lnTo>
                  <a:pt x="21" y="241"/>
                </a:lnTo>
                <a:lnTo>
                  <a:pt x="18" y="239"/>
                </a:lnTo>
                <a:lnTo>
                  <a:pt x="16" y="240"/>
                </a:lnTo>
                <a:lnTo>
                  <a:pt x="15" y="238"/>
                </a:lnTo>
                <a:lnTo>
                  <a:pt x="17" y="235"/>
                </a:lnTo>
                <a:lnTo>
                  <a:pt x="18" y="234"/>
                </a:lnTo>
                <a:lnTo>
                  <a:pt x="21" y="236"/>
                </a:lnTo>
                <a:lnTo>
                  <a:pt x="22" y="236"/>
                </a:lnTo>
                <a:lnTo>
                  <a:pt x="24" y="239"/>
                </a:lnTo>
                <a:lnTo>
                  <a:pt x="24" y="240"/>
                </a:lnTo>
                <a:lnTo>
                  <a:pt x="24" y="236"/>
                </a:lnTo>
                <a:lnTo>
                  <a:pt x="28" y="236"/>
                </a:lnTo>
                <a:lnTo>
                  <a:pt x="31" y="235"/>
                </a:lnTo>
                <a:lnTo>
                  <a:pt x="33" y="238"/>
                </a:lnTo>
                <a:lnTo>
                  <a:pt x="31" y="241"/>
                </a:lnTo>
                <a:lnTo>
                  <a:pt x="29" y="244"/>
                </a:lnTo>
                <a:lnTo>
                  <a:pt x="28" y="247"/>
                </a:lnTo>
                <a:lnTo>
                  <a:pt x="32" y="244"/>
                </a:lnTo>
                <a:lnTo>
                  <a:pt x="34" y="242"/>
                </a:lnTo>
                <a:lnTo>
                  <a:pt x="35" y="239"/>
                </a:lnTo>
                <a:lnTo>
                  <a:pt x="36" y="242"/>
                </a:lnTo>
                <a:lnTo>
                  <a:pt x="36" y="244"/>
                </a:lnTo>
                <a:lnTo>
                  <a:pt x="38" y="242"/>
                </a:lnTo>
                <a:lnTo>
                  <a:pt x="45" y="244"/>
                </a:lnTo>
                <a:lnTo>
                  <a:pt x="45" y="243"/>
                </a:lnTo>
                <a:lnTo>
                  <a:pt x="41" y="242"/>
                </a:lnTo>
                <a:lnTo>
                  <a:pt x="37" y="239"/>
                </a:lnTo>
                <a:lnTo>
                  <a:pt x="33" y="234"/>
                </a:lnTo>
                <a:lnTo>
                  <a:pt x="35" y="234"/>
                </a:lnTo>
                <a:lnTo>
                  <a:pt x="35" y="231"/>
                </a:lnTo>
                <a:lnTo>
                  <a:pt x="42" y="227"/>
                </a:lnTo>
                <a:lnTo>
                  <a:pt x="46" y="224"/>
                </a:lnTo>
                <a:lnTo>
                  <a:pt x="48" y="227"/>
                </a:lnTo>
                <a:lnTo>
                  <a:pt x="49" y="230"/>
                </a:lnTo>
                <a:lnTo>
                  <a:pt x="51" y="233"/>
                </a:lnTo>
                <a:lnTo>
                  <a:pt x="52" y="236"/>
                </a:lnTo>
                <a:lnTo>
                  <a:pt x="55" y="239"/>
                </a:lnTo>
                <a:lnTo>
                  <a:pt x="56" y="239"/>
                </a:lnTo>
                <a:lnTo>
                  <a:pt x="54" y="233"/>
                </a:lnTo>
                <a:lnTo>
                  <a:pt x="51" y="229"/>
                </a:lnTo>
                <a:lnTo>
                  <a:pt x="50" y="225"/>
                </a:lnTo>
                <a:lnTo>
                  <a:pt x="50" y="224"/>
                </a:lnTo>
                <a:lnTo>
                  <a:pt x="55" y="224"/>
                </a:lnTo>
                <a:lnTo>
                  <a:pt x="56" y="229"/>
                </a:lnTo>
                <a:lnTo>
                  <a:pt x="58" y="228"/>
                </a:lnTo>
                <a:lnTo>
                  <a:pt x="56" y="223"/>
                </a:lnTo>
                <a:lnTo>
                  <a:pt x="55" y="221"/>
                </a:lnTo>
                <a:lnTo>
                  <a:pt x="49" y="221"/>
                </a:lnTo>
                <a:lnTo>
                  <a:pt x="44" y="222"/>
                </a:lnTo>
                <a:lnTo>
                  <a:pt x="41" y="223"/>
                </a:lnTo>
                <a:lnTo>
                  <a:pt x="38" y="221"/>
                </a:lnTo>
                <a:lnTo>
                  <a:pt x="41" y="220"/>
                </a:lnTo>
                <a:lnTo>
                  <a:pt x="45" y="220"/>
                </a:lnTo>
                <a:lnTo>
                  <a:pt x="48" y="220"/>
                </a:lnTo>
                <a:lnTo>
                  <a:pt x="48" y="219"/>
                </a:lnTo>
                <a:lnTo>
                  <a:pt x="44" y="219"/>
                </a:lnTo>
                <a:lnTo>
                  <a:pt x="42" y="217"/>
                </a:lnTo>
                <a:lnTo>
                  <a:pt x="47" y="216"/>
                </a:lnTo>
                <a:lnTo>
                  <a:pt x="51" y="216"/>
                </a:lnTo>
                <a:lnTo>
                  <a:pt x="57" y="216"/>
                </a:lnTo>
                <a:lnTo>
                  <a:pt x="57" y="214"/>
                </a:lnTo>
                <a:lnTo>
                  <a:pt x="47" y="215"/>
                </a:lnTo>
                <a:lnTo>
                  <a:pt x="45" y="212"/>
                </a:lnTo>
                <a:lnTo>
                  <a:pt x="51" y="210"/>
                </a:lnTo>
                <a:lnTo>
                  <a:pt x="52" y="211"/>
                </a:lnTo>
                <a:lnTo>
                  <a:pt x="54" y="210"/>
                </a:lnTo>
                <a:lnTo>
                  <a:pt x="56" y="210"/>
                </a:lnTo>
                <a:lnTo>
                  <a:pt x="59" y="212"/>
                </a:lnTo>
                <a:lnTo>
                  <a:pt x="59" y="210"/>
                </a:lnTo>
                <a:lnTo>
                  <a:pt x="64" y="209"/>
                </a:lnTo>
                <a:lnTo>
                  <a:pt x="65" y="210"/>
                </a:lnTo>
                <a:lnTo>
                  <a:pt x="69" y="213"/>
                </a:lnTo>
                <a:lnTo>
                  <a:pt x="71" y="210"/>
                </a:lnTo>
                <a:lnTo>
                  <a:pt x="74" y="209"/>
                </a:lnTo>
                <a:lnTo>
                  <a:pt x="75" y="216"/>
                </a:lnTo>
                <a:lnTo>
                  <a:pt x="76" y="216"/>
                </a:lnTo>
                <a:lnTo>
                  <a:pt x="76" y="211"/>
                </a:lnTo>
                <a:lnTo>
                  <a:pt x="83" y="212"/>
                </a:lnTo>
                <a:lnTo>
                  <a:pt x="84" y="212"/>
                </a:lnTo>
                <a:lnTo>
                  <a:pt x="85" y="215"/>
                </a:lnTo>
                <a:lnTo>
                  <a:pt x="86" y="216"/>
                </a:lnTo>
                <a:lnTo>
                  <a:pt x="88" y="216"/>
                </a:lnTo>
                <a:lnTo>
                  <a:pt x="89" y="219"/>
                </a:lnTo>
                <a:lnTo>
                  <a:pt x="90" y="219"/>
                </a:lnTo>
                <a:lnTo>
                  <a:pt x="92" y="216"/>
                </a:lnTo>
                <a:lnTo>
                  <a:pt x="97" y="214"/>
                </a:lnTo>
                <a:lnTo>
                  <a:pt x="97" y="213"/>
                </a:lnTo>
                <a:lnTo>
                  <a:pt x="95" y="213"/>
                </a:lnTo>
                <a:lnTo>
                  <a:pt x="92" y="214"/>
                </a:lnTo>
                <a:lnTo>
                  <a:pt x="90" y="214"/>
                </a:lnTo>
                <a:lnTo>
                  <a:pt x="89" y="211"/>
                </a:lnTo>
                <a:lnTo>
                  <a:pt x="89" y="209"/>
                </a:lnTo>
                <a:lnTo>
                  <a:pt x="87" y="206"/>
                </a:lnTo>
                <a:lnTo>
                  <a:pt x="87" y="205"/>
                </a:lnTo>
                <a:lnTo>
                  <a:pt x="84" y="204"/>
                </a:lnTo>
                <a:lnTo>
                  <a:pt x="76" y="204"/>
                </a:lnTo>
                <a:lnTo>
                  <a:pt x="72" y="204"/>
                </a:lnTo>
                <a:lnTo>
                  <a:pt x="71" y="200"/>
                </a:lnTo>
                <a:lnTo>
                  <a:pt x="74" y="198"/>
                </a:lnTo>
                <a:lnTo>
                  <a:pt x="79" y="199"/>
                </a:lnTo>
                <a:lnTo>
                  <a:pt x="77" y="196"/>
                </a:lnTo>
                <a:lnTo>
                  <a:pt x="72" y="197"/>
                </a:lnTo>
                <a:lnTo>
                  <a:pt x="72" y="195"/>
                </a:lnTo>
                <a:lnTo>
                  <a:pt x="70" y="193"/>
                </a:lnTo>
                <a:lnTo>
                  <a:pt x="75" y="189"/>
                </a:lnTo>
                <a:lnTo>
                  <a:pt x="83" y="187"/>
                </a:lnTo>
                <a:lnTo>
                  <a:pt x="87" y="191"/>
                </a:lnTo>
                <a:lnTo>
                  <a:pt x="89" y="193"/>
                </a:lnTo>
                <a:lnTo>
                  <a:pt x="95" y="191"/>
                </a:lnTo>
                <a:lnTo>
                  <a:pt x="98" y="190"/>
                </a:lnTo>
                <a:lnTo>
                  <a:pt x="100" y="188"/>
                </a:lnTo>
                <a:lnTo>
                  <a:pt x="96" y="189"/>
                </a:lnTo>
                <a:lnTo>
                  <a:pt x="91" y="191"/>
                </a:lnTo>
                <a:lnTo>
                  <a:pt x="88" y="189"/>
                </a:lnTo>
                <a:lnTo>
                  <a:pt x="86" y="188"/>
                </a:lnTo>
                <a:lnTo>
                  <a:pt x="89" y="186"/>
                </a:lnTo>
                <a:lnTo>
                  <a:pt x="85" y="186"/>
                </a:lnTo>
                <a:lnTo>
                  <a:pt x="86" y="186"/>
                </a:lnTo>
                <a:lnTo>
                  <a:pt x="91" y="185"/>
                </a:lnTo>
                <a:lnTo>
                  <a:pt x="92" y="187"/>
                </a:lnTo>
                <a:lnTo>
                  <a:pt x="92" y="184"/>
                </a:lnTo>
                <a:lnTo>
                  <a:pt x="96" y="181"/>
                </a:lnTo>
                <a:lnTo>
                  <a:pt x="97" y="186"/>
                </a:lnTo>
                <a:lnTo>
                  <a:pt x="97" y="183"/>
                </a:lnTo>
                <a:lnTo>
                  <a:pt x="103" y="182"/>
                </a:lnTo>
                <a:lnTo>
                  <a:pt x="103" y="186"/>
                </a:lnTo>
                <a:lnTo>
                  <a:pt x="100" y="186"/>
                </a:lnTo>
                <a:lnTo>
                  <a:pt x="100" y="189"/>
                </a:lnTo>
                <a:lnTo>
                  <a:pt x="106" y="186"/>
                </a:lnTo>
                <a:lnTo>
                  <a:pt x="106" y="184"/>
                </a:lnTo>
                <a:lnTo>
                  <a:pt x="109" y="182"/>
                </a:lnTo>
                <a:lnTo>
                  <a:pt x="110" y="182"/>
                </a:lnTo>
                <a:lnTo>
                  <a:pt x="111" y="185"/>
                </a:lnTo>
                <a:lnTo>
                  <a:pt x="113" y="189"/>
                </a:lnTo>
                <a:lnTo>
                  <a:pt x="116" y="191"/>
                </a:lnTo>
                <a:lnTo>
                  <a:pt x="116" y="193"/>
                </a:lnTo>
                <a:lnTo>
                  <a:pt x="116" y="196"/>
                </a:lnTo>
                <a:lnTo>
                  <a:pt x="124" y="199"/>
                </a:lnTo>
                <a:lnTo>
                  <a:pt x="127" y="196"/>
                </a:lnTo>
                <a:lnTo>
                  <a:pt x="122" y="194"/>
                </a:lnTo>
                <a:lnTo>
                  <a:pt x="121" y="193"/>
                </a:lnTo>
                <a:lnTo>
                  <a:pt x="117" y="189"/>
                </a:lnTo>
                <a:lnTo>
                  <a:pt x="114" y="186"/>
                </a:lnTo>
                <a:lnTo>
                  <a:pt x="112" y="185"/>
                </a:lnTo>
                <a:lnTo>
                  <a:pt x="112" y="181"/>
                </a:lnTo>
                <a:lnTo>
                  <a:pt x="115" y="181"/>
                </a:lnTo>
                <a:lnTo>
                  <a:pt x="121" y="181"/>
                </a:lnTo>
                <a:lnTo>
                  <a:pt x="125" y="181"/>
                </a:lnTo>
                <a:lnTo>
                  <a:pt x="127" y="184"/>
                </a:lnTo>
                <a:lnTo>
                  <a:pt x="128" y="183"/>
                </a:lnTo>
                <a:lnTo>
                  <a:pt x="128" y="178"/>
                </a:lnTo>
                <a:lnTo>
                  <a:pt x="124" y="179"/>
                </a:lnTo>
                <a:lnTo>
                  <a:pt x="119" y="179"/>
                </a:lnTo>
                <a:lnTo>
                  <a:pt x="116" y="176"/>
                </a:lnTo>
                <a:lnTo>
                  <a:pt x="116" y="173"/>
                </a:lnTo>
                <a:lnTo>
                  <a:pt x="118" y="174"/>
                </a:lnTo>
                <a:lnTo>
                  <a:pt x="123" y="172"/>
                </a:lnTo>
                <a:lnTo>
                  <a:pt x="124" y="174"/>
                </a:lnTo>
                <a:lnTo>
                  <a:pt x="127" y="178"/>
                </a:lnTo>
                <a:lnTo>
                  <a:pt x="127" y="177"/>
                </a:lnTo>
                <a:lnTo>
                  <a:pt x="125" y="174"/>
                </a:lnTo>
                <a:lnTo>
                  <a:pt x="124" y="171"/>
                </a:lnTo>
                <a:lnTo>
                  <a:pt x="134" y="168"/>
                </a:lnTo>
                <a:lnTo>
                  <a:pt x="130" y="164"/>
                </a:lnTo>
                <a:lnTo>
                  <a:pt x="134" y="163"/>
                </a:lnTo>
                <a:lnTo>
                  <a:pt x="137" y="163"/>
                </a:lnTo>
                <a:lnTo>
                  <a:pt x="137" y="165"/>
                </a:lnTo>
                <a:lnTo>
                  <a:pt x="140" y="164"/>
                </a:lnTo>
                <a:lnTo>
                  <a:pt x="141" y="165"/>
                </a:lnTo>
                <a:lnTo>
                  <a:pt x="141" y="162"/>
                </a:lnTo>
                <a:lnTo>
                  <a:pt x="142" y="161"/>
                </a:lnTo>
                <a:lnTo>
                  <a:pt x="143" y="162"/>
                </a:lnTo>
                <a:lnTo>
                  <a:pt x="148" y="167"/>
                </a:lnTo>
                <a:lnTo>
                  <a:pt x="144" y="171"/>
                </a:lnTo>
                <a:lnTo>
                  <a:pt x="141" y="173"/>
                </a:lnTo>
                <a:lnTo>
                  <a:pt x="142" y="175"/>
                </a:lnTo>
                <a:lnTo>
                  <a:pt x="144" y="173"/>
                </a:lnTo>
                <a:lnTo>
                  <a:pt x="148" y="171"/>
                </a:lnTo>
                <a:lnTo>
                  <a:pt x="151" y="170"/>
                </a:lnTo>
                <a:lnTo>
                  <a:pt x="153" y="168"/>
                </a:lnTo>
                <a:lnTo>
                  <a:pt x="157" y="166"/>
                </a:lnTo>
                <a:lnTo>
                  <a:pt x="154" y="167"/>
                </a:lnTo>
                <a:lnTo>
                  <a:pt x="151" y="167"/>
                </a:lnTo>
                <a:lnTo>
                  <a:pt x="150" y="168"/>
                </a:lnTo>
                <a:lnTo>
                  <a:pt x="148" y="166"/>
                </a:lnTo>
                <a:lnTo>
                  <a:pt x="148" y="164"/>
                </a:lnTo>
                <a:lnTo>
                  <a:pt x="151" y="163"/>
                </a:lnTo>
                <a:lnTo>
                  <a:pt x="154" y="163"/>
                </a:lnTo>
                <a:lnTo>
                  <a:pt x="157" y="162"/>
                </a:lnTo>
                <a:lnTo>
                  <a:pt x="157" y="161"/>
                </a:lnTo>
                <a:lnTo>
                  <a:pt x="154" y="161"/>
                </a:lnTo>
                <a:lnTo>
                  <a:pt x="151" y="160"/>
                </a:lnTo>
                <a:lnTo>
                  <a:pt x="152" y="162"/>
                </a:lnTo>
                <a:lnTo>
                  <a:pt x="149" y="162"/>
                </a:lnTo>
                <a:lnTo>
                  <a:pt x="148" y="161"/>
                </a:lnTo>
                <a:lnTo>
                  <a:pt x="149" y="159"/>
                </a:lnTo>
                <a:lnTo>
                  <a:pt x="154" y="156"/>
                </a:lnTo>
                <a:lnTo>
                  <a:pt x="155" y="156"/>
                </a:lnTo>
                <a:lnTo>
                  <a:pt x="154" y="159"/>
                </a:lnTo>
                <a:lnTo>
                  <a:pt x="156" y="158"/>
                </a:lnTo>
                <a:lnTo>
                  <a:pt x="157" y="156"/>
                </a:lnTo>
                <a:lnTo>
                  <a:pt x="159" y="156"/>
                </a:lnTo>
                <a:lnTo>
                  <a:pt x="161" y="158"/>
                </a:lnTo>
                <a:lnTo>
                  <a:pt x="161" y="155"/>
                </a:lnTo>
                <a:lnTo>
                  <a:pt x="158" y="155"/>
                </a:lnTo>
                <a:lnTo>
                  <a:pt x="166" y="151"/>
                </a:lnTo>
                <a:lnTo>
                  <a:pt x="167" y="154"/>
                </a:lnTo>
                <a:lnTo>
                  <a:pt x="168" y="156"/>
                </a:lnTo>
                <a:lnTo>
                  <a:pt x="169" y="157"/>
                </a:lnTo>
                <a:lnTo>
                  <a:pt x="168" y="158"/>
                </a:lnTo>
                <a:lnTo>
                  <a:pt x="170" y="161"/>
                </a:lnTo>
                <a:lnTo>
                  <a:pt x="172" y="162"/>
                </a:lnTo>
                <a:lnTo>
                  <a:pt x="174" y="163"/>
                </a:lnTo>
                <a:lnTo>
                  <a:pt x="172" y="167"/>
                </a:lnTo>
                <a:lnTo>
                  <a:pt x="171" y="169"/>
                </a:lnTo>
                <a:lnTo>
                  <a:pt x="169" y="171"/>
                </a:lnTo>
                <a:lnTo>
                  <a:pt x="168" y="171"/>
                </a:lnTo>
                <a:lnTo>
                  <a:pt x="168" y="172"/>
                </a:lnTo>
                <a:lnTo>
                  <a:pt x="170" y="172"/>
                </a:lnTo>
                <a:lnTo>
                  <a:pt x="172" y="170"/>
                </a:lnTo>
                <a:lnTo>
                  <a:pt x="176" y="169"/>
                </a:lnTo>
                <a:lnTo>
                  <a:pt x="178" y="171"/>
                </a:lnTo>
                <a:lnTo>
                  <a:pt x="181" y="171"/>
                </a:lnTo>
                <a:lnTo>
                  <a:pt x="182" y="171"/>
                </a:lnTo>
                <a:lnTo>
                  <a:pt x="183" y="170"/>
                </a:lnTo>
                <a:lnTo>
                  <a:pt x="179" y="169"/>
                </a:lnTo>
                <a:lnTo>
                  <a:pt x="177" y="168"/>
                </a:lnTo>
                <a:lnTo>
                  <a:pt x="178" y="166"/>
                </a:lnTo>
                <a:lnTo>
                  <a:pt x="180" y="165"/>
                </a:lnTo>
                <a:lnTo>
                  <a:pt x="183" y="163"/>
                </a:lnTo>
                <a:lnTo>
                  <a:pt x="185" y="164"/>
                </a:lnTo>
                <a:lnTo>
                  <a:pt x="189" y="164"/>
                </a:lnTo>
                <a:lnTo>
                  <a:pt x="190" y="163"/>
                </a:lnTo>
                <a:lnTo>
                  <a:pt x="191" y="163"/>
                </a:lnTo>
                <a:lnTo>
                  <a:pt x="192" y="164"/>
                </a:lnTo>
                <a:lnTo>
                  <a:pt x="195" y="163"/>
                </a:lnTo>
                <a:lnTo>
                  <a:pt x="199" y="165"/>
                </a:lnTo>
                <a:lnTo>
                  <a:pt x="203" y="164"/>
                </a:lnTo>
                <a:lnTo>
                  <a:pt x="204" y="164"/>
                </a:lnTo>
                <a:lnTo>
                  <a:pt x="205" y="162"/>
                </a:lnTo>
                <a:lnTo>
                  <a:pt x="202" y="161"/>
                </a:lnTo>
                <a:lnTo>
                  <a:pt x="199" y="160"/>
                </a:lnTo>
                <a:lnTo>
                  <a:pt x="201" y="159"/>
                </a:lnTo>
                <a:lnTo>
                  <a:pt x="202" y="157"/>
                </a:lnTo>
                <a:lnTo>
                  <a:pt x="205" y="156"/>
                </a:lnTo>
                <a:lnTo>
                  <a:pt x="206" y="154"/>
                </a:lnTo>
                <a:lnTo>
                  <a:pt x="205" y="153"/>
                </a:lnTo>
                <a:lnTo>
                  <a:pt x="197" y="158"/>
                </a:lnTo>
                <a:lnTo>
                  <a:pt x="198" y="153"/>
                </a:lnTo>
                <a:lnTo>
                  <a:pt x="201" y="153"/>
                </a:lnTo>
                <a:lnTo>
                  <a:pt x="205" y="151"/>
                </a:lnTo>
                <a:lnTo>
                  <a:pt x="205" y="149"/>
                </a:lnTo>
                <a:lnTo>
                  <a:pt x="209" y="148"/>
                </a:lnTo>
                <a:lnTo>
                  <a:pt x="215" y="146"/>
                </a:lnTo>
                <a:lnTo>
                  <a:pt x="216" y="145"/>
                </a:lnTo>
                <a:lnTo>
                  <a:pt x="219" y="145"/>
                </a:lnTo>
                <a:lnTo>
                  <a:pt x="221" y="144"/>
                </a:lnTo>
                <a:lnTo>
                  <a:pt x="222" y="143"/>
                </a:lnTo>
                <a:lnTo>
                  <a:pt x="222" y="140"/>
                </a:lnTo>
                <a:lnTo>
                  <a:pt x="220" y="140"/>
                </a:lnTo>
                <a:lnTo>
                  <a:pt x="219" y="140"/>
                </a:lnTo>
                <a:lnTo>
                  <a:pt x="218" y="138"/>
                </a:lnTo>
                <a:lnTo>
                  <a:pt x="215" y="139"/>
                </a:lnTo>
                <a:lnTo>
                  <a:pt x="211" y="138"/>
                </a:lnTo>
                <a:lnTo>
                  <a:pt x="211" y="136"/>
                </a:lnTo>
                <a:lnTo>
                  <a:pt x="216" y="135"/>
                </a:lnTo>
                <a:lnTo>
                  <a:pt x="215" y="134"/>
                </a:lnTo>
                <a:lnTo>
                  <a:pt x="217" y="131"/>
                </a:lnTo>
                <a:lnTo>
                  <a:pt x="221" y="132"/>
                </a:lnTo>
                <a:lnTo>
                  <a:pt x="223" y="131"/>
                </a:lnTo>
                <a:lnTo>
                  <a:pt x="224" y="128"/>
                </a:lnTo>
                <a:lnTo>
                  <a:pt x="222" y="128"/>
                </a:lnTo>
                <a:lnTo>
                  <a:pt x="217" y="128"/>
                </a:lnTo>
                <a:lnTo>
                  <a:pt x="217" y="126"/>
                </a:lnTo>
                <a:lnTo>
                  <a:pt x="220" y="125"/>
                </a:lnTo>
                <a:lnTo>
                  <a:pt x="219" y="123"/>
                </a:lnTo>
                <a:lnTo>
                  <a:pt x="215" y="126"/>
                </a:lnTo>
                <a:lnTo>
                  <a:pt x="216" y="128"/>
                </a:lnTo>
                <a:lnTo>
                  <a:pt x="213" y="130"/>
                </a:lnTo>
                <a:lnTo>
                  <a:pt x="209" y="132"/>
                </a:lnTo>
                <a:lnTo>
                  <a:pt x="204" y="136"/>
                </a:lnTo>
                <a:lnTo>
                  <a:pt x="196" y="139"/>
                </a:lnTo>
                <a:lnTo>
                  <a:pt x="195" y="142"/>
                </a:lnTo>
                <a:lnTo>
                  <a:pt x="196" y="141"/>
                </a:lnTo>
                <a:lnTo>
                  <a:pt x="198" y="139"/>
                </a:lnTo>
                <a:lnTo>
                  <a:pt x="202" y="139"/>
                </a:lnTo>
                <a:lnTo>
                  <a:pt x="205" y="136"/>
                </a:lnTo>
                <a:lnTo>
                  <a:pt x="209" y="137"/>
                </a:lnTo>
                <a:lnTo>
                  <a:pt x="210" y="140"/>
                </a:lnTo>
                <a:lnTo>
                  <a:pt x="208" y="142"/>
                </a:lnTo>
                <a:lnTo>
                  <a:pt x="206" y="146"/>
                </a:lnTo>
                <a:lnTo>
                  <a:pt x="201" y="148"/>
                </a:lnTo>
                <a:lnTo>
                  <a:pt x="196" y="150"/>
                </a:lnTo>
                <a:lnTo>
                  <a:pt x="189" y="156"/>
                </a:lnTo>
                <a:lnTo>
                  <a:pt x="181" y="158"/>
                </a:lnTo>
                <a:lnTo>
                  <a:pt x="178" y="161"/>
                </a:lnTo>
                <a:lnTo>
                  <a:pt x="174" y="161"/>
                </a:lnTo>
                <a:lnTo>
                  <a:pt x="171" y="158"/>
                </a:lnTo>
                <a:lnTo>
                  <a:pt x="171" y="156"/>
                </a:lnTo>
                <a:lnTo>
                  <a:pt x="172" y="154"/>
                </a:lnTo>
                <a:lnTo>
                  <a:pt x="170" y="154"/>
                </a:lnTo>
                <a:lnTo>
                  <a:pt x="168" y="151"/>
                </a:lnTo>
                <a:lnTo>
                  <a:pt x="169" y="149"/>
                </a:lnTo>
                <a:lnTo>
                  <a:pt x="174" y="148"/>
                </a:lnTo>
                <a:lnTo>
                  <a:pt x="177" y="146"/>
                </a:lnTo>
                <a:lnTo>
                  <a:pt x="181" y="143"/>
                </a:lnTo>
                <a:lnTo>
                  <a:pt x="175" y="145"/>
                </a:lnTo>
                <a:lnTo>
                  <a:pt x="170" y="146"/>
                </a:lnTo>
                <a:lnTo>
                  <a:pt x="165" y="147"/>
                </a:lnTo>
                <a:lnTo>
                  <a:pt x="161" y="150"/>
                </a:lnTo>
                <a:lnTo>
                  <a:pt x="161" y="146"/>
                </a:lnTo>
                <a:lnTo>
                  <a:pt x="168" y="143"/>
                </a:lnTo>
                <a:lnTo>
                  <a:pt x="161" y="143"/>
                </a:lnTo>
                <a:lnTo>
                  <a:pt x="162" y="142"/>
                </a:lnTo>
                <a:lnTo>
                  <a:pt x="165" y="140"/>
                </a:lnTo>
                <a:lnTo>
                  <a:pt x="170" y="139"/>
                </a:lnTo>
                <a:lnTo>
                  <a:pt x="171" y="138"/>
                </a:lnTo>
                <a:lnTo>
                  <a:pt x="170" y="137"/>
                </a:lnTo>
                <a:lnTo>
                  <a:pt x="172" y="136"/>
                </a:lnTo>
                <a:lnTo>
                  <a:pt x="174" y="137"/>
                </a:lnTo>
                <a:lnTo>
                  <a:pt x="179" y="134"/>
                </a:lnTo>
                <a:lnTo>
                  <a:pt x="181" y="134"/>
                </a:lnTo>
                <a:lnTo>
                  <a:pt x="183" y="136"/>
                </a:lnTo>
                <a:lnTo>
                  <a:pt x="182" y="133"/>
                </a:lnTo>
                <a:lnTo>
                  <a:pt x="181" y="132"/>
                </a:lnTo>
                <a:lnTo>
                  <a:pt x="179" y="133"/>
                </a:lnTo>
                <a:lnTo>
                  <a:pt x="178" y="133"/>
                </a:lnTo>
                <a:lnTo>
                  <a:pt x="181" y="130"/>
                </a:lnTo>
                <a:lnTo>
                  <a:pt x="178" y="131"/>
                </a:lnTo>
                <a:lnTo>
                  <a:pt x="176" y="131"/>
                </a:lnTo>
                <a:lnTo>
                  <a:pt x="176" y="128"/>
                </a:lnTo>
                <a:lnTo>
                  <a:pt x="178" y="127"/>
                </a:lnTo>
                <a:lnTo>
                  <a:pt x="178" y="126"/>
                </a:lnTo>
                <a:lnTo>
                  <a:pt x="175" y="127"/>
                </a:lnTo>
                <a:lnTo>
                  <a:pt x="174" y="125"/>
                </a:lnTo>
                <a:lnTo>
                  <a:pt x="175" y="124"/>
                </a:lnTo>
                <a:lnTo>
                  <a:pt x="177" y="125"/>
                </a:lnTo>
                <a:lnTo>
                  <a:pt x="177" y="123"/>
                </a:lnTo>
                <a:lnTo>
                  <a:pt x="178" y="123"/>
                </a:lnTo>
                <a:lnTo>
                  <a:pt x="180" y="125"/>
                </a:lnTo>
                <a:lnTo>
                  <a:pt x="184" y="123"/>
                </a:lnTo>
                <a:lnTo>
                  <a:pt x="182" y="123"/>
                </a:lnTo>
                <a:lnTo>
                  <a:pt x="180" y="122"/>
                </a:lnTo>
                <a:lnTo>
                  <a:pt x="181" y="121"/>
                </a:lnTo>
                <a:lnTo>
                  <a:pt x="183" y="120"/>
                </a:lnTo>
                <a:lnTo>
                  <a:pt x="181" y="118"/>
                </a:lnTo>
                <a:lnTo>
                  <a:pt x="182" y="117"/>
                </a:lnTo>
                <a:lnTo>
                  <a:pt x="186" y="117"/>
                </a:lnTo>
                <a:lnTo>
                  <a:pt x="188" y="118"/>
                </a:lnTo>
                <a:lnTo>
                  <a:pt x="189" y="118"/>
                </a:lnTo>
                <a:lnTo>
                  <a:pt x="189" y="117"/>
                </a:lnTo>
                <a:lnTo>
                  <a:pt x="185" y="116"/>
                </a:lnTo>
                <a:lnTo>
                  <a:pt x="186" y="114"/>
                </a:lnTo>
                <a:lnTo>
                  <a:pt x="189" y="113"/>
                </a:lnTo>
                <a:lnTo>
                  <a:pt x="188" y="112"/>
                </a:lnTo>
                <a:lnTo>
                  <a:pt x="190" y="111"/>
                </a:lnTo>
                <a:lnTo>
                  <a:pt x="193" y="111"/>
                </a:lnTo>
                <a:lnTo>
                  <a:pt x="192" y="111"/>
                </a:lnTo>
                <a:lnTo>
                  <a:pt x="191" y="108"/>
                </a:lnTo>
                <a:lnTo>
                  <a:pt x="193" y="106"/>
                </a:lnTo>
                <a:lnTo>
                  <a:pt x="194" y="106"/>
                </a:lnTo>
                <a:lnTo>
                  <a:pt x="195" y="104"/>
                </a:lnTo>
                <a:lnTo>
                  <a:pt x="195" y="101"/>
                </a:lnTo>
                <a:lnTo>
                  <a:pt x="201" y="100"/>
                </a:lnTo>
                <a:lnTo>
                  <a:pt x="202" y="98"/>
                </a:lnTo>
                <a:lnTo>
                  <a:pt x="207" y="98"/>
                </a:lnTo>
                <a:lnTo>
                  <a:pt x="209" y="96"/>
                </a:lnTo>
                <a:lnTo>
                  <a:pt x="206" y="93"/>
                </a:lnTo>
                <a:lnTo>
                  <a:pt x="208" y="92"/>
                </a:lnTo>
                <a:lnTo>
                  <a:pt x="210" y="94"/>
                </a:lnTo>
                <a:lnTo>
                  <a:pt x="211" y="98"/>
                </a:lnTo>
                <a:lnTo>
                  <a:pt x="216" y="102"/>
                </a:lnTo>
                <a:lnTo>
                  <a:pt x="219" y="103"/>
                </a:lnTo>
                <a:lnTo>
                  <a:pt x="219" y="105"/>
                </a:lnTo>
                <a:lnTo>
                  <a:pt x="216" y="108"/>
                </a:lnTo>
                <a:lnTo>
                  <a:pt x="217" y="109"/>
                </a:lnTo>
                <a:lnTo>
                  <a:pt x="222" y="103"/>
                </a:lnTo>
                <a:lnTo>
                  <a:pt x="224" y="103"/>
                </a:lnTo>
                <a:lnTo>
                  <a:pt x="226" y="100"/>
                </a:lnTo>
                <a:lnTo>
                  <a:pt x="233" y="102"/>
                </a:lnTo>
                <a:lnTo>
                  <a:pt x="239" y="102"/>
                </a:lnTo>
                <a:lnTo>
                  <a:pt x="239" y="100"/>
                </a:lnTo>
                <a:lnTo>
                  <a:pt x="242" y="98"/>
                </a:lnTo>
                <a:lnTo>
                  <a:pt x="237" y="99"/>
                </a:lnTo>
                <a:lnTo>
                  <a:pt x="237" y="101"/>
                </a:lnTo>
                <a:lnTo>
                  <a:pt x="229" y="99"/>
                </a:lnTo>
                <a:lnTo>
                  <a:pt x="223" y="101"/>
                </a:lnTo>
                <a:lnTo>
                  <a:pt x="218" y="99"/>
                </a:lnTo>
                <a:lnTo>
                  <a:pt x="212" y="95"/>
                </a:lnTo>
                <a:lnTo>
                  <a:pt x="210" y="90"/>
                </a:lnTo>
                <a:lnTo>
                  <a:pt x="211" y="89"/>
                </a:lnTo>
                <a:lnTo>
                  <a:pt x="216" y="88"/>
                </a:lnTo>
                <a:lnTo>
                  <a:pt x="220" y="87"/>
                </a:lnTo>
                <a:lnTo>
                  <a:pt x="222" y="88"/>
                </a:lnTo>
                <a:lnTo>
                  <a:pt x="222" y="86"/>
                </a:lnTo>
                <a:lnTo>
                  <a:pt x="226" y="83"/>
                </a:lnTo>
                <a:lnTo>
                  <a:pt x="233" y="81"/>
                </a:lnTo>
                <a:lnTo>
                  <a:pt x="236" y="80"/>
                </a:lnTo>
                <a:lnTo>
                  <a:pt x="235" y="79"/>
                </a:lnTo>
                <a:lnTo>
                  <a:pt x="232" y="80"/>
                </a:lnTo>
                <a:lnTo>
                  <a:pt x="226" y="79"/>
                </a:lnTo>
                <a:lnTo>
                  <a:pt x="224" y="80"/>
                </a:lnTo>
                <a:lnTo>
                  <a:pt x="222" y="83"/>
                </a:lnTo>
                <a:lnTo>
                  <a:pt x="216" y="84"/>
                </a:lnTo>
                <a:lnTo>
                  <a:pt x="216" y="83"/>
                </a:lnTo>
                <a:lnTo>
                  <a:pt x="222" y="79"/>
                </a:lnTo>
                <a:lnTo>
                  <a:pt x="217" y="79"/>
                </a:lnTo>
                <a:lnTo>
                  <a:pt x="217" y="77"/>
                </a:lnTo>
                <a:lnTo>
                  <a:pt x="220" y="74"/>
                </a:lnTo>
                <a:lnTo>
                  <a:pt x="224" y="71"/>
                </a:lnTo>
                <a:lnTo>
                  <a:pt x="229" y="70"/>
                </a:lnTo>
                <a:lnTo>
                  <a:pt x="233" y="70"/>
                </a:lnTo>
                <a:lnTo>
                  <a:pt x="233" y="69"/>
                </a:lnTo>
                <a:lnTo>
                  <a:pt x="229" y="68"/>
                </a:lnTo>
                <a:lnTo>
                  <a:pt x="232" y="67"/>
                </a:lnTo>
                <a:lnTo>
                  <a:pt x="233" y="68"/>
                </a:lnTo>
                <a:lnTo>
                  <a:pt x="234" y="66"/>
                </a:lnTo>
                <a:lnTo>
                  <a:pt x="233" y="65"/>
                </a:lnTo>
                <a:lnTo>
                  <a:pt x="236" y="60"/>
                </a:lnTo>
                <a:lnTo>
                  <a:pt x="239" y="59"/>
                </a:lnTo>
                <a:lnTo>
                  <a:pt x="242" y="60"/>
                </a:lnTo>
                <a:lnTo>
                  <a:pt x="243" y="60"/>
                </a:lnTo>
                <a:lnTo>
                  <a:pt x="242" y="63"/>
                </a:lnTo>
                <a:lnTo>
                  <a:pt x="243" y="64"/>
                </a:lnTo>
                <a:lnTo>
                  <a:pt x="245" y="62"/>
                </a:lnTo>
                <a:lnTo>
                  <a:pt x="246" y="62"/>
                </a:lnTo>
                <a:lnTo>
                  <a:pt x="246" y="60"/>
                </a:lnTo>
                <a:lnTo>
                  <a:pt x="246" y="58"/>
                </a:lnTo>
                <a:lnTo>
                  <a:pt x="249" y="56"/>
                </a:lnTo>
                <a:lnTo>
                  <a:pt x="251" y="59"/>
                </a:lnTo>
                <a:lnTo>
                  <a:pt x="250" y="62"/>
                </a:lnTo>
                <a:lnTo>
                  <a:pt x="252" y="63"/>
                </a:lnTo>
                <a:lnTo>
                  <a:pt x="250" y="65"/>
                </a:lnTo>
                <a:lnTo>
                  <a:pt x="250" y="66"/>
                </a:lnTo>
                <a:lnTo>
                  <a:pt x="255" y="64"/>
                </a:lnTo>
                <a:lnTo>
                  <a:pt x="263" y="60"/>
                </a:lnTo>
                <a:lnTo>
                  <a:pt x="268" y="55"/>
                </a:lnTo>
                <a:lnTo>
                  <a:pt x="270" y="53"/>
                </a:lnTo>
                <a:lnTo>
                  <a:pt x="273" y="50"/>
                </a:lnTo>
                <a:lnTo>
                  <a:pt x="272" y="49"/>
                </a:lnTo>
                <a:lnTo>
                  <a:pt x="266" y="54"/>
                </a:lnTo>
                <a:lnTo>
                  <a:pt x="262" y="58"/>
                </a:lnTo>
                <a:lnTo>
                  <a:pt x="258" y="61"/>
                </a:lnTo>
                <a:lnTo>
                  <a:pt x="253" y="60"/>
                </a:lnTo>
                <a:lnTo>
                  <a:pt x="255" y="58"/>
                </a:lnTo>
                <a:lnTo>
                  <a:pt x="258" y="58"/>
                </a:lnTo>
                <a:lnTo>
                  <a:pt x="257" y="57"/>
                </a:lnTo>
                <a:lnTo>
                  <a:pt x="256" y="55"/>
                </a:lnTo>
                <a:lnTo>
                  <a:pt x="253" y="55"/>
                </a:lnTo>
                <a:lnTo>
                  <a:pt x="255" y="55"/>
                </a:lnTo>
                <a:lnTo>
                  <a:pt x="258" y="55"/>
                </a:lnTo>
                <a:lnTo>
                  <a:pt x="258" y="54"/>
                </a:lnTo>
                <a:lnTo>
                  <a:pt x="255" y="53"/>
                </a:lnTo>
                <a:lnTo>
                  <a:pt x="251" y="55"/>
                </a:lnTo>
                <a:lnTo>
                  <a:pt x="252" y="51"/>
                </a:lnTo>
                <a:lnTo>
                  <a:pt x="257" y="50"/>
                </a:lnTo>
                <a:lnTo>
                  <a:pt x="256" y="50"/>
                </a:lnTo>
                <a:lnTo>
                  <a:pt x="256" y="48"/>
                </a:lnTo>
                <a:lnTo>
                  <a:pt x="259" y="48"/>
                </a:lnTo>
                <a:lnTo>
                  <a:pt x="259" y="47"/>
                </a:lnTo>
                <a:lnTo>
                  <a:pt x="256" y="48"/>
                </a:lnTo>
                <a:lnTo>
                  <a:pt x="252" y="50"/>
                </a:lnTo>
                <a:lnTo>
                  <a:pt x="250" y="50"/>
                </a:lnTo>
                <a:lnTo>
                  <a:pt x="249" y="51"/>
                </a:lnTo>
                <a:lnTo>
                  <a:pt x="250" y="52"/>
                </a:lnTo>
                <a:lnTo>
                  <a:pt x="249" y="54"/>
                </a:lnTo>
                <a:lnTo>
                  <a:pt x="244" y="57"/>
                </a:lnTo>
                <a:lnTo>
                  <a:pt x="246" y="53"/>
                </a:lnTo>
                <a:lnTo>
                  <a:pt x="246" y="51"/>
                </a:lnTo>
                <a:lnTo>
                  <a:pt x="245" y="50"/>
                </a:lnTo>
                <a:lnTo>
                  <a:pt x="246" y="47"/>
                </a:lnTo>
                <a:lnTo>
                  <a:pt x="249" y="48"/>
                </a:lnTo>
                <a:lnTo>
                  <a:pt x="249" y="46"/>
                </a:lnTo>
                <a:lnTo>
                  <a:pt x="247" y="46"/>
                </a:lnTo>
                <a:lnTo>
                  <a:pt x="248" y="43"/>
                </a:lnTo>
                <a:lnTo>
                  <a:pt x="253" y="42"/>
                </a:lnTo>
                <a:lnTo>
                  <a:pt x="253" y="40"/>
                </a:lnTo>
                <a:lnTo>
                  <a:pt x="251" y="40"/>
                </a:lnTo>
                <a:lnTo>
                  <a:pt x="250" y="41"/>
                </a:lnTo>
                <a:lnTo>
                  <a:pt x="249" y="41"/>
                </a:lnTo>
                <a:lnTo>
                  <a:pt x="250" y="35"/>
                </a:lnTo>
                <a:lnTo>
                  <a:pt x="252" y="35"/>
                </a:lnTo>
                <a:lnTo>
                  <a:pt x="253" y="37"/>
                </a:lnTo>
                <a:lnTo>
                  <a:pt x="256" y="40"/>
                </a:lnTo>
                <a:lnTo>
                  <a:pt x="257" y="43"/>
                </a:lnTo>
                <a:lnTo>
                  <a:pt x="259" y="42"/>
                </a:lnTo>
                <a:lnTo>
                  <a:pt x="262" y="42"/>
                </a:lnTo>
                <a:lnTo>
                  <a:pt x="263" y="42"/>
                </a:lnTo>
                <a:lnTo>
                  <a:pt x="260" y="39"/>
                </a:lnTo>
                <a:lnTo>
                  <a:pt x="260" y="34"/>
                </a:lnTo>
                <a:lnTo>
                  <a:pt x="260" y="37"/>
                </a:lnTo>
                <a:lnTo>
                  <a:pt x="257" y="39"/>
                </a:lnTo>
                <a:lnTo>
                  <a:pt x="257" y="38"/>
                </a:lnTo>
                <a:lnTo>
                  <a:pt x="258" y="37"/>
                </a:lnTo>
                <a:lnTo>
                  <a:pt x="259" y="35"/>
                </a:lnTo>
                <a:lnTo>
                  <a:pt x="256" y="37"/>
                </a:lnTo>
                <a:lnTo>
                  <a:pt x="253" y="35"/>
                </a:lnTo>
                <a:lnTo>
                  <a:pt x="256" y="34"/>
                </a:lnTo>
                <a:lnTo>
                  <a:pt x="253" y="35"/>
                </a:lnTo>
                <a:lnTo>
                  <a:pt x="253" y="32"/>
                </a:lnTo>
                <a:lnTo>
                  <a:pt x="257" y="25"/>
                </a:lnTo>
                <a:lnTo>
                  <a:pt x="259" y="26"/>
                </a:lnTo>
                <a:lnTo>
                  <a:pt x="261" y="29"/>
                </a:lnTo>
                <a:lnTo>
                  <a:pt x="261" y="30"/>
                </a:lnTo>
                <a:lnTo>
                  <a:pt x="265" y="32"/>
                </a:lnTo>
                <a:lnTo>
                  <a:pt x="266" y="33"/>
                </a:lnTo>
                <a:lnTo>
                  <a:pt x="268" y="32"/>
                </a:lnTo>
                <a:lnTo>
                  <a:pt x="266" y="31"/>
                </a:lnTo>
                <a:lnTo>
                  <a:pt x="263" y="30"/>
                </a:lnTo>
                <a:lnTo>
                  <a:pt x="263" y="28"/>
                </a:lnTo>
                <a:lnTo>
                  <a:pt x="261" y="27"/>
                </a:lnTo>
                <a:lnTo>
                  <a:pt x="260" y="25"/>
                </a:lnTo>
                <a:lnTo>
                  <a:pt x="259" y="25"/>
                </a:lnTo>
                <a:lnTo>
                  <a:pt x="260" y="22"/>
                </a:lnTo>
                <a:lnTo>
                  <a:pt x="262" y="21"/>
                </a:lnTo>
                <a:lnTo>
                  <a:pt x="263" y="23"/>
                </a:lnTo>
                <a:lnTo>
                  <a:pt x="265" y="22"/>
                </a:lnTo>
                <a:lnTo>
                  <a:pt x="263" y="18"/>
                </a:lnTo>
                <a:lnTo>
                  <a:pt x="261" y="20"/>
                </a:lnTo>
                <a:lnTo>
                  <a:pt x="261" y="17"/>
                </a:lnTo>
                <a:lnTo>
                  <a:pt x="262" y="15"/>
                </a:lnTo>
                <a:lnTo>
                  <a:pt x="268" y="11"/>
                </a:lnTo>
                <a:lnTo>
                  <a:pt x="270" y="12"/>
                </a:lnTo>
                <a:lnTo>
                  <a:pt x="272" y="14"/>
                </a:lnTo>
                <a:lnTo>
                  <a:pt x="274" y="14"/>
                </a:lnTo>
                <a:lnTo>
                  <a:pt x="274" y="16"/>
                </a:lnTo>
                <a:lnTo>
                  <a:pt x="276" y="16"/>
                </a:lnTo>
                <a:lnTo>
                  <a:pt x="278" y="18"/>
                </a:lnTo>
                <a:lnTo>
                  <a:pt x="278" y="20"/>
                </a:lnTo>
                <a:lnTo>
                  <a:pt x="281" y="22"/>
                </a:lnTo>
                <a:lnTo>
                  <a:pt x="281" y="20"/>
                </a:lnTo>
                <a:lnTo>
                  <a:pt x="277" y="15"/>
                </a:lnTo>
                <a:lnTo>
                  <a:pt x="277" y="13"/>
                </a:lnTo>
                <a:lnTo>
                  <a:pt x="274" y="12"/>
                </a:lnTo>
                <a:lnTo>
                  <a:pt x="270" y="11"/>
                </a:lnTo>
                <a:lnTo>
                  <a:pt x="271" y="7"/>
                </a:lnTo>
                <a:lnTo>
                  <a:pt x="274" y="5"/>
                </a:lnTo>
                <a:lnTo>
                  <a:pt x="268" y="6"/>
                </a:lnTo>
                <a:lnTo>
                  <a:pt x="263" y="7"/>
                </a:lnTo>
                <a:lnTo>
                  <a:pt x="261" y="10"/>
                </a:lnTo>
                <a:lnTo>
                  <a:pt x="270" y="7"/>
                </a:lnTo>
                <a:lnTo>
                  <a:pt x="270" y="10"/>
                </a:lnTo>
                <a:lnTo>
                  <a:pt x="264" y="11"/>
                </a:lnTo>
                <a:lnTo>
                  <a:pt x="258" y="16"/>
                </a:lnTo>
                <a:lnTo>
                  <a:pt x="257" y="18"/>
                </a:lnTo>
                <a:lnTo>
                  <a:pt x="256" y="17"/>
                </a:lnTo>
                <a:lnTo>
                  <a:pt x="257" y="15"/>
                </a:lnTo>
                <a:lnTo>
                  <a:pt x="255" y="16"/>
                </a:lnTo>
                <a:lnTo>
                  <a:pt x="255" y="15"/>
                </a:lnTo>
                <a:lnTo>
                  <a:pt x="257" y="13"/>
                </a:lnTo>
                <a:lnTo>
                  <a:pt x="257" y="11"/>
                </a:lnTo>
                <a:lnTo>
                  <a:pt x="260" y="8"/>
                </a:lnTo>
                <a:lnTo>
                  <a:pt x="263" y="5"/>
                </a:lnTo>
                <a:lnTo>
                  <a:pt x="266" y="2"/>
                </a:lnTo>
                <a:lnTo>
                  <a:pt x="274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34" name="Freeform 190"/>
          <p:cNvSpPr>
            <a:spLocks/>
          </p:cNvSpPr>
          <p:nvPr/>
        </p:nvSpPr>
        <p:spPr bwMode="auto">
          <a:xfrm>
            <a:off x="4077627" y="2867025"/>
            <a:ext cx="141023" cy="368300"/>
          </a:xfrm>
          <a:custGeom>
            <a:avLst/>
            <a:gdLst>
              <a:gd name="T0" fmla="*/ 2147483647 w 88"/>
              <a:gd name="T1" fmla="*/ 2147483647 h 232"/>
              <a:gd name="T2" fmla="*/ 2147483647 w 88"/>
              <a:gd name="T3" fmla="*/ 2147483647 h 232"/>
              <a:gd name="T4" fmla="*/ 2147483647 w 88"/>
              <a:gd name="T5" fmla="*/ 2147483647 h 232"/>
              <a:gd name="T6" fmla="*/ 2147483647 w 88"/>
              <a:gd name="T7" fmla="*/ 2147483647 h 232"/>
              <a:gd name="T8" fmla="*/ 2147483647 w 88"/>
              <a:gd name="T9" fmla="*/ 2147483647 h 232"/>
              <a:gd name="T10" fmla="*/ 2147483647 w 88"/>
              <a:gd name="T11" fmla="*/ 2147483647 h 232"/>
              <a:gd name="T12" fmla="*/ 2147483647 w 88"/>
              <a:gd name="T13" fmla="*/ 2147483647 h 232"/>
              <a:gd name="T14" fmla="*/ 2147483647 w 88"/>
              <a:gd name="T15" fmla="*/ 2147483647 h 232"/>
              <a:gd name="T16" fmla="*/ 2147483647 w 88"/>
              <a:gd name="T17" fmla="*/ 2147483647 h 232"/>
              <a:gd name="T18" fmla="*/ 2147483647 w 88"/>
              <a:gd name="T19" fmla="*/ 2147483647 h 232"/>
              <a:gd name="T20" fmla="*/ 2147483647 w 88"/>
              <a:gd name="T21" fmla="*/ 2147483647 h 232"/>
              <a:gd name="T22" fmla="*/ 2147483647 w 88"/>
              <a:gd name="T23" fmla="*/ 2147483647 h 232"/>
              <a:gd name="T24" fmla="*/ 2147483647 w 88"/>
              <a:gd name="T25" fmla="*/ 2147483647 h 232"/>
              <a:gd name="T26" fmla="*/ 2147483647 w 88"/>
              <a:gd name="T27" fmla="*/ 2147483647 h 232"/>
              <a:gd name="T28" fmla="*/ 2147483647 w 88"/>
              <a:gd name="T29" fmla="*/ 2147483647 h 232"/>
              <a:gd name="T30" fmla="*/ 2147483647 w 88"/>
              <a:gd name="T31" fmla="*/ 2147483647 h 232"/>
              <a:gd name="T32" fmla="*/ 2147483647 w 88"/>
              <a:gd name="T33" fmla="*/ 2147483647 h 232"/>
              <a:gd name="T34" fmla="*/ 2147483647 w 88"/>
              <a:gd name="T35" fmla="*/ 2147483647 h 232"/>
              <a:gd name="T36" fmla="*/ 2147483647 w 88"/>
              <a:gd name="T37" fmla="*/ 2147483647 h 232"/>
              <a:gd name="T38" fmla="*/ 2147483647 w 88"/>
              <a:gd name="T39" fmla="*/ 2147483647 h 232"/>
              <a:gd name="T40" fmla="*/ 2147483647 w 88"/>
              <a:gd name="T41" fmla="*/ 2147483647 h 232"/>
              <a:gd name="T42" fmla="*/ 2147483647 w 88"/>
              <a:gd name="T43" fmla="*/ 2147483647 h 232"/>
              <a:gd name="T44" fmla="*/ 2147483647 w 88"/>
              <a:gd name="T45" fmla="*/ 2147483647 h 232"/>
              <a:gd name="T46" fmla="*/ 2147483647 w 88"/>
              <a:gd name="T47" fmla="*/ 2147483647 h 232"/>
              <a:gd name="T48" fmla="*/ 2147483647 w 88"/>
              <a:gd name="T49" fmla="*/ 2147483647 h 232"/>
              <a:gd name="T50" fmla="*/ 2147483647 w 88"/>
              <a:gd name="T51" fmla="*/ 2147483647 h 232"/>
              <a:gd name="T52" fmla="*/ 2147483647 w 88"/>
              <a:gd name="T53" fmla="*/ 2147483647 h 232"/>
              <a:gd name="T54" fmla="*/ 2147483647 w 88"/>
              <a:gd name="T55" fmla="*/ 2147483647 h 232"/>
              <a:gd name="T56" fmla="*/ 2147483647 w 88"/>
              <a:gd name="T57" fmla="*/ 2147483647 h 232"/>
              <a:gd name="T58" fmla="*/ 2147483647 w 88"/>
              <a:gd name="T59" fmla="*/ 2147483647 h 232"/>
              <a:gd name="T60" fmla="*/ 2147483647 w 88"/>
              <a:gd name="T61" fmla="*/ 2147483647 h 232"/>
              <a:gd name="T62" fmla="*/ 2147483647 w 88"/>
              <a:gd name="T63" fmla="*/ 2147483647 h 232"/>
              <a:gd name="T64" fmla="*/ 2147483647 w 88"/>
              <a:gd name="T65" fmla="*/ 2147483647 h 232"/>
              <a:gd name="T66" fmla="*/ 2147483647 w 88"/>
              <a:gd name="T67" fmla="*/ 2147483647 h 232"/>
              <a:gd name="T68" fmla="*/ 2147483647 w 88"/>
              <a:gd name="T69" fmla="*/ 2147483647 h 232"/>
              <a:gd name="T70" fmla="*/ 2147483647 w 88"/>
              <a:gd name="T71" fmla="*/ 2147483647 h 232"/>
              <a:gd name="T72" fmla="*/ 2147483647 w 88"/>
              <a:gd name="T73" fmla="*/ 2147483647 h 232"/>
              <a:gd name="T74" fmla="*/ 2147483647 w 88"/>
              <a:gd name="T75" fmla="*/ 2147483647 h 232"/>
              <a:gd name="T76" fmla="*/ 2147483647 w 88"/>
              <a:gd name="T77" fmla="*/ 2147483647 h 232"/>
              <a:gd name="T78" fmla="*/ 2147483647 w 88"/>
              <a:gd name="T79" fmla="*/ 2147483647 h 232"/>
              <a:gd name="T80" fmla="*/ 2147483647 w 88"/>
              <a:gd name="T81" fmla="*/ 2147483647 h 232"/>
              <a:gd name="T82" fmla="*/ 2147483647 w 88"/>
              <a:gd name="T83" fmla="*/ 2147483647 h 232"/>
              <a:gd name="T84" fmla="*/ 2147483647 w 88"/>
              <a:gd name="T85" fmla="*/ 2147483647 h 232"/>
              <a:gd name="T86" fmla="*/ 2147483647 w 88"/>
              <a:gd name="T87" fmla="*/ 2147483647 h 232"/>
              <a:gd name="T88" fmla="*/ 2147483647 w 88"/>
              <a:gd name="T89" fmla="*/ 2147483647 h 232"/>
              <a:gd name="T90" fmla="*/ 2147483647 w 88"/>
              <a:gd name="T91" fmla="*/ 2147483647 h 232"/>
              <a:gd name="T92" fmla="*/ 2147483647 w 88"/>
              <a:gd name="T93" fmla="*/ 2147483647 h 232"/>
              <a:gd name="T94" fmla="*/ 2147483647 w 88"/>
              <a:gd name="T95" fmla="*/ 2147483647 h 232"/>
              <a:gd name="T96" fmla="*/ 2147483647 w 88"/>
              <a:gd name="T97" fmla="*/ 2147483647 h 232"/>
              <a:gd name="T98" fmla="*/ 2147483647 w 88"/>
              <a:gd name="T99" fmla="*/ 2147483647 h 232"/>
              <a:gd name="T100" fmla="*/ 2147483647 w 88"/>
              <a:gd name="T101" fmla="*/ 2147483647 h 232"/>
              <a:gd name="T102" fmla="*/ 2147483647 w 88"/>
              <a:gd name="T103" fmla="*/ 2147483647 h 232"/>
              <a:gd name="T104" fmla="*/ 2147483647 w 88"/>
              <a:gd name="T105" fmla="*/ 2147483647 h 232"/>
              <a:gd name="T106" fmla="*/ 2147483647 w 88"/>
              <a:gd name="T107" fmla="*/ 2147483647 h 232"/>
              <a:gd name="T108" fmla="*/ 2147483647 w 88"/>
              <a:gd name="T109" fmla="*/ 2147483647 h 232"/>
              <a:gd name="T110" fmla="*/ 2147483647 w 88"/>
              <a:gd name="T111" fmla="*/ 2147483647 h 232"/>
              <a:gd name="T112" fmla="*/ 2147483647 w 88"/>
              <a:gd name="T113" fmla="*/ 2147483647 h 2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8" h="232">
                <a:moveTo>
                  <a:pt x="43" y="231"/>
                </a:moveTo>
                <a:lnTo>
                  <a:pt x="40" y="230"/>
                </a:lnTo>
                <a:lnTo>
                  <a:pt x="40" y="228"/>
                </a:lnTo>
                <a:lnTo>
                  <a:pt x="34" y="226"/>
                </a:lnTo>
                <a:lnTo>
                  <a:pt x="30" y="224"/>
                </a:lnTo>
                <a:lnTo>
                  <a:pt x="28" y="219"/>
                </a:lnTo>
                <a:lnTo>
                  <a:pt x="23" y="218"/>
                </a:lnTo>
                <a:lnTo>
                  <a:pt x="21" y="216"/>
                </a:lnTo>
                <a:lnTo>
                  <a:pt x="16" y="211"/>
                </a:lnTo>
                <a:lnTo>
                  <a:pt x="13" y="207"/>
                </a:lnTo>
                <a:lnTo>
                  <a:pt x="11" y="205"/>
                </a:lnTo>
                <a:lnTo>
                  <a:pt x="10" y="199"/>
                </a:lnTo>
                <a:lnTo>
                  <a:pt x="13" y="196"/>
                </a:lnTo>
                <a:lnTo>
                  <a:pt x="16" y="189"/>
                </a:lnTo>
                <a:lnTo>
                  <a:pt x="15" y="186"/>
                </a:lnTo>
                <a:lnTo>
                  <a:pt x="16" y="183"/>
                </a:lnTo>
                <a:lnTo>
                  <a:pt x="21" y="187"/>
                </a:lnTo>
                <a:lnTo>
                  <a:pt x="22" y="189"/>
                </a:lnTo>
                <a:lnTo>
                  <a:pt x="23" y="190"/>
                </a:lnTo>
                <a:lnTo>
                  <a:pt x="27" y="187"/>
                </a:lnTo>
                <a:lnTo>
                  <a:pt x="30" y="189"/>
                </a:lnTo>
                <a:lnTo>
                  <a:pt x="30" y="191"/>
                </a:lnTo>
                <a:lnTo>
                  <a:pt x="35" y="195"/>
                </a:lnTo>
                <a:lnTo>
                  <a:pt x="33" y="191"/>
                </a:lnTo>
                <a:lnTo>
                  <a:pt x="55" y="184"/>
                </a:lnTo>
                <a:lnTo>
                  <a:pt x="55" y="183"/>
                </a:lnTo>
                <a:lnTo>
                  <a:pt x="39" y="186"/>
                </a:lnTo>
                <a:lnTo>
                  <a:pt x="33" y="190"/>
                </a:lnTo>
                <a:lnTo>
                  <a:pt x="30" y="187"/>
                </a:lnTo>
                <a:lnTo>
                  <a:pt x="33" y="185"/>
                </a:lnTo>
                <a:lnTo>
                  <a:pt x="31" y="184"/>
                </a:lnTo>
                <a:lnTo>
                  <a:pt x="29" y="184"/>
                </a:lnTo>
                <a:lnTo>
                  <a:pt x="27" y="182"/>
                </a:lnTo>
                <a:lnTo>
                  <a:pt x="29" y="179"/>
                </a:lnTo>
                <a:lnTo>
                  <a:pt x="39" y="176"/>
                </a:lnTo>
                <a:lnTo>
                  <a:pt x="33" y="176"/>
                </a:lnTo>
                <a:lnTo>
                  <a:pt x="36" y="172"/>
                </a:lnTo>
                <a:lnTo>
                  <a:pt x="50" y="166"/>
                </a:lnTo>
                <a:lnTo>
                  <a:pt x="38" y="170"/>
                </a:lnTo>
                <a:lnTo>
                  <a:pt x="36" y="167"/>
                </a:lnTo>
                <a:lnTo>
                  <a:pt x="41" y="166"/>
                </a:lnTo>
                <a:lnTo>
                  <a:pt x="33" y="165"/>
                </a:lnTo>
                <a:lnTo>
                  <a:pt x="34" y="161"/>
                </a:lnTo>
                <a:lnTo>
                  <a:pt x="36" y="159"/>
                </a:lnTo>
                <a:lnTo>
                  <a:pt x="42" y="155"/>
                </a:lnTo>
                <a:lnTo>
                  <a:pt x="54" y="152"/>
                </a:lnTo>
                <a:lnTo>
                  <a:pt x="51" y="151"/>
                </a:lnTo>
                <a:lnTo>
                  <a:pt x="43" y="153"/>
                </a:lnTo>
                <a:lnTo>
                  <a:pt x="47" y="145"/>
                </a:lnTo>
                <a:lnTo>
                  <a:pt x="40" y="154"/>
                </a:lnTo>
                <a:lnTo>
                  <a:pt x="40" y="156"/>
                </a:lnTo>
                <a:lnTo>
                  <a:pt x="34" y="161"/>
                </a:lnTo>
                <a:lnTo>
                  <a:pt x="30" y="163"/>
                </a:lnTo>
                <a:lnTo>
                  <a:pt x="30" y="157"/>
                </a:lnTo>
                <a:lnTo>
                  <a:pt x="40" y="156"/>
                </a:lnTo>
                <a:lnTo>
                  <a:pt x="38" y="155"/>
                </a:lnTo>
                <a:lnTo>
                  <a:pt x="29" y="154"/>
                </a:lnTo>
                <a:lnTo>
                  <a:pt x="28" y="151"/>
                </a:lnTo>
                <a:lnTo>
                  <a:pt x="27" y="153"/>
                </a:lnTo>
                <a:lnTo>
                  <a:pt x="27" y="156"/>
                </a:lnTo>
                <a:lnTo>
                  <a:pt x="20" y="160"/>
                </a:lnTo>
                <a:lnTo>
                  <a:pt x="27" y="158"/>
                </a:lnTo>
                <a:lnTo>
                  <a:pt x="29" y="162"/>
                </a:lnTo>
                <a:lnTo>
                  <a:pt x="27" y="163"/>
                </a:lnTo>
                <a:lnTo>
                  <a:pt x="22" y="163"/>
                </a:lnTo>
                <a:lnTo>
                  <a:pt x="19" y="168"/>
                </a:lnTo>
                <a:lnTo>
                  <a:pt x="19" y="164"/>
                </a:lnTo>
                <a:lnTo>
                  <a:pt x="19" y="154"/>
                </a:lnTo>
                <a:lnTo>
                  <a:pt x="13" y="156"/>
                </a:lnTo>
                <a:lnTo>
                  <a:pt x="16" y="157"/>
                </a:lnTo>
                <a:lnTo>
                  <a:pt x="16" y="166"/>
                </a:lnTo>
                <a:lnTo>
                  <a:pt x="7" y="166"/>
                </a:lnTo>
                <a:lnTo>
                  <a:pt x="5" y="174"/>
                </a:lnTo>
                <a:lnTo>
                  <a:pt x="2" y="173"/>
                </a:lnTo>
                <a:lnTo>
                  <a:pt x="4" y="159"/>
                </a:lnTo>
                <a:lnTo>
                  <a:pt x="5" y="153"/>
                </a:lnTo>
                <a:lnTo>
                  <a:pt x="5" y="151"/>
                </a:lnTo>
                <a:lnTo>
                  <a:pt x="8" y="147"/>
                </a:lnTo>
                <a:lnTo>
                  <a:pt x="9" y="146"/>
                </a:lnTo>
                <a:lnTo>
                  <a:pt x="13" y="144"/>
                </a:lnTo>
                <a:lnTo>
                  <a:pt x="13" y="148"/>
                </a:lnTo>
                <a:lnTo>
                  <a:pt x="15" y="144"/>
                </a:lnTo>
                <a:lnTo>
                  <a:pt x="14" y="142"/>
                </a:lnTo>
                <a:lnTo>
                  <a:pt x="16" y="140"/>
                </a:lnTo>
                <a:lnTo>
                  <a:pt x="17" y="140"/>
                </a:lnTo>
                <a:lnTo>
                  <a:pt x="16" y="150"/>
                </a:lnTo>
                <a:lnTo>
                  <a:pt x="15" y="151"/>
                </a:lnTo>
                <a:lnTo>
                  <a:pt x="13" y="152"/>
                </a:lnTo>
                <a:lnTo>
                  <a:pt x="13" y="154"/>
                </a:lnTo>
                <a:lnTo>
                  <a:pt x="16" y="151"/>
                </a:lnTo>
                <a:lnTo>
                  <a:pt x="17" y="151"/>
                </a:lnTo>
                <a:lnTo>
                  <a:pt x="19" y="143"/>
                </a:lnTo>
                <a:lnTo>
                  <a:pt x="26" y="146"/>
                </a:lnTo>
                <a:lnTo>
                  <a:pt x="27" y="148"/>
                </a:lnTo>
                <a:lnTo>
                  <a:pt x="28" y="145"/>
                </a:lnTo>
                <a:lnTo>
                  <a:pt x="32" y="144"/>
                </a:lnTo>
                <a:lnTo>
                  <a:pt x="31" y="143"/>
                </a:lnTo>
                <a:lnTo>
                  <a:pt x="27" y="144"/>
                </a:lnTo>
                <a:lnTo>
                  <a:pt x="27" y="141"/>
                </a:lnTo>
                <a:lnTo>
                  <a:pt x="33" y="139"/>
                </a:lnTo>
                <a:lnTo>
                  <a:pt x="36" y="140"/>
                </a:lnTo>
                <a:lnTo>
                  <a:pt x="46" y="134"/>
                </a:lnTo>
                <a:lnTo>
                  <a:pt x="33" y="138"/>
                </a:lnTo>
                <a:lnTo>
                  <a:pt x="34" y="132"/>
                </a:lnTo>
                <a:lnTo>
                  <a:pt x="30" y="136"/>
                </a:lnTo>
                <a:lnTo>
                  <a:pt x="28" y="134"/>
                </a:lnTo>
                <a:lnTo>
                  <a:pt x="27" y="133"/>
                </a:lnTo>
                <a:lnTo>
                  <a:pt x="23" y="133"/>
                </a:lnTo>
                <a:lnTo>
                  <a:pt x="23" y="131"/>
                </a:lnTo>
                <a:lnTo>
                  <a:pt x="27" y="131"/>
                </a:lnTo>
                <a:lnTo>
                  <a:pt x="28" y="128"/>
                </a:lnTo>
                <a:lnTo>
                  <a:pt x="31" y="126"/>
                </a:lnTo>
                <a:lnTo>
                  <a:pt x="32" y="126"/>
                </a:lnTo>
                <a:lnTo>
                  <a:pt x="34" y="126"/>
                </a:lnTo>
                <a:lnTo>
                  <a:pt x="36" y="124"/>
                </a:lnTo>
                <a:lnTo>
                  <a:pt x="35" y="123"/>
                </a:lnTo>
                <a:lnTo>
                  <a:pt x="36" y="120"/>
                </a:lnTo>
                <a:lnTo>
                  <a:pt x="40" y="117"/>
                </a:lnTo>
                <a:lnTo>
                  <a:pt x="47" y="116"/>
                </a:lnTo>
                <a:lnTo>
                  <a:pt x="47" y="115"/>
                </a:lnTo>
                <a:lnTo>
                  <a:pt x="47" y="113"/>
                </a:lnTo>
                <a:lnTo>
                  <a:pt x="46" y="114"/>
                </a:lnTo>
                <a:lnTo>
                  <a:pt x="41" y="116"/>
                </a:lnTo>
                <a:lnTo>
                  <a:pt x="43" y="115"/>
                </a:lnTo>
                <a:lnTo>
                  <a:pt x="40" y="111"/>
                </a:lnTo>
                <a:lnTo>
                  <a:pt x="41" y="109"/>
                </a:lnTo>
                <a:lnTo>
                  <a:pt x="43" y="110"/>
                </a:lnTo>
                <a:lnTo>
                  <a:pt x="47" y="105"/>
                </a:lnTo>
                <a:lnTo>
                  <a:pt x="52" y="102"/>
                </a:lnTo>
                <a:lnTo>
                  <a:pt x="51" y="100"/>
                </a:lnTo>
                <a:lnTo>
                  <a:pt x="54" y="100"/>
                </a:lnTo>
                <a:lnTo>
                  <a:pt x="57" y="99"/>
                </a:lnTo>
                <a:lnTo>
                  <a:pt x="58" y="96"/>
                </a:lnTo>
                <a:lnTo>
                  <a:pt x="61" y="98"/>
                </a:lnTo>
                <a:lnTo>
                  <a:pt x="60" y="103"/>
                </a:lnTo>
                <a:lnTo>
                  <a:pt x="60" y="105"/>
                </a:lnTo>
                <a:lnTo>
                  <a:pt x="57" y="108"/>
                </a:lnTo>
                <a:lnTo>
                  <a:pt x="57" y="110"/>
                </a:lnTo>
                <a:lnTo>
                  <a:pt x="56" y="117"/>
                </a:lnTo>
                <a:lnTo>
                  <a:pt x="57" y="118"/>
                </a:lnTo>
                <a:lnTo>
                  <a:pt x="59" y="110"/>
                </a:lnTo>
                <a:lnTo>
                  <a:pt x="60" y="106"/>
                </a:lnTo>
                <a:lnTo>
                  <a:pt x="63" y="101"/>
                </a:lnTo>
                <a:lnTo>
                  <a:pt x="66" y="98"/>
                </a:lnTo>
                <a:lnTo>
                  <a:pt x="68" y="95"/>
                </a:lnTo>
                <a:lnTo>
                  <a:pt x="73" y="95"/>
                </a:lnTo>
                <a:lnTo>
                  <a:pt x="76" y="95"/>
                </a:lnTo>
                <a:lnTo>
                  <a:pt x="78" y="97"/>
                </a:lnTo>
                <a:lnTo>
                  <a:pt x="78" y="94"/>
                </a:lnTo>
                <a:lnTo>
                  <a:pt x="76" y="93"/>
                </a:lnTo>
                <a:lnTo>
                  <a:pt x="73" y="93"/>
                </a:lnTo>
                <a:lnTo>
                  <a:pt x="69" y="94"/>
                </a:lnTo>
                <a:lnTo>
                  <a:pt x="66" y="95"/>
                </a:lnTo>
                <a:lnTo>
                  <a:pt x="63" y="97"/>
                </a:lnTo>
                <a:lnTo>
                  <a:pt x="60" y="95"/>
                </a:lnTo>
                <a:lnTo>
                  <a:pt x="65" y="90"/>
                </a:lnTo>
                <a:lnTo>
                  <a:pt x="60" y="95"/>
                </a:lnTo>
                <a:lnTo>
                  <a:pt x="57" y="95"/>
                </a:lnTo>
                <a:lnTo>
                  <a:pt x="51" y="97"/>
                </a:lnTo>
                <a:lnTo>
                  <a:pt x="50" y="98"/>
                </a:lnTo>
                <a:lnTo>
                  <a:pt x="47" y="98"/>
                </a:lnTo>
                <a:lnTo>
                  <a:pt x="47" y="100"/>
                </a:lnTo>
                <a:lnTo>
                  <a:pt x="45" y="99"/>
                </a:lnTo>
                <a:lnTo>
                  <a:pt x="45" y="100"/>
                </a:lnTo>
                <a:lnTo>
                  <a:pt x="43" y="100"/>
                </a:lnTo>
                <a:lnTo>
                  <a:pt x="45" y="101"/>
                </a:lnTo>
                <a:lnTo>
                  <a:pt x="46" y="101"/>
                </a:lnTo>
                <a:lnTo>
                  <a:pt x="46" y="103"/>
                </a:lnTo>
                <a:lnTo>
                  <a:pt x="44" y="103"/>
                </a:lnTo>
                <a:lnTo>
                  <a:pt x="43" y="105"/>
                </a:lnTo>
                <a:lnTo>
                  <a:pt x="43" y="108"/>
                </a:lnTo>
                <a:lnTo>
                  <a:pt x="38" y="105"/>
                </a:lnTo>
                <a:lnTo>
                  <a:pt x="36" y="109"/>
                </a:lnTo>
                <a:lnTo>
                  <a:pt x="34" y="113"/>
                </a:lnTo>
                <a:lnTo>
                  <a:pt x="33" y="117"/>
                </a:lnTo>
                <a:lnTo>
                  <a:pt x="33" y="119"/>
                </a:lnTo>
                <a:lnTo>
                  <a:pt x="30" y="123"/>
                </a:lnTo>
                <a:lnTo>
                  <a:pt x="27" y="123"/>
                </a:lnTo>
                <a:lnTo>
                  <a:pt x="27" y="121"/>
                </a:lnTo>
                <a:lnTo>
                  <a:pt x="23" y="125"/>
                </a:lnTo>
                <a:lnTo>
                  <a:pt x="23" y="127"/>
                </a:lnTo>
                <a:lnTo>
                  <a:pt x="22" y="128"/>
                </a:lnTo>
                <a:lnTo>
                  <a:pt x="19" y="128"/>
                </a:lnTo>
                <a:lnTo>
                  <a:pt x="18" y="126"/>
                </a:lnTo>
                <a:lnTo>
                  <a:pt x="14" y="123"/>
                </a:lnTo>
                <a:lnTo>
                  <a:pt x="15" y="121"/>
                </a:lnTo>
                <a:lnTo>
                  <a:pt x="16" y="122"/>
                </a:lnTo>
                <a:lnTo>
                  <a:pt x="17" y="118"/>
                </a:lnTo>
                <a:lnTo>
                  <a:pt x="20" y="118"/>
                </a:lnTo>
                <a:lnTo>
                  <a:pt x="26" y="118"/>
                </a:lnTo>
                <a:lnTo>
                  <a:pt x="28" y="118"/>
                </a:lnTo>
                <a:lnTo>
                  <a:pt x="30" y="117"/>
                </a:lnTo>
                <a:lnTo>
                  <a:pt x="28" y="117"/>
                </a:lnTo>
                <a:lnTo>
                  <a:pt x="27" y="115"/>
                </a:lnTo>
                <a:lnTo>
                  <a:pt x="28" y="113"/>
                </a:lnTo>
                <a:lnTo>
                  <a:pt x="27" y="111"/>
                </a:lnTo>
                <a:lnTo>
                  <a:pt x="26" y="110"/>
                </a:lnTo>
                <a:lnTo>
                  <a:pt x="23" y="113"/>
                </a:lnTo>
                <a:lnTo>
                  <a:pt x="21" y="112"/>
                </a:lnTo>
                <a:lnTo>
                  <a:pt x="22" y="110"/>
                </a:lnTo>
                <a:lnTo>
                  <a:pt x="22" y="108"/>
                </a:lnTo>
                <a:lnTo>
                  <a:pt x="23" y="108"/>
                </a:lnTo>
                <a:lnTo>
                  <a:pt x="27" y="108"/>
                </a:lnTo>
                <a:lnTo>
                  <a:pt x="29" y="107"/>
                </a:lnTo>
                <a:lnTo>
                  <a:pt x="27" y="106"/>
                </a:lnTo>
                <a:lnTo>
                  <a:pt x="23" y="106"/>
                </a:lnTo>
                <a:lnTo>
                  <a:pt x="26" y="101"/>
                </a:lnTo>
                <a:lnTo>
                  <a:pt x="26" y="100"/>
                </a:lnTo>
                <a:lnTo>
                  <a:pt x="30" y="98"/>
                </a:lnTo>
                <a:lnTo>
                  <a:pt x="31" y="97"/>
                </a:lnTo>
                <a:lnTo>
                  <a:pt x="29" y="97"/>
                </a:lnTo>
                <a:lnTo>
                  <a:pt x="27" y="98"/>
                </a:lnTo>
                <a:lnTo>
                  <a:pt x="23" y="101"/>
                </a:lnTo>
                <a:lnTo>
                  <a:pt x="22" y="103"/>
                </a:lnTo>
                <a:lnTo>
                  <a:pt x="21" y="105"/>
                </a:lnTo>
                <a:lnTo>
                  <a:pt x="20" y="108"/>
                </a:lnTo>
                <a:lnTo>
                  <a:pt x="18" y="110"/>
                </a:lnTo>
                <a:lnTo>
                  <a:pt x="16" y="111"/>
                </a:lnTo>
                <a:lnTo>
                  <a:pt x="14" y="111"/>
                </a:lnTo>
                <a:lnTo>
                  <a:pt x="10" y="110"/>
                </a:lnTo>
                <a:lnTo>
                  <a:pt x="9" y="109"/>
                </a:lnTo>
                <a:lnTo>
                  <a:pt x="10" y="106"/>
                </a:lnTo>
                <a:lnTo>
                  <a:pt x="13" y="105"/>
                </a:lnTo>
                <a:lnTo>
                  <a:pt x="14" y="103"/>
                </a:lnTo>
                <a:lnTo>
                  <a:pt x="10" y="105"/>
                </a:lnTo>
                <a:lnTo>
                  <a:pt x="9" y="104"/>
                </a:lnTo>
                <a:lnTo>
                  <a:pt x="8" y="104"/>
                </a:lnTo>
                <a:lnTo>
                  <a:pt x="6" y="105"/>
                </a:lnTo>
                <a:lnTo>
                  <a:pt x="6" y="106"/>
                </a:lnTo>
                <a:lnTo>
                  <a:pt x="6" y="108"/>
                </a:lnTo>
                <a:lnTo>
                  <a:pt x="5" y="108"/>
                </a:lnTo>
                <a:lnTo>
                  <a:pt x="2" y="106"/>
                </a:lnTo>
                <a:lnTo>
                  <a:pt x="1" y="105"/>
                </a:lnTo>
                <a:lnTo>
                  <a:pt x="1" y="101"/>
                </a:lnTo>
                <a:lnTo>
                  <a:pt x="4" y="101"/>
                </a:lnTo>
                <a:lnTo>
                  <a:pt x="4" y="100"/>
                </a:lnTo>
                <a:lnTo>
                  <a:pt x="3" y="99"/>
                </a:lnTo>
                <a:lnTo>
                  <a:pt x="1" y="98"/>
                </a:lnTo>
                <a:lnTo>
                  <a:pt x="2" y="96"/>
                </a:lnTo>
                <a:lnTo>
                  <a:pt x="2" y="94"/>
                </a:lnTo>
                <a:lnTo>
                  <a:pt x="3" y="95"/>
                </a:lnTo>
                <a:lnTo>
                  <a:pt x="5" y="95"/>
                </a:lnTo>
                <a:lnTo>
                  <a:pt x="7" y="95"/>
                </a:lnTo>
                <a:lnTo>
                  <a:pt x="9" y="95"/>
                </a:lnTo>
                <a:lnTo>
                  <a:pt x="10" y="95"/>
                </a:lnTo>
                <a:lnTo>
                  <a:pt x="13" y="95"/>
                </a:lnTo>
                <a:lnTo>
                  <a:pt x="14" y="94"/>
                </a:lnTo>
                <a:lnTo>
                  <a:pt x="14" y="93"/>
                </a:lnTo>
                <a:lnTo>
                  <a:pt x="13" y="92"/>
                </a:lnTo>
                <a:lnTo>
                  <a:pt x="13" y="90"/>
                </a:lnTo>
                <a:lnTo>
                  <a:pt x="14" y="88"/>
                </a:lnTo>
                <a:lnTo>
                  <a:pt x="16" y="88"/>
                </a:lnTo>
                <a:lnTo>
                  <a:pt x="17" y="88"/>
                </a:lnTo>
                <a:lnTo>
                  <a:pt x="16" y="88"/>
                </a:lnTo>
                <a:lnTo>
                  <a:pt x="16" y="86"/>
                </a:lnTo>
                <a:lnTo>
                  <a:pt x="17" y="86"/>
                </a:lnTo>
                <a:lnTo>
                  <a:pt x="19" y="85"/>
                </a:lnTo>
                <a:lnTo>
                  <a:pt x="21" y="84"/>
                </a:lnTo>
                <a:lnTo>
                  <a:pt x="22" y="83"/>
                </a:lnTo>
                <a:lnTo>
                  <a:pt x="23" y="81"/>
                </a:lnTo>
                <a:lnTo>
                  <a:pt x="23" y="80"/>
                </a:lnTo>
                <a:lnTo>
                  <a:pt x="21" y="82"/>
                </a:lnTo>
                <a:lnTo>
                  <a:pt x="19" y="83"/>
                </a:lnTo>
                <a:lnTo>
                  <a:pt x="18" y="83"/>
                </a:lnTo>
                <a:lnTo>
                  <a:pt x="16" y="85"/>
                </a:lnTo>
                <a:lnTo>
                  <a:pt x="15" y="86"/>
                </a:lnTo>
                <a:lnTo>
                  <a:pt x="13" y="86"/>
                </a:lnTo>
                <a:lnTo>
                  <a:pt x="10" y="83"/>
                </a:lnTo>
                <a:lnTo>
                  <a:pt x="9" y="81"/>
                </a:lnTo>
                <a:lnTo>
                  <a:pt x="7" y="82"/>
                </a:lnTo>
                <a:lnTo>
                  <a:pt x="3" y="78"/>
                </a:lnTo>
                <a:lnTo>
                  <a:pt x="2" y="76"/>
                </a:lnTo>
                <a:lnTo>
                  <a:pt x="1" y="74"/>
                </a:lnTo>
                <a:lnTo>
                  <a:pt x="3" y="74"/>
                </a:lnTo>
                <a:lnTo>
                  <a:pt x="6" y="75"/>
                </a:lnTo>
                <a:lnTo>
                  <a:pt x="6" y="77"/>
                </a:lnTo>
                <a:lnTo>
                  <a:pt x="8" y="78"/>
                </a:lnTo>
                <a:lnTo>
                  <a:pt x="8" y="79"/>
                </a:lnTo>
                <a:lnTo>
                  <a:pt x="9" y="78"/>
                </a:lnTo>
                <a:lnTo>
                  <a:pt x="10" y="78"/>
                </a:lnTo>
                <a:lnTo>
                  <a:pt x="11" y="79"/>
                </a:lnTo>
                <a:lnTo>
                  <a:pt x="13" y="80"/>
                </a:lnTo>
                <a:lnTo>
                  <a:pt x="13" y="81"/>
                </a:lnTo>
                <a:lnTo>
                  <a:pt x="13" y="80"/>
                </a:lnTo>
                <a:lnTo>
                  <a:pt x="13" y="79"/>
                </a:lnTo>
                <a:lnTo>
                  <a:pt x="11" y="78"/>
                </a:lnTo>
                <a:lnTo>
                  <a:pt x="9" y="76"/>
                </a:lnTo>
                <a:lnTo>
                  <a:pt x="9" y="75"/>
                </a:lnTo>
                <a:lnTo>
                  <a:pt x="10" y="75"/>
                </a:lnTo>
                <a:lnTo>
                  <a:pt x="11" y="75"/>
                </a:lnTo>
                <a:lnTo>
                  <a:pt x="10" y="74"/>
                </a:lnTo>
                <a:lnTo>
                  <a:pt x="9" y="74"/>
                </a:lnTo>
                <a:lnTo>
                  <a:pt x="7" y="73"/>
                </a:lnTo>
                <a:lnTo>
                  <a:pt x="6" y="72"/>
                </a:lnTo>
                <a:lnTo>
                  <a:pt x="5" y="72"/>
                </a:lnTo>
                <a:lnTo>
                  <a:pt x="5" y="73"/>
                </a:lnTo>
                <a:lnTo>
                  <a:pt x="2" y="72"/>
                </a:lnTo>
                <a:lnTo>
                  <a:pt x="0" y="70"/>
                </a:lnTo>
                <a:lnTo>
                  <a:pt x="5" y="69"/>
                </a:lnTo>
                <a:lnTo>
                  <a:pt x="7" y="70"/>
                </a:lnTo>
                <a:lnTo>
                  <a:pt x="9" y="70"/>
                </a:lnTo>
                <a:lnTo>
                  <a:pt x="13" y="72"/>
                </a:lnTo>
                <a:lnTo>
                  <a:pt x="14" y="73"/>
                </a:lnTo>
                <a:lnTo>
                  <a:pt x="14" y="70"/>
                </a:lnTo>
                <a:lnTo>
                  <a:pt x="13" y="69"/>
                </a:lnTo>
                <a:lnTo>
                  <a:pt x="9" y="68"/>
                </a:lnTo>
                <a:lnTo>
                  <a:pt x="7" y="66"/>
                </a:lnTo>
                <a:lnTo>
                  <a:pt x="9" y="65"/>
                </a:lnTo>
                <a:lnTo>
                  <a:pt x="10" y="61"/>
                </a:lnTo>
                <a:lnTo>
                  <a:pt x="11" y="59"/>
                </a:lnTo>
                <a:lnTo>
                  <a:pt x="9" y="59"/>
                </a:lnTo>
                <a:lnTo>
                  <a:pt x="8" y="59"/>
                </a:lnTo>
                <a:lnTo>
                  <a:pt x="6" y="57"/>
                </a:lnTo>
                <a:lnTo>
                  <a:pt x="7" y="54"/>
                </a:lnTo>
                <a:lnTo>
                  <a:pt x="10" y="53"/>
                </a:lnTo>
                <a:lnTo>
                  <a:pt x="16" y="53"/>
                </a:lnTo>
                <a:lnTo>
                  <a:pt x="18" y="55"/>
                </a:lnTo>
                <a:lnTo>
                  <a:pt x="22" y="58"/>
                </a:lnTo>
                <a:lnTo>
                  <a:pt x="25" y="55"/>
                </a:lnTo>
                <a:lnTo>
                  <a:pt x="29" y="53"/>
                </a:lnTo>
                <a:lnTo>
                  <a:pt x="34" y="52"/>
                </a:lnTo>
                <a:lnTo>
                  <a:pt x="36" y="53"/>
                </a:lnTo>
                <a:lnTo>
                  <a:pt x="38" y="51"/>
                </a:lnTo>
                <a:lnTo>
                  <a:pt x="41" y="51"/>
                </a:lnTo>
                <a:lnTo>
                  <a:pt x="43" y="53"/>
                </a:lnTo>
                <a:lnTo>
                  <a:pt x="48" y="53"/>
                </a:lnTo>
                <a:lnTo>
                  <a:pt x="51" y="53"/>
                </a:lnTo>
                <a:lnTo>
                  <a:pt x="53" y="54"/>
                </a:lnTo>
                <a:lnTo>
                  <a:pt x="54" y="55"/>
                </a:lnTo>
                <a:lnTo>
                  <a:pt x="57" y="55"/>
                </a:lnTo>
                <a:lnTo>
                  <a:pt x="60" y="55"/>
                </a:lnTo>
                <a:lnTo>
                  <a:pt x="65" y="52"/>
                </a:lnTo>
                <a:lnTo>
                  <a:pt x="72" y="53"/>
                </a:lnTo>
                <a:lnTo>
                  <a:pt x="73" y="56"/>
                </a:lnTo>
                <a:lnTo>
                  <a:pt x="77" y="57"/>
                </a:lnTo>
                <a:lnTo>
                  <a:pt x="79" y="54"/>
                </a:lnTo>
                <a:lnTo>
                  <a:pt x="81" y="54"/>
                </a:lnTo>
                <a:lnTo>
                  <a:pt x="87" y="54"/>
                </a:lnTo>
                <a:lnTo>
                  <a:pt x="84" y="52"/>
                </a:lnTo>
                <a:lnTo>
                  <a:pt x="79" y="53"/>
                </a:lnTo>
                <a:lnTo>
                  <a:pt x="76" y="54"/>
                </a:lnTo>
                <a:lnTo>
                  <a:pt x="76" y="53"/>
                </a:lnTo>
                <a:lnTo>
                  <a:pt x="78" y="52"/>
                </a:lnTo>
                <a:lnTo>
                  <a:pt x="78" y="50"/>
                </a:lnTo>
                <a:lnTo>
                  <a:pt x="73" y="50"/>
                </a:lnTo>
                <a:lnTo>
                  <a:pt x="67" y="49"/>
                </a:lnTo>
                <a:lnTo>
                  <a:pt x="60" y="47"/>
                </a:lnTo>
                <a:lnTo>
                  <a:pt x="60" y="52"/>
                </a:lnTo>
                <a:lnTo>
                  <a:pt x="58" y="52"/>
                </a:lnTo>
                <a:lnTo>
                  <a:pt x="54" y="53"/>
                </a:lnTo>
                <a:lnTo>
                  <a:pt x="51" y="50"/>
                </a:lnTo>
                <a:lnTo>
                  <a:pt x="50" y="49"/>
                </a:lnTo>
                <a:lnTo>
                  <a:pt x="47" y="50"/>
                </a:lnTo>
                <a:lnTo>
                  <a:pt x="45" y="50"/>
                </a:lnTo>
                <a:lnTo>
                  <a:pt x="43" y="49"/>
                </a:lnTo>
                <a:lnTo>
                  <a:pt x="40" y="49"/>
                </a:lnTo>
                <a:lnTo>
                  <a:pt x="34" y="48"/>
                </a:lnTo>
                <a:lnTo>
                  <a:pt x="30" y="48"/>
                </a:lnTo>
                <a:lnTo>
                  <a:pt x="27" y="51"/>
                </a:lnTo>
                <a:lnTo>
                  <a:pt x="21" y="54"/>
                </a:lnTo>
                <a:lnTo>
                  <a:pt x="19" y="53"/>
                </a:lnTo>
                <a:lnTo>
                  <a:pt x="19" y="50"/>
                </a:lnTo>
                <a:lnTo>
                  <a:pt x="15" y="50"/>
                </a:lnTo>
                <a:lnTo>
                  <a:pt x="16" y="49"/>
                </a:lnTo>
                <a:lnTo>
                  <a:pt x="13" y="47"/>
                </a:lnTo>
                <a:lnTo>
                  <a:pt x="10" y="46"/>
                </a:lnTo>
                <a:lnTo>
                  <a:pt x="10" y="45"/>
                </a:lnTo>
                <a:lnTo>
                  <a:pt x="13" y="45"/>
                </a:lnTo>
                <a:lnTo>
                  <a:pt x="16" y="47"/>
                </a:lnTo>
                <a:lnTo>
                  <a:pt x="18" y="46"/>
                </a:lnTo>
                <a:lnTo>
                  <a:pt x="14" y="43"/>
                </a:lnTo>
                <a:lnTo>
                  <a:pt x="8" y="43"/>
                </a:lnTo>
                <a:lnTo>
                  <a:pt x="8" y="42"/>
                </a:lnTo>
                <a:lnTo>
                  <a:pt x="11" y="43"/>
                </a:lnTo>
                <a:lnTo>
                  <a:pt x="11" y="42"/>
                </a:lnTo>
                <a:lnTo>
                  <a:pt x="8" y="41"/>
                </a:lnTo>
                <a:lnTo>
                  <a:pt x="7" y="40"/>
                </a:lnTo>
                <a:lnTo>
                  <a:pt x="13" y="39"/>
                </a:lnTo>
                <a:lnTo>
                  <a:pt x="16" y="37"/>
                </a:lnTo>
                <a:lnTo>
                  <a:pt x="19" y="37"/>
                </a:lnTo>
                <a:lnTo>
                  <a:pt x="16" y="35"/>
                </a:lnTo>
                <a:lnTo>
                  <a:pt x="9" y="35"/>
                </a:lnTo>
                <a:lnTo>
                  <a:pt x="9" y="33"/>
                </a:lnTo>
                <a:lnTo>
                  <a:pt x="11" y="32"/>
                </a:lnTo>
                <a:lnTo>
                  <a:pt x="13" y="30"/>
                </a:lnTo>
                <a:lnTo>
                  <a:pt x="11" y="31"/>
                </a:lnTo>
                <a:lnTo>
                  <a:pt x="8" y="31"/>
                </a:lnTo>
                <a:lnTo>
                  <a:pt x="8" y="30"/>
                </a:lnTo>
                <a:lnTo>
                  <a:pt x="11" y="29"/>
                </a:lnTo>
                <a:lnTo>
                  <a:pt x="14" y="28"/>
                </a:lnTo>
                <a:lnTo>
                  <a:pt x="16" y="29"/>
                </a:lnTo>
                <a:lnTo>
                  <a:pt x="19" y="28"/>
                </a:lnTo>
                <a:lnTo>
                  <a:pt x="23" y="29"/>
                </a:lnTo>
                <a:lnTo>
                  <a:pt x="27" y="31"/>
                </a:lnTo>
                <a:lnTo>
                  <a:pt x="29" y="30"/>
                </a:lnTo>
                <a:lnTo>
                  <a:pt x="31" y="30"/>
                </a:lnTo>
                <a:lnTo>
                  <a:pt x="33" y="28"/>
                </a:lnTo>
                <a:lnTo>
                  <a:pt x="35" y="28"/>
                </a:lnTo>
                <a:lnTo>
                  <a:pt x="38" y="30"/>
                </a:lnTo>
                <a:lnTo>
                  <a:pt x="36" y="28"/>
                </a:lnTo>
                <a:lnTo>
                  <a:pt x="35" y="27"/>
                </a:lnTo>
                <a:lnTo>
                  <a:pt x="33" y="27"/>
                </a:lnTo>
                <a:lnTo>
                  <a:pt x="30" y="29"/>
                </a:lnTo>
                <a:lnTo>
                  <a:pt x="27" y="30"/>
                </a:lnTo>
                <a:lnTo>
                  <a:pt x="26" y="29"/>
                </a:lnTo>
                <a:lnTo>
                  <a:pt x="25" y="27"/>
                </a:lnTo>
                <a:lnTo>
                  <a:pt x="22" y="27"/>
                </a:lnTo>
                <a:lnTo>
                  <a:pt x="19" y="26"/>
                </a:lnTo>
                <a:lnTo>
                  <a:pt x="16" y="25"/>
                </a:lnTo>
                <a:lnTo>
                  <a:pt x="16" y="23"/>
                </a:lnTo>
                <a:lnTo>
                  <a:pt x="16" y="22"/>
                </a:lnTo>
                <a:lnTo>
                  <a:pt x="19" y="24"/>
                </a:lnTo>
                <a:lnTo>
                  <a:pt x="19" y="23"/>
                </a:lnTo>
                <a:lnTo>
                  <a:pt x="22" y="23"/>
                </a:lnTo>
                <a:lnTo>
                  <a:pt x="20" y="22"/>
                </a:lnTo>
                <a:lnTo>
                  <a:pt x="18" y="21"/>
                </a:lnTo>
                <a:lnTo>
                  <a:pt x="16" y="19"/>
                </a:lnTo>
                <a:lnTo>
                  <a:pt x="16" y="18"/>
                </a:lnTo>
                <a:lnTo>
                  <a:pt x="16" y="15"/>
                </a:lnTo>
                <a:lnTo>
                  <a:pt x="15" y="16"/>
                </a:lnTo>
                <a:lnTo>
                  <a:pt x="9" y="15"/>
                </a:lnTo>
                <a:lnTo>
                  <a:pt x="9" y="13"/>
                </a:lnTo>
                <a:lnTo>
                  <a:pt x="9" y="11"/>
                </a:lnTo>
                <a:lnTo>
                  <a:pt x="10" y="9"/>
                </a:lnTo>
                <a:lnTo>
                  <a:pt x="13" y="8"/>
                </a:lnTo>
                <a:lnTo>
                  <a:pt x="14" y="9"/>
                </a:lnTo>
                <a:lnTo>
                  <a:pt x="14" y="11"/>
                </a:lnTo>
                <a:lnTo>
                  <a:pt x="16" y="12"/>
                </a:lnTo>
                <a:lnTo>
                  <a:pt x="17" y="10"/>
                </a:lnTo>
                <a:lnTo>
                  <a:pt x="16" y="9"/>
                </a:lnTo>
                <a:lnTo>
                  <a:pt x="22" y="7"/>
                </a:lnTo>
                <a:lnTo>
                  <a:pt x="14" y="7"/>
                </a:lnTo>
                <a:lnTo>
                  <a:pt x="16" y="6"/>
                </a:lnTo>
                <a:lnTo>
                  <a:pt x="22" y="5"/>
                </a:lnTo>
                <a:lnTo>
                  <a:pt x="21" y="3"/>
                </a:lnTo>
                <a:lnTo>
                  <a:pt x="23" y="3"/>
                </a:lnTo>
                <a:lnTo>
                  <a:pt x="21" y="2"/>
                </a:lnTo>
                <a:lnTo>
                  <a:pt x="26" y="0"/>
                </a:lnTo>
                <a:lnTo>
                  <a:pt x="35" y="2"/>
                </a:lnTo>
                <a:lnTo>
                  <a:pt x="34" y="5"/>
                </a:lnTo>
                <a:lnTo>
                  <a:pt x="41" y="4"/>
                </a:lnTo>
                <a:lnTo>
                  <a:pt x="45" y="5"/>
                </a:lnTo>
                <a:lnTo>
                  <a:pt x="44" y="7"/>
                </a:lnTo>
                <a:lnTo>
                  <a:pt x="43" y="9"/>
                </a:lnTo>
                <a:lnTo>
                  <a:pt x="42" y="10"/>
                </a:lnTo>
                <a:lnTo>
                  <a:pt x="42" y="12"/>
                </a:lnTo>
                <a:lnTo>
                  <a:pt x="43" y="11"/>
                </a:lnTo>
                <a:lnTo>
                  <a:pt x="45" y="8"/>
                </a:lnTo>
                <a:lnTo>
                  <a:pt x="46" y="6"/>
                </a:lnTo>
                <a:lnTo>
                  <a:pt x="48" y="5"/>
                </a:lnTo>
                <a:lnTo>
                  <a:pt x="47" y="3"/>
                </a:lnTo>
                <a:lnTo>
                  <a:pt x="44" y="3"/>
                </a:lnTo>
                <a:lnTo>
                  <a:pt x="41" y="3"/>
                </a:lnTo>
                <a:lnTo>
                  <a:pt x="38" y="3"/>
                </a:lnTo>
                <a:lnTo>
                  <a:pt x="38" y="2"/>
                </a:lnTo>
                <a:lnTo>
                  <a:pt x="41" y="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35" name="Freeform 191"/>
          <p:cNvSpPr>
            <a:spLocks/>
          </p:cNvSpPr>
          <p:nvPr/>
        </p:nvSpPr>
        <p:spPr bwMode="auto">
          <a:xfrm>
            <a:off x="4703631" y="2139951"/>
            <a:ext cx="56753" cy="55563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2147483647 h 35"/>
              <a:gd name="T42" fmla="*/ 2147483647 w 36"/>
              <a:gd name="T43" fmla="*/ 0 h 35"/>
              <a:gd name="T44" fmla="*/ 2147483647 w 36"/>
              <a:gd name="T45" fmla="*/ 2147483647 h 35"/>
              <a:gd name="T46" fmla="*/ 2147483647 w 36"/>
              <a:gd name="T47" fmla="*/ 2147483647 h 35"/>
              <a:gd name="T48" fmla="*/ 2147483647 w 36"/>
              <a:gd name="T49" fmla="*/ 2147483647 h 35"/>
              <a:gd name="T50" fmla="*/ 2147483647 w 36"/>
              <a:gd name="T51" fmla="*/ 2147483647 h 35"/>
              <a:gd name="T52" fmla="*/ 2147483647 w 36"/>
              <a:gd name="T53" fmla="*/ 2147483647 h 35"/>
              <a:gd name="T54" fmla="*/ 2147483647 w 36"/>
              <a:gd name="T55" fmla="*/ 2147483647 h 35"/>
              <a:gd name="T56" fmla="*/ 2147483647 w 36"/>
              <a:gd name="T57" fmla="*/ 2147483647 h 35"/>
              <a:gd name="T58" fmla="*/ 2147483647 w 36"/>
              <a:gd name="T59" fmla="*/ 2147483647 h 35"/>
              <a:gd name="T60" fmla="*/ 2147483647 w 36"/>
              <a:gd name="T61" fmla="*/ 2147483647 h 35"/>
              <a:gd name="T62" fmla="*/ 2147483647 w 36"/>
              <a:gd name="T63" fmla="*/ 2147483647 h 35"/>
              <a:gd name="T64" fmla="*/ 2147483647 w 36"/>
              <a:gd name="T65" fmla="*/ 2147483647 h 35"/>
              <a:gd name="T66" fmla="*/ 2147483647 w 36"/>
              <a:gd name="T67" fmla="*/ 2147483647 h 35"/>
              <a:gd name="T68" fmla="*/ 2147483647 w 36"/>
              <a:gd name="T69" fmla="*/ 2147483647 h 35"/>
              <a:gd name="T70" fmla="*/ 2147483647 w 36"/>
              <a:gd name="T71" fmla="*/ 2147483647 h 35"/>
              <a:gd name="T72" fmla="*/ 2147483647 w 36"/>
              <a:gd name="T73" fmla="*/ 2147483647 h 35"/>
              <a:gd name="T74" fmla="*/ 2147483647 w 36"/>
              <a:gd name="T75" fmla="*/ 2147483647 h 35"/>
              <a:gd name="T76" fmla="*/ 2147483647 w 36"/>
              <a:gd name="T77" fmla="*/ 2147483647 h 35"/>
              <a:gd name="T78" fmla="*/ 2147483647 w 36"/>
              <a:gd name="T79" fmla="*/ 2147483647 h 35"/>
              <a:gd name="T80" fmla="*/ 2147483647 w 36"/>
              <a:gd name="T81" fmla="*/ 2147483647 h 35"/>
              <a:gd name="T82" fmla="*/ 2147483647 w 36"/>
              <a:gd name="T83" fmla="*/ 2147483647 h 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6" h="35">
                <a:moveTo>
                  <a:pt x="0" y="32"/>
                </a:moveTo>
                <a:lnTo>
                  <a:pt x="0" y="30"/>
                </a:lnTo>
                <a:lnTo>
                  <a:pt x="0" y="29"/>
                </a:lnTo>
                <a:lnTo>
                  <a:pt x="2" y="29"/>
                </a:lnTo>
                <a:lnTo>
                  <a:pt x="3" y="28"/>
                </a:lnTo>
                <a:lnTo>
                  <a:pt x="5" y="27"/>
                </a:lnTo>
                <a:lnTo>
                  <a:pt x="6" y="27"/>
                </a:lnTo>
                <a:lnTo>
                  <a:pt x="7" y="27"/>
                </a:lnTo>
                <a:lnTo>
                  <a:pt x="8" y="27"/>
                </a:lnTo>
                <a:lnTo>
                  <a:pt x="8" y="26"/>
                </a:lnTo>
                <a:lnTo>
                  <a:pt x="9" y="25"/>
                </a:lnTo>
                <a:lnTo>
                  <a:pt x="6" y="24"/>
                </a:lnTo>
                <a:lnTo>
                  <a:pt x="5" y="24"/>
                </a:lnTo>
                <a:lnTo>
                  <a:pt x="4" y="24"/>
                </a:lnTo>
                <a:lnTo>
                  <a:pt x="3" y="22"/>
                </a:lnTo>
                <a:lnTo>
                  <a:pt x="6" y="22"/>
                </a:lnTo>
                <a:lnTo>
                  <a:pt x="7" y="22"/>
                </a:lnTo>
                <a:lnTo>
                  <a:pt x="8" y="23"/>
                </a:lnTo>
                <a:lnTo>
                  <a:pt x="9" y="21"/>
                </a:lnTo>
                <a:lnTo>
                  <a:pt x="9" y="20"/>
                </a:lnTo>
                <a:lnTo>
                  <a:pt x="9" y="19"/>
                </a:lnTo>
                <a:lnTo>
                  <a:pt x="7" y="20"/>
                </a:lnTo>
                <a:lnTo>
                  <a:pt x="6" y="19"/>
                </a:lnTo>
                <a:lnTo>
                  <a:pt x="4" y="19"/>
                </a:lnTo>
                <a:lnTo>
                  <a:pt x="3" y="18"/>
                </a:lnTo>
                <a:lnTo>
                  <a:pt x="5" y="17"/>
                </a:lnTo>
                <a:lnTo>
                  <a:pt x="6" y="17"/>
                </a:lnTo>
                <a:lnTo>
                  <a:pt x="8" y="17"/>
                </a:lnTo>
                <a:lnTo>
                  <a:pt x="9" y="17"/>
                </a:lnTo>
                <a:lnTo>
                  <a:pt x="9" y="15"/>
                </a:lnTo>
                <a:lnTo>
                  <a:pt x="8" y="14"/>
                </a:lnTo>
                <a:lnTo>
                  <a:pt x="6" y="15"/>
                </a:lnTo>
                <a:lnTo>
                  <a:pt x="5" y="16"/>
                </a:lnTo>
                <a:lnTo>
                  <a:pt x="2" y="15"/>
                </a:lnTo>
                <a:lnTo>
                  <a:pt x="4" y="14"/>
                </a:lnTo>
                <a:lnTo>
                  <a:pt x="5" y="14"/>
                </a:lnTo>
                <a:lnTo>
                  <a:pt x="6" y="13"/>
                </a:lnTo>
                <a:lnTo>
                  <a:pt x="8" y="13"/>
                </a:lnTo>
                <a:lnTo>
                  <a:pt x="9" y="12"/>
                </a:lnTo>
                <a:lnTo>
                  <a:pt x="10" y="12"/>
                </a:lnTo>
                <a:lnTo>
                  <a:pt x="13" y="12"/>
                </a:lnTo>
                <a:lnTo>
                  <a:pt x="14" y="10"/>
                </a:lnTo>
                <a:lnTo>
                  <a:pt x="13" y="10"/>
                </a:lnTo>
                <a:lnTo>
                  <a:pt x="10" y="9"/>
                </a:lnTo>
                <a:lnTo>
                  <a:pt x="9" y="8"/>
                </a:lnTo>
                <a:lnTo>
                  <a:pt x="12" y="7"/>
                </a:lnTo>
                <a:lnTo>
                  <a:pt x="13" y="8"/>
                </a:lnTo>
                <a:lnTo>
                  <a:pt x="14" y="9"/>
                </a:lnTo>
                <a:lnTo>
                  <a:pt x="15" y="7"/>
                </a:lnTo>
                <a:lnTo>
                  <a:pt x="13" y="6"/>
                </a:lnTo>
                <a:lnTo>
                  <a:pt x="14" y="5"/>
                </a:lnTo>
                <a:lnTo>
                  <a:pt x="16" y="5"/>
                </a:lnTo>
                <a:lnTo>
                  <a:pt x="17" y="7"/>
                </a:lnTo>
                <a:lnTo>
                  <a:pt x="18" y="6"/>
                </a:lnTo>
                <a:lnTo>
                  <a:pt x="19" y="7"/>
                </a:lnTo>
                <a:lnTo>
                  <a:pt x="20" y="8"/>
                </a:lnTo>
                <a:lnTo>
                  <a:pt x="24" y="7"/>
                </a:lnTo>
                <a:lnTo>
                  <a:pt x="19" y="4"/>
                </a:lnTo>
                <a:lnTo>
                  <a:pt x="17" y="2"/>
                </a:lnTo>
                <a:lnTo>
                  <a:pt x="19" y="2"/>
                </a:lnTo>
                <a:lnTo>
                  <a:pt x="20" y="3"/>
                </a:lnTo>
                <a:lnTo>
                  <a:pt x="21" y="5"/>
                </a:lnTo>
                <a:lnTo>
                  <a:pt x="24" y="4"/>
                </a:lnTo>
                <a:lnTo>
                  <a:pt x="22" y="2"/>
                </a:lnTo>
                <a:lnTo>
                  <a:pt x="21" y="0"/>
                </a:lnTo>
                <a:lnTo>
                  <a:pt x="24" y="0"/>
                </a:lnTo>
                <a:lnTo>
                  <a:pt x="24" y="2"/>
                </a:lnTo>
                <a:lnTo>
                  <a:pt x="26" y="4"/>
                </a:lnTo>
                <a:lnTo>
                  <a:pt x="27" y="2"/>
                </a:lnTo>
                <a:lnTo>
                  <a:pt x="27" y="1"/>
                </a:lnTo>
                <a:lnTo>
                  <a:pt x="29" y="2"/>
                </a:lnTo>
                <a:lnTo>
                  <a:pt x="29" y="4"/>
                </a:lnTo>
                <a:lnTo>
                  <a:pt x="29" y="6"/>
                </a:lnTo>
                <a:lnTo>
                  <a:pt x="27" y="7"/>
                </a:lnTo>
                <a:lnTo>
                  <a:pt x="28" y="7"/>
                </a:lnTo>
                <a:lnTo>
                  <a:pt x="28" y="9"/>
                </a:lnTo>
                <a:lnTo>
                  <a:pt x="29" y="8"/>
                </a:lnTo>
                <a:lnTo>
                  <a:pt x="30" y="6"/>
                </a:lnTo>
                <a:lnTo>
                  <a:pt x="30" y="5"/>
                </a:lnTo>
                <a:lnTo>
                  <a:pt x="32" y="6"/>
                </a:lnTo>
                <a:lnTo>
                  <a:pt x="35" y="5"/>
                </a:lnTo>
                <a:lnTo>
                  <a:pt x="33" y="7"/>
                </a:lnTo>
                <a:lnTo>
                  <a:pt x="33" y="8"/>
                </a:lnTo>
                <a:lnTo>
                  <a:pt x="32" y="9"/>
                </a:lnTo>
                <a:lnTo>
                  <a:pt x="31" y="10"/>
                </a:lnTo>
                <a:lnTo>
                  <a:pt x="32" y="11"/>
                </a:lnTo>
                <a:lnTo>
                  <a:pt x="33" y="9"/>
                </a:lnTo>
                <a:lnTo>
                  <a:pt x="35" y="9"/>
                </a:lnTo>
                <a:lnTo>
                  <a:pt x="35" y="10"/>
                </a:lnTo>
                <a:lnTo>
                  <a:pt x="35" y="12"/>
                </a:lnTo>
                <a:lnTo>
                  <a:pt x="33" y="13"/>
                </a:lnTo>
                <a:lnTo>
                  <a:pt x="33" y="14"/>
                </a:lnTo>
                <a:lnTo>
                  <a:pt x="30" y="15"/>
                </a:lnTo>
                <a:lnTo>
                  <a:pt x="30" y="16"/>
                </a:lnTo>
                <a:lnTo>
                  <a:pt x="29" y="17"/>
                </a:lnTo>
                <a:lnTo>
                  <a:pt x="30" y="19"/>
                </a:lnTo>
                <a:lnTo>
                  <a:pt x="30" y="22"/>
                </a:lnTo>
                <a:lnTo>
                  <a:pt x="33" y="22"/>
                </a:lnTo>
                <a:lnTo>
                  <a:pt x="30" y="24"/>
                </a:lnTo>
                <a:lnTo>
                  <a:pt x="29" y="24"/>
                </a:lnTo>
                <a:lnTo>
                  <a:pt x="27" y="24"/>
                </a:lnTo>
                <a:lnTo>
                  <a:pt x="22" y="26"/>
                </a:lnTo>
                <a:lnTo>
                  <a:pt x="22" y="25"/>
                </a:lnTo>
                <a:lnTo>
                  <a:pt x="20" y="25"/>
                </a:lnTo>
                <a:lnTo>
                  <a:pt x="19" y="26"/>
                </a:lnTo>
                <a:lnTo>
                  <a:pt x="19" y="25"/>
                </a:lnTo>
                <a:lnTo>
                  <a:pt x="19" y="24"/>
                </a:lnTo>
                <a:lnTo>
                  <a:pt x="19" y="23"/>
                </a:lnTo>
                <a:lnTo>
                  <a:pt x="18" y="24"/>
                </a:lnTo>
                <a:lnTo>
                  <a:pt x="17" y="27"/>
                </a:lnTo>
                <a:lnTo>
                  <a:pt x="16" y="28"/>
                </a:lnTo>
                <a:lnTo>
                  <a:pt x="13" y="29"/>
                </a:lnTo>
                <a:lnTo>
                  <a:pt x="12" y="30"/>
                </a:lnTo>
                <a:lnTo>
                  <a:pt x="10" y="32"/>
                </a:lnTo>
                <a:lnTo>
                  <a:pt x="10" y="33"/>
                </a:lnTo>
                <a:lnTo>
                  <a:pt x="13" y="32"/>
                </a:lnTo>
                <a:lnTo>
                  <a:pt x="13" y="34"/>
                </a:lnTo>
                <a:lnTo>
                  <a:pt x="9" y="34"/>
                </a:lnTo>
                <a:lnTo>
                  <a:pt x="8" y="34"/>
                </a:lnTo>
                <a:lnTo>
                  <a:pt x="8" y="32"/>
                </a:lnTo>
                <a:lnTo>
                  <a:pt x="9" y="31"/>
                </a:lnTo>
                <a:lnTo>
                  <a:pt x="9" y="30"/>
                </a:lnTo>
                <a:lnTo>
                  <a:pt x="8" y="31"/>
                </a:lnTo>
                <a:lnTo>
                  <a:pt x="7" y="31"/>
                </a:lnTo>
                <a:lnTo>
                  <a:pt x="6" y="30"/>
                </a:lnTo>
                <a:lnTo>
                  <a:pt x="3" y="32"/>
                </a:lnTo>
                <a:lnTo>
                  <a:pt x="2" y="32"/>
                </a:lnTo>
                <a:lnTo>
                  <a:pt x="0" y="3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36" name="Freeform 192"/>
          <p:cNvSpPr>
            <a:spLocks/>
          </p:cNvSpPr>
          <p:nvPr/>
        </p:nvSpPr>
        <p:spPr bwMode="auto">
          <a:xfrm>
            <a:off x="4521333" y="2246313"/>
            <a:ext cx="111786" cy="63500"/>
          </a:xfrm>
          <a:custGeom>
            <a:avLst/>
            <a:gdLst>
              <a:gd name="T0" fmla="*/ 2147483647 w 70"/>
              <a:gd name="T1" fmla="*/ 2147483647 h 40"/>
              <a:gd name="T2" fmla="*/ 2147483647 w 70"/>
              <a:gd name="T3" fmla="*/ 2147483647 h 40"/>
              <a:gd name="T4" fmla="*/ 2147483647 w 70"/>
              <a:gd name="T5" fmla="*/ 2147483647 h 40"/>
              <a:gd name="T6" fmla="*/ 2147483647 w 70"/>
              <a:gd name="T7" fmla="*/ 2147483647 h 40"/>
              <a:gd name="T8" fmla="*/ 2147483647 w 70"/>
              <a:gd name="T9" fmla="*/ 2147483647 h 40"/>
              <a:gd name="T10" fmla="*/ 2147483647 w 70"/>
              <a:gd name="T11" fmla="*/ 2147483647 h 40"/>
              <a:gd name="T12" fmla="*/ 2147483647 w 70"/>
              <a:gd name="T13" fmla="*/ 2147483647 h 40"/>
              <a:gd name="T14" fmla="*/ 2147483647 w 70"/>
              <a:gd name="T15" fmla="*/ 2147483647 h 40"/>
              <a:gd name="T16" fmla="*/ 2147483647 w 70"/>
              <a:gd name="T17" fmla="*/ 2147483647 h 40"/>
              <a:gd name="T18" fmla="*/ 2147483647 w 70"/>
              <a:gd name="T19" fmla="*/ 2147483647 h 40"/>
              <a:gd name="T20" fmla="*/ 2147483647 w 70"/>
              <a:gd name="T21" fmla="*/ 2147483647 h 40"/>
              <a:gd name="T22" fmla="*/ 2147483647 w 70"/>
              <a:gd name="T23" fmla="*/ 2147483647 h 40"/>
              <a:gd name="T24" fmla="*/ 2147483647 w 70"/>
              <a:gd name="T25" fmla="*/ 2147483647 h 40"/>
              <a:gd name="T26" fmla="*/ 2147483647 w 70"/>
              <a:gd name="T27" fmla="*/ 2147483647 h 40"/>
              <a:gd name="T28" fmla="*/ 2147483647 w 70"/>
              <a:gd name="T29" fmla="*/ 2147483647 h 40"/>
              <a:gd name="T30" fmla="*/ 2147483647 w 70"/>
              <a:gd name="T31" fmla="*/ 2147483647 h 40"/>
              <a:gd name="T32" fmla="*/ 2147483647 w 70"/>
              <a:gd name="T33" fmla="*/ 2147483647 h 40"/>
              <a:gd name="T34" fmla="*/ 2147483647 w 70"/>
              <a:gd name="T35" fmla="*/ 2147483647 h 40"/>
              <a:gd name="T36" fmla="*/ 2147483647 w 70"/>
              <a:gd name="T37" fmla="*/ 2147483647 h 40"/>
              <a:gd name="T38" fmla="*/ 2147483647 w 70"/>
              <a:gd name="T39" fmla="*/ 2147483647 h 40"/>
              <a:gd name="T40" fmla="*/ 2147483647 w 70"/>
              <a:gd name="T41" fmla="*/ 2147483647 h 40"/>
              <a:gd name="T42" fmla="*/ 2147483647 w 70"/>
              <a:gd name="T43" fmla="*/ 2147483647 h 40"/>
              <a:gd name="T44" fmla="*/ 2147483647 w 70"/>
              <a:gd name="T45" fmla="*/ 2147483647 h 40"/>
              <a:gd name="T46" fmla="*/ 2147483647 w 70"/>
              <a:gd name="T47" fmla="*/ 2147483647 h 40"/>
              <a:gd name="T48" fmla="*/ 2147483647 w 70"/>
              <a:gd name="T49" fmla="*/ 2147483647 h 40"/>
              <a:gd name="T50" fmla="*/ 2147483647 w 70"/>
              <a:gd name="T51" fmla="*/ 2147483647 h 40"/>
              <a:gd name="T52" fmla="*/ 2147483647 w 70"/>
              <a:gd name="T53" fmla="*/ 2147483647 h 40"/>
              <a:gd name="T54" fmla="*/ 2147483647 w 70"/>
              <a:gd name="T55" fmla="*/ 2147483647 h 40"/>
              <a:gd name="T56" fmla="*/ 2147483647 w 70"/>
              <a:gd name="T57" fmla="*/ 2147483647 h 40"/>
              <a:gd name="T58" fmla="*/ 2147483647 w 70"/>
              <a:gd name="T59" fmla="*/ 2147483647 h 40"/>
              <a:gd name="T60" fmla="*/ 2147483647 w 70"/>
              <a:gd name="T61" fmla="*/ 2147483647 h 40"/>
              <a:gd name="T62" fmla="*/ 2147483647 w 70"/>
              <a:gd name="T63" fmla="*/ 2147483647 h 40"/>
              <a:gd name="T64" fmla="*/ 2147483647 w 70"/>
              <a:gd name="T65" fmla="*/ 2147483647 h 40"/>
              <a:gd name="T66" fmla="*/ 2147483647 w 70"/>
              <a:gd name="T67" fmla="*/ 2147483647 h 40"/>
              <a:gd name="T68" fmla="*/ 2147483647 w 70"/>
              <a:gd name="T69" fmla="*/ 2147483647 h 40"/>
              <a:gd name="T70" fmla="*/ 2147483647 w 70"/>
              <a:gd name="T71" fmla="*/ 2147483647 h 40"/>
              <a:gd name="T72" fmla="*/ 2147483647 w 70"/>
              <a:gd name="T73" fmla="*/ 2147483647 h 40"/>
              <a:gd name="T74" fmla="*/ 2147483647 w 70"/>
              <a:gd name="T75" fmla="*/ 2147483647 h 40"/>
              <a:gd name="T76" fmla="*/ 2147483647 w 70"/>
              <a:gd name="T77" fmla="*/ 2147483647 h 40"/>
              <a:gd name="T78" fmla="*/ 2147483647 w 70"/>
              <a:gd name="T79" fmla="*/ 2147483647 h 40"/>
              <a:gd name="T80" fmla="*/ 2147483647 w 70"/>
              <a:gd name="T81" fmla="*/ 2147483647 h 40"/>
              <a:gd name="T82" fmla="*/ 2147483647 w 70"/>
              <a:gd name="T83" fmla="*/ 2147483647 h 40"/>
              <a:gd name="T84" fmla="*/ 2147483647 w 70"/>
              <a:gd name="T85" fmla="*/ 2147483647 h 40"/>
              <a:gd name="T86" fmla="*/ 0 w 70"/>
              <a:gd name="T87" fmla="*/ 2147483647 h 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0" h="40">
                <a:moveTo>
                  <a:pt x="0" y="39"/>
                </a:moveTo>
                <a:lnTo>
                  <a:pt x="1" y="39"/>
                </a:lnTo>
                <a:lnTo>
                  <a:pt x="3" y="38"/>
                </a:lnTo>
                <a:lnTo>
                  <a:pt x="5" y="36"/>
                </a:lnTo>
                <a:lnTo>
                  <a:pt x="8" y="34"/>
                </a:lnTo>
                <a:lnTo>
                  <a:pt x="10" y="31"/>
                </a:lnTo>
                <a:lnTo>
                  <a:pt x="11" y="28"/>
                </a:lnTo>
                <a:lnTo>
                  <a:pt x="12" y="26"/>
                </a:lnTo>
                <a:lnTo>
                  <a:pt x="12" y="29"/>
                </a:lnTo>
                <a:lnTo>
                  <a:pt x="17" y="26"/>
                </a:lnTo>
                <a:lnTo>
                  <a:pt x="19" y="21"/>
                </a:lnTo>
                <a:lnTo>
                  <a:pt x="21" y="20"/>
                </a:lnTo>
                <a:lnTo>
                  <a:pt x="19" y="22"/>
                </a:lnTo>
                <a:lnTo>
                  <a:pt x="20" y="23"/>
                </a:lnTo>
                <a:lnTo>
                  <a:pt x="20" y="24"/>
                </a:lnTo>
                <a:lnTo>
                  <a:pt x="21" y="25"/>
                </a:lnTo>
                <a:lnTo>
                  <a:pt x="22" y="23"/>
                </a:lnTo>
                <a:lnTo>
                  <a:pt x="23" y="22"/>
                </a:lnTo>
                <a:lnTo>
                  <a:pt x="24" y="20"/>
                </a:lnTo>
                <a:lnTo>
                  <a:pt x="24" y="21"/>
                </a:lnTo>
                <a:lnTo>
                  <a:pt x="24" y="23"/>
                </a:lnTo>
                <a:lnTo>
                  <a:pt x="25" y="24"/>
                </a:lnTo>
                <a:lnTo>
                  <a:pt x="26" y="23"/>
                </a:lnTo>
                <a:lnTo>
                  <a:pt x="26" y="22"/>
                </a:lnTo>
                <a:lnTo>
                  <a:pt x="28" y="21"/>
                </a:lnTo>
                <a:lnTo>
                  <a:pt x="29" y="22"/>
                </a:lnTo>
                <a:lnTo>
                  <a:pt x="30" y="22"/>
                </a:lnTo>
                <a:lnTo>
                  <a:pt x="32" y="21"/>
                </a:lnTo>
                <a:lnTo>
                  <a:pt x="31" y="20"/>
                </a:lnTo>
                <a:lnTo>
                  <a:pt x="30" y="19"/>
                </a:lnTo>
                <a:lnTo>
                  <a:pt x="31" y="18"/>
                </a:lnTo>
                <a:lnTo>
                  <a:pt x="32" y="18"/>
                </a:lnTo>
                <a:lnTo>
                  <a:pt x="33" y="18"/>
                </a:lnTo>
                <a:lnTo>
                  <a:pt x="35" y="18"/>
                </a:lnTo>
                <a:lnTo>
                  <a:pt x="36" y="16"/>
                </a:lnTo>
                <a:lnTo>
                  <a:pt x="38" y="15"/>
                </a:lnTo>
                <a:lnTo>
                  <a:pt x="38" y="14"/>
                </a:lnTo>
                <a:lnTo>
                  <a:pt x="39" y="14"/>
                </a:lnTo>
                <a:lnTo>
                  <a:pt x="42" y="14"/>
                </a:lnTo>
                <a:lnTo>
                  <a:pt x="42" y="15"/>
                </a:lnTo>
                <a:lnTo>
                  <a:pt x="42" y="17"/>
                </a:lnTo>
                <a:lnTo>
                  <a:pt x="40" y="18"/>
                </a:lnTo>
                <a:lnTo>
                  <a:pt x="43" y="18"/>
                </a:lnTo>
                <a:lnTo>
                  <a:pt x="47" y="17"/>
                </a:lnTo>
                <a:lnTo>
                  <a:pt x="50" y="16"/>
                </a:lnTo>
                <a:lnTo>
                  <a:pt x="51" y="14"/>
                </a:lnTo>
                <a:lnTo>
                  <a:pt x="52" y="13"/>
                </a:lnTo>
                <a:lnTo>
                  <a:pt x="54" y="13"/>
                </a:lnTo>
                <a:lnTo>
                  <a:pt x="56" y="11"/>
                </a:lnTo>
                <a:lnTo>
                  <a:pt x="56" y="10"/>
                </a:lnTo>
                <a:lnTo>
                  <a:pt x="56" y="8"/>
                </a:lnTo>
                <a:lnTo>
                  <a:pt x="57" y="9"/>
                </a:lnTo>
                <a:lnTo>
                  <a:pt x="56" y="10"/>
                </a:lnTo>
                <a:lnTo>
                  <a:pt x="56" y="13"/>
                </a:lnTo>
                <a:lnTo>
                  <a:pt x="58" y="13"/>
                </a:lnTo>
                <a:lnTo>
                  <a:pt x="60" y="11"/>
                </a:lnTo>
                <a:lnTo>
                  <a:pt x="62" y="9"/>
                </a:lnTo>
                <a:lnTo>
                  <a:pt x="64" y="7"/>
                </a:lnTo>
                <a:lnTo>
                  <a:pt x="65" y="5"/>
                </a:lnTo>
                <a:lnTo>
                  <a:pt x="67" y="3"/>
                </a:lnTo>
                <a:lnTo>
                  <a:pt x="69" y="0"/>
                </a:lnTo>
                <a:lnTo>
                  <a:pt x="67" y="1"/>
                </a:lnTo>
                <a:lnTo>
                  <a:pt x="65" y="1"/>
                </a:lnTo>
                <a:lnTo>
                  <a:pt x="63" y="2"/>
                </a:lnTo>
                <a:lnTo>
                  <a:pt x="62" y="2"/>
                </a:lnTo>
                <a:lnTo>
                  <a:pt x="60" y="3"/>
                </a:lnTo>
                <a:lnTo>
                  <a:pt x="59" y="3"/>
                </a:lnTo>
                <a:lnTo>
                  <a:pt x="57" y="3"/>
                </a:lnTo>
                <a:lnTo>
                  <a:pt x="56" y="3"/>
                </a:lnTo>
                <a:lnTo>
                  <a:pt x="56" y="5"/>
                </a:lnTo>
                <a:lnTo>
                  <a:pt x="54" y="3"/>
                </a:lnTo>
                <a:lnTo>
                  <a:pt x="52" y="3"/>
                </a:lnTo>
                <a:lnTo>
                  <a:pt x="50" y="4"/>
                </a:lnTo>
                <a:lnTo>
                  <a:pt x="52" y="6"/>
                </a:lnTo>
                <a:lnTo>
                  <a:pt x="51" y="7"/>
                </a:lnTo>
                <a:lnTo>
                  <a:pt x="49" y="5"/>
                </a:lnTo>
                <a:lnTo>
                  <a:pt x="47" y="6"/>
                </a:lnTo>
                <a:lnTo>
                  <a:pt x="48" y="8"/>
                </a:lnTo>
                <a:lnTo>
                  <a:pt x="48" y="9"/>
                </a:lnTo>
                <a:lnTo>
                  <a:pt x="46" y="10"/>
                </a:lnTo>
                <a:lnTo>
                  <a:pt x="45" y="9"/>
                </a:lnTo>
                <a:lnTo>
                  <a:pt x="44" y="10"/>
                </a:lnTo>
                <a:lnTo>
                  <a:pt x="44" y="12"/>
                </a:lnTo>
                <a:lnTo>
                  <a:pt x="43" y="13"/>
                </a:lnTo>
                <a:lnTo>
                  <a:pt x="42" y="13"/>
                </a:lnTo>
                <a:lnTo>
                  <a:pt x="43" y="11"/>
                </a:lnTo>
                <a:lnTo>
                  <a:pt x="42" y="10"/>
                </a:lnTo>
                <a:lnTo>
                  <a:pt x="40" y="10"/>
                </a:lnTo>
                <a:lnTo>
                  <a:pt x="39" y="8"/>
                </a:lnTo>
                <a:lnTo>
                  <a:pt x="38" y="9"/>
                </a:lnTo>
                <a:lnTo>
                  <a:pt x="35" y="10"/>
                </a:lnTo>
                <a:lnTo>
                  <a:pt x="35" y="11"/>
                </a:lnTo>
                <a:lnTo>
                  <a:pt x="37" y="10"/>
                </a:lnTo>
                <a:lnTo>
                  <a:pt x="38" y="10"/>
                </a:lnTo>
                <a:lnTo>
                  <a:pt x="38" y="12"/>
                </a:lnTo>
                <a:lnTo>
                  <a:pt x="37" y="12"/>
                </a:lnTo>
                <a:lnTo>
                  <a:pt x="36" y="13"/>
                </a:lnTo>
                <a:lnTo>
                  <a:pt x="34" y="13"/>
                </a:lnTo>
                <a:lnTo>
                  <a:pt x="35" y="11"/>
                </a:lnTo>
                <a:lnTo>
                  <a:pt x="35" y="10"/>
                </a:lnTo>
                <a:lnTo>
                  <a:pt x="35" y="9"/>
                </a:lnTo>
                <a:lnTo>
                  <a:pt x="32" y="9"/>
                </a:lnTo>
                <a:lnTo>
                  <a:pt x="31" y="11"/>
                </a:lnTo>
                <a:lnTo>
                  <a:pt x="29" y="13"/>
                </a:lnTo>
                <a:lnTo>
                  <a:pt x="26" y="13"/>
                </a:lnTo>
                <a:lnTo>
                  <a:pt x="24" y="10"/>
                </a:lnTo>
                <a:lnTo>
                  <a:pt x="21" y="13"/>
                </a:lnTo>
                <a:lnTo>
                  <a:pt x="21" y="15"/>
                </a:lnTo>
                <a:lnTo>
                  <a:pt x="23" y="15"/>
                </a:lnTo>
                <a:lnTo>
                  <a:pt x="21" y="15"/>
                </a:lnTo>
                <a:lnTo>
                  <a:pt x="19" y="18"/>
                </a:lnTo>
                <a:lnTo>
                  <a:pt x="21" y="18"/>
                </a:lnTo>
                <a:lnTo>
                  <a:pt x="18" y="20"/>
                </a:lnTo>
                <a:lnTo>
                  <a:pt x="16" y="19"/>
                </a:lnTo>
                <a:lnTo>
                  <a:pt x="15" y="20"/>
                </a:lnTo>
                <a:lnTo>
                  <a:pt x="14" y="20"/>
                </a:lnTo>
                <a:lnTo>
                  <a:pt x="15" y="21"/>
                </a:lnTo>
                <a:lnTo>
                  <a:pt x="14" y="23"/>
                </a:lnTo>
                <a:lnTo>
                  <a:pt x="11" y="23"/>
                </a:lnTo>
                <a:lnTo>
                  <a:pt x="9" y="25"/>
                </a:lnTo>
                <a:lnTo>
                  <a:pt x="9" y="22"/>
                </a:lnTo>
                <a:lnTo>
                  <a:pt x="8" y="23"/>
                </a:lnTo>
                <a:lnTo>
                  <a:pt x="8" y="25"/>
                </a:lnTo>
                <a:lnTo>
                  <a:pt x="7" y="25"/>
                </a:lnTo>
                <a:lnTo>
                  <a:pt x="6" y="25"/>
                </a:lnTo>
                <a:lnTo>
                  <a:pt x="5" y="27"/>
                </a:lnTo>
                <a:lnTo>
                  <a:pt x="4" y="30"/>
                </a:lnTo>
                <a:lnTo>
                  <a:pt x="3" y="30"/>
                </a:lnTo>
                <a:lnTo>
                  <a:pt x="2" y="32"/>
                </a:lnTo>
                <a:lnTo>
                  <a:pt x="1" y="35"/>
                </a:lnTo>
                <a:lnTo>
                  <a:pt x="1" y="37"/>
                </a:lnTo>
                <a:lnTo>
                  <a:pt x="0" y="3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37" name="Freeform 193"/>
          <p:cNvSpPr>
            <a:spLocks/>
          </p:cNvSpPr>
          <p:nvPr/>
        </p:nvSpPr>
        <p:spPr bwMode="auto">
          <a:xfrm>
            <a:off x="4920325" y="2006600"/>
            <a:ext cx="65352" cy="41275"/>
          </a:xfrm>
          <a:custGeom>
            <a:avLst/>
            <a:gdLst>
              <a:gd name="T0" fmla="*/ 2147483647 w 42"/>
              <a:gd name="T1" fmla="*/ 2147483647 h 26"/>
              <a:gd name="T2" fmla="*/ 2147483647 w 42"/>
              <a:gd name="T3" fmla="*/ 2147483647 h 26"/>
              <a:gd name="T4" fmla="*/ 2147483647 w 42"/>
              <a:gd name="T5" fmla="*/ 2147483647 h 26"/>
              <a:gd name="T6" fmla="*/ 2147483647 w 42"/>
              <a:gd name="T7" fmla="*/ 2147483647 h 26"/>
              <a:gd name="T8" fmla="*/ 2147483647 w 42"/>
              <a:gd name="T9" fmla="*/ 2147483647 h 26"/>
              <a:gd name="T10" fmla="*/ 2147483647 w 42"/>
              <a:gd name="T11" fmla="*/ 2147483647 h 26"/>
              <a:gd name="T12" fmla="*/ 2147483647 w 42"/>
              <a:gd name="T13" fmla="*/ 2147483647 h 26"/>
              <a:gd name="T14" fmla="*/ 2147483647 w 42"/>
              <a:gd name="T15" fmla="*/ 2147483647 h 26"/>
              <a:gd name="T16" fmla="*/ 2147483647 w 42"/>
              <a:gd name="T17" fmla="*/ 2147483647 h 26"/>
              <a:gd name="T18" fmla="*/ 2147483647 w 42"/>
              <a:gd name="T19" fmla="*/ 2147483647 h 26"/>
              <a:gd name="T20" fmla="*/ 2147483647 w 42"/>
              <a:gd name="T21" fmla="*/ 2147483647 h 26"/>
              <a:gd name="T22" fmla="*/ 2147483647 w 42"/>
              <a:gd name="T23" fmla="*/ 2147483647 h 26"/>
              <a:gd name="T24" fmla="*/ 2147483647 w 42"/>
              <a:gd name="T25" fmla="*/ 2147483647 h 26"/>
              <a:gd name="T26" fmla="*/ 2147483647 w 42"/>
              <a:gd name="T27" fmla="*/ 2147483647 h 26"/>
              <a:gd name="T28" fmla="*/ 2147483647 w 42"/>
              <a:gd name="T29" fmla="*/ 2147483647 h 26"/>
              <a:gd name="T30" fmla="*/ 2147483647 w 42"/>
              <a:gd name="T31" fmla="*/ 2147483647 h 26"/>
              <a:gd name="T32" fmla="*/ 2147483647 w 42"/>
              <a:gd name="T33" fmla="*/ 2147483647 h 26"/>
              <a:gd name="T34" fmla="*/ 2147483647 w 42"/>
              <a:gd name="T35" fmla="*/ 2147483647 h 26"/>
              <a:gd name="T36" fmla="*/ 2147483647 w 42"/>
              <a:gd name="T37" fmla="*/ 2147483647 h 26"/>
              <a:gd name="T38" fmla="*/ 2147483647 w 42"/>
              <a:gd name="T39" fmla="*/ 2147483647 h 26"/>
              <a:gd name="T40" fmla="*/ 2147483647 w 42"/>
              <a:gd name="T41" fmla="*/ 2147483647 h 26"/>
              <a:gd name="T42" fmla="*/ 2147483647 w 42"/>
              <a:gd name="T43" fmla="*/ 2147483647 h 26"/>
              <a:gd name="T44" fmla="*/ 2147483647 w 42"/>
              <a:gd name="T45" fmla="*/ 2147483647 h 26"/>
              <a:gd name="T46" fmla="*/ 2147483647 w 42"/>
              <a:gd name="T47" fmla="*/ 2147483647 h 26"/>
              <a:gd name="T48" fmla="*/ 2147483647 w 42"/>
              <a:gd name="T49" fmla="*/ 2147483647 h 26"/>
              <a:gd name="T50" fmla="*/ 2147483647 w 42"/>
              <a:gd name="T51" fmla="*/ 2147483647 h 26"/>
              <a:gd name="T52" fmla="*/ 2147483647 w 42"/>
              <a:gd name="T53" fmla="*/ 2147483647 h 26"/>
              <a:gd name="T54" fmla="*/ 2147483647 w 42"/>
              <a:gd name="T55" fmla="*/ 2147483647 h 26"/>
              <a:gd name="T56" fmla="*/ 2147483647 w 42"/>
              <a:gd name="T57" fmla="*/ 2147483647 h 26"/>
              <a:gd name="T58" fmla="*/ 2147483647 w 42"/>
              <a:gd name="T59" fmla="*/ 2147483647 h 26"/>
              <a:gd name="T60" fmla="*/ 2147483647 w 42"/>
              <a:gd name="T61" fmla="*/ 2147483647 h 26"/>
              <a:gd name="T62" fmla="*/ 2147483647 w 42"/>
              <a:gd name="T63" fmla="*/ 2147483647 h 26"/>
              <a:gd name="T64" fmla="*/ 2147483647 w 42"/>
              <a:gd name="T65" fmla="*/ 2147483647 h 26"/>
              <a:gd name="T66" fmla="*/ 2147483647 w 42"/>
              <a:gd name="T67" fmla="*/ 2147483647 h 26"/>
              <a:gd name="T68" fmla="*/ 2147483647 w 42"/>
              <a:gd name="T69" fmla="*/ 2147483647 h 26"/>
              <a:gd name="T70" fmla="*/ 2147483647 w 42"/>
              <a:gd name="T71" fmla="*/ 2147483647 h 26"/>
              <a:gd name="T72" fmla="*/ 2147483647 w 42"/>
              <a:gd name="T73" fmla="*/ 2147483647 h 26"/>
              <a:gd name="T74" fmla="*/ 2147483647 w 42"/>
              <a:gd name="T75" fmla="*/ 2147483647 h 26"/>
              <a:gd name="T76" fmla="*/ 2147483647 w 42"/>
              <a:gd name="T77" fmla="*/ 2147483647 h 26"/>
              <a:gd name="T78" fmla="*/ 2147483647 w 42"/>
              <a:gd name="T79" fmla="*/ 2147483647 h 26"/>
              <a:gd name="T80" fmla="*/ 2147483647 w 42"/>
              <a:gd name="T81" fmla="*/ 2147483647 h 26"/>
              <a:gd name="T82" fmla="*/ 2147483647 w 42"/>
              <a:gd name="T83" fmla="*/ 2147483647 h 26"/>
              <a:gd name="T84" fmla="*/ 2147483647 w 42"/>
              <a:gd name="T85" fmla="*/ 2147483647 h 26"/>
              <a:gd name="T86" fmla="*/ 2147483647 w 42"/>
              <a:gd name="T87" fmla="*/ 2147483647 h 26"/>
              <a:gd name="T88" fmla="*/ 2147483647 w 42"/>
              <a:gd name="T89" fmla="*/ 2147483647 h 26"/>
              <a:gd name="T90" fmla="*/ 2147483647 w 42"/>
              <a:gd name="T91" fmla="*/ 2147483647 h 26"/>
              <a:gd name="T92" fmla="*/ 2147483647 w 42"/>
              <a:gd name="T93" fmla="*/ 2147483647 h 26"/>
              <a:gd name="T94" fmla="*/ 2147483647 w 42"/>
              <a:gd name="T95" fmla="*/ 2147483647 h 26"/>
              <a:gd name="T96" fmla="*/ 2147483647 w 42"/>
              <a:gd name="T97" fmla="*/ 2147483647 h 26"/>
              <a:gd name="T98" fmla="*/ 0 w 42"/>
              <a:gd name="T99" fmla="*/ 2147483647 h 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2" h="26">
                <a:moveTo>
                  <a:pt x="0" y="17"/>
                </a:move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3" y="19"/>
                </a:lnTo>
                <a:lnTo>
                  <a:pt x="4" y="19"/>
                </a:lnTo>
                <a:lnTo>
                  <a:pt x="5" y="18"/>
                </a:lnTo>
                <a:lnTo>
                  <a:pt x="6" y="18"/>
                </a:lnTo>
                <a:lnTo>
                  <a:pt x="9" y="18"/>
                </a:lnTo>
                <a:lnTo>
                  <a:pt x="9" y="19"/>
                </a:lnTo>
                <a:lnTo>
                  <a:pt x="7" y="19"/>
                </a:lnTo>
                <a:lnTo>
                  <a:pt x="7" y="20"/>
                </a:lnTo>
                <a:lnTo>
                  <a:pt x="8" y="20"/>
                </a:lnTo>
                <a:lnTo>
                  <a:pt x="7" y="21"/>
                </a:lnTo>
                <a:lnTo>
                  <a:pt x="6" y="23"/>
                </a:lnTo>
                <a:lnTo>
                  <a:pt x="6" y="25"/>
                </a:lnTo>
                <a:lnTo>
                  <a:pt x="9" y="24"/>
                </a:lnTo>
                <a:lnTo>
                  <a:pt x="9" y="23"/>
                </a:lnTo>
                <a:lnTo>
                  <a:pt x="10" y="23"/>
                </a:lnTo>
                <a:lnTo>
                  <a:pt x="12" y="22"/>
                </a:lnTo>
                <a:lnTo>
                  <a:pt x="12" y="23"/>
                </a:lnTo>
                <a:lnTo>
                  <a:pt x="14" y="23"/>
                </a:lnTo>
                <a:lnTo>
                  <a:pt x="16" y="23"/>
                </a:lnTo>
                <a:lnTo>
                  <a:pt x="15" y="22"/>
                </a:lnTo>
                <a:lnTo>
                  <a:pt x="15" y="21"/>
                </a:lnTo>
                <a:lnTo>
                  <a:pt x="16" y="22"/>
                </a:lnTo>
                <a:lnTo>
                  <a:pt x="18" y="22"/>
                </a:lnTo>
                <a:lnTo>
                  <a:pt x="20" y="22"/>
                </a:lnTo>
                <a:lnTo>
                  <a:pt x="19" y="20"/>
                </a:lnTo>
                <a:lnTo>
                  <a:pt x="20" y="20"/>
                </a:lnTo>
                <a:lnTo>
                  <a:pt x="21" y="21"/>
                </a:lnTo>
                <a:lnTo>
                  <a:pt x="21" y="20"/>
                </a:lnTo>
                <a:lnTo>
                  <a:pt x="22" y="20"/>
                </a:lnTo>
                <a:lnTo>
                  <a:pt x="23" y="20"/>
                </a:lnTo>
                <a:lnTo>
                  <a:pt x="26" y="20"/>
                </a:lnTo>
                <a:lnTo>
                  <a:pt x="28" y="19"/>
                </a:lnTo>
                <a:lnTo>
                  <a:pt x="26" y="18"/>
                </a:lnTo>
                <a:lnTo>
                  <a:pt x="28" y="18"/>
                </a:lnTo>
                <a:lnTo>
                  <a:pt x="29" y="18"/>
                </a:lnTo>
                <a:lnTo>
                  <a:pt x="29" y="16"/>
                </a:lnTo>
                <a:lnTo>
                  <a:pt x="30" y="16"/>
                </a:lnTo>
                <a:lnTo>
                  <a:pt x="30" y="17"/>
                </a:lnTo>
                <a:lnTo>
                  <a:pt x="32" y="15"/>
                </a:lnTo>
                <a:lnTo>
                  <a:pt x="33" y="12"/>
                </a:lnTo>
                <a:lnTo>
                  <a:pt x="33" y="10"/>
                </a:lnTo>
                <a:lnTo>
                  <a:pt x="34" y="11"/>
                </a:lnTo>
                <a:lnTo>
                  <a:pt x="35" y="10"/>
                </a:lnTo>
                <a:lnTo>
                  <a:pt x="36" y="8"/>
                </a:lnTo>
                <a:lnTo>
                  <a:pt x="38" y="8"/>
                </a:lnTo>
                <a:lnTo>
                  <a:pt x="41" y="5"/>
                </a:lnTo>
                <a:lnTo>
                  <a:pt x="41" y="4"/>
                </a:lnTo>
                <a:lnTo>
                  <a:pt x="39" y="1"/>
                </a:lnTo>
                <a:lnTo>
                  <a:pt x="35" y="0"/>
                </a:lnTo>
                <a:lnTo>
                  <a:pt x="35" y="2"/>
                </a:lnTo>
                <a:lnTo>
                  <a:pt x="36" y="4"/>
                </a:lnTo>
                <a:lnTo>
                  <a:pt x="35" y="5"/>
                </a:lnTo>
                <a:lnTo>
                  <a:pt x="33" y="4"/>
                </a:lnTo>
                <a:lnTo>
                  <a:pt x="32" y="2"/>
                </a:lnTo>
                <a:lnTo>
                  <a:pt x="31" y="2"/>
                </a:lnTo>
                <a:lnTo>
                  <a:pt x="32" y="3"/>
                </a:lnTo>
                <a:lnTo>
                  <a:pt x="32" y="5"/>
                </a:lnTo>
                <a:lnTo>
                  <a:pt x="31" y="4"/>
                </a:lnTo>
                <a:lnTo>
                  <a:pt x="30" y="3"/>
                </a:lnTo>
                <a:lnTo>
                  <a:pt x="29" y="5"/>
                </a:lnTo>
                <a:lnTo>
                  <a:pt x="32" y="7"/>
                </a:lnTo>
                <a:lnTo>
                  <a:pt x="30" y="8"/>
                </a:lnTo>
                <a:lnTo>
                  <a:pt x="29" y="11"/>
                </a:lnTo>
                <a:lnTo>
                  <a:pt x="28" y="12"/>
                </a:lnTo>
                <a:lnTo>
                  <a:pt x="26" y="11"/>
                </a:lnTo>
                <a:lnTo>
                  <a:pt x="26" y="10"/>
                </a:lnTo>
                <a:lnTo>
                  <a:pt x="26" y="9"/>
                </a:lnTo>
                <a:lnTo>
                  <a:pt x="24" y="10"/>
                </a:lnTo>
                <a:lnTo>
                  <a:pt x="23" y="8"/>
                </a:lnTo>
                <a:lnTo>
                  <a:pt x="22" y="8"/>
                </a:lnTo>
                <a:lnTo>
                  <a:pt x="22" y="7"/>
                </a:lnTo>
                <a:lnTo>
                  <a:pt x="20" y="7"/>
                </a:lnTo>
                <a:lnTo>
                  <a:pt x="20" y="10"/>
                </a:lnTo>
                <a:lnTo>
                  <a:pt x="21" y="11"/>
                </a:lnTo>
                <a:lnTo>
                  <a:pt x="23" y="14"/>
                </a:lnTo>
                <a:lnTo>
                  <a:pt x="20" y="16"/>
                </a:lnTo>
                <a:lnTo>
                  <a:pt x="20" y="13"/>
                </a:lnTo>
                <a:lnTo>
                  <a:pt x="17" y="15"/>
                </a:lnTo>
                <a:lnTo>
                  <a:pt x="16" y="14"/>
                </a:lnTo>
                <a:lnTo>
                  <a:pt x="18" y="12"/>
                </a:lnTo>
                <a:lnTo>
                  <a:pt x="18" y="11"/>
                </a:lnTo>
                <a:lnTo>
                  <a:pt x="15" y="10"/>
                </a:lnTo>
                <a:lnTo>
                  <a:pt x="12" y="13"/>
                </a:lnTo>
                <a:lnTo>
                  <a:pt x="11" y="11"/>
                </a:lnTo>
                <a:lnTo>
                  <a:pt x="10" y="12"/>
                </a:lnTo>
                <a:lnTo>
                  <a:pt x="11" y="14"/>
                </a:lnTo>
                <a:lnTo>
                  <a:pt x="10" y="16"/>
                </a:lnTo>
                <a:lnTo>
                  <a:pt x="9" y="14"/>
                </a:lnTo>
                <a:lnTo>
                  <a:pt x="6" y="14"/>
                </a:lnTo>
                <a:lnTo>
                  <a:pt x="7" y="15"/>
                </a:lnTo>
                <a:lnTo>
                  <a:pt x="5" y="16"/>
                </a:lnTo>
                <a:lnTo>
                  <a:pt x="4" y="15"/>
                </a:lnTo>
                <a:lnTo>
                  <a:pt x="3" y="15"/>
                </a:lnTo>
                <a:lnTo>
                  <a:pt x="1" y="15"/>
                </a:lnTo>
                <a:lnTo>
                  <a:pt x="0" y="15"/>
                </a:lnTo>
                <a:lnTo>
                  <a:pt x="0" y="1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38" name="Freeform 194"/>
          <p:cNvSpPr>
            <a:spLocks/>
          </p:cNvSpPr>
          <p:nvPr/>
        </p:nvSpPr>
        <p:spPr bwMode="auto">
          <a:xfrm>
            <a:off x="4755225" y="2112964"/>
            <a:ext cx="44715" cy="34925"/>
          </a:xfrm>
          <a:custGeom>
            <a:avLst/>
            <a:gdLst>
              <a:gd name="T0" fmla="*/ 0 w 29"/>
              <a:gd name="T1" fmla="*/ 2147483647 h 22"/>
              <a:gd name="T2" fmla="*/ 2147483647 w 29"/>
              <a:gd name="T3" fmla="*/ 2147483647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2147483647 w 29"/>
              <a:gd name="T29" fmla="*/ 2147483647 h 22"/>
              <a:gd name="T30" fmla="*/ 2147483647 w 29"/>
              <a:gd name="T31" fmla="*/ 2147483647 h 22"/>
              <a:gd name="T32" fmla="*/ 2147483647 w 29"/>
              <a:gd name="T33" fmla="*/ 2147483647 h 22"/>
              <a:gd name="T34" fmla="*/ 2147483647 w 29"/>
              <a:gd name="T35" fmla="*/ 2147483647 h 22"/>
              <a:gd name="T36" fmla="*/ 2147483647 w 29"/>
              <a:gd name="T37" fmla="*/ 2147483647 h 22"/>
              <a:gd name="T38" fmla="*/ 2147483647 w 29"/>
              <a:gd name="T39" fmla="*/ 2147483647 h 22"/>
              <a:gd name="T40" fmla="*/ 2147483647 w 29"/>
              <a:gd name="T41" fmla="*/ 0 h 22"/>
              <a:gd name="T42" fmla="*/ 2147483647 w 29"/>
              <a:gd name="T43" fmla="*/ 0 h 22"/>
              <a:gd name="T44" fmla="*/ 2147483647 w 29"/>
              <a:gd name="T45" fmla="*/ 2147483647 h 22"/>
              <a:gd name="T46" fmla="*/ 2147483647 w 29"/>
              <a:gd name="T47" fmla="*/ 2147483647 h 22"/>
              <a:gd name="T48" fmla="*/ 2147483647 w 29"/>
              <a:gd name="T49" fmla="*/ 2147483647 h 22"/>
              <a:gd name="T50" fmla="*/ 2147483647 w 29"/>
              <a:gd name="T51" fmla="*/ 2147483647 h 22"/>
              <a:gd name="T52" fmla="*/ 2147483647 w 29"/>
              <a:gd name="T53" fmla="*/ 2147483647 h 22"/>
              <a:gd name="T54" fmla="*/ 2147483647 w 29"/>
              <a:gd name="T55" fmla="*/ 2147483647 h 22"/>
              <a:gd name="T56" fmla="*/ 2147483647 w 29"/>
              <a:gd name="T57" fmla="*/ 2147483647 h 22"/>
              <a:gd name="T58" fmla="*/ 2147483647 w 29"/>
              <a:gd name="T59" fmla="*/ 2147483647 h 22"/>
              <a:gd name="T60" fmla="*/ 2147483647 w 29"/>
              <a:gd name="T61" fmla="*/ 2147483647 h 22"/>
              <a:gd name="T62" fmla="*/ 2147483647 w 29"/>
              <a:gd name="T63" fmla="*/ 2147483647 h 22"/>
              <a:gd name="T64" fmla="*/ 2147483647 w 29"/>
              <a:gd name="T65" fmla="*/ 2147483647 h 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" h="22">
                <a:moveTo>
                  <a:pt x="1" y="19"/>
                </a:moveTo>
                <a:lnTo>
                  <a:pt x="0" y="18"/>
                </a:lnTo>
                <a:lnTo>
                  <a:pt x="2" y="15"/>
                </a:lnTo>
                <a:lnTo>
                  <a:pt x="4" y="15"/>
                </a:lnTo>
                <a:lnTo>
                  <a:pt x="7" y="15"/>
                </a:lnTo>
                <a:lnTo>
                  <a:pt x="7" y="13"/>
                </a:lnTo>
                <a:lnTo>
                  <a:pt x="4" y="11"/>
                </a:lnTo>
                <a:lnTo>
                  <a:pt x="6" y="10"/>
                </a:lnTo>
                <a:lnTo>
                  <a:pt x="8" y="11"/>
                </a:lnTo>
                <a:lnTo>
                  <a:pt x="10" y="11"/>
                </a:lnTo>
                <a:lnTo>
                  <a:pt x="12" y="10"/>
                </a:lnTo>
                <a:lnTo>
                  <a:pt x="14" y="10"/>
                </a:lnTo>
                <a:lnTo>
                  <a:pt x="15" y="11"/>
                </a:lnTo>
                <a:lnTo>
                  <a:pt x="16" y="11"/>
                </a:lnTo>
                <a:lnTo>
                  <a:pt x="17" y="10"/>
                </a:lnTo>
                <a:lnTo>
                  <a:pt x="16" y="10"/>
                </a:lnTo>
                <a:lnTo>
                  <a:pt x="15" y="9"/>
                </a:lnTo>
                <a:lnTo>
                  <a:pt x="12" y="10"/>
                </a:lnTo>
                <a:lnTo>
                  <a:pt x="11" y="9"/>
                </a:lnTo>
                <a:lnTo>
                  <a:pt x="9" y="10"/>
                </a:lnTo>
                <a:lnTo>
                  <a:pt x="8" y="9"/>
                </a:lnTo>
                <a:lnTo>
                  <a:pt x="8" y="8"/>
                </a:lnTo>
                <a:lnTo>
                  <a:pt x="7" y="7"/>
                </a:lnTo>
                <a:lnTo>
                  <a:pt x="7" y="6"/>
                </a:lnTo>
                <a:lnTo>
                  <a:pt x="8" y="6"/>
                </a:lnTo>
                <a:lnTo>
                  <a:pt x="9" y="5"/>
                </a:lnTo>
                <a:lnTo>
                  <a:pt x="10" y="6"/>
                </a:lnTo>
                <a:lnTo>
                  <a:pt x="11" y="6"/>
                </a:lnTo>
                <a:lnTo>
                  <a:pt x="11" y="8"/>
                </a:lnTo>
                <a:lnTo>
                  <a:pt x="14" y="5"/>
                </a:lnTo>
                <a:lnTo>
                  <a:pt x="16" y="5"/>
                </a:lnTo>
                <a:lnTo>
                  <a:pt x="15" y="7"/>
                </a:lnTo>
                <a:lnTo>
                  <a:pt x="16" y="8"/>
                </a:lnTo>
                <a:lnTo>
                  <a:pt x="18" y="9"/>
                </a:lnTo>
                <a:lnTo>
                  <a:pt x="18" y="8"/>
                </a:lnTo>
                <a:lnTo>
                  <a:pt x="19" y="6"/>
                </a:lnTo>
                <a:lnTo>
                  <a:pt x="20" y="5"/>
                </a:lnTo>
                <a:lnTo>
                  <a:pt x="19" y="4"/>
                </a:lnTo>
                <a:lnTo>
                  <a:pt x="18" y="3"/>
                </a:lnTo>
                <a:lnTo>
                  <a:pt x="17" y="3"/>
                </a:lnTo>
                <a:lnTo>
                  <a:pt x="17" y="1"/>
                </a:lnTo>
                <a:lnTo>
                  <a:pt x="18" y="0"/>
                </a:lnTo>
                <a:lnTo>
                  <a:pt x="18" y="1"/>
                </a:lnTo>
                <a:lnTo>
                  <a:pt x="19" y="0"/>
                </a:lnTo>
                <a:lnTo>
                  <a:pt x="21" y="1"/>
                </a:lnTo>
                <a:lnTo>
                  <a:pt x="22" y="2"/>
                </a:lnTo>
                <a:lnTo>
                  <a:pt x="24" y="3"/>
                </a:lnTo>
                <a:lnTo>
                  <a:pt x="28" y="4"/>
                </a:lnTo>
                <a:lnTo>
                  <a:pt x="28" y="6"/>
                </a:lnTo>
                <a:lnTo>
                  <a:pt x="24" y="8"/>
                </a:lnTo>
                <a:lnTo>
                  <a:pt x="23" y="10"/>
                </a:lnTo>
                <a:lnTo>
                  <a:pt x="21" y="11"/>
                </a:lnTo>
                <a:lnTo>
                  <a:pt x="19" y="12"/>
                </a:lnTo>
                <a:lnTo>
                  <a:pt x="18" y="13"/>
                </a:lnTo>
                <a:lnTo>
                  <a:pt x="21" y="13"/>
                </a:lnTo>
                <a:lnTo>
                  <a:pt x="21" y="15"/>
                </a:lnTo>
                <a:lnTo>
                  <a:pt x="22" y="15"/>
                </a:lnTo>
                <a:lnTo>
                  <a:pt x="21" y="16"/>
                </a:lnTo>
                <a:lnTo>
                  <a:pt x="20" y="17"/>
                </a:lnTo>
                <a:lnTo>
                  <a:pt x="17" y="17"/>
                </a:lnTo>
                <a:lnTo>
                  <a:pt x="16" y="19"/>
                </a:lnTo>
                <a:lnTo>
                  <a:pt x="12" y="19"/>
                </a:lnTo>
                <a:lnTo>
                  <a:pt x="10" y="21"/>
                </a:lnTo>
                <a:lnTo>
                  <a:pt x="7" y="21"/>
                </a:lnTo>
                <a:lnTo>
                  <a:pt x="4" y="21"/>
                </a:lnTo>
                <a:lnTo>
                  <a:pt x="3" y="19"/>
                </a:lnTo>
                <a:lnTo>
                  <a:pt x="1" y="1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39" name="Freeform 195"/>
          <p:cNvSpPr>
            <a:spLocks/>
          </p:cNvSpPr>
          <p:nvPr/>
        </p:nvSpPr>
        <p:spPr bwMode="auto">
          <a:xfrm>
            <a:off x="4781021" y="2090738"/>
            <a:ext cx="46435" cy="30162"/>
          </a:xfrm>
          <a:custGeom>
            <a:avLst/>
            <a:gdLst>
              <a:gd name="T0" fmla="*/ 0 w 29"/>
              <a:gd name="T1" fmla="*/ 2147483647 h 19"/>
              <a:gd name="T2" fmla="*/ 2147483647 w 29"/>
              <a:gd name="T3" fmla="*/ 2147483647 h 19"/>
              <a:gd name="T4" fmla="*/ 2147483647 w 29"/>
              <a:gd name="T5" fmla="*/ 2147483647 h 19"/>
              <a:gd name="T6" fmla="*/ 2147483647 w 29"/>
              <a:gd name="T7" fmla="*/ 2147483647 h 19"/>
              <a:gd name="T8" fmla="*/ 2147483647 w 29"/>
              <a:gd name="T9" fmla="*/ 2147483647 h 19"/>
              <a:gd name="T10" fmla="*/ 2147483647 w 29"/>
              <a:gd name="T11" fmla="*/ 2147483647 h 19"/>
              <a:gd name="T12" fmla="*/ 2147483647 w 29"/>
              <a:gd name="T13" fmla="*/ 2147483647 h 19"/>
              <a:gd name="T14" fmla="*/ 2147483647 w 29"/>
              <a:gd name="T15" fmla="*/ 2147483647 h 19"/>
              <a:gd name="T16" fmla="*/ 2147483647 w 29"/>
              <a:gd name="T17" fmla="*/ 2147483647 h 19"/>
              <a:gd name="T18" fmla="*/ 2147483647 w 29"/>
              <a:gd name="T19" fmla="*/ 2147483647 h 19"/>
              <a:gd name="T20" fmla="*/ 2147483647 w 29"/>
              <a:gd name="T21" fmla="*/ 2147483647 h 19"/>
              <a:gd name="T22" fmla="*/ 2147483647 w 29"/>
              <a:gd name="T23" fmla="*/ 2147483647 h 19"/>
              <a:gd name="T24" fmla="*/ 2147483647 w 29"/>
              <a:gd name="T25" fmla="*/ 2147483647 h 19"/>
              <a:gd name="T26" fmla="*/ 2147483647 w 29"/>
              <a:gd name="T27" fmla="*/ 0 h 19"/>
              <a:gd name="T28" fmla="*/ 2147483647 w 29"/>
              <a:gd name="T29" fmla="*/ 2147483647 h 19"/>
              <a:gd name="T30" fmla="*/ 2147483647 w 29"/>
              <a:gd name="T31" fmla="*/ 2147483647 h 19"/>
              <a:gd name="T32" fmla="*/ 2147483647 w 29"/>
              <a:gd name="T33" fmla="*/ 2147483647 h 19"/>
              <a:gd name="T34" fmla="*/ 2147483647 w 29"/>
              <a:gd name="T35" fmla="*/ 2147483647 h 19"/>
              <a:gd name="T36" fmla="*/ 2147483647 w 29"/>
              <a:gd name="T37" fmla="*/ 2147483647 h 19"/>
              <a:gd name="T38" fmla="*/ 2147483647 w 29"/>
              <a:gd name="T39" fmla="*/ 2147483647 h 19"/>
              <a:gd name="T40" fmla="*/ 2147483647 w 29"/>
              <a:gd name="T41" fmla="*/ 2147483647 h 19"/>
              <a:gd name="T42" fmla="*/ 2147483647 w 29"/>
              <a:gd name="T43" fmla="*/ 2147483647 h 19"/>
              <a:gd name="T44" fmla="*/ 2147483647 w 29"/>
              <a:gd name="T45" fmla="*/ 2147483647 h 19"/>
              <a:gd name="T46" fmla="*/ 2147483647 w 29"/>
              <a:gd name="T47" fmla="*/ 2147483647 h 19"/>
              <a:gd name="T48" fmla="*/ 2147483647 w 29"/>
              <a:gd name="T49" fmla="*/ 2147483647 h 19"/>
              <a:gd name="T50" fmla="*/ 2147483647 w 29"/>
              <a:gd name="T51" fmla="*/ 2147483647 h 19"/>
              <a:gd name="T52" fmla="*/ 2147483647 w 29"/>
              <a:gd name="T53" fmla="*/ 2147483647 h 19"/>
              <a:gd name="T54" fmla="*/ 2147483647 w 29"/>
              <a:gd name="T55" fmla="*/ 2147483647 h 19"/>
              <a:gd name="T56" fmla="*/ 2147483647 w 29"/>
              <a:gd name="T57" fmla="*/ 2147483647 h 19"/>
              <a:gd name="T58" fmla="*/ 2147483647 w 29"/>
              <a:gd name="T59" fmla="*/ 2147483647 h 19"/>
              <a:gd name="T60" fmla="*/ 2147483647 w 29"/>
              <a:gd name="T61" fmla="*/ 2147483647 h 19"/>
              <a:gd name="T62" fmla="*/ 2147483647 w 29"/>
              <a:gd name="T63" fmla="*/ 2147483647 h 19"/>
              <a:gd name="T64" fmla="*/ 2147483647 w 29"/>
              <a:gd name="T65" fmla="*/ 2147483647 h 19"/>
              <a:gd name="T66" fmla="*/ 2147483647 w 29"/>
              <a:gd name="T67" fmla="*/ 2147483647 h 19"/>
              <a:gd name="T68" fmla="*/ 2147483647 w 29"/>
              <a:gd name="T69" fmla="*/ 2147483647 h 19"/>
              <a:gd name="T70" fmla="*/ 2147483647 w 29"/>
              <a:gd name="T71" fmla="*/ 2147483647 h 19"/>
              <a:gd name="T72" fmla="*/ 2147483647 w 29"/>
              <a:gd name="T73" fmla="*/ 2147483647 h 19"/>
              <a:gd name="T74" fmla="*/ 2147483647 w 29"/>
              <a:gd name="T75" fmla="*/ 2147483647 h 19"/>
              <a:gd name="T76" fmla="*/ 2147483647 w 29"/>
              <a:gd name="T77" fmla="*/ 2147483647 h 19"/>
              <a:gd name="T78" fmla="*/ 2147483647 w 29"/>
              <a:gd name="T79" fmla="*/ 2147483647 h 19"/>
              <a:gd name="T80" fmla="*/ 2147483647 w 29"/>
              <a:gd name="T81" fmla="*/ 2147483647 h 19"/>
              <a:gd name="T82" fmla="*/ 2147483647 w 29"/>
              <a:gd name="T83" fmla="*/ 2147483647 h 19"/>
              <a:gd name="T84" fmla="*/ 2147483647 w 29"/>
              <a:gd name="T85" fmla="*/ 2147483647 h 19"/>
              <a:gd name="T86" fmla="*/ 0 w 29"/>
              <a:gd name="T87" fmla="*/ 2147483647 h 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9" h="19">
                <a:moveTo>
                  <a:pt x="0" y="10"/>
                </a:moveTo>
                <a:lnTo>
                  <a:pt x="1" y="10"/>
                </a:lnTo>
                <a:lnTo>
                  <a:pt x="3" y="10"/>
                </a:lnTo>
                <a:lnTo>
                  <a:pt x="4" y="10"/>
                </a:lnTo>
                <a:lnTo>
                  <a:pt x="5" y="8"/>
                </a:lnTo>
                <a:lnTo>
                  <a:pt x="4" y="7"/>
                </a:lnTo>
                <a:lnTo>
                  <a:pt x="3" y="6"/>
                </a:lnTo>
                <a:lnTo>
                  <a:pt x="4" y="5"/>
                </a:lnTo>
                <a:lnTo>
                  <a:pt x="7" y="5"/>
                </a:lnTo>
                <a:lnTo>
                  <a:pt x="7" y="4"/>
                </a:lnTo>
                <a:lnTo>
                  <a:pt x="11" y="3"/>
                </a:lnTo>
                <a:lnTo>
                  <a:pt x="11" y="2"/>
                </a:lnTo>
                <a:lnTo>
                  <a:pt x="13" y="1"/>
                </a:lnTo>
                <a:lnTo>
                  <a:pt x="15" y="0"/>
                </a:lnTo>
                <a:lnTo>
                  <a:pt x="16" y="1"/>
                </a:lnTo>
                <a:lnTo>
                  <a:pt x="17" y="2"/>
                </a:lnTo>
                <a:lnTo>
                  <a:pt x="19" y="4"/>
                </a:lnTo>
                <a:lnTo>
                  <a:pt x="19" y="6"/>
                </a:lnTo>
                <a:lnTo>
                  <a:pt x="20" y="4"/>
                </a:lnTo>
                <a:lnTo>
                  <a:pt x="21" y="2"/>
                </a:lnTo>
                <a:lnTo>
                  <a:pt x="23" y="2"/>
                </a:lnTo>
                <a:lnTo>
                  <a:pt x="23" y="5"/>
                </a:lnTo>
                <a:lnTo>
                  <a:pt x="24" y="7"/>
                </a:lnTo>
                <a:lnTo>
                  <a:pt x="25" y="5"/>
                </a:lnTo>
                <a:lnTo>
                  <a:pt x="25" y="4"/>
                </a:lnTo>
                <a:lnTo>
                  <a:pt x="26" y="5"/>
                </a:lnTo>
                <a:lnTo>
                  <a:pt x="28" y="5"/>
                </a:lnTo>
                <a:lnTo>
                  <a:pt x="26" y="7"/>
                </a:lnTo>
                <a:lnTo>
                  <a:pt x="24" y="7"/>
                </a:lnTo>
                <a:lnTo>
                  <a:pt x="22" y="9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7" y="17"/>
                </a:lnTo>
                <a:lnTo>
                  <a:pt x="14" y="18"/>
                </a:lnTo>
                <a:lnTo>
                  <a:pt x="12" y="18"/>
                </a:lnTo>
                <a:lnTo>
                  <a:pt x="11" y="16"/>
                </a:lnTo>
                <a:lnTo>
                  <a:pt x="8" y="15"/>
                </a:lnTo>
                <a:lnTo>
                  <a:pt x="7" y="15"/>
                </a:lnTo>
                <a:lnTo>
                  <a:pt x="5" y="14"/>
                </a:lnTo>
                <a:lnTo>
                  <a:pt x="4" y="12"/>
                </a:lnTo>
                <a:lnTo>
                  <a:pt x="2" y="12"/>
                </a:lnTo>
                <a:lnTo>
                  <a:pt x="1" y="11"/>
                </a:lnTo>
                <a:lnTo>
                  <a:pt x="0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40" name="Freeform 196"/>
          <p:cNvSpPr>
            <a:spLocks/>
          </p:cNvSpPr>
          <p:nvPr/>
        </p:nvSpPr>
        <p:spPr bwMode="auto">
          <a:xfrm>
            <a:off x="4963319" y="2025651"/>
            <a:ext cx="34396" cy="34925"/>
          </a:xfrm>
          <a:custGeom>
            <a:avLst/>
            <a:gdLst>
              <a:gd name="T0" fmla="*/ 0 w 22"/>
              <a:gd name="T1" fmla="*/ 2147483647 h 22"/>
              <a:gd name="T2" fmla="*/ 2147483647 w 22"/>
              <a:gd name="T3" fmla="*/ 2147483647 h 22"/>
              <a:gd name="T4" fmla="*/ 0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2147483647 h 22"/>
              <a:gd name="T10" fmla="*/ 2147483647 w 22"/>
              <a:gd name="T11" fmla="*/ 2147483647 h 22"/>
              <a:gd name="T12" fmla="*/ 2147483647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2147483647 w 22"/>
              <a:gd name="T21" fmla="*/ 2147483647 h 22"/>
              <a:gd name="T22" fmla="*/ 2147483647 w 22"/>
              <a:gd name="T23" fmla="*/ 2147483647 h 22"/>
              <a:gd name="T24" fmla="*/ 2147483647 w 22"/>
              <a:gd name="T25" fmla="*/ 2147483647 h 22"/>
              <a:gd name="T26" fmla="*/ 2147483647 w 22"/>
              <a:gd name="T27" fmla="*/ 2147483647 h 22"/>
              <a:gd name="T28" fmla="*/ 2147483647 w 22"/>
              <a:gd name="T29" fmla="*/ 2147483647 h 22"/>
              <a:gd name="T30" fmla="*/ 2147483647 w 22"/>
              <a:gd name="T31" fmla="*/ 2147483647 h 22"/>
              <a:gd name="T32" fmla="*/ 2147483647 w 22"/>
              <a:gd name="T33" fmla="*/ 2147483647 h 22"/>
              <a:gd name="T34" fmla="*/ 2147483647 w 22"/>
              <a:gd name="T35" fmla="*/ 2147483647 h 22"/>
              <a:gd name="T36" fmla="*/ 2147483647 w 22"/>
              <a:gd name="T37" fmla="*/ 2147483647 h 22"/>
              <a:gd name="T38" fmla="*/ 2147483647 w 22"/>
              <a:gd name="T39" fmla="*/ 2147483647 h 22"/>
              <a:gd name="T40" fmla="*/ 2147483647 w 22"/>
              <a:gd name="T41" fmla="*/ 2147483647 h 22"/>
              <a:gd name="T42" fmla="*/ 2147483647 w 22"/>
              <a:gd name="T43" fmla="*/ 2147483647 h 22"/>
              <a:gd name="T44" fmla="*/ 2147483647 w 22"/>
              <a:gd name="T45" fmla="*/ 2147483647 h 22"/>
              <a:gd name="T46" fmla="*/ 2147483647 w 22"/>
              <a:gd name="T47" fmla="*/ 2147483647 h 22"/>
              <a:gd name="T48" fmla="*/ 2147483647 w 22"/>
              <a:gd name="T49" fmla="*/ 2147483647 h 22"/>
              <a:gd name="T50" fmla="*/ 2147483647 w 22"/>
              <a:gd name="T51" fmla="*/ 0 h 22"/>
              <a:gd name="T52" fmla="*/ 2147483647 w 22"/>
              <a:gd name="T53" fmla="*/ 2147483647 h 22"/>
              <a:gd name="T54" fmla="*/ 2147483647 w 22"/>
              <a:gd name="T55" fmla="*/ 0 h 22"/>
              <a:gd name="T56" fmla="*/ 2147483647 w 22"/>
              <a:gd name="T57" fmla="*/ 0 h 22"/>
              <a:gd name="T58" fmla="*/ 2147483647 w 22"/>
              <a:gd name="T59" fmla="*/ 2147483647 h 22"/>
              <a:gd name="T60" fmla="*/ 2147483647 w 22"/>
              <a:gd name="T61" fmla="*/ 2147483647 h 22"/>
              <a:gd name="T62" fmla="*/ 2147483647 w 22"/>
              <a:gd name="T63" fmla="*/ 2147483647 h 22"/>
              <a:gd name="T64" fmla="*/ 2147483647 w 22"/>
              <a:gd name="T65" fmla="*/ 2147483647 h 22"/>
              <a:gd name="T66" fmla="*/ 2147483647 w 22"/>
              <a:gd name="T67" fmla="*/ 2147483647 h 22"/>
              <a:gd name="T68" fmla="*/ 2147483647 w 22"/>
              <a:gd name="T69" fmla="*/ 2147483647 h 22"/>
              <a:gd name="T70" fmla="*/ 2147483647 w 22"/>
              <a:gd name="T71" fmla="*/ 2147483647 h 22"/>
              <a:gd name="T72" fmla="*/ 2147483647 w 22"/>
              <a:gd name="T73" fmla="*/ 2147483647 h 22"/>
              <a:gd name="T74" fmla="*/ 2147483647 w 22"/>
              <a:gd name="T75" fmla="*/ 2147483647 h 22"/>
              <a:gd name="T76" fmla="*/ 2147483647 w 22"/>
              <a:gd name="T77" fmla="*/ 2147483647 h 22"/>
              <a:gd name="T78" fmla="*/ 2147483647 w 22"/>
              <a:gd name="T79" fmla="*/ 2147483647 h 22"/>
              <a:gd name="T80" fmla="*/ 2147483647 w 22"/>
              <a:gd name="T81" fmla="*/ 2147483647 h 22"/>
              <a:gd name="T82" fmla="*/ 2147483647 w 22"/>
              <a:gd name="T83" fmla="*/ 2147483647 h 22"/>
              <a:gd name="T84" fmla="*/ 2147483647 w 22"/>
              <a:gd name="T85" fmla="*/ 2147483647 h 22"/>
              <a:gd name="T86" fmla="*/ 2147483647 w 22"/>
              <a:gd name="T87" fmla="*/ 2147483647 h 22"/>
              <a:gd name="T88" fmla="*/ 2147483647 w 22"/>
              <a:gd name="T89" fmla="*/ 2147483647 h 22"/>
              <a:gd name="T90" fmla="*/ 2147483647 w 22"/>
              <a:gd name="T91" fmla="*/ 2147483647 h 22"/>
              <a:gd name="T92" fmla="*/ 0 w 22"/>
              <a:gd name="T93" fmla="*/ 2147483647 h 22"/>
              <a:gd name="T94" fmla="*/ 0 w 22"/>
              <a:gd name="T95" fmla="*/ 2147483647 h 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2" h="22">
                <a:moveTo>
                  <a:pt x="0" y="13"/>
                </a:moveTo>
                <a:lnTo>
                  <a:pt x="1" y="14"/>
                </a:lnTo>
                <a:lnTo>
                  <a:pt x="0" y="15"/>
                </a:lnTo>
                <a:lnTo>
                  <a:pt x="1" y="16"/>
                </a:lnTo>
                <a:lnTo>
                  <a:pt x="2" y="17"/>
                </a:lnTo>
                <a:lnTo>
                  <a:pt x="3" y="18"/>
                </a:lnTo>
                <a:lnTo>
                  <a:pt x="3" y="17"/>
                </a:lnTo>
                <a:lnTo>
                  <a:pt x="5" y="17"/>
                </a:lnTo>
                <a:lnTo>
                  <a:pt x="6" y="15"/>
                </a:lnTo>
                <a:lnTo>
                  <a:pt x="6" y="18"/>
                </a:lnTo>
                <a:lnTo>
                  <a:pt x="7" y="21"/>
                </a:lnTo>
                <a:lnTo>
                  <a:pt x="9" y="21"/>
                </a:lnTo>
                <a:lnTo>
                  <a:pt x="12" y="20"/>
                </a:lnTo>
                <a:lnTo>
                  <a:pt x="14" y="18"/>
                </a:lnTo>
                <a:lnTo>
                  <a:pt x="14" y="17"/>
                </a:lnTo>
                <a:lnTo>
                  <a:pt x="13" y="16"/>
                </a:lnTo>
                <a:lnTo>
                  <a:pt x="14" y="16"/>
                </a:lnTo>
                <a:lnTo>
                  <a:pt x="16" y="16"/>
                </a:lnTo>
                <a:lnTo>
                  <a:pt x="17" y="14"/>
                </a:lnTo>
                <a:lnTo>
                  <a:pt x="18" y="13"/>
                </a:lnTo>
                <a:lnTo>
                  <a:pt x="21" y="11"/>
                </a:lnTo>
                <a:lnTo>
                  <a:pt x="21" y="7"/>
                </a:lnTo>
                <a:lnTo>
                  <a:pt x="18" y="6"/>
                </a:lnTo>
                <a:lnTo>
                  <a:pt x="17" y="5"/>
                </a:lnTo>
                <a:lnTo>
                  <a:pt x="18" y="3"/>
                </a:lnTo>
                <a:lnTo>
                  <a:pt x="17" y="0"/>
                </a:lnTo>
                <a:lnTo>
                  <a:pt x="16" y="1"/>
                </a:lnTo>
                <a:lnTo>
                  <a:pt x="15" y="0"/>
                </a:lnTo>
                <a:lnTo>
                  <a:pt x="12" y="0"/>
                </a:lnTo>
                <a:lnTo>
                  <a:pt x="13" y="2"/>
                </a:lnTo>
                <a:lnTo>
                  <a:pt x="14" y="2"/>
                </a:lnTo>
                <a:lnTo>
                  <a:pt x="15" y="4"/>
                </a:lnTo>
                <a:lnTo>
                  <a:pt x="14" y="4"/>
                </a:lnTo>
                <a:lnTo>
                  <a:pt x="13" y="6"/>
                </a:lnTo>
                <a:lnTo>
                  <a:pt x="11" y="6"/>
                </a:lnTo>
                <a:lnTo>
                  <a:pt x="9" y="6"/>
                </a:lnTo>
                <a:lnTo>
                  <a:pt x="11" y="10"/>
                </a:lnTo>
                <a:lnTo>
                  <a:pt x="9" y="10"/>
                </a:lnTo>
                <a:lnTo>
                  <a:pt x="9" y="8"/>
                </a:lnTo>
                <a:lnTo>
                  <a:pt x="8" y="6"/>
                </a:lnTo>
                <a:lnTo>
                  <a:pt x="6" y="6"/>
                </a:lnTo>
                <a:lnTo>
                  <a:pt x="6" y="8"/>
                </a:lnTo>
                <a:lnTo>
                  <a:pt x="5" y="8"/>
                </a:lnTo>
                <a:lnTo>
                  <a:pt x="3" y="9"/>
                </a:lnTo>
                <a:lnTo>
                  <a:pt x="3" y="11"/>
                </a:lnTo>
                <a:lnTo>
                  <a:pt x="2" y="11"/>
                </a:lnTo>
                <a:lnTo>
                  <a:pt x="0" y="11"/>
                </a:lnTo>
                <a:lnTo>
                  <a:pt x="0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41" name="Freeform 197"/>
          <p:cNvSpPr>
            <a:spLocks/>
          </p:cNvSpPr>
          <p:nvPr/>
        </p:nvSpPr>
        <p:spPr bwMode="auto">
          <a:xfrm>
            <a:off x="4287441" y="2705100"/>
            <a:ext cx="48154" cy="26988"/>
          </a:xfrm>
          <a:custGeom>
            <a:avLst/>
            <a:gdLst>
              <a:gd name="T0" fmla="*/ 0 w 30"/>
              <a:gd name="T1" fmla="*/ 2147483647 h 17"/>
              <a:gd name="T2" fmla="*/ 2147483647 w 30"/>
              <a:gd name="T3" fmla="*/ 2147483647 h 17"/>
              <a:gd name="T4" fmla="*/ 2147483647 w 30"/>
              <a:gd name="T5" fmla="*/ 2147483647 h 17"/>
              <a:gd name="T6" fmla="*/ 2147483647 w 30"/>
              <a:gd name="T7" fmla="*/ 2147483647 h 17"/>
              <a:gd name="T8" fmla="*/ 2147483647 w 30"/>
              <a:gd name="T9" fmla="*/ 2147483647 h 17"/>
              <a:gd name="T10" fmla="*/ 2147483647 w 30"/>
              <a:gd name="T11" fmla="*/ 2147483647 h 17"/>
              <a:gd name="T12" fmla="*/ 2147483647 w 30"/>
              <a:gd name="T13" fmla="*/ 2147483647 h 17"/>
              <a:gd name="T14" fmla="*/ 2147483647 w 30"/>
              <a:gd name="T15" fmla="*/ 2147483647 h 17"/>
              <a:gd name="T16" fmla="*/ 2147483647 w 30"/>
              <a:gd name="T17" fmla="*/ 2147483647 h 17"/>
              <a:gd name="T18" fmla="*/ 2147483647 w 30"/>
              <a:gd name="T19" fmla="*/ 2147483647 h 17"/>
              <a:gd name="T20" fmla="*/ 2147483647 w 30"/>
              <a:gd name="T21" fmla="*/ 2147483647 h 17"/>
              <a:gd name="T22" fmla="*/ 2147483647 w 30"/>
              <a:gd name="T23" fmla="*/ 2147483647 h 17"/>
              <a:gd name="T24" fmla="*/ 2147483647 w 30"/>
              <a:gd name="T25" fmla="*/ 2147483647 h 17"/>
              <a:gd name="T26" fmla="*/ 2147483647 w 30"/>
              <a:gd name="T27" fmla="*/ 0 h 17"/>
              <a:gd name="T28" fmla="*/ 2147483647 w 30"/>
              <a:gd name="T29" fmla="*/ 2147483647 h 17"/>
              <a:gd name="T30" fmla="*/ 2147483647 w 30"/>
              <a:gd name="T31" fmla="*/ 2147483647 h 17"/>
              <a:gd name="T32" fmla="*/ 2147483647 w 30"/>
              <a:gd name="T33" fmla="*/ 2147483647 h 17"/>
              <a:gd name="T34" fmla="*/ 2147483647 w 30"/>
              <a:gd name="T35" fmla="*/ 2147483647 h 17"/>
              <a:gd name="T36" fmla="*/ 2147483647 w 30"/>
              <a:gd name="T37" fmla="*/ 2147483647 h 17"/>
              <a:gd name="T38" fmla="*/ 2147483647 w 30"/>
              <a:gd name="T39" fmla="*/ 2147483647 h 17"/>
              <a:gd name="T40" fmla="*/ 2147483647 w 30"/>
              <a:gd name="T41" fmla="*/ 2147483647 h 17"/>
              <a:gd name="T42" fmla="*/ 2147483647 w 30"/>
              <a:gd name="T43" fmla="*/ 2147483647 h 17"/>
              <a:gd name="T44" fmla="*/ 2147483647 w 30"/>
              <a:gd name="T45" fmla="*/ 2147483647 h 17"/>
              <a:gd name="T46" fmla="*/ 0 w 30"/>
              <a:gd name="T47" fmla="*/ 2147483647 h 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0" h="17">
                <a:moveTo>
                  <a:pt x="0" y="13"/>
                </a:moveTo>
                <a:lnTo>
                  <a:pt x="3" y="14"/>
                </a:lnTo>
                <a:lnTo>
                  <a:pt x="4" y="16"/>
                </a:lnTo>
                <a:lnTo>
                  <a:pt x="7" y="16"/>
                </a:lnTo>
                <a:lnTo>
                  <a:pt x="11" y="13"/>
                </a:lnTo>
                <a:lnTo>
                  <a:pt x="15" y="13"/>
                </a:lnTo>
                <a:lnTo>
                  <a:pt x="17" y="13"/>
                </a:lnTo>
                <a:lnTo>
                  <a:pt x="25" y="9"/>
                </a:lnTo>
                <a:lnTo>
                  <a:pt x="27" y="8"/>
                </a:lnTo>
                <a:lnTo>
                  <a:pt x="29" y="4"/>
                </a:lnTo>
                <a:lnTo>
                  <a:pt x="26" y="3"/>
                </a:lnTo>
                <a:lnTo>
                  <a:pt x="24" y="3"/>
                </a:lnTo>
                <a:lnTo>
                  <a:pt x="22" y="2"/>
                </a:lnTo>
                <a:lnTo>
                  <a:pt x="22" y="0"/>
                </a:lnTo>
                <a:lnTo>
                  <a:pt x="19" y="1"/>
                </a:lnTo>
                <a:lnTo>
                  <a:pt x="21" y="2"/>
                </a:lnTo>
                <a:lnTo>
                  <a:pt x="19" y="3"/>
                </a:lnTo>
                <a:lnTo>
                  <a:pt x="18" y="1"/>
                </a:lnTo>
                <a:lnTo>
                  <a:pt x="9" y="2"/>
                </a:lnTo>
                <a:lnTo>
                  <a:pt x="6" y="4"/>
                </a:lnTo>
                <a:lnTo>
                  <a:pt x="9" y="6"/>
                </a:lnTo>
                <a:lnTo>
                  <a:pt x="5" y="7"/>
                </a:lnTo>
                <a:lnTo>
                  <a:pt x="3" y="9"/>
                </a:lnTo>
                <a:lnTo>
                  <a:pt x="0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42" name="Freeform 198"/>
          <p:cNvSpPr>
            <a:spLocks/>
          </p:cNvSpPr>
          <p:nvPr/>
        </p:nvSpPr>
        <p:spPr bwMode="auto">
          <a:xfrm>
            <a:off x="5057909" y="1965325"/>
            <a:ext cx="42994" cy="26988"/>
          </a:xfrm>
          <a:custGeom>
            <a:avLst/>
            <a:gdLst>
              <a:gd name="T0" fmla="*/ 0 w 27"/>
              <a:gd name="T1" fmla="*/ 2147483647 h 17"/>
              <a:gd name="T2" fmla="*/ 2147483647 w 27"/>
              <a:gd name="T3" fmla="*/ 2147483647 h 17"/>
              <a:gd name="T4" fmla="*/ 2147483647 w 27"/>
              <a:gd name="T5" fmla="*/ 2147483647 h 17"/>
              <a:gd name="T6" fmla="*/ 2147483647 w 27"/>
              <a:gd name="T7" fmla="*/ 2147483647 h 17"/>
              <a:gd name="T8" fmla="*/ 2147483647 w 27"/>
              <a:gd name="T9" fmla="*/ 2147483647 h 17"/>
              <a:gd name="T10" fmla="*/ 2147483647 w 27"/>
              <a:gd name="T11" fmla="*/ 2147483647 h 17"/>
              <a:gd name="T12" fmla="*/ 2147483647 w 27"/>
              <a:gd name="T13" fmla="*/ 2147483647 h 17"/>
              <a:gd name="T14" fmla="*/ 2147483647 w 27"/>
              <a:gd name="T15" fmla="*/ 2147483647 h 17"/>
              <a:gd name="T16" fmla="*/ 2147483647 w 27"/>
              <a:gd name="T17" fmla="*/ 2147483647 h 17"/>
              <a:gd name="T18" fmla="*/ 2147483647 w 27"/>
              <a:gd name="T19" fmla="*/ 2147483647 h 17"/>
              <a:gd name="T20" fmla="*/ 2147483647 w 27"/>
              <a:gd name="T21" fmla="*/ 2147483647 h 17"/>
              <a:gd name="T22" fmla="*/ 2147483647 w 27"/>
              <a:gd name="T23" fmla="*/ 2147483647 h 17"/>
              <a:gd name="T24" fmla="*/ 2147483647 w 27"/>
              <a:gd name="T25" fmla="*/ 2147483647 h 17"/>
              <a:gd name="T26" fmla="*/ 2147483647 w 27"/>
              <a:gd name="T27" fmla="*/ 2147483647 h 17"/>
              <a:gd name="T28" fmla="*/ 2147483647 w 27"/>
              <a:gd name="T29" fmla="*/ 2147483647 h 17"/>
              <a:gd name="T30" fmla="*/ 2147483647 w 27"/>
              <a:gd name="T31" fmla="*/ 2147483647 h 17"/>
              <a:gd name="T32" fmla="*/ 2147483647 w 27"/>
              <a:gd name="T33" fmla="*/ 2147483647 h 17"/>
              <a:gd name="T34" fmla="*/ 2147483647 w 27"/>
              <a:gd name="T35" fmla="*/ 2147483647 h 17"/>
              <a:gd name="T36" fmla="*/ 2147483647 w 27"/>
              <a:gd name="T37" fmla="*/ 2147483647 h 17"/>
              <a:gd name="T38" fmla="*/ 2147483647 w 27"/>
              <a:gd name="T39" fmla="*/ 2147483647 h 17"/>
              <a:gd name="T40" fmla="*/ 2147483647 w 27"/>
              <a:gd name="T41" fmla="*/ 2147483647 h 17"/>
              <a:gd name="T42" fmla="*/ 2147483647 w 27"/>
              <a:gd name="T43" fmla="*/ 2147483647 h 17"/>
              <a:gd name="T44" fmla="*/ 2147483647 w 27"/>
              <a:gd name="T45" fmla="*/ 2147483647 h 17"/>
              <a:gd name="T46" fmla="*/ 2147483647 w 27"/>
              <a:gd name="T47" fmla="*/ 2147483647 h 17"/>
              <a:gd name="T48" fmla="*/ 2147483647 w 27"/>
              <a:gd name="T49" fmla="*/ 2147483647 h 17"/>
              <a:gd name="T50" fmla="*/ 2147483647 w 27"/>
              <a:gd name="T51" fmla="*/ 2147483647 h 17"/>
              <a:gd name="T52" fmla="*/ 2147483647 w 27"/>
              <a:gd name="T53" fmla="*/ 2147483647 h 17"/>
              <a:gd name="T54" fmla="*/ 2147483647 w 27"/>
              <a:gd name="T55" fmla="*/ 2147483647 h 17"/>
              <a:gd name="T56" fmla="*/ 2147483647 w 27"/>
              <a:gd name="T57" fmla="*/ 2147483647 h 17"/>
              <a:gd name="T58" fmla="*/ 2147483647 w 27"/>
              <a:gd name="T59" fmla="*/ 2147483647 h 17"/>
              <a:gd name="T60" fmla="*/ 2147483647 w 27"/>
              <a:gd name="T61" fmla="*/ 2147483647 h 17"/>
              <a:gd name="T62" fmla="*/ 2147483647 w 27"/>
              <a:gd name="T63" fmla="*/ 2147483647 h 17"/>
              <a:gd name="T64" fmla="*/ 2147483647 w 27"/>
              <a:gd name="T65" fmla="*/ 2147483647 h 17"/>
              <a:gd name="T66" fmla="*/ 2147483647 w 27"/>
              <a:gd name="T67" fmla="*/ 2147483647 h 17"/>
              <a:gd name="T68" fmla="*/ 2147483647 w 27"/>
              <a:gd name="T69" fmla="*/ 2147483647 h 17"/>
              <a:gd name="T70" fmla="*/ 2147483647 w 27"/>
              <a:gd name="T71" fmla="*/ 2147483647 h 17"/>
              <a:gd name="T72" fmla="*/ 2147483647 w 27"/>
              <a:gd name="T73" fmla="*/ 0 h 17"/>
              <a:gd name="T74" fmla="*/ 2147483647 w 27"/>
              <a:gd name="T75" fmla="*/ 2147483647 h 17"/>
              <a:gd name="T76" fmla="*/ 2147483647 w 27"/>
              <a:gd name="T77" fmla="*/ 2147483647 h 17"/>
              <a:gd name="T78" fmla="*/ 2147483647 w 27"/>
              <a:gd name="T79" fmla="*/ 2147483647 h 17"/>
              <a:gd name="T80" fmla="*/ 2147483647 w 27"/>
              <a:gd name="T81" fmla="*/ 2147483647 h 17"/>
              <a:gd name="T82" fmla="*/ 2147483647 w 27"/>
              <a:gd name="T83" fmla="*/ 2147483647 h 17"/>
              <a:gd name="T84" fmla="*/ 2147483647 w 27"/>
              <a:gd name="T85" fmla="*/ 2147483647 h 17"/>
              <a:gd name="T86" fmla="*/ 2147483647 w 27"/>
              <a:gd name="T87" fmla="*/ 2147483647 h 17"/>
              <a:gd name="T88" fmla="*/ 2147483647 w 27"/>
              <a:gd name="T89" fmla="*/ 2147483647 h 17"/>
              <a:gd name="T90" fmla="*/ 2147483647 w 27"/>
              <a:gd name="T91" fmla="*/ 2147483647 h 17"/>
              <a:gd name="T92" fmla="*/ 2147483647 w 27"/>
              <a:gd name="T93" fmla="*/ 2147483647 h 17"/>
              <a:gd name="T94" fmla="*/ 2147483647 w 27"/>
              <a:gd name="T95" fmla="*/ 2147483647 h 17"/>
              <a:gd name="T96" fmla="*/ 2147483647 w 27"/>
              <a:gd name="T97" fmla="*/ 2147483647 h 17"/>
              <a:gd name="T98" fmla="*/ 2147483647 w 27"/>
              <a:gd name="T99" fmla="*/ 2147483647 h 17"/>
              <a:gd name="T100" fmla="*/ 2147483647 w 27"/>
              <a:gd name="T101" fmla="*/ 2147483647 h 17"/>
              <a:gd name="T102" fmla="*/ 0 w 27"/>
              <a:gd name="T103" fmla="*/ 2147483647 h 17"/>
              <a:gd name="T104" fmla="*/ 2147483647 w 27"/>
              <a:gd name="T105" fmla="*/ 2147483647 h 17"/>
              <a:gd name="T106" fmla="*/ 0 w 27"/>
              <a:gd name="T107" fmla="*/ 2147483647 h 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" h="17">
                <a:moveTo>
                  <a:pt x="0" y="9"/>
                </a:moveTo>
                <a:lnTo>
                  <a:pt x="2" y="12"/>
                </a:lnTo>
                <a:lnTo>
                  <a:pt x="5" y="10"/>
                </a:lnTo>
                <a:lnTo>
                  <a:pt x="7" y="10"/>
                </a:lnTo>
                <a:lnTo>
                  <a:pt x="5" y="13"/>
                </a:lnTo>
                <a:lnTo>
                  <a:pt x="7" y="14"/>
                </a:lnTo>
                <a:lnTo>
                  <a:pt x="10" y="16"/>
                </a:lnTo>
                <a:lnTo>
                  <a:pt x="14" y="14"/>
                </a:lnTo>
                <a:lnTo>
                  <a:pt x="13" y="14"/>
                </a:lnTo>
                <a:lnTo>
                  <a:pt x="14" y="12"/>
                </a:lnTo>
                <a:lnTo>
                  <a:pt x="15" y="12"/>
                </a:lnTo>
                <a:lnTo>
                  <a:pt x="18" y="12"/>
                </a:lnTo>
                <a:lnTo>
                  <a:pt x="19" y="11"/>
                </a:lnTo>
                <a:lnTo>
                  <a:pt x="19" y="10"/>
                </a:lnTo>
                <a:lnTo>
                  <a:pt x="20" y="12"/>
                </a:lnTo>
                <a:lnTo>
                  <a:pt x="26" y="6"/>
                </a:lnTo>
                <a:lnTo>
                  <a:pt x="22" y="6"/>
                </a:lnTo>
                <a:lnTo>
                  <a:pt x="22" y="9"/>
                </a:lnTo>
                <a:lnTo>
                  <a:pt x="18" y="10"/>
                </a:lnTo>
                <a:lnTo>
                  <a:pt x="17" y="9"/>
                </a:lnTo>
                <a:lnTo>
                  <a:pt x="19" y="9"/>
                </a:lnTo>
                <a:lnTo>
                  <a:pt x="18" y="8"/>
                </a:lnTo>
                <a:lnTo>
                  <a:pt x="17" y="9"/>
                </a:lnTo>
                <a:lnTo>
                  <a:pt x="16" y="6"/>
                </a:lnTo>
                <a:lnTo>
                  <a:pt x="15" y="6"/>
                </a:lnTo>
                <a:lnTo>
                  <a:pt x="20" y="3"/>
                </a:lnTo>
                <a:lnTo>
                  <a:pt x="19" y="1"/>
                </a:lnTo>
                <a:lnTo>
                  <a:pt x="18" y="3"/>
                </a:lnTo>
                <a:lnTo>
                  <a:pt x="17" y="2"/>
                </a:lnTo>
                <a:lnTo>
                  <a:pt x="16" y="3"/>
                </a:lnTo>
                <a:lnTo>
                  <a:pt x="15" y="3"/>
                </a:lnTo>
                <a:lnTo>
                  <a:pt x="14" y="3"/>
                </a:lnTo>
                <a:lnTo>
                  <a:pt x="13" y="3"/>
                </a:lnTo>
                <a:lnTo>
                  <a:pt x="14" y="1"/>
                </a:lnTo>
                <a:lnTo>
                  <a:pt x="11" y="1"/>
                </a:lnTo>
                <a:lnTo>
                  <a:pt x="10" y="1"/>
                </a:lnTo>
                <a:lnTo>
                  <a:pt x="9" y="0"/>
                </a:lnTo>
                <a:lnTo>
                  <a:pt x="8" y="1"/>
                </a:lnTo>
                <a:lnTo>
                  <a:pt x="7" y="2"/>
                </a:lnTo>
                <a:lnTo>
                  <a:pt x="6" y="1"/>
                </a:lnTo>
                <a:lnTo>
                  <a:pt x="6" y="3"/>
                </a:lnTo>
                <a:lnTo>
                  <a:pt x="8" y="4"/>
                </a:lnTo>
                <a:lnTo>
                  <a:pt x="11" y="5"/>
                </a:lnTo>
                <a:lnTo>
                  <a:pt x="13" y="6"/>
                </a:lnTo>
                <a:lnTo>
                  <a:pt x="11" y="6"/>
                </a:lnTo>
                <a:lnTo>
                  <a:pt x="8" y="5"/>
                </a:lnTo>
                <a:lnTo>
                  <a:pt x="8" y="6"/>
                </a:lnTo>
                <a:lnTo>
                  <a:pt x="7" y="5"/>
                </a:lnTo>
                <a:lnTo>
                  <a:pt x="5" y="5"/>
                </a:lnTo>
                <a:lnTo>
                  <a:pt x="5" y="4"/>
                </a:lnTo>
                <a:lnTo>
                  <a:pt x="5" y="6"/>
                </a:lnTo>
                <a:lnTo>
                  <a:pt x="0" y="6"/>
                </a:lnTo>
                <a:lnTo>
                  <a:pt x="2" y="9"/>
                </a:lnTo>
                <a:lnTo>
                  <a:pt x="0" y="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43" name="Freeform 199"/>
          <p:cNvSpPr>
            <a:spLocks/>
          </p:cNvSpPr>
          <p:nvPr/>
        </p:nvSpPr>
        <p:spPr bwMode="auto">
          <a:xfrm>
            <a:off x="4992556" y="2014539"/>
            <a:ext cx="29236" cy="26987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0 h 17"/>
              <a:gd name="T36" fmla="*/ 2147483647 w 18"/>
              <a:gd name="T37" fmla="*/ 0 h 17"/>
              <a:gd name="T38" fmla="*/ 0 w 18"/>
              <a:gd name="T39" fmla="*/ 2147483647 h 17"/>
              <a:gd name="T40" fmla="*/ 0 w 18"/>
              <a:gd name="T41" fmla="*/ 2147483647 h 17"/>
              <a:gd name="T42" fmla="*/ 2147483647 w 18"/>
              <a:gd name="T43" fmla="*/ 2147483647 h 17"/>
              <a:gd name="T44" fmla="*/ 2147483647 w 18"/>
              <a:gd name="T45" fmla="*/ 2147483647 h 17"/>
              <a:gd name="T46" fmla="*/ 2147483647 w 18"/>
              <a:gd name="T47" fmla="*/ 2147483647 h 17"/>
              <a:gd name="T48" fmla="*/ 2147483647 w 18"/>
              <a:gd name="T49" fmla="*/ 2147483647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" h="17">
                <a:moveTo>
                  <a:pt x="1" y="9"/>
                </a:moveTo>
                <a:lnTo>
                  <a:pt x="2" y="9"/>
                </a:lnTo>
                <a:lnTo>
                  <a:pt x="2" y="11"/>
                </a:lnTo>
                <a:lnTo>
                  <a:pt x="6" y="14"/>
                </a:lnTo>
                <a:lnTo>
                  <a:pt x="8" y="16"/>
                </a:lnTo>
                <a:lnTo>
                  <a:pt x="10" y="14"/>
                </a:lnTo>
                <a:lnTo>
                  <a:pt x="13" y="13"/>
                </a:lnTo>
                <a:lnTo>
                  <a:pt x="13" y="12"/>
                </a:lnTo>
                <a:lnTo>
                  <a:pt x="14" y="11"/>
                </a:lnTo>
                <a:lnTo>
                  <a:pt x="17" y="8"/>
                </a:lnTo>
                <a:lnTo>
                  <a:pt x="17" y="6"/>
                </a:lnTo>
                <a:lnTo>
                  <a:pt x="15" y="6"/>
                </a:lnTo>
                <a:lnTo>
                  <a:pt x="14" y="3"/>
                </a:lnTo>
                <a:lnTo>
                  <a:pt x="12" y="2"/>
                </a:lnTo>
                <a:lnTo>
                  <a:pt x="10" y="2"/>
                </a:lnTo>
                <a:lnTo>
                  <a:pt x="7" y="1"/>
                </a:lnTo>
                <a:lnTo>
                  <a:pt x="6" y="2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1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44" name="Freeform 200"/>
          <p:cNvSpPr>
            <a:spLocks/>
          </p:cNvSpPr>
          <p:nvPr/>
        </p:nvSpPr>
        <p:spPr bwMode="auto">
          <a:xfrm>
            <a:off x="4856692" y="2073275"/>
            <a:ext cx="27517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0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2147483647 h 17"/>
              <a:gd name="T42" fmla="*/ 0 w 18"/>
              <a:gd name="T43" fmla="*/ 2147483647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" h="17">
                <a:moveTo>
                  <a:pt x="0" y="9"/>
                </a:moveTo>
                <a:lnTo>
                  <a:pt x="1" y="6"/>
                </a:lnTo>
                <a:lnTo>
                  <a:pt x="3" y="4"/>
                </a:lnTo>
                <a:lnTo>
                  <a:pt x="9" y="1"/>
                </a:lnTo>
                <a:lnTo>
                  <a:pt x="13" y="0"/>
                </a:lnTo>
                <a:lnTo>
                  <a:pt x="17" y="1"/>
                </a:lnTo>
                <a:lnTo>
                  <a:pt x="17" y="4"/>
                </a:lnTo>
                <a:lnTo>
                  <a:pt x="15" y="6"/>
                </a:lnTo>
                <a:lnTo>
                  <a:pt x="17" y="9"/>
                </a:lnTo>
                <a:lnTo>
                  <a:pt x="17" y="14"/>
                </a:lnTo>
                <a:lnTo>
                  <a:pt x="13" y="14"/>
                </a:lnTo>
                <a:lnTo>
                  <a:pt x="12" y="13"/>
                </a:lnTo>
                <a:lnTo>
                  <a:pt x="12" y="16"/>
                </a:lnTo>
                <a:lnTo>
                  <a:pt x="7" y="14"/>
                </a:lnTo>
                <a:lnTo>
                  <a:pt x="9" y="10"/>
                </a:lnTo>
                <a:lnTo>
                  <a:pt x="7" y="10"/>
                </a:lnTo>
                <a:lnTo>
                  <a:pt x="7" y="13"/>
                </a:lnTo>
                <a:lnTo>
                  <a:pt x="7" y="14"/>
                </a:lnTo>
                <a:lnTo>
                  <a:pt x="4" y="14"/>
                </a:lnTo>
                <a:lnTo>
                  <a:pt x="3" y="14"/>
                </a:lnTo>
                <a:lnTo>
                  <a:pt x="1" y="12"/>
                </a:lnTo>
                <a:lnTo>
                  <a:pt x="0" y="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45" name="Freeform 201"/>
          <p:cNvSpPr>
            <a:spLocks/>
          </p:cNvSpPr>
          <p:nvPr/>
        </p:nvSpPr>
        <p:spPr bwMode="auto">
          <a:xfrm>
            <a:off x="4940963" y="2051050"/>
            <a:ext cx="30956" cy="26988"/>
          </a:xfrm>
          <a:custGeom>
            <a:avLst/>
            <a:gdLst>
              <a:gd name="T0" fmla="*/ 0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2147483647 h 17"/>
              <a:gd name="T8" fmla="*/ 2147483647 w 20"/>
              <a:gd name="T9" fmla="*/ 2147483647 h 17"/>
              <a:gd name="T10" fmla="*/ 2147483647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2147483647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2147483647 w 20"/>
              <a:gd name="T25" fmla="*/ 2147483647 h 17"/>
              <a:gd name="T26" fmla="*/ 2147483647 w 20"/>
              <a:gd name="T27" fmla="*/ 2147483647 h 17"/>
              <a:gd name="T28" fmla="*/ 2147483647 w 20"/>
              <a:gd name="T29" fmla="*/ 2147483647 h 17"/>
              <a:gd name="T30" fmla="*/ 2147483647 w 20"/>
              <a:gd name="T31" fmla="*/ 2147483647 h 17"/>
              <a:gd name="T32" fmla="*/ 2147483647 w 20"/>
              <a:gd name="T33" fmla="*/ 2147483647 h 17"/>
              <a:gd name="T34" fmla="*/ 2147483647 w 20"/>
              <a:gd name="T35" fmla="*/ 2147483647 h 17"/>
              <a:gd name="T36" fmla="*/ 2147483647 w 20"/>
              <a:gd name="T37" fmla="*/ 2147483647 h 17"/>
              <a:gd name="T38" fmla="*/ 2147483647 w 20"/>
              <a:gd name="T39" fmla="*/ 2147483647 h 17"/>
              <a:gd name="T40" fmla="*/ 2147483647 w 20"/>
              <a:gd name="T41" fmla="*/ 0 h 17"/>
              <a:gd name="T42" fmla="*/ 2147483647 w 20"/>
              <a:gd name="T43" fmla="*/ 0 h 17"/>
              <a:gd name="T44" fmla="*/ 2147483647 w 20"/>
              <a:gd name="T45" fmla="*/ 0 h 17"/>
              <a:gd name="T46" fmla="*/ 2147483647 w 20"/>
              <a:gd name="T47" fmla="*/ 2147483647 h 17"/>
              <a:gd name="T48" fmla="*/ 2147483647 w 20"/>
              <a:gd name="T49" fmla="*/ 2147483647 h 17"/>
              <a:gd name="T50" fmla="*/ 2147483647 w 20"/>
              <a:gd name="T51" fmla="*/ 0 h 17"/>
              <a:gd name="T52" fmla="*/ 2147483647 w 20"/>
              <a:gd name="T53" fmla="*/ 0 h 17"/>
              <a:gd name="T54" fmla="*/ 2147483647 w 20"/>
              <a:gd name="T55" fmla="*/ 2147483647 h 17"/>
              <a:gd name="T56" fmla="*/ 2147483647 w 20"/>
              <a:gd name="T57" fmla="*/ 2147483647 h 17"/>
              <a:gd name="T58" fmla="*/ 2147483647 w 20"/>
              <a:gd name="T59" fmla="*/ 0 h 17"/>
              <a:gd name="T60" fmla="*/ 2147483647 w 20"/>
              <a:gd name="T61" fmla="*/ 2147483647 h 17"/>
              <a:gd name="T62" fmla="*/ 2147483647 w 20"/>
              <a:gd name="T63" fmla="*/ 2147483647 h 17"/>
              <a:gd name="T64" fmla="*/ 2147483647 w 20"/>
              <a:gd name="T65" fmla="*/ 2147483647 h 17"/>
              <a:gd name="T66" fmla="*/ 2147483647 w 20"/>
              <a:gd name="T67" fmla="*/ 2147483647 h 17"/>
              <a:gd name="T68" fmla="*/ 2147483647 w 20"/>
              <a:gd name="T69" fmla="*/ 2147483647 h 17"/>
              <a:gd name="T70" fmla="*/ 2147483647 w 20"/>
              <a:gd name="T71" fmla="*/ 2147483647 h 17"/>
              <a:gd name="T72" fmla="*/ 2147483647 w 20"/>
              <a:gd name="T73" fmla="*/ 2147483647 h 17"/>
              <a:gd name="T74" fmla="*/ 2147483647 w 20"/>
              <a:gd name="T75" fmla="*/ 2147483647 h 17"/>
              <a:gd name="T76" fmla="*/ 2147483647 w 20"/>
              <a:gd name="T77" fmla="*/ 2147483647 h 17"/>
              <a:gd name="T78" fmla="*/ 2147483647 w 20"/>
              <a:gd name="T79" fmla="*/ 2147483647 h 17"/>
              <a:gd name="T80" fmla="*/ 0 w 20"/>
              <a:gd name="T81" fmla="*/ 2147483647 h 17"/>
              <a:gd name="T82" fmla="*/ 0 w 20"/>
              <a:gd name="T83" fmla="*/ 2147483647 h 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" h="17">
                <a:moveTo>
                  <a:pt x="0" y="11"/>
                </a:moveTo>
                <a:lnTo>
                  <a:pt x="1" y="11"/>
                </a:lnTo>
                <a:lnTo>
                  <a:pt x="3" y="13"/>
                </a:lnTo>
                <a:lnTo>
                  <a:pt x="4" y="13"/>
                </a:lnTo>
                <a:lnTo>
                  <a:pt x="7" y="16"/>
                </a:lnTo>
                <a:lnTo>
                  <a:pt x="8" y="16"/>
                </a:lnTo>
                <a:lnTo>
                  <a:pt x="12" y="16"/>
                </a:lnTo>
                <a:lnTo>
                  <a:pt x="14" y="16"/>
                </a:lnTo>
                <a:lnTo>
                  <a:pt x="19" y="16"/>
                </a:lnTo>
                <a:lnTo>
                  <a:pt x="19" y="13"/>
                </a:lnTo>
                <a:lnTo>
                  <a:pt x="16" y="11"/>
                </a:lnTo>
                <a:lnTo>
                  <a:pt x="15" y="11"/>
                </a:lnTo>
                <a:lnTo>
                  <a:pt x="16" y="6"/>
                </a:lnTo>
                <a:lnTo>
                  <a:pt x="16" y="4"/>
                </a:lnTo>
                <a:lnTo>
                  <a:pt x="15" y="6"/>
                </a:lnTo>
                <a:lnTo>
                  <a:pt x="14" y="9"/>
                </a:lnTo>
                <a:lnTo>
                  <a:pt x="14" y="4"/>
                </a:lnTo>
                <a:lnTo>
                  <a:pt x="13" y="4"/>
                </a:lnTo>
                <a:lnTo>
                  <a:pt x="13" y="6"/>
                </a:lnTo>
                <a:lnTo>
                  <a:pt x="12" y="4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10" y="4"/>
                </a:lnTo>
                <a:lnTo>
                  <a:pt x="10" y="6"/>
                </a:lnTo>
                <a:lnTo>
                  <a:pt x="9" y="0"/>
                </a:lnTo>
                <a:lnTo>
                  <a:pt x="8" y="0"/>
                </a:lnTo>
                <a:lnTo>
                  <a:pt x="8" y="2"/>
                </a:lnTo>
                <a:lnTo>
                  <a:pt x="8" y="4"/>
                </a:lnTo>
                <a:lnTo>
                  <a:pt x="7" y="0"/>
                </a:lnTo>
                <a:lnTo>
                  <a:pt x="7" y="4"/>
                </a:lnTo>
                <a:lnTo>
                  <a:pt x="6" y="2"/>
                </a:lnTo>
                <a:lnTo>
                  <a:pt x="5" y="2"/>
                </a:lnTo>
                <a:lnTo>
                  <a:pt x="5" y="4"/>
                </a:lnTo>
                <a:lnTo>
                  <a:pt x="4" y="2"/>
                </a:lnTo>
                <a:lnTo>
                  <a:pt x="3" y="4"/>
                </a:lnTo>
                <a:lnTo>
                  <a:pt x="3" y="6"/>
                </a:lnTo>
                <a:lnTo>
                  <a:pt x="4" y="9"/>
                </a:lnTo>
                <a:lnTo>
                  <a:pt x="2" y="4"/>
                </a:lnTo>
                <a:lnTo>
                  <a:pt x="1" y="4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46" name="Freeform 202"/>
          <p:cNvSpPr>
            <a:spLocks/>
          </p:cNvSpPr>
          <p:nvPr/>
        </p:nvSpPr>
        <p:spPr bwMode="auto">
          <a:xfrm>
            <a:off x="4817138" y="2073275"/>
            <a:ext cx="30956" cy="26988"/>
          </a:xfrm>
          <a:custGeom>
            <a:avLst/>
            <a:gdLst>
              <a:gd name="T0" fmla="*/ 0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0 h 17"/>
              <a:gd name="T8" fmla="*/ 2147483647 w 20"/>
              <a:gd name="T9" fmla="*/ 2147483647 h 17"/>
              <a:gd name="T10" fmla="*/ 2147483647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2147483647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2147483647 w 20"/>
              <a:gd name="T25" fmla="*/ 2147483647 h 17"/>
              <a:gd name="T26" fmla="*/ 2147483647 w 20"/>
              <a:gd name="T27" fmla="*/ 2147483647 h 17"/>
              <a:gd name="T28" fmla="*/ 2147483647 w 20"/>
              <a:gd name="T29" fmla="*/ 2147483647 h 17"/>
              <a:gd name="T30" fmla="*/ 2147483647 w 20"/>
              <a:gd name="T31" fmla="*/ 2147483647 h 17"/>
              <a:gd name="T32" fmla="*/ 2147483647 w 20"/>
              <a:gd name="T33" fmla="*/ 2147483647 h 17"/>
              <a:gd name="T34" fmla="*/ 2147483647 w 20"/>
              <a:gd name="T35" fmla="*/ 2147483647 h 17"/>
              <a:gd name="T36" fmla="*/ 2147483647 w 20"/>
              <a:gd name="T37" fmla="*/ 2147483647 h 17"/>
              <a:gd name="T38" fmla="*/ 2147483647 w 20"/>
              <a:gd name="T39" fmla="*/ 2147483647 h 17"/>
              <a:gd name="T40" fmla="*/ 2147483647 w 20"/>
              <a:gd name="T41" fmla="*/ 2147483647 h 17"/>
              <a:gd name="T42" fmla="*/ 2147483647 w 20"/>
              <a:gd name="T43" fmla="*/ 2147483647 h 17"/>
              <a:gd name="T44" fmla="*/ 2147483647 w 20"/>
              <a:gd name="T45" fmla="*/ 2147483647 h 17"/>
              <a:gd name="T46" fmla="*/ 2147483647 w 20"/>
              <a:gd name="T47" fmla="*/ 2147483647 h 17"/>
              <a:gd name="T48" fmla="*/ 2147483647 w 20"/>
              <a:gd name="T49" fmla="*/ 2147483647 h 17"/>
              <a:gd name="T50" fmla="*/ 2147483647 w 20"/>
              <a:gd name="T51" fmla="*/ 2147483647 h 17"/>
              <a:gd name="T52" fmla="*/ 2147483647 w 20"/>
              <a:gd name="T53" fmla="*/ 2147483647 h 17"/>
              <a:gd name="T54" fmla="*/ 2147483647 w 20"/>
              <a:gd name="T55" fmla="*/ 2147483647 h 17"/>
              <a:gd name="T56" fmla="*/ 2147483647 w 20"/>
              <a:gd name="T57" fmla="*/ 2147483647 h 17"/>
              <a:gd name="T58" fmla="*/ 2147483647 w 20"/>
              <a:gd name="T59" fmla="*/ 2147483647 h 17"/>
              <a:gd name="T60" fmla="*/ 2147483647 w 20"/>
              <a:gd name="T61" fmla="*/ 2147483647 h 17"/>
              <a:gd name="T62" fmla="*/ 2147483647 w 20"/>
              <a:gd name="T63" fmla="*/ 2147483647 h 17"/>
              <a:gd name="T64" fmla="*/ 0 w 20"/>
              <a:gd name="T65" fmla="*/ 2147483647 h 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" h="17">
                <a:moveTo>
                  <a:pt x="0" y="4"/>
                </a:moveTo>
                <a:lnTo>
                  <a:pt x="1" y="4"/>
                </a:lnTo>
                <a:lnTo>
                  <a:pt x="2" y="1"/>
                </a:lnTo>
                <a:lnTo>
                  <a:pt x="3" y="0"/>
                </a:lnTo>
                <a:lnTo>
                  <a:pt x="3" y="1"/>
                </a:lnTo>
                <a:lnTo>
                  <a:pt x="4" y="2"/>
                </a:lnTo>
                <a:lnTo>
                  <a:pt x="4" y="4"/>
                </a:lnTo>
                <a:lnTo>
                  <a:pt x="6" y="4"/>
                </a:lnTo>
                <a:lnTo>
                  <a:pt x="6" y="6"/>
                </a:lnTo>
                <a:lnTo>
                  <a:pt x="6" y="8"/>
                </a:lnTo>
                <a:lnTo>
                  <a:pt x="7" y="8"/>
                </a:lnTo>
                <a:lnTo>
                  <a:pt x="8" y="8"/>
                </a:lnTo>
                <a:lnTo>
                  <a:pt x="10" y="6"/>
                </a:lnTo>
                <a:lnTo>
                  <a:pt x="11" y="5"/>
                </a:lnTo>
                <a:lnTo>
                  <a:pt x="12" y="6"/>
                </a:lnTo>
                <a:lnTo>
                  <a:pt x="12" y="8"/>
                </a:lnTo>
                <a:lnTo>
                  <a:pt x="12" y="9"/>
                </a:lnTo>
                <a:lnTo>
                  <a:pt x="13" y="10"/>
                </a:lnTo>
                <a:lnTo>
                  <a:pt x="15" y="10"/>
                </a:lnTo>
                <a:lnTo>
                  <a:pt x="19" y="10"/>
                </a:lnTo>
                <a:lnTo>
                  <a:pt x="19" y="12"/>
                </a:lnTo>
                <a:lnTo>
                  <a:pt x="15" y="13"/>
                </a:lnTo>
                <a:lnTo>
                  <a:pt x="14" y="14"/>
                </a:lnTo>
                <a:lnTo>
                  <a:pt x="13" y="16"/>
                </a:lnTo>
                <a:lnTo>
                  <a:pt x="10" y="16"/>
                </a:lnTo>
                <a:lnTo>
                  <a:pt x="7" y="16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5" y="9"/>
                </a:lnTo>
                <a:lnTo>
                  <a:pt x="4" y="8"/>
                </a:lnTo>
                <a:lnTo>
                  <a:pt x="3" y="6"/>
                </a:lnTo>
                <a:lnTo>
                  <a:pt x="0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47" name="Freeform 203"/>
          <p:cNvSpPr>
            <a:spLocks/>
          </p:cNvSpPr>
          <p:nvPr/>
        </p:nvSpPr>
        <p:spPr bwMode="auto">
          <a:xfrm>
            <a:off x="4259925" y="2722564"/>
            <a:ext cx="29236" cy="26987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0 h 17"/>
              <a:gd name="T10" fmla="*/ 2147483647 w 19"/>
              <a:gd name="T11" fmla="*/ 0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2147483647 w 19"/>
              <a:gd name="T25" fmla="*/ 2147483647 h 17"/>
              <a:gd name="T26" fmla="*/ 0 w 19"/>
              <a:gd name="T27" fmla="*/ 2147483647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" h="17">
                <a:moveTo>
                  <a:pt x="0" y="11"/>
                </a:moveTo>
                <a:lnTo>
                  <a:pt x="0" y="4"/>
                </a:lnTo>
                <a:lnTo>
                  <a:pt x="3" y="4"/>
                </a:lnTo>
                <a:lnTo>
                  <a:pt x="6" y="2"/>
                </a:lnTo>
                <a:lnTo>
                  <a:pt x="7" y="0"/>
                </a:lnTo>
                <a:lnTo>
                  <a:pt x="12" y="0"/>
                </a:lnTo>
                <a:lnTo>
                  <a:pt x="15" y="2"/>
                </a:lnTo>
                <a:lnTo>
                  <a:pt x="18" y="9"/>
                </a:lnTo>
                <a:lnTo>
                  <a:pt x="18" y="11"/>
                </a:lnTo>
                <a:lnTo>
                  <a:pt x="15" y="16"/>
                </a:lnTo>
                <a:lnTo>
                  <a:pt x="10" y="16"/>
                </a:lnTo>
                <a:lnTo>
                  <a:pt x="7" y="11"/>
                </a:lnTo>
                <a:lnTo>
                  <a:pt x="3" y="11"/>
                </a:lnTo>
                <a:lnTo>
                  <a:pt x="0" y="1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48" name="Freeform 204"/>
          <p:cNvSpPr>
            <a:spLocks/>
          </p:cNvSpPr>
          <p:nvPr/>
        </p:nvSpPr>
        <p:spPr bwMode="auto">
          <a:xfrm>
            <a:off x="4717390" y="2201864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0 w 19"/>
              <a:gd name="T5" fmla="*/ 0 h 17"/>
              <a:gd name="T6" fmla="*/ 2147483647 w 19"/>
              <a:gd name="T7" fmla="*/ 0 h 17"/>
              <a:gd name="T8" fmla="*/ 2147483647 w 19"/>
              <a:gd name="T9" fmla="*/ 0 h 17"/>
              <a:gd name="T10" fmla="*/ 2147483647 w 19"/>
              <a:gd name="T11" fmla="*/ 0 h 17"/>
              <a:gd name="T12" fmla="*/ 2147483647 w 19"/>
              <a:gd name="T13" fmla="*/ 0 h 17"/>
              <a:gd name="T14" fmla="*/ 2147483647 w 19"/>
              <a:gd name="T15" fmla="*/ 0 h 17"/>
              <a:gd name="T16" fmla="*/ 2147483647 w 19"/>
              <a:gd name="T17" fmla="*/ 0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2147483647 w 19"/>
              <a:gd name="T25" fmla="*/ 2147483647 h 17"/>
              <a:gd name="T26" fmla="*/ 2147483647 w 19"/>
              <a:gd name="T27" fmla="*/ 2147483647 h 17"/>
              <a:gd name="T28" fmla="*/ 2147483647 w 19"/>
              <a:gd name="T29" fmla="*/ 2147483647 h 17"/>
              <a:gd name="T30" fmla="*/ 2147483647 w 19"/>
              <a:gd name="T31" fmla="*/ 2147483647 h 17"/>
              <a:gd name="T32" fmla="*/ 2147483647 w 19"/>
              <a:gd name="T33" fmla="*/ 2147483647 h 17"/>
              <a:gd name="T34" fmla="*/ 2147483647 w 19"/>
              <a:gd name="T35" fmla="*/ 2147483647 h 17"/>
              <a:gd name="T36" fmla="*/ 2147483647 w 19"/>
              <a:gd name="T37" fmla="*/ 2147483647 h 17"/>
              <a:gd name="T38" fmla="*/ 2147483647 w 19"/>
              <a:gd name="T39" fmla="*/ 2147483647 h 17"/>
              <a:gd name="T40" fmla="*/ 2147483647 w 19"/>
              <a:gd name="T41" fmla="*/ 2147483647 h 17"/>
              <a:gd name="T42" fmla="*/ 2147483647 w 19"/>
              <a:gd name="T43" fmla="*/ 2147483647 h 17"/>
              <a:gd name="T44" fmla="*/ 0 w 19"/>
              <a:gd name="T45" fmla="*/ 2147483647 h 17"/>
              <a:gd name="T46" fmla="*/ 0 w 19"/>
              <a:gd name="T47" fmla="*/ 2147483647 h 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9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4"/>
                </a:lnTo>
                <a:lnTo>
                  <a:pt x="18" y="4"/>
                </a:lnTo>
                <a:lnTo>
                  <a:pt x="18" y="6"/>
                </a:lnTo>
                <a:lnTo>
                  <a:pt x="16" y="8"/>
                </a:lnTo>
                <a:lnTo>
                  <a:pt x="16" y="10"/>
                </a:lnTo>
                <a:lnTo>
                  <a:pt x="12" y="10"/>
                </a:lnTo>
                <a:lnTo>
                  <a:pt x="10" y="14"/>
                </a:lnTo>
                <a:lnTo>
                  <a:pt x="9" y="16"/>
                </a:lnTo>
                <a:lnTo>
                  <a:pt x="7" y="16"/>
                </a:lnTo>
                <a:lnTo>
                  <a:pt x="5" y="14"/>
                </a:lnTo>
                <a:lnTo>
                  <a:pt x="3" y="12"/>
                </a:lnTo>
                <a:lnTo>
                  <a:pt x="5" y="10"/>
                </a:lnTo>
                <a:lnTo>
                  <a:pt x="1" y="6"/>
                </a:lnTo>
                <a:lnTo>
                  <a:pt x="0" y="6"/>
                </a:lnTo>
                <a:lnTo>
                  <a:pt x="0" y="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49" name="Freeform 205"/>
          <p:cNvSpPr>
            <a:spLocks/>
          </p:cNvSpPr>
          <p:nvPr/>
        </p:nvSpPr>
        <p:spPr bwMode="auto">
          <a:xfrm>
            <a:off x="4817138" y="2098675"/>
            <a:ext cx="2923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0 h 17"/>
              <a:gd name="T10" fmla="*/ 2147483647 w 19"/>
              <a:gd name="T11" fmla="*/ 0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0 w 19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9" h="17">
                <a:moveTo>
                  <a:pt x="0" y="11"/>
                </a:moveTo>
                <a:lnTo>
                  <a:pt x="3" y="8"/>
                </a:lnTo>
                <a:lnTo>
                  <a:pt x="7" y="6"/>
                </a:lnTo>
                <a:lnTo>
                  <a:pt x="10" y="3"/>
                </a:lnTo>
                <a:lnTo>
                  <a:pt x="12" y="0"/>
                </a:lnTo>
                <a:lnTo>
                  <a:pt x="18" y="0"/>
                </a:lnTo>
                <a:lnTo>
                  <a:pt x="18" y="1"/>
                </a:lnTo>
                <a:lnTo>
                  <a:pt x="18" y="3"/>
                </a:lnTo>
                <a:lnTo>
                  <a:pt x="16" y="6"/>
                </a:lnTo>
                <a:lnTo>
                  <a:pt x="12" y="11"/>
                </a:lnTo>
                <a:lnTo>
                  <a:pt x="9" y="12"/>
                </a:lnTo>
                <a:lnTo>
                  <a:pt x="1" y="16"/>
                </a:lnTo>
                <a:lnTo>
                  <a:pt x="0" y="1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50" name="Freeform 206"/>
          <p:cNvSpPr>
            <a:spLocks/>
          </p:cNvSpPr>
          <p:nvPr/>
        </p:nvSpPr>
        <p:spPr bwMode="auto">
          <a:xfrm>
            <a:off x="4289160" y="2690814"/>
            <a:ext cx="2923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0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0 w 18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1" y="16"/>
                </a:lnTo>
                <a:lnTo>
                  <a:pt x="7" y="13"/>
                </a:lnTo>
                <a:lnTo>
                  <a:pt x="14" y="13"/>
                </a:lnTo>
                <a:lnTo>
                  <a:pt x="17" y="11"/>
                </a:lnTo>
                <a:lnTo>
                  <a:pt x="17" y="0"/>
                </a:lnTo>
                <a:lnTo>
                  <a:pt x="10" y="4"/>
                </a:lnTo>
                <a:lnTo>
                  <a:pt x="8" y="11"/>
                </a:lnTo>
                <a:lnTo>
                  <a:pt x="4" y="11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51" name="Freeform 207"/>
          <p:cNvSpPr>
            <a:spLocks/>
          </p:cNvSpPr>
          <p:nvPr/>
        </p:nvSpPr>
        <p:spPr bwMode="auto">
          <a:xfrm>
            <a:off x="4708790" y="2206625"/>
            <a:ext cx="29237" cy="26988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0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0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2147483647 w 19"/>
              <a:gd name="T25" fmla="*/ 2147483647 h 17"/>
              <a:gd name="T26" fmla="*/ 2147483647 w 19"/>
              <a:gd name="T27" fmla="*/ 2147483647 h 17"/>
              <a:gd name="T28" fmla="*/ 2147483647 w 19"/>
              <a:gd name="T29" fmla="*/ 2147483647 h 17"/>
              <a:gd name="T30" fmla="*/ 2147483647 w 19"/>
              <a:gd name="T31" fmla="*/ 2147483647 h 17"/>
              <a:gd name="T32" fmla="*/ 2147483647 w 19"/>
              <a:gd name="T33" fmla="*/ 2147483647 h 17"/>
              <a:gd name="T34" fmla="*/ 2147483647 w 19"/>
              <a:gd name="T35" fmla="*/ 2147483647 h 17"/>
              <a:gd name="T36" fmla="*/ 2147483647 w 19"/>
              <a:gd name="T37" fmla="*/ 2147483647 h 17"/>
              <a:gd name="T38" fmla="*/ 2147483647 w 19"/>
              <a:gd name="T39" fmla="*/ 2147483647 h 17"/>
              <a:gd name="T40" fmla="*/ 2147483647 w 19"/>
              <a:gd name="T41" fmla="*/ 2147483647 h 17"/>
              <a:gd name="T42" fmla="*/ 2147483647 w 19"/>
              <a:gd name="T43" fmla="*/ 2147483647 h 17"/>
              <a:gd name="T44" fmla="*/ 2147483647 w 19"/>
              <a:gd name="T45" fmla="*/ 2147483647 h 17"/>
              <a:gd name="T46" fmla="*/ 2147483647 w 19"/>
              <a:gd name="T47" fmla="*/ 2147483647 h 17"/>
              <a:gd name="T48" fmla="*/ 0 w 19"/>
              <a:gd name="T49" fmla="*/ 2147483647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6" y="5"/>
                </a:lnTo>
                <a:lnTo>
                  <a:pt x="6" y="3"/>
                </a:lnTo>
                <a:lnTo>
                  <a:pt x="8" y="0"/>
                </a:lnTo>
                <a:lnTo>
                  <a:pt x="10" y="1"/>
                </a:lnTo>
                <a:lnTo>
                  <a:pt x="10" y="3"/>
                </a:lnTo>
                <a:lnTo>
                  <a:pt x="12" y="3"/>
                </a:lnTo>
                <a:lnTo>
                  <a:pt x="12" y="7"/>
                </a:lnTo>
                <a:lnTo>
                  <a:pt x="14" y="7"/>
                </a:lnTo>
                <a:lnTo>
                  <a:pt x="16" y="8"/>
                </a:lnTo>
                <a:lnTo>
                  <a:pt x="18" y="8"/>
                </a:lnTo>
                <a:lnTo>
                  <a:pt x="18" y="10"/>
                </a:lnTo>
                <a:lnTo>
                  <a:pt x="16" y="12"/>
                </a:lnTo>
                <a:lnTo>
                  <a:pt x="14" y="12"/>
                </a:lnTo>
                <a:lnTo>
                  <a:pt x="12" y="12"/>
                </a:lnTo>
                <a:lnTo>
                  <a:pt x="8" y="12"/>
                </a:lnTo>
                <a:lnTo>
                  <a:pt x="6" y="14"/>
                </a:lnTo>
                <a:lnTo>
                  <a:pt x="4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52" name="Freeform 208"/>
          <p:cNvSpPr>
            <a:spLocks/>
          </p:cNvSpPr>
          <p:nvPr/>
        </p:nvSpPr>
        <p:spPr bwMode="auto">
          <a:xfrm>
            <a:off x="5276322" y="204470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2147483647 w 19"/>
              <a:gd name="T25" fmla="*/ 2147483647 h 17"/>
              <a:gd name="T26" fmla="*/ 2147483647 w 19"/>
              <a:gd name="T27" fmla="*/ 2147483647 h 17"/>
              <a:gd name="T28" fmla="*/ 2147483647 w 19"/>
              <a:gd name="T29" fmla="*/ 2147483647 h 17"/>
              <a:gd name="T30" fmla="*/ 2147483647 w 19"/>
              <a:gd name="T31" fmla="*/ 2147483647 h 17"/>
              <a:gd name="T32" fmla="*/ 0 w 19"/>
              <a:gd name="T33" fmla="*/ 0 h 17"/>
              <a:gd name="T34" fmla="*/ 0 w 19"/>
              <a:gd name="T35" fmla="*/ 2147483647 h 17"/>
              <a:gd name="T36" fmla="*/ 2147483647 w 19"/>
              <a:gd name="T37" fmla="*/ 2147483647 h 17"/>
              <a:gd name="T38" fmla="*/ 2147483647 w 19"/>
              <a:gd name="T39" fmla="*/ 2147483647 h 17"/>
              <a:gd name="T40" fmla="*/ 2147483647 w 19"/>
              <a:gd name="T41" fmla="*/ 2147483647 h 17"/>
              <a:gd name="T42" fmla="*/ 0 w 19"/>
              <a:gd name="T43" fmla="*/ 2147483647 h 17"/>
              <a:gd name="T44" fmla="*/ 0 w 19"/>
              <a:gd name="T45" fmla="*/ 2147483647 h 1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7" y="16"/>
                </a:lnTo>
                <a:lnTo>
                  <a:pt x="2" y="12"/>
                </a:lnTo>
                <a:lnTo>
                  <a:pt x="5" y="12"/>
                </a:lnTo>
                <a:lnTo>
                  <a:pt x="5" y="14"/>
                </a:lnTo>
                <a:lnTo>
                  <a:pt x="10" y="10"/>
                </a:lnTo>
                <a:lnTo>
                  <a:pt x="15" y="10"/>
                </a:lnTo>
                <a:lnTo>
                  <a:pt x="18" y="8"/>
                </a:lnTo>
                <a:lnTo>
                  <a:pt x="18" y="7"/>
                </a:lnTo>
                <a:lnTo>
                  <a:pt x="15" y="8"/>
                </a:lnTo>
                <a:lnTo>
                  <a:pt x="10" y="8"/>
                </a:lnTo>
                <a:lnTo>
                  <a:pt x="15" y="7"/>
                </a:lnTo>
                <a:lnTo>
                  <a:pt x="15" y="5"/>
                </a:lnTo>
                <a:lnTo>
                  <a:pt x="12" y="3"/>
                </a:lnTo>
                <a:lnTo>
                  <a:pt x="12" y="1"/>
                </a:lnTo>
                <a:lnTo>
                  <a:pt x="7" y="1"/>
                </a:lnTo>
                <a:lnTo>
                  <a:pt x="0" y="0"/>
                </a:lnTo>
                <a:lnTo>
                  <a:pt x="0" y="3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0" y="10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53" name="Freeform 209"/>
          <p:cNvSpPr>
            <a:spLocks/>
          </p:cNvSpPr>
          <p:nvPr/>
        </p:nvSpPr>
        <p:spPr bwMode="auto">
          <a:xfrm>
            <a:off x="4999435" y="1987550"/>
            <a:ext cx="29236" cy="26988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0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2147483647 w 19"/>
              <a:gd name="T25" fmla="*/ 2147483647 h 17"/>
              <a:gd name="T26" fmla="*/ 2147483647 w 19"/>
              <a:gd name="T27" fmla="*/ 2147483647 h 17"/>
              <a:gd name="T28" fmla="*/ 2147483647 w 19"/>
              <a:gd name="T29" fmla="*/ 2147483647 h 17"/>
              <a:gd name="T30" fmla="*/ 2147483647 w 19"/>
              <a:gd name="T31" fmla="*/ 2147483647 h 17"/>
              <a:gd name="T32" fmla="*/ 2147483647 w 19"/>
              <a:gd name="T33" fmla="*/ 2147483647 h 17"/>
              <a:gd name="T34" fmla="*/ 2147483647 w 19"/>
              <a:gd name="T35" fmla="*/ 2147483647 h 17"/>
              <a:gd name="T36" fmla="*/ 2147483647 w 19"/>
              <a:gd name="T37" fmla="*/ 2147483647 h 17"/>
              <a:gd name="T38" fmla="*/ 2147483647 w 19"/>
              <a:gd name="T39" fmla="*/ 2147483647 h 17"/>
              <a:gd name="T40" fmla="*/ 2147483647 w 19"/>
              <a:gd name="T41" fmla="*/ 2147483647 h 17"/>
              <a:gd name="T42" fmla="*/ 2147483647 w 19"/>
              <a:gd name="T43" fmla="*/ 2147483647 h 17"/>
              <a:gd name="T44" fmla="*/ 2147483647 w 19"/>
              <a:gd name="T45" fmla="*/ 2147483647 h 17"/>
              <a:gd name="T46" fmla="*/ 2147483647 w 19"/>
              <a:gd name="T47" fmla="*/ 2147483647 h 17"/>
              <a:gd name="T48" fmla="*/ 2147483647 w 19"/>
              <a:gd name="T49" fmla="*/ 2147483647 h 17"/>
              <a:gd name="T50" fmla="*/ 2147483647 w 19"/>
              <a:gd name="T51" fmla="*/ 2147483647 h 17"/>
              <a:gd name="T52" fmla="*/ 2147483647 w 19"/>
              <a:gd name="T53" fmla="*/ 2147483647 h 17"/>
              <a:gd name="T54" fmla="*/ 2147483647 w 19"/>
              <a:gd name="T55" fmla="*/ 2147483647 h 17"/>
              <a:gd name="T56" fmla="*/ 2147483647 w 19"/>
              <a:gd name="T57" fmla="*/ 2147483647 h 17"/>
              <a:gd name="T58" fmla="*/ 2147483647 w 19"/>
              <a:gd name="T59" fmla="*/ 2147483647 h 17"/>
              <a:gd name="T60" fmla="*/ 2147483647 w 19"/>
              <a:gd name="T61" fmla="*/ 2147483647 h 17"/>
              <a:gd name="T62" fmla="*/ 2147483647 w 19"/>
              <a:gd name="T63" fmla="*/ 2147483647 h 17"/>
              <a:gd name="T64" fmla="*/ 2147483647 w 19"/>
              <a:gd name="T65" fmla="*/ 2147483647 h 17"/>
              <a:gd name="T66" fmla="*/ 2147483647 w 19"/>
              <a:gd name="T67" fmla="*/ 2147483647 h 17"/>
              <a:gd name="T68" fmla="*/ 2147483647 w 19"/>
              <a:gd name="T69" fmla="*/ 2147483647 h 17"/>
              <a:gd name="T70" fmla="*/ 2147483647 w 19"/>
              <a:gd name="T71" fmla="*/ 2147483647 h 17"/>
              <a:gd name="T72" fmla="*/ 2147483647 w 19"/>
              <a:gd name="T73" fmla="*/ 2147483647 h 17"/>
              <a:gd name="T74" fmla="*/ 0 w 19"/>
              <a:gd name="T75" fmla="*/ 2147483647 h 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" h="17">
                <a:moveTo>
                  <a:pt x="0" y="6"/>
                </a:moveTo>
                <a:lnTo>
                  <a:pt x="0" y="4"/>
                </a:lnTo>
                <a:lnTo>
                  <a:pt x="2" y="4"/>
                </a:lnTo>
                <a:lnTo>
                  <a:pt x="4" y="2"/>
                </a:lnTo>
                <a:lnTo>
                  <a:pt x="8" y="2"/>
                </a:lnTo>
                <a:lnTo>
                  <a:pt x="6" y="2"/>
                </a:lnTo>
                <a:lnTo>
                  <a:pt x="8" y="0"/>
                </a:lnTo>
                <a:lnTo>
                  <a:pt x="10" y="2"/>
                </a:lnTo>
                <a:lnTo>
                  <a:pt x="8" y="4"/>
                </a:lnTo>
                <a:lnTo>
                  <a:pt x="10" y="4"/>
                </a:lnTo>
                <a:lnTo>
                  <a:pt x="16" y="4"/>
                </a:lnTo>
                <a:lnTo>
                  <a:pt x="14" y="4"/>
                </a:lnTo>
                <a:lnTo>
                  <a:pt x="12" y="4"/>
                </a:lnTo>
                <a:lnTo>
                  <a:pt x="10" y="6"/>
                </a:lnTo>
                <a:lnTo>
                  <a:pt x="8" y="9"/>
                </a:lnTo>
                <a:lnTo>
                  <a:pt x="14" y="9"/>
                </a:lnTo>
                <a:lnTo>
                  <a:pt x="16" y="6"/>
                </a:lnTo>
                <a:lnTo>
                  <a:pt x="18" y="9"/>
                </a:lnTo>
                <a:lnTo>
                  <a:pt x="16" y="9"/>
                </a:lnTo>
                <a:lnTo>
                  <a:pt x="18" y="9"/>
                </a:lnTo>
                <a:lnTo>
                  <a:pt x="14" y="11"/>
                </a:lnTo>
                <a:lnTo>
                  <a:pt x="14" y="13"/>
                </a:lnTo>
                <a:lnTo>
                  <a:pt x="12" y="13"/>
                </a:lnTo>
                <a:lnTo>
                  <a:pt x="12" y="16"/>
                </a:lnTo>
                <a:lnTo>
                  <a:pt x="8" y="16"/>
                </a:lnTo>
                <a:lnTo>
                  <a:pt x="6" y="16"/>
                </a:lnTo>
                <a:lnTo>
                  <a:pt x="4" y="13"/>
                </a:lnTo>
                <a:lnTo>
                  <a:pt x="6" y="13"/>
                </a:lnTo>
                <a:lnTo>
                  <a:pt x="6" y="11"/>
                </a:lnTo>
                <a:lnTo>
                  <a:pt x="4" y="11"/>
                </a:lnTo>
                <a:lnTo>
                  <a:pt x="2" y="11"/>
                </a:lnTo>
                <a:lnTo>
                  <a:pt x="2" y="9"/>
                </a:lnTo>
                <a:lnTo>
                  <a:pt x="4" y="9"/>
                </a:lnTo>
                <a:lnTo>
                  <a:pt x="6" y="9"/>
                </a:lnTo>
                <a:lnTo>
                  <a:pt x="8" y="6"/>
                </a:lnTo>
                <a:lnTo>
                  <a:pt x="6" y="6"/>
                </a:lnTo>
                <a:lnTo>
                  <a:pt x="2" y="9"/>
                </a:lnTo>
                <a:lnTo>
                  <a:pt x="0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54" name="Freeform 210"/>
          <p:cNvSpPr>
            <a:spLocks/>
          </p:cNvSpPr>
          <p:nvPr/>
        </p:nvSpPr>
        <p:spPr bwMode="auto">
          <a:xfrm>
            <a:off x="4870451" y="2090739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0 h 17"/>
              <a:gd name="T24" fmla="*/ 2147483647 w 19"/>
              <a:gd name="T25" fmla="*/ 0 h 17"/>
              <a:gd name="T26" fmla="*/ 0 w 19"/>
              <a:gd name="T27" fmla="*/ 2147483647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" h="17">
                <a:moveTo>
                  <a:pt x="0" y="5"/>
                </a:moveTo>
                <a:lnTo>
                  <a:pt x="2" y="8"/>
                </a:lnTo>
                <a:lnTo>
                  <a:pt x="4" y="13"/>
                </a:lnTo>
                <a:lnTo>
                  <a:pt x="6" y="16"/>
                </a:lnTo>
                <a:lnTo>
                  <a:pt x="12" y="13"/>
                </a:lnTo>
                <a:lnTo>
                  <a:pt x="14" y="10"/>
                </a:lnTo>
                <a:lnTo>
                  <a:pt x="18" y="5"/>
                </a:lnTo>
                <a:lnTo>
                  <a:pt x="18" y="2"/>
                </a:lnTo>
                <a:lnTo>
                  <a:pt x="14" y="5"/>
                </a:lnTo>
                <a:lnTo>
                  <a:pt x="12" y="5"/>
                </a:lnTo>
                <a:lnTo>
                  <a:pt x="8" y="2"/>
                </a:lnTo>
                <a:lnTo>
                  <a:pt x="6" y="0"/>
                </a:lnTo>
                <a:lnTo>
                  <a:pt x="4" y="0"/>
                </a:lnTo>
                <a:lnTo>
                  <a:pt x="0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55" name="Freeform 211"/>
          <p:cNvSpPr>
            <a:spLocks/>
          </p:cNvSpPr>
          <p:nvPr/>
        </p:nvSpPr>
        <p:spPr bwMode="auto">
          <a:xfrm>
            <a:off x="5026952" y="1978025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0 h 17"/>
              <a:gd name="T20" fmla="*/ 2147483647 w 19"/>
              <a:gd name="T21" fmla="*/ 0 h 17"/>
              <a:gd name="T22" fmla="*/ 2147483647 w 19"/>
              <a:gd name="T23" fmla="*/ 0 h 17"/>
              <a:gd name="T24" fmla="*/ 2147483647 w 19"/>
              <a:gd name="T25" fmla="*/ 0 h 17"/>
              <a:gd name="T26" fmla="*/ 2147483647 w 19"/>
              <a:gd name="T27" fmla="*/ 2147483647 h 17"/>
              <a:gd name="T28" fmla="*/ 2147483647 w 19"/>
              <a:gd name="T29" fmla="*/ 2147483647 h 17"/>
              <a:gd name="T30" fmla="*/ 2147483647 w 19"/>
              <a:gd name="T31" fmla="*/ 2147483647 h 17"/>
              <a:gd name="T32" fmla="*/ 2147483647 w 19"/>
              <a:gd name="T33" fmla="*/ 2147483647 h 17"/>
              <a:gd name="T34" fmla="*/ 2147483647 w 19"/>
              <a:gd name="T35" fmla="*/ 2147483647 h 17"/>
              <a:gd name="T36" fmla="*/ 2147483647 w 19"/>
              <a:gd name="T37" fmla="*/ 2147483647 h 17"/>
              <a:gd name="T38" fmla="*/ 2147483647 w 19"/>
              <a:gd name="T39" fmla="*/ 2147483647 h 17"/>
              <a:gd name="T40" fmla="*/ 2147483647 w 19"/>
              <a:gd name="T41" fmla="*/ 2147483647 h 17"/>
              <a:gd name="T42" fmla="*/ 2147483647 w 19"/>
              <a:gd name="T43" fmla="*/ 2147483647 h 17"/>
              <a:gd name="T44" fmla="*/ 2147483647 w 19"/>
              <a:gd name="T45" fmla="*/ 2147483647 h 17"/>
              <a:gd name="T46" fmla="*/ 2147483647 w 19"/>
              <a:gd name="T47" fmla="*/ 2147483647 h 17"/>
              <a:gd name="T48" fmla="*/ 2147483647 w 19"/>
              <a:gd name="T49" fmla="*/ 2147483647 h 17"/>
              <a:gd name="T50" fmla="*/ 0 w 19"/>
              <a:gd name="T51" fmla="*/ 2147483647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7">
                <a:moveTo>
                  <a:pt x="0" y="12"/>
                </a:moveTo>
                <a:lnTo>
                  <a:pt x="3" y="12"/>
                </a:lnTo>
                <a:lnTo>
                  <a:pt x="6" y="8"/>
                </a:lnTo>
                <a:lnTo>
                  <a:pt x="6" y="4"/>
                </a:lnTo>
                <a:lnTo>
                  <a:pt x="9" y="4"/>
                </a:lnTo>
                <a:lnTo>
                  <a:pt x="9" y="8"/>
                </a:lnTo>
                <a:lnTo>
                  <a:pt x="12" y="8"/>
                </a:lnTo>
                <a:lnTo>
                  <a:pt x="12" y="4"/>
                </a:lnTo>
                <a:lnTo>
                  <a:pt x="9" y="4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18" y="4"/>
                </a:lnTo>
                <a:lnTo>
                  <a:pt x="15" y="8"/>
                </a:lnTo>
                <a:lnTo>
                  <a:pt x="15" y="12"/>
                </a:lnTo>
                <a:lnTo>
                  <a:pt x="18" y="12"/>
                </a:lnTo>
                <a:lnTo>
                  <a:pt x="15" y="12"/>
                </a:lnTo>
                <a:lnTo>
                  <a:pt x="18" y="12"/>
                </a:lnTo>
                <a:lnTo>
                  <a:pt x="18" y="16"/>
                </a:lnTo>
                <a:lnTo>
                  <a:pt x="15" y="16"/>
                </a:lnTo>
                <a:lnTo>
                  <a:pt x="12" y="16"/>
                </a:lnTo>
                <a:lnTo>
                  <a:pt x="9" y="16"/>
                </a:lnTo>
                <a:lnTo>
                  <a:pt x="9" y="12"/>
                </a:lnTo>
                <a:lnTo>
                  <a:pt x="3" y="12"/>
                </a:lnTo>
                <a:lnTo>
                  <a:pt x="0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56" name="Freeform 212"/>
          <p:cNvSpPr>
            <a:spLocks/>
          </p:cNvSpPr>
          <p:nvPr/>
        </p:nvSpPr>
        <p:spPr bwMode="auto">
          <a:xfrm>
            <a:off x="5001154" y="1982789"/>
            <a:ext cx="27517" cy="26987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0 h 17"/>
              <a:gd name="T14" fmla="*/ 2147483647 w 18"/>
              <a:gd name="T15" fmla="*/ 2147483647 h 17"/>
              <a:gd name="T16" fmla="*/ 2147483647 w 18"/>
              <a:gd name="T17" fmla="*/ 0 h 17"/>
              <a:gd name="T18" fmla="*/ 2147483647 w 18"/>
              <a:gd name="T19" fmla="*/ 0 h 17"/>
              <a:gd name="T20" fmla="*/ 2147483647 w 18"/>
              <a:gd name="T21" fmla="*/ 0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0 w 18"/>
              <a:gd name="T35" fmla="*/ 2147483647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" h="17">
                <a:moveTo>
                  <a:pt x="0" y="10"/>
                </a:moveTo>
                <a:lnTo>
                  <a:pt x="0" y="5"/>
                </a:lnTo>
                <a:lnTo>
                  <a:pt x="2" y="10"/>
                </a:lnTo>
                <a:lnTo>
                  <a:pt x="5" y="10"/>
                </a:lnTo>
                <a:lnTo>
                  <a:pt x="8" y="10"/>
                </a:lnTo>
                <a:lnTo>
                  <a:pt x="5" y="5"/>
                </a:lnTo>
                <a:lnTo>
                  <a:pt x="8" y="0"/>
                </a:lnTo>
                <a:lnTo>
                  <a:pt x="8" y="5"/>
                </a:lnTo>
                <a:lnTo>
                  <a:pt x="8" y="0"/>
                </a:lnTo>
                <a:lnTo>
                  <a:pt x="11" y="0"/>
                </a:lnTo>
                <a:lnTo>
                  <a:pt x="17" y="0"/>
                </a:lnTo>
                <a:lnTo>
                  <a:pt x="17" y="5"/>
                </a:lnTo>
                <a:lnTo>
                  <a:pt x="8" y="10"/>
                </a:lnTo>
                <a:lnTo>
                  <a:pt x="11" y="10"/>
                </a:lnTo>
                <a:lnTo>
                  <a:pt x="8" y="10"/>
                </a:lnTo>
                <a:lnTo>
                  <a:pt x="8" y="16"/>
                </a:lnTo>
                <a:lnTo>
                  <a:pt x="2" y="16"/>
                </a:lnTo>
                <a:lnTo>
                  <a:pt x="0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57" name="Freeform 213"/>
          <p:cNvSpPr>
            <a:spLocks/>
          </p:cNvSpPr>
          <p:nvPr/>
        </p:nvSpPr>
        <p:spPr bwMode="auto">
          <a:xfrm>
            <a:off x="5026952" y="1985963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0 h 17"/>
              <a:gd name="T8" fmla="*/ 2147483647 w 19"/>
              <a:gd name="T9" fmla="*/ 0 h 17"/>
              <a:gd name="T10" fmla="*/ 2147483647 w 19"/>
              <a:gd name="T11" fmla="*/ 0 h 17"/>
              <a:gd name="T12" fmla="*/ 0 w 19"/>
              <a:gd name="T13" fmla="*/ 0 h 17"/>
              <a:gd name="T14" fmla="*/ 0 w 19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12" y="16"/>
                </a:lnTo>
                <a:lnTo>
                  <a:pt x="18" y="16"/>
                </a:ln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58" name="Freeform 214"/>
          <p:cNvSpPr>
            <a:spLocks/>
          </p:cNvSpPr>
          <p:nvPr/>
        </p:nvSpPr>
        <p:spPr bwMode="auto">
          <a:xfrm>
            <a:off x="5014913" y="2000250"/>
            <a:ext cx="29237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2147483647 w 18"/>
              <a:gd name="T7" fmla="*/ 2147483647 h 17"/>
              <a:gd name="T8" fmla="*/ 0 w 18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5" y="16"/>
                </a:lnTo>
                <a:lnTo>
                  <a:pt x="17" y="0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59" name="Line 215"/>
          <p:cNvSpPr>
            <a:spLocks noChangeShapeType="1"/>
          </p:cNvSpPr>
          <p:nvPr/>
        </p:nvSpPr>
        <p:spPr bwMode="auto">
          <a:xfrm>
            <a:off x="5016634" y="2000250"/>
            <a:ext cx="171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60" name="Freeform 216"/>
          <p:cNvSpPr>
            <a:spLocks/>
          </p:cNvSpPr>
          <p:nvPr/>
        </p:nvSpPr>
        <p:spPr bwMode="auto">
          <a:xfrm>
            <a:off x="4431904" y="2178051"/>
            <a:ext cx="662119" cy="1368425"/>
          </a:xfrm>
          <a:custGeom>
            <a:avLst/>
            <a:gdLst>
              <a:gd name="T0" fmla="*/ 2147483647 w 417"/>
              <a:gd name="T1" fmla="*/ 2147483647 h 862"/>
              <a:gd name="T2" fmla="*/ 2147483647 w 417"/>
              <a:gd name="T3" fmla="*/ 2147483647 h 862"/>
              <a:gd name="T4" fmla="*/ 2147483647 w 417"/>
              <a:gd name="T5" fmla="*/ 2147483647 h 862"/>
              <a:gd name="T6" fmla="*/ 2147483647 w 417"/>
              <a:gd name="T7" fmla="*/ 2147483647 h 862"/>
              <a:gd name="T8" fmla="*/ 2147483647 w 417"/>
              <a:gd name="T9" fmla="*/ 2147483647 h 862"/>
              <a:gd name="T10" fmla="*/ 2147483647 w 417"/>
              <a:gd name="T11" fmla="*/ 2147483647 h 862"/>
              <a:gd name="T12" fmla="*/ 2147483647 w 417"/>
              <a:gd name="T13" fmla="*/ 2147483647 h 862"/>
              <a:gd name="T14" fmla="*/ 2147483647 w 417"/>
              <a:gd name="T15" fmla="*/ 2147483647 h 862"/>
              <a:gd name="T16" fmla="*/ 2147483647 w 417"/>
              <a:gd name="T17" fmla="*/ 2147483647 h 862"/>
              <a:gd name="T18" fmla="*/ 2147483647 w 417"/>
              <a:gd name="T19" fmla="*/ 2147483647 h 862"/>
              <a:gd name="T20" fmla="*/ 2147483647 w 417"/>
              <a:gd name="T21" fmla="*/ 2147483647 h 862"/>
              <a:gd name="T22" fmla="*/ 2147483647 w 417"/>
              <a:gd name="T23" fmla="*/ 2147483647 h 862"/>
              <a:gd name="T24" fmla="*/ 2147483647 w 417"/>
              <a:gd name="T25" fmla="*/ 2147483647 h 862"/>
              <a:gd name="T26" fmla="*/ 2147483647 w 417"/>
              <a:gd name="T27" fmla="*/ 2147483647 h 862"/>
              <a:gd name="T28" fmla="*/ 2147483647 w 417"/>
              <a:gd name="T29" fmla="*/ 2147483647 h 862"/>
              <a:gd name="T30" fmla="*/ 2147483647 w 417"/>
              <a:gd name="T31" fmla="*/ 2147483647 h 862"/>
              <a:gd name="T32" fmla="*/ 2147483647 w 417"/>
              <a:gd name="T33" fmla="*/ 2147483647 h 862"/>
              <a:gd name="T34" fmla="*/ 2147483647 w 417"/>
              <a:gd name="T35" fmla="*/ 2147483647 h 862"/>
              <a:gd name="T36" fmla="*/ 2147483647 w 417"/>
              <a:gd name="T37" fmla="*/ 2147483647 h 862"/>
              <a:gd name="T38" fmla="*/ 2147483647 w 417"/>
              <a:gd name="T39" fmla="*/ 2147483647 h 862"/>
              <a:gd name="T40" fmla="*/ 2147483647 w 417"/>
              <a:gd name="T41" fmla="*/ 2147483647 h 862"/>
              <a:gd name="T42" fmla="*/ 2147483647 w 417"/>
              <a:gd name="T43" fmla="*/ 2147483647 h 862"/>
              <a:gd name="T44" fmla="*/ 2147483647 w 417"/>
              <a:gd name="T45" fmla="*/ 2147483647 h 862"/>
              <a:gd name="T46" fmla="*/ 2147483647 w 417"/>
              <a:gd name="T47" fmla="*/ 2147483647 h 862"/>
              <a:gd name="T48" fmla="*/ 2147483647 w 417"/>
              <a:gd name="T49" fmla="*/ 2147483647 h 862"/>
              <a:gd name="T50" fmla="*/ 2147483647 w 417"/>
              <a:gd name="T51" fmla="*/ 2147483647 h 862"/>
              <a:gd name="T52" fmla="*/ 2147483647 w 417"/>
              <a:gd name="T53" fmla="*/ 2147483647 h 862"/>
              <a:gd name="T54" fmla="*/ 2147483647 w 417"/>
              <a:gd name="T55" fmla="*/ 2147483647 h 862"/>
              <a:gd name="T56" fmla="*/ 2147483647 w 417"/>
              <a:gd name="T57" fmla="*/ 2147483647 h 862"/>
              <a:gd name="T58" fmla="*/ 2147483647 w 417"/>
              <a:gd name="T59" fmla="*/ 2147483647 h 862"/>
              <a:gd name="T60" fmla="*/ 2147483647 w 417"/>
              <a:gd name="T61" fmla="*/ 2147483647 h 862"/>
              <a:gd name="T62" fmla="*/ 2147483647 w 417"/>
              <a:gd name="T63" fmla="*/ 2147483647 h 862"/>
              <a:gd name="T64" fmla="*/ 2147483647 w 417"/>
              <a:gd name="T65" fmla="*/ 2147483647 h 862"/>
              <a:gd name="T66" fmla="*/ 2147483647 w 417"/>
              <a:gd name="T67" fmla="*/ 2147483647 h 862"/>
              <a:gd name="T68" fmla="*/ 2147483647 w 417"/>
              <a:gd name="T69" fmla="*/ 2147483647 h 862"/>
              <a:gd name="T70" fmla="*/ 2147483647 w 417"/>
              <a:gd name="T71" fmla="*/ 2147483647 h 862"/>
              <a:gd name="T72" fmla="*/ 2147483647 w 417"/>
              <a:gd name="T73" fmla="*/ 2147483647 h 862"/>
              <a:gd name="T74" fmla="*/ 2147483647 w 417"/>
              <a:gd name="T75" fmla="*/ 2147483647 h 862"/>
              <a:gd name="T76" fmla="*/ 2147483647 w 417"/>
              <a:gd name="T77" fmla="*/ 2147483647 h 862"/>
              <a:gd name="T78" fmla="*/ 2147483647 w 417"/>
              <a:gd name="T79" fmla="*/ 2147483647 h 862"/>
              <a:gd name="T80" fmla="*/ 2147483647 w 417"/>
              <a:gd name="T81" fmla="*/ 2147483647 h 862"/>
              <a:gd name="T82" fmla="*/ 2147483647 w 417"/>
              <a:gd name="T83" fmla="*/ 2147483647 h 862"/>
              <a:gd name="T84" fmla="*/ 2147483647 w 417"/>
              <a:gd name="T85" fmla="*/ 2147483647 h 862"/>
              <a:gd name="T86" fmla="*/ 2147483647 w 417"/>
              <a:gd name="T87" fmla="*/ 2147483647 h 862"/>
              <a:gd name="T88" fmla="*/ 2147483647 w 417"/>
              <a:gd name="T89" fmla="*/ 2147483647 h 862"/>
              <a:gd name="T90" fmla="*/ 2147483647 w 417"/>
              <a:gd name="T91" fmla="*/ 2147483647 h 862"/>
              <a:gd name="T92" fmla="*/ 2147483647 w 417"/>
              <a:gd name="T93" fmla="*/ 2147483647 h 862"/>
              <a:gd name="T94" fmla="*/ 2147483647 w 417"/>
              <a:gd name="T95" fmla="*/ 2147483647 h 862"/>
              <a:gd name="T96" fmla="*/ 2147483647 w 417"/>
              <a:gd name="T97" fmla="*/ 2147483647 h 862"/>
              <a:gd name="T98" fmla="*/ 2147483647 w 417"/>
              <a:gd name="T99" fmla="*/ 2147483647 h 862"/>
              <a:gd name="T100" fmla="*/ 2147483647 w 417"/>
              <a:gd name="T101" fmla="*/ 2147483647 h 862"/>
              <a:gd name="T102" fmla="*/ 2147483647 w 417"/>
              <a:gd name="T103" fmla="*/ 2147483647 h 862"/>
              <a:gd name="T104" fmla="*/ 2147483647 w 417"/>
              <a:gd name="T105" fmla="*/ 2147483647 h 862"/>
              <a:gd name="T106" fmla="*/ 2147483647 w 417"/>
              <a:gd name="T107" fmla="*/ 2147483647 h 862"/>
              <a:gd name="T108" fmla="*/ 2147483647 w 417"/>
              <a:gd name="T109" fmla="*/ 2147483647 h 862"/>
              <a:gd name="T110" fmla="*/ 2147483647 w 417"/>
              <a:gd name="T111" fmla="*/ 2147483647 h 862"/>
              <a:gd name="T112" fmla="*/ 2147483647 w 417"/>
              <a:gd name="T113" fmla="*/ 2147483647 h 862"/>
              <a:gd name="T114" fmla="*/ 2147483647 w 417"/>
              <a:gd name="T115" fmla="*/ 2147483647 h 862"/>
              <a:gd name="T116" fmla="*/ 2147483647 w 417"/>
              <a:gd name="T117" fmla="*/ 2147483647 h 862"/>
              <a:gd name="T118" fmla="*/ 2147483647 w 417"/>
              <a:gd name="T119" fmla="*/ 2147483647 h 862"/>
              <a:gd name="T120" fmla="*/ 2147483647 w 417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17" h="862">
                <a:moveTo>
                  <a:pt x="223" y="422"/>
                </a:moveTo>
                <a:lnTo>
                  <a:pt x="222" y="430"/>
                </a:lnTo>
                <a:lnTo>
                  <a:pt x="221" y="431"/>
                </a:lnTo>
                <a:lnTo>
                  <a:pt x="222" y="431"/>
                </a:lnTo>
                <a:lnTo>
                  <a:pt x="222" y="432"/>
                </a:lnTo>
                <a:lnTo>
                  <a:pt x="221" y="433"/>
                </a:lnTo>
                <a:lnTo>
                  <a:pt x="221" y="434"/>
                </a:lnTo>
                <a:lnTo>
                  <a:pt x="218" y="435"/>
                </a:lnTo>
                <a:lnTo>
                  <a:pt x="219" y="438"/>
                </a:lnTo>
                <a:lnTo>
                  <a:pt x="219" y="439"/>
                </a:lnTo>
                <a:lnTo>
                  <a:pt x="219" y="440"/>
                </a:lnTo>
                <a:lnTo>
                  <a:pt x="218" y="441"/>
                </a:lnTo>
                <a:lnTo>
                  <a:pt x="218" y="442"/>
                </a:lnTo>
                <a:lnTo>
                  <a:pt x="219" y="444"/>
                </a:lnTo>
                <a:lnTo>
                  <a:pt x="222" y="444"/>
                </a:lnTo>
                <a:lnTo>
                  <a:pt x="222" y="445"/>
                </a:lnTo>
                <a:lnTo>
                  <a:pt x="221" y="446"/>
                </a:lnTo>
                <a:lnTo>
                  <a:pt x="221" y="447"/>
                </a:lnTo>
                <a:lnTo>
                  <a:pt x="222" y="450"/>
                </a:lnTo>
                <a:lnTo>
                  <a:pt x="223" y="449"/>
                </a:lnTo>
                <a:lnTo>
                  <a:pt x="225" y="450"/>
                </a:lnTo>
                <a:lnTo>
                  <a:pt x="226" y="450"/>
                </a:lnTo>
                <a:lnTo>
                  <a:pt x="226" y="452"/>
                </a:lnTo>
                <a:lnTo>
                  <a:pt x="225" y="454"/>
                </a:lnTo>
                <a:lnTo>
                  <a:pt x="225" y="456"/>
                </a:lnTo>
                <a:lnTo>
                  <a:pt x="223" y="456"/>
                </a:lnTo>
                <a:lnTo>
                  <a:pt x="222" y="454"/>
                </a:lnTo>
                <a:lnTo>
                  <a:pt x="222" y="452"/>
                </a:lnTo>
                <a:lnTo>
                  <a:pt x="219" y="453"/>
                </a:lnTo>
                <a:lnTo>
                  <a:pt x="218" y="453"/>
                </a:lnTo>
                <a:lnTo>
                  <a:pt x="216" y="454"/>
                </a:lnTo>
                <a:lnTo>
                  <a:pt x="216" y="456"/>
                </a:lnTo>
                <a:lnTo>
                  <a:pt x="216" y="458"/>
                </a:lnTo>
                <a:lnTo>
                  <a:pt x="214" y="459"/>
                </a:lnTo>
                <a:lnTo>
                  <a:pt x="214" y="461"/>
                </a:lnTo>
                <a:lnTo>
                  <a:pt x="216" y="461"/>
                </a:lnTo>
                <a:lnTo>
                  <a:pt x="215" y="462"/>
                </a:lnTo>
                <a:lnTo>
                  <a:pt x="214" y="463"/>
                </a:lnTo>
                <a:lnTo>
                  <a:pt x="214" y="464"/>
                </a:lnTo>
                <a:lnTo>
                  <a:pt x="214" y="466"/>
                </a:lnTo>
                <a:lnTo>
                  <a:pt x="214" y="467"/>
                </a:lnTo>
                <a:lnTo>
                  <a:pt x="215" y="468"/>
                </a:lnTo>
                <a:lnTo>
                  <a:pt x="216" y="467"/>
                </a:lnTo>
                <a:lnTo>
                  <a:pt x="217" y="469"/>
                </a:lnTo>
                <a:lnTo>
                  <a:pt x="216" y="469"/>
                </a:lnTo>
                <a:lnTo>
                  <a:pt x="214" y="470"/>
                </a:lnTo>
                <a:lnTo>
                  <a:pt x="213" y="470"/>
                </a:lnTo>
                <a:lnTo>
                  <a:pt x="213" y="471"/>
                </a:lnTo>
                <a:lnTo>
                  <a:pt x="214" y="472"/>
                </a:lnTo>
                <a:lnTo>
                  <a:pt x="214" y="474"/>
                </a:lnTo>
                <a:lnTo>
                  <a:pt x="215" y="475"/>
                </a:lnTo>
                <a:lnTo>
                  <a:pt x="217" y="476"/>
                </a:lnTo>
                <a:lnTo>
                  <a:pt x="218" y="476"/>
                </a:lnTo>
                <a:lnTo>
                  <a:pt x="218" y="477"/>
                </a:lnTo>
                <a:lnTo>
                  <a:pt x="218" y="478"/>
                </a:lnTo>
                <a:lnTo>
                  <a:pt x="216" y="478"/>
                </a:lnTo>
                <a:lnTo>
                  <a:pt x="216" y="479"/>
                </a:lnTo>
                <a:lnTo>
                  <a:pt x="217" y="481"/>
                </a:lnTo>
                <a:lnTo>
                  <a:pt x="216" y="482"/>
                </a:lnTo>
                <a:lnTo>
                  <a:pt x="216" y="484"/>
                </a:lnTo>
                <a:lnTo>
                  <a:pt x="217" y="484"/>
                </a:lnTo>
                <a:lnTo>
                  <a:pt x="216" y="485"/>
                </a:lnTo>
                <a:lnTo>
                  <a:pt x="216" y="486"/>
                </a:lnTo>
                <a:lnTo>
                  <a:pt x="216" y="487"/>
                </a:lnTo>
                <a:lnTo>
                  <a:pt x="217" y="488"/>
                </a:lnTo>
                <a:lnTo>
                  <a:pt x="217" y="489"/>
                </a:lnTo>
                <a:lnTo>
                  <a:pt x="217" y="492"/>
                </a:lnTo>
                <a:lnTo>
                  <a:pt x="216" y="494"/>
                </a:lnTo>
                <a:lnTo>
                  <a:pt x="216" y="495"/>
                </a:lnTo>
                <a:lnTo>
                  <a:pt x="218" y="495"/>
                </a:lnTo>
                <a:lnTo>
                  <a:pt x="218" y="496"/>
                </a:lnTo>
                <a:lnTo>
                  <a:pt x="217" y="497"/>
                </a:lnTo>
                <a:lnTo>
                  <a:pt x="216" y="497"/>
                </a:lnTo>
                <a:lnTo>
                  <a:pt x="216" y="499"/>
                </a:lnTo>
                <a:lnTo>
                  <a:pt x="218" y="499"/>
                </a:lnTo>
                <a:lnTo>
                  <a:pt x="218" y="501"/>
                </a:lnTo>
                <a:lnTo>
                  <a:pt x="218" y="502"/>
                </a:lnTo>
                <a:lnTo>
                  <a:pt x="221" y="502"/>
                </a:lnTo>
                <a:lnTo>
                  <a:pt x="222" y="504"/>
                </a:lnTo>
                <a:lnTo>
                  <a:pt x="223" y="504"/>
                </a:lnTo>
                <a:lnTo>
                  <a:pt x="222" y="507"/>
                </a:lnTo>
                <a:lnTo>
                  <a:pt x="221" y="507"/>
                </a:lnTo>
                <a:lnTo>
                  <a:pt x="222" y="507"/>
                </a:lnTo>
                <a:lnTo>
                  <a:pt x="223" y="509"/>
                </a:lnTo>
                <a:lnTo>
                  <a:pt x="222" y="509"/>
                </a:lnTo>
                <a:lnTo>
                  <a:pt x="224" y="509"/>
                </a:lnTo>
                <a:lnTo>
                  <a:pt x="225" y="510"/>
                </a:lnTo>
                <a:lnTo>
                  <a:pt x="223" y="512"/>
                </a:lnTo>
                <a:lnTo>
                  <a:pt x="222" y="514"/>
                </a:lnTo>
                <a:lnTo>
                  <a:pt x="219" y="515"/>
                </a:lnTo>
                <a:lnTo>
                  <a:pt x="222" y="515"/>
                </a:lnTo>
                <a:lnTo>
                  <a:pt x="224" y="517"/>
                </a:lnTo>
                <a:lnTo>
                  <a:pt x="225" y="517"/>
                </a:lnTo>
                <a:lnTo>
                  <a:pt x="227" y="517"/>
                </a:lnTo>
                <a:lnTo>
                  <a:pt x="228" y="517"/>
                </a:lnTo>
                <a:lnTo>
                  <a:pt x="231" y="515"/>
                </a:lnTo>
                <a:lnTo>
                  <a:pt x="235" y="516"/>
                </a:lnTo>
                <a:lnTo>
                  <a:pt x="235" y="519"/>
                </a:lnTo>
                <a:lnTo>
                  <a:pt x="235" y="521"/>
                </a:lnTo>
                <a:lnTo>
                  <a:pt x="235" y="523"/>
                </a:lnTo>
                <a:lnTo>
                  <a:pt x="238" y="525"/>
                </a:lnTo>
                <a:lnTo>
                  <a:pt x="239" y="525"/>
                </a:lnTo>
                <a:lnTo>
                  <a:pt x="239" y="523"/>
                </a:lnTo>
                <a:lnTo>
                  <a:pt x="239" y="522"/>
                </a:lnTo>
                <a:lnTo>
                  <a:pt x="240" y="521"/>
                </a:lnTo>
                <a:lnTo>
                  <a:pt x="241" y="522"/>
                </a:lnTo>
                <a:lnTo>
                  <a:pt x="242" y="520"/>
                </a:lnTo>
                <a:lnTo>
                  <a:pt x="243" y="519"/>
                </a:lnTo>
                <a:lnTo>
                  <a:pt x="245" y="519"/>
                </a:lnTo>
                <a:lnTo>
                  <a:pt x="247" y="519"/>
                </a:lnTo>
                <a:lnTo>
                  <a:pt x="249" y="518"/>
                </a:lnTo>
                <a:lnTo>
                  <a:pt x="249" y="519"/>
                </a:lnTo>
                <a:lnTo>
                  <a:pt x="249" y="521"/>
                </a:lnTo>
                <a:lnTo>
                  <a:pt x="249" y="523"/>
                </a:lnTo>
                <a:lnTo>
                  <a:pt x="249" y="524"/>
                </a:lnTo>
                <a:lnTo>
                  <a:pt x="250" y="524"/>
                </a:lnTo>
                <a:lnTo>
                  <a:pt x="251" y="524"/>
                </a:lnTo>
                <a:lnTo>
                  <a:pt x="252" y="525"/>
                </a:lnTo>
                <a:lnTo>
                  <a:pt x="253" y="527"/>
                </a:lnTo>
                <a:lnTo>
                  <a:pt x="255" y="529"/>
                </a:lnTo>
                <a:lnTo>
                  <a:pt x="256" y="530"/>
                </a:lnTo>
                <a:lnTo>
                  <a:pt x="258" y="532"/>
                </a:lnTo>
                <a:lnTo>
                  <a:pt x="260" y="532"/>
                </a:lnTo>
                <a:lnTo>
                  <a:pt x="258" y="533"/>
                </a:lnTo>
                <a:lnTo>
                  <a:pt x="260" y="534"/>
                </a:lnTo>
                <a:lnTo>
                  <a:pt x="261" y="533"/>
                </a:lnTo>
                <a:lnTo>
                  <a:pt x="262" y="532"/>
                </a:lnTo>
                <a:lnTo>
                  <a:pt x="263" y="532"/>
                </a:lnTo>
                <a:lnTo>
                  <a:pt x="265" y="534"/>
                </a:lnTo>
                <a:lnTo>
                  <a:pt x="266" y="534"/>
                </a:lnTo>
                <a:lnTo>
                  <a:pt x="267" y="535"/>
                </a:lnTo>
                <a:lnTo>
                  <a:pt x="268" y="536"/>
                </a:lnTo>
                <a:lnTo>
                  <a:pt x="267" y="537"/>
                </a:lnTo>
                <a:lnTo>
                  <a:pt x="269" y="537"/>
                </a:lnTo>
                <a:lnTo>
                  <a:pt x="271" y="538"/>
                </a:lnTo>
                <a:lnTo>
                  <a:pt x="273" y="538"/>
                </a:lnTo>
                <a:lnTo>
                  <a:pt x="273" y="539"/>
                </a:lnTo>
                <a:lnTo>
                  <a:pt x="273" y="540"/>
                </a:lnTo>
                <a:lnTo>
                  <a:pt x="271" y="540"/>
                </a:lnTo>
                <a:lnTo>
                  <a:pt x="269" y="540"/>
                </a:lnTo>
                <a:lnTo>
                  <a:pt x="268" y="540"/>
                </a:lnTo>
                <a:lnTo>
                  <a:pt x="266" y="539"/>
                </a:lnTo>
                <a:lnTo>
                  <a:pt x="265" y="539"/>
                </a:lnTo>
                <a:lnTo>
                  <a:pt x="266" y="541"/>
                </a:lnTo>
                <a:lnTo>
                  <a:pt x="267" y="542"/>
                </a:lnTo>
                <a:lnTo>
                  <a:pt x="268" y="543"/>
                </a:lnTo>
                <a:lnTo>
                  <a:pt x="269" y="544"/>
                </a:lnTo>
                <a:lnTo>
                  <a:pt x="270" y="544"/>
                </a:lnTo>
                <a:lnTo>
                  <a:pt x="273" y="545"/>
                </a:lnTo>
                <a:lnTo>
                  <a:pt x="274" y="545"/>
                </a:lnTo>
                <a:lnTo>
                  <a:pt x="276" y="546"/>
                </a:lnTo>
                <a:lnTo>
                  <a:pt x="277" y="547"/>
                </a:lnTo>
                <a:lnTo>
                  <a:pt x="279" y="547"/>
                </a:lnTo>
                <a:lnTo>
                  <a:pt x="280" y="547"/>
                </a:lnTo>
                <a:lnTo>
                  <a:pt x="281" y="548"/>
                </a:lnTo>
                <a:lnTo>
                  <a:pt x="282" y="551"/>
                </a:lnTo>
                <a:lnTo>
                  <a:pt x="283" y="553"/>
                </a:lnTo>
                <a:lnTo>
                  <a:pt x="283" y="555"/>
                </a:lnTo>
                <a:lnTo>
                  <a:pt x="286" y="557"/>
                </a:lnTo>
                <a:lnTo>
                  <a:pt x="286" y="558"/>
                </a:lnTo>
                <a:lnTo>
                  <a:pt x="287" y="558"/>
                </a:lnTo>
                <a:lnTo>
                  <a:pt x="289" y="560"/>
                </a:lnTo>
                <a:lnTo>
                  <a:pt x="290" y="560"/>
                </a:lnTo>
                <a:lnTo>
                  <a:pt x="291" y="560"/>
                </a:lnTo>
                <a:lnTo>
                  <a:pt x="293" y="560"/>
                </a:lnTo>
                <a:lnTo>
                  <a:pt x="293" y="561"/>
                </a:lnTo>
                <a:lnTo>
                  <a:pt x="293" y="563"/>
                </a:lnTo>
                <a:lnTo>
                  <a:pt x="292" y="564"/>
                </a:lnTo>
                <a:lnTo>
                  <a:pt x="290" y="565"/>
                </a:lnTo>
                <a:lnTo>
                  <a:pt x="290" y="566"/>
                </a:lnTo>
                <a:lnTo>
                  <a:pt x="290" y="567"/>
                </a:lnTo>
                <a:lnTo>
                  <a:pt x="292" y="567"/>
                </a:lnTo>
                <a:lnTo>
                  <a:pt x="293" y="569"/>
                </a:lnTo>
                <a:lnTo>
                  <a:pt x="290" y="570"/>
                </a:lnTo>
                <a:lnTo>
                  <a:pt x="289" y="572"/>
                </a:lnTo>
                <a:lnTo>
                  <a:pt x="287" y="571"/>
                </a:lnTo>
                <a:lnTo>
                  <a:pt x="283" y="572"/>
                </a:lnTo>
                <a:lnTo>
                  <a:pt x="281" y="574"/>
                </a:lnTo>
                <a:lnTo>
                  <a:pt x="279" y="576"/>
                </a:lnTo>
                <a:lnTo>
                  <a:pt x="281" y="578"/>
                </a:lnTo>
                <a:lnTo>
                  <a:pt x="279" y="579"/>
                </a:lnTo>
                <a:lnTo>
                  <a:pt x="277" y="581"/>
                </a:lnTo>
                <a:lnTo>
                  <a:pt x="274" y="583"/>
                </a:lnTo>
                <a:lnTo>
                  <a:pt x="273" y="585"/>
                </a:lnTo>
                <a:lnTo>
                  <a:pt x="269" y="587"/>
                </a:lnTo>
                <a:lnTo>
                  <a:pt x="268" y="588"/>
                </a:lnTo>
                <a:lnTo>
                  <a:pt x="266" y="588"/>
                </a:lnTo>
                <a:lnTo>
                  <a:pt x="265" y="587"/>
                </a:lnTo>
                <a:lnTo>
                  <a:pt x="265" y="589"/>
                </a:lnTo>
                <a:lnTo>
                  <a:pt x="266" y="590"/>
                </a:lnTo>
                <a:lnTo>
                  <a:pt x="266" y="591"/>
                </a:lnTo>
                <a:lnTo>
                  <a:pt x="266" y="592"/>
                </a:lnTo>
                <a:lnTo>
                  <a:pt x="268" y="592"/>
                </a:lnTo>
                <a:lnTo>
                  <a:pt x="270" y="592"/>
                </a:lnTo>
                <a:lnTo>
                  <a:pt x="269" y="591"/>
                </a:lnTo>
                <a:lnTo>
                  <a:pt x="270" y="590"/>
                </a:lnTo>
                <a:lnTo>
                  <a:pt x="273" y="590"/>
                </a:lnTo>
                <a:lnTo>
                  <a:pt x="275" y="592"/>
                </a:lnTo>
                <a:lnTo>
                  <a:pt x="276" y="592"/>
                </a:lnTo>
                <a:lnTo>
                  <a:pt x="277" y="593"/>
                </a:lnTo>
                <a:lnTo>
                  <a:pt x="279" y="593"/>
                </a:lnTo>
                <a:lnTo>
                  <a:pt x="281" y="592"/>
                </a:lnTo>
                <a:lnTo>
                  <a:pt x="282" y="595"/>
                </a:lnTo>
                <a:lnTo>
                  <a:pt x="282" y="597"/>
                </a:lnTo>
                <a:lnTo>
                  <a:pt x="280" y="597"/>
                </a:lnTo>
                <a:lnTo>
                  <a:pt x="279" y="597"/>
                </a:lnTo>
                <a:lnTo>
                  <a:pt x="280" y="598"/>
                </a:lnTo>
                <a:lnTo>
                  <a:pt x="281" y="599"/>
                </a:lnTo>
                <a:lnTo>
                  <a:pt x="283" y="597"/>
                </a:lnTo>
                <a:lnTo>
                  <a:pt x="284" y="597"/>
                </a:lnTo>
                <a:lnTo>
                  <a:pt x="286" y="599"/>
                </a:lnTo>
                <a:lnTo>
                  <a:pt x="283" y="600"/>
                </a:lnTo>
                <a:lnTo>
                  <a:pt x="282" y="600"/>
                </a:lnTo>
                <a:lnTo>
                  <a:pt x="279" y="601"/>
                </a:lnTo>
                <a:lnTo>
                  <a:pt x="277" y="602"/>
                </a:lnTo>
                <a:lnTo>
                  <a:pt x="275" y="603"/>
                </a:lnTo>
                <a:lnTo>
                  <a:pt x="273" y="602"/>
                </a:lnTo>
                <a:lnTo>
                  <a:pt x="270" y="600"/>
                </a:lnTo>
                <a:lnTo>
                  <a:pt x="269" y="600"/>
                </a:lnTo>
                <a:lnTo>
                  <a:pt x="266" y="602"/>
                </a:lnTo>
                <a:lnTo>
                  <a:pt x="269" y="603"/>
                </a:lnTo>
                <a:lnTo>
                  <a:pt x="271" y="605"/>
                </a:lnTo>
                <a:lnTo>
                  <a:pt x="273" y="607"/>
                </a:lnTo>
                <a:lnTo>
                  <a:pt x="269" y="609"/>
                </a:lnTo>
                <a:lnTo>
                  <a:pt x="268" y="610"/>
                </a:lnTo>
                <a:lnTo>
                  <a:pt x="266" y="610"/>
                </a:lnTo>
                <a:lnTo>
                  <a:pt x="268" y="610"/>
                </a:lnTo>
                <a:lnTo>
                  <a:pt x="270" y="610"/>
                </a:lnTo>
                <a:lnTo>
                  <a:pt x="269" y="611"/>
                </a:lnTo>
                <a:lnTo>
                  <a:pt x="268" y="612"/>
                </a:lnTo>
                <a:lnTo>
                  <a:pt x="266" y="613"/>
                </a:lnTo>
                <a:lnTo>
                  <a:pt x="263" y="614"/>
                </a:lnTo>
                <a:lnTo>
                  <a:pt x="264" y="613"/>
                </a:lnTo>
                <a:lnTo>
                  <a:pt x="264" y="610"/>
                </a:lnTo>
                <a:lnTo>
                  <a:pt x="263" y="610"/>
                </a:lnTo>
                <a:lnTo>
                  <a:pt x="263" y="613"/>
                </a:lnTo>
                <a:lnTo>
                  <a:pt x="260" y="614"/>
                </a:lnTo>
                <a:lnTo>
                  <a:pt x="260" y="615"/>
                </a:lnTo>
                <a:lnTo>
                  <a:pt x="257" y="617"/>
                </a:lnTo>
                <a:lnTo>
                  <a:pt x="256" y="618"/>
                </a:lnTo>
                <a:lnTo>
                  <a:pt x="255" y="620"/>
                </a:lnTo>
                <a:lnTo>
                  <a:pt x="256" y="621"/>
                </a:lnTo>
                <a:lnTo>
                  <a:pt x="256" y="623"/>
                </a:lnTo>
                <a:lnTo>
                  <a:pt x="255" y="625"/>
                </a:lnTo>
                <a:lnTo>
                  <a:pt x="254" y="628"/>
                </a:lnTo>
                <a:lnTo>
                  <a:pt x="255" y="630"/>
                </a:lnTo>
                <a:lnTo>
                  <a:pt x="253" y="632"/>
                </a:lnTo>
                <a:lnTo>
                  <a:pt x="252" y="631"/>
                </a:lnTo>
                <a:lnTo>
                  <a:pt x="250" y="630"/>
                </a:lnTo>
                <a:lnTo>
                  <a:pt x="249" y="628"/>
                </a:lnTo>
                <a:lnTo>
                  <a:pt x="249" y="627"/>
                </a:lnTo>
                <a:lnTo>
                  <a:pt x="249" y="625"/>
                </a:lnTo>
                <a:lnTo>
                  <a:pt x="247" y="623"/>
                </a:lnTo>
                <a:lnTo>
                  <a:pt x="245" y="621"/>
                </a:lnTo>
                <a:lnTo>
                  <a:pt x="245" y="619"/>
                </a:lnTo>
                <a:lnTo>
                  <a:pt x="245" y="617"/>
                </a:lnTo>
                <a:lnTo>
                  <a:pt x="245" y="615"/>
                </a:lnTo>
                <a:lnTo>
                  <a:pt x="247" y="613"/>
                </a:lnTo>
                <a:lnTo>
                  <a:pt x="247" y="612"/>
                </a:lnTo>
                <a:lnTo>
                  <a:pt x="245" y="614"/>
                </a:lnTo>
                <a:lnTo>
                  <a:pt x="245" y="615"/>
                </a:lnTo>
                <a:lnTo>
                  <a:pt x="244" y="616"/>
                </a:lnTo>
                <a:lnTo>
                  <a:pt x="243" y="614"/>
                </a:lnTo>
                <a:lnTo>
                  <a:pt x="243" y="612"/>
                </a:lnTo>
                <a:lnTo>
                  <a:pt x="242" y="610"/>
                </a:lnTo>
                <a:lnTo>
                  <a:pt x="242" y="611"/>
                </a:lnTo>
                <a:lnTo>
                  <a:pt x="242" y="614"/>
                </a:lnTo>
                <a:lnTo>
                  <a:pt x="242" y="616"/>
                </a:lnTo>
                <a:lnTo>
                  <a:pt x="242" y="618"/>
                </a:lnTo>
                <a:lnTo>
                  <a:pt x="241" y="621"/>
                </a:lnTo>
                <a:lnTo>
                  <a:pt x="241" y="622"/>
                </a:lnTo>
                <a:lnTo>
                  <a:pt x="241" y="624"/>
                </a:lnTo>
                <a:lnTo>
                  <a:pt x="241" y="625"/>
                </a:lnTo>
                <a:lnTo>
                  <a:pt x="241" y="628"/>
                </a:lnTo>
                <a:lnTo>
                  <a:pt x="240" y="630"/>
                </a:lnTo>
                <a:lnTo>
                  <a:pt x="238" y="632"/>
                </a:lnTo>
                <a:lnTo>
                  <a:pt x="237" y="635"/>
                </a:lnTo>
                <a:lnTo>
                  <a:pt x="234" y="634"/>
                </a:lnTo>
                <a:lnTo>
                  <a:pt x="235" y="635"/>
                </a:lnTo>
                <a:lnTo>
                  <a:pt x="235" y="637"/>
                </a:lnTo>
                <a:lnTo>
                  <a:pt x="232" y="636"/>
                </a:lnTo>
                <a:lnTo>
                  <a:pt x="231" y="638"/>
                </a:lnTo>
                <a:lnTo>
                  <a:pt x="229" y="639"/>
                </a:lnTo>
                <a:lnTo>
                  <a:pt x="226" y="640"/>
                </a:lnTo>
                <a:lnTo>
                  <a:pt x="225" y="640"/>
                </a:lnTo>
                <a:lnTo>
                  <a:pt x="222" y="641"/>
                </a:lnTo>
                <a:lnTo>
                  <a:pt x="224" y="642"/>
                </a:lnTo>
                <a:lnTo>
                  <a:pt x="222" y="644"/>
                </a:lnTo>
                <a:lnTo>
                  <a:pt x="221" y="645"/>
                </a:lnTo>
                <a:lnTo>
                  <a:pt x="218" y="645"/>
                </a:lnTo>
                <a:lnTo>
                  <a:pt x="216" y="647"/>
                </a:lnTo>
                <a:lnTo>
                  <a:pt x="215" y="646"/>
                </a:lnTo>
                <a:lnTo>
                  <a:pt x="212" y="646"/>
                </a:lnTo>
                <a:lnTo>
                  <a:pt x="210" y="646"/>
                </a:lnTo>
                <a:lnTo>
                  <a:pt x="212" y="646"/>
                </a:lnTo>
                <a:lnTo>
                  <a:pt x="212" y="648"/>
                </a:lnTo>
                <a:lnTo>
                  <a:pt x="214" y="650"/>
                </a:lnTo>
                <a:lnTo>
                  <a:pt x="217" y="653"/>
                </a:lnTo>
                <a:lnTo>
                  <a:pt x="216" y="655"/>
                </a:lnTo>
                <a:lnTo>
                  <a:pt x="211" y="658"/>
                </a:lnTo>
                <a:lnTo>
                  <a:pt x="199" y="655"/>
                </a:lnTo>
                <a:lnTo>
                  <a:pt x="206" y="658"/>
                </a:lnTo>
                <a:lnTo>
                  <a:pt x="214" y="663"/>
                </a:lnTo>
                <a:lnTo>
                  <a:pt x="208" y="663"/>
                </a:lnTo>
                <a:lnTo>
                  <a:pt x="218" y="665"/>
                </a:lnTo>
                <a:lnTo>
                  <a:pt x="217" y="668"/>
                </a:lnTo>
                <a:lnTo>
                  <a:pt x="214" y="665"/>
                </a:lnTo>
                <a:lnTo>
                  <a:pt x="211" y="668"/>
                </a:lnTo>
                <a:lnTo>
                  <a:pt x="215" y="670"/>
                </a:lnTo>
                <a:lnTo>
                  <a:pt x="215" y="672"/>
                </a:lnTo>
                <a:lnTo>
                  <a:pt x="217" y="673"/>
                </a:lnTo>
                <a:lnTo>
                  <a:pt x="214" y="674"/>
                </a:lnTo>
                <a:lnTo>
                  <a:pt x="216" y="676"/>
                </a:lnTo>
                <a:lnTo>
                  <a:pt x="214" y="677"/>
                </a:lnTo>
                <a:lnTo>
                  <a:pt x="208" y="673"/>
                </a:lnTo>
                <a:lnTo>
                  <a:pt x="213" y="679"/>
                </a:lnTo>
                <a:lnTo>
                  <a:pt x="215" y="681"/>
                </a:lnTo>
                <a:lnTo>
                  <a:pt x="213" y="682"/>
                </a:lnTo>
                <a:lnTo>
                  <a:pt x="214" y="684"/>
                </a:lnTo>
                <a:lnTo>
                  <a:pt x="212" y="684"/>
                </a:lnTo>
                <a:lnTo>
                  <a:pt x="208" y="683"/>
                </a:lnTo>
                <a:lnTo>
                  <a:pt x="209" y="686"/>
                </a:lnTo>
                <a:lnTo>
                  <a:pt x="214" y="688"/>
                </a:lnTo>
                <a:lnTo>
                  <a:pt x="214" y="693"/>
                </a:lnTo>
                <a:lnTo>
                  <a:pt x="204" y="686"/>
                </a:lnTo>
                <a:lnTo>
                  <a:pt x="208" y="693"/>
                </a:lnTo>
                <a:lnTo>
                  <a:pt x="204" y="692"/>
                </a:lnTo>
                <a:lnTo>
                  <a:pt x="212" y="699"/>
                </a:lnTo>
                <a:lnTo>
                  <a:pt x="212" y="700"/>
                </a:lnTo>
                <a:lnTo>
                  <a:pt x="204" y="693"/>
                </a:lnTo>
                <a:lnTo>
                  <a:pt x="203" y="694"/>
                </a:lnTo>
                <a:lnTo>
                  <a:pt x="211" y="701"/>
                </a:lnTo>
                <a:lnTo>
                  <a:pt x="214" y="704"/>
                </a:lnTo>
                <a:lnTo>
                  <a:pt x="211" y="706"/>
                </a:lnTo>
                <a:lnTo>
                  <a:pt x="210" y="708"/>
                </a:lnTo>
                <a:lnTo>
                  <a:pt x="211" y="710"/>
                </a:lnTo>
                <a:lnTo>
                  <a:pt x="211" y="713"/>
                </a:lnTo>
                <a:lnTo>
                  <a:pt x="208" y="711"/>
                </a:lnTo>
                <a:lnTo>
                  <a:pt x="208" y="713"/>
                </a:lnTo>
                <a:lnTo>
                  <a:pt x="209" y="714"/>
                </a:lnTo>
                <a:lnTo>
                  <a:pt x="212" y="715"/>
                </a:lnTo>
                <a:lnTo>
                  <a:pt x="214" y="718"/>
                </a:lnTo>
                <a:lnTo>
                  <a:pt x="214" y="722"/>
                </a:lnTo>
                <a:lnTo>
                  <a:pt x="211" y="726"/>
                </a:lnTo>
                <a:lnTo>
                  <a:pt x="210" y="726"/>
                </a:lnTo>
                <a:lnTo>
                  <a:pt x="209" y="726"/>
                </a:lnTo>
                <a:lnTo>
                  <a:pt x="210" y="730"/>
                </a:lnTo>
                <a:lnTo>
                  <a:pt x="206" y="731"/>
                </a:lnTo>
                <a:lnTo>
                  <a:pt x="206" y="733"/>
                </a:lnTo>
                <a:lnTo>
                  <a:pt x="208" y="735"/>
                </a:lnTo>
                <a:lnTo>
                  <a:pt x="205" y="737"/>
                </a:lnTo>
                <a:lnTo>
                  <a:pt x="206" y="739"/>
                </a:lnTo>
                <a:lnTo>
                  <a:pt x="209" y="743"/>
                </a:lnTo>
                <a:lnTo>
                  <a:pt x="211" y="745"/>
                </a:lnTo>
                <a:lnTo>
                  <a:pt x="210" y="748"/>
                </a:lnTo>
                <a:lnTo>
                  <a:pt x="208" y="750"/>
                </a:lnTo>
                <a:lnTo>
                  <a:pt x="205" y="751"/>
                </a:lnTo>
                <a:lnTo>
                  <a:pt x="208" y="753"/>
                </a:lnTo>
                <a:lnTo>
                  <a:pt x="205" y="755"/>
                </a:lnTo>
                <a:lnTo>
                  <a:pt x="206" y="756"/>
                </a:lnTo>
                <a:lnTo>
                  <a:pt x="204" y="763"/>
                </a:lnTo>
                <a:lnTo>
                  <a:pt x="206" y="764"/>
                </a:lnTo>
                <a:lnTo>
                  <a:pt x="208" y="762"/>
                </a:lnTo>
                <a:lnTo>
                  <a:pt x="208" y="765"/>
                </a:lnTo>
                <a:lnTo>
                  <a:pt x="204" y="764"/>
                </a:lnTo>
                <a:lnTo>
                  <a:pt x="204" y="768"/>
                </a:lnTo>
                <a:lnTo>
                  <a:pt x="204" y="771"/>
                </a:lnTo>
                <a:lnTo>
                  <a:pt x="201" y="773"/>
                </a:lnTo>
                <a:lnTo>
                  <a:pt x="199" y="775"/>
                </a:lnTo>
                <a:lnTo>
                  <a:pt x="198" y="780"/>
                </a:lnTo>
                <a:lnTo>
                  <a:pt x="197" y="784"/>
                </a:lnTo>
                <a:lnTo>
                  <a:pt x="195" y="787"/>
                </a:lnTo>
                <a:lnTo>
                  <a:pt x="193" y="792"/>
                </a:lnTo>
                <a:lnTo>
                  <a:pt x="193" y="797"/>
                </a:lnTo>
                <a:lnTo>
                  <a:pt x="192" y="799"/>
                </a:lnTo>
                <a:lnTo>
                  <a:pt x="191" y="802"/>
                </a:lnTo>
                <a:lnTo>
                  <a:pt x="186" y="810"/>
                </a:lnTo>
                <a:lnTo>
                  <a:pt x="184" y="809"/>
                </a:lnTo>
                <a:lnTo>
                  <a:pt x="184" y="804"/>
                </a:lnTo>
                <a:lnTo>
                  <a:pt x="182" y="807"/>
                </a:lnTo>
                <a:lnTo>
                  <a:pt x="180" y="804"/>
                </a:lnTo>
                <a:lnTo>
                  <a:pt x="176" y="804"/>
                </a:lnTo>
                <a:lnTo>
                  <a:pt x="175" y="802"/>
                </a:lnTo>
                <a:lnTo>
                  <a:pt x="173" y="804"/>
                </a:lnTo>
                <a:lnTo>
                  <a:pt x="171" y="804"/>
                </a:lnTo>
                <a:lnTo>
                  <a:pt x="171" y="806"/>
                </a:lnTo>
                <a:lnTo>
                  <a:pt x="170" y="804"/>
                </a:lnTo>
                <a:lnTo>
                  <a:pt x="166" y="804"/>
                </a:lnTo>
                <a:lnTo>
                  <a:pt x="166" y="807"/>
                </a:lnTo>
                <a:lnTo>
                  <a:pt x="165" y="808"/>
                </a:lnTo>
                <a:lnTo>
                  <a:pt x="163" y="807"/>
                </a:lnTo>
                <a:lnTo>
                  <a:pt x="163" y="804"/>
                </a:lnTo>
                <a:lnTo>
                  <a:pt x="158" y="806"/>
                </a:lnTo>
                <a:lnTo>
                  <a:pt x="154" y="807"/>
                </a:lnTo>
                <a:lnTo>
                  <a:pt x="153" y="804"/>
                </a:lnTo>
                <a:lnTo>
                  <a:pt x="152" y="804"/>
                </a:lnTo>
                <a:lnTo>
                  <a:pt x="152" y="807"/>
                </a:lnTo>
                <a:lnTo>
                  <a:pt x="147" y="806"/>
                </a:lnTo>
                <a:lnTo>
                  <a:pt x="146" y="807"/>
                </a:lnTo>
                <a:lnTo>
                  <a:pt x="145" y="806"/>
                </a:lnTo>
                <a:lnTo>
                  <a:pt x="143" y="807"/>
                </a:lnTo>
                <a:lnTo>
                  <a:pt x="139" y="806"/>
                </a:lnTo>
                <a:lnTo>
                  <a:pt x="139" y="808"/>
                </a:lnTo>
                <a:lnTo>
                  <a:pt x="140" y="810"/>
                </a:lnTo>
                <a:lnTo>
                  <a:pt x="141" y="812"/>
                </a:lnTo>
                <a:lnTo>
                  <a:pt x="143" y="814"/>
                </a:lnTo>
                <a:lnTo>
                  <a:pt x="140" y="817"/>
                </a:lnTo>
                <a:lnTo>
                  <a:pt x="139" y="817"/>
                </a:lnTo>
                <a:lnTo>
                  <a:pt x="137" y="817"/>
                </a:lnTo>
                <a:lnTo>
                  <a:pt x="136" y="815"/>
                </a:lnTo>
                <a:lnTo>
                  <a:pt x="136" y="814"/>
                </a:lnTo>
                <a:lnTo>
                  <a:pt x="135" y="814"/>
                </a:lnTo>
                <a:lnTo>
                  <a:pt x="133" y="814"/>
                </a:lnTo>
                <a:lnTo>
                  <a:pt x="131" y="814"/>
                </a:lnTo>
                <a:lnTo>
                  <a:pt x="131" y="817"/>
                </a:lnTo>
                <a:lnTo>
                  <a:pt x="128" y="819"/>
                </a:lnTo>
                <a:lnTo>
                  <a:pt x="125" y="819"/>
                </a:lnTo>
                <a:lnTo>
                  <a:pt x="125" y="822"/>
                </a:lnTo>
                <a:lnTo>
                  <a:pt x="122" y="827"/>
                </a:lnTo>
                <a:lnTo>
                  <a:pt x="120" y="831"/>
                </a:lnTo>
                <a:lnTo>
                  <a:pt x="121" y="835"/>
                </a:lnTo>
                <a:lnTo>
                  <a:pt x="123" y="838"/>
                </a:lnTo>
                <a:lnTo>
                  <a:pt x="124" y="842"/>
                </a:lnTo>
                <a:lnTo>
                  <a:pt x="127" y="845"/>
                </a:lnTo>
                <a:lnTo>
                  <a:pt x="127" y="849"/>
                </a:lnTo>
                <a:lnTo>
                  <a:pt x="125" y="851"/>
                </a:lnTo>
                <a:lnTo>
                  <a:pt x="123" y="854"/>
                </a:lnTo>
                <a:lnTo>
                  <a:pt x="122" y="854"/>
                </a:lnTo>
                <a:lnTo>
                  <a:pt x="122" y="857"/>
                </a:lnTo>
                <a:lnTo>
                  <a:pt x="115" y="857"/>
                </a:lnTo>
                <a:lnTo>
                  <a:pt x="110" y="854"/>
                </a:lnTo>
                <a:lnTo>
                  <a:pt x="107" y="854"/>
                </a:lnTo>
                <a:lnTo>
                  <a:pt x="101" y="854"/>
                </a:lnTo>
                <a:lnTo>
                  <a:pt x="99" y="855"/>
                </a:lnTo>
                <a:lnTo>
                  <a:pt x="98" y="855"/>
                </a:lnTo>
                <a:lnTo>
                  <a:pt x="97" y="857"/>
                </a:lnTo>
                <a:lnTo>
                  <a:pt x="95" y="857"/>
                </a:lnTo>
                <a:lnTo>
                  <a:pt x="92" y="857"/>
                </a:lnTo>
                <a:lnTo>
                  <a:pt x="87" y="861"/>
                </a:lnTo>
                <a:lnTo>
                  <a:pt x="80" y="859"/>
                </a:lnTo>
                <a:lnTo>
                  <a:pt x="76" y="858"/>
                </a:lnTo>
                <a:lnTo>
                  <a:pt x="75" y="859"/>
                </a:lnTo>
                <a:lnTo>
                  <a:pt x="71" y="857"/>
                </a:lnTo>
                <a:lnTo>
                  <a:pt x="69" y="858"/>
                </a:lnTo>
                <a:lnTo>
                  <a:pt x="68" y="857"/>
                </a:lnTo>
                <a:lnTo>
                  <a:pt x="65" y="858"/>
                </a:lnTo>
                <a:lnTo>
                  <a:pt x="66" y="855"/>
                </a:lnTo>
                <a:lnTo>
                  <a:pt x="68" y="854"/>
                </a:lnTo>
                <a:lnTo>
                  <a:pt x="68" y="856"/>
                </a:lnTo>
                <a:lnTo>
                  <a:pt x="71" y="856"/>
                </a:lnTo>
                <a:lnTo>
                  <a:pt x="70" y="854"/>
                </a:lnTo>
                <a:lnTo>
                  <a:pt x="71" y="853"/>
                </a:lnTo>
                <a:lnTo>
                  <a:pt x="69" y="849"/>
                </a:lnTo>
                <a:lnTo>
                  <a:pt x="68" y="849"/>
                </a:lnTo>
                <a:lnTo>
                  <a:pt x="69" y="848"/>
                </a:lnTo>
                <a:lnTo>
                  <a:pt x="68" y="845"/>
                </a:lnTo>
                <a:lnTo>
                  <a:pt x="71" y="844"/>
                </a:lnTo>
                <a:lnTo>
                  <a:pt x="74" y="841"/>
                </a:lnTo>
                <a:lnTo>
                  <a:pt x="74" y="840"/>
                </a:lnTo>
                <a:lnTo>
                  <a:pt x="74" y="837"/>
                </a:lnTo>
                <a:lnTo>
                  <a:pt x="73" y="836"/>
                </a:lnTo>
                <a:lnTo>
                  <a:pt x="71" y="835"/>
                </a:lnTo>
                <a:lnTo>
                  <a:pt x="71" y="836"/>
                </a:lnTo>
                <a:lnTo>
                  <a:pt x="71" y="835"/>
                </a:lnTo>
                <a:lnTo>
                  <a:pt x="71" y="834"/>
                </a:lnTo>
                <a:lnTo>
                  <a:pt x="69" y="834"/>
                </a:lnTo>
                <a:lnTo>
                  <a:pt x="68" y="834"/>
                </a:lnTo>
                <a:lnTo>
                  <a:pt x="69" y="831"/>
                </a:lnTo>
                <a:lnTo>
                  <a:pt x="68" y="828"/>
                </a:lnTo>
                <a:lnTo>
                  <a:pt x="67" y="827"/>
                </a:lnTo>
                <a:lnTo>
                  <a:pt x="65" y="827"/>
                </a:lnTo>
                <a:lnTo>
                  <a:pt x="65" y="825"/>
                </a:lnTo>
                <a:lnTo>
                  <a:pt x="65" y="823"/>
                </a:lnTo>
                <a:lnTo>
                  <a:pt x="61" y="819"/>
                </a:lnTo>
                <a:lnTo>
                  <a:pt x="58" y="813"/>
                </a:lnTo>
                <a:lnTo>
                  <a:pt x="56" y="810"/>
                </a:lnTo>
                <a:lnTo>
                  <a:pt x="54" y="807"/>
                </a:lnTo>
                <a:lnTo>
                  <a:pt x="53" y="802"/>
                </a:lnTo>
                <a:lnTo>
                  <a:pt x="52" y="800"/>
                </a:lnTo>
                <a:lnTo>
                  <a:pt x="50" y="799"/>
                </a:lnTo>
                <a:lnTo>
                  <a:pt x="54" y="799"/>
                </a:lnTo>
                <a:lnTo>
                  <a:pt x="58" y="802"/>
                </a:lnTo>
                <a:lnTo>
                  <a:pt x="59" y="803"/>
                </a:lnTo>
                <a:lnTo>
                  <a:pt x="60" y="804"/>
                </a:lnTo>
                <a:lnTo>
                  <a:pt x="60" y="803"/>
                </a:lnTo>
                <a:lnTo>
                  <a:pt x="63" y="804"/>
                </a:lnTo>
                <a:lnTo>
                  <a:pt x="63" y="803"/>
                </a:lnTo>
                <a:lnTo>
                  <a:pt x="65" y="802"/>
                </a:lnTo>
                <a:lnTo>
                  <a:pt x="65" y="800"/>
                </a:lnTo>
                <a:lnTo>
                  <a:pt x="62" y="798"/>
                </a:lnTo>
                <a:lnTo>
                  <a:pt x="60" y="794"/>
                </a:lnTo>
                <a:lnTo>
                  <a:pt x="59" y="793"/>
                </a:lnTo>
                <a:lnTo>
                  <a:pt x="57" y="792"/>
                </a:lnTo>
                <a:lnTo>
                  <a:pt x="57" y="790"/>
                </a:lnTo>
                <a:lnTo>
                  <a:pt x="57" y="789"/>
                </a:lnTo>
                <a:lnTo>
                  <a:pt x="60" y="787"/>
                </a:lnTo>
                <a:lnTo>
                  <a:pt x="65" y="789"/>
                </a:lnTo>
                <a:lnTo>
                  <a:pt x="67" y="789"/>
                </a:lnTo>
                <a:lnTo>
                  <a:pt x="68" y="788"/>
                </a:lnTo>
                <a:lnTo>
                  <a:pt x="69" y="786"/>
                </a:lnTo>
                <a:lnTo>
                  <a:pt x="69" y="781"/>
                </a:lnTo>
                <a:lnTo>
                  <a:pt x="68" y="779"/>
                </a:lnTo>
                <a:lnTo>
                  <a:pt x="67" y="776"/>
                </a:lnTo>
                <a:lnTo>
                  <a:pt x="66" y="775"/>
                </a:lnTo>
                <a:lnTo>
                  <a:pt x="62" y="776"/>
                </a:lnTo>
                <a:lnTo>
                  <a:pt x="60" y="776"/>
                </a:lnTo>
                <a:lnTo>
                  <a:pt x="60" y="774"/>
                </a:lnTo>
                <a:lnTo>
                  <a:pt x="58" y="774"/>
                </a:lnTo>
                <a:lnTo>
                  <a:pt x="59" y="771"/>
                </a:lnTo>
                <a:lnTo>
                  <a:pt x="57" y="771"/>
                </a:lnTo>
                <a:lnTo>
                  <a:pt x="57" y="769"/>
                </a:lnTo>
                <a:lnTo>
                  <a:pt x="56" y="766"/>
                </a:lnTo>
                <a:lnTo>
                  <a:pt x="56" y="765"/>
                </a:lnTo>
                <a:lnTo>
                  <a:pt x="55" y="764"/>
                </a:lnTo>
                <a:lnTo>
                  <a:pt x="54" y="764"/>
                </a:lnTo>
                <a:lnTo>
                  <a:pt x="52" y="760"/>
                </a:lnTo>
                <a:lnTo>
                  <a:pt x="49" y="760"/>
                </a:lnTo>
                <a:lnTo>
                  <a:pt x="46" y="759"/>
                </a:lnTo>
                <a:lnTo>
                  <a:pt x="46" y="754"/>
                </a:lnTo>
                <a:lnTo>
                  <a:pt x="46" y="753"/>
                </a:lnTo>
                <a:lnTo>
                  <a:pt x="43" y="749"/>
                </a:lnTo>
                <a:lnTo>
                  <a:pt x="41" y="746"/>
                </a:lnTo>
                <a:lnTo>
                  <a:pt x="41" y="745"/>
                </a:lnTo>
                <a:lnTo>
                  <a:pt x="39" y="739"/>
                </a:lnTo>
                <a:lnTo>
                  <a:pt x="36" y="738"/>
                </a:lnTo>
                <a:lnTo>
                  <a:pt x="36" y="736"/>
                </a:lnTo>
                <a:lnTo>
                  <a:pt x="36" y="735"/>
                </a:lnTo>
                <a:lnTo>
                  <a:pt x="37" y="735"/>
                </a:lnTo>
                <a:lnTo>
                  <a:pt x="37" y="731"/>
                </a:lnTo>
                <a:lnTo>
                  <a:pt x="34" y="731"/>
                </a:lnTo>
                <a:lnTo>
                  <a:pt x="36" y="729"/>
                </a:lnTo>
                <a:lnTo>
                  <a:pt x="36" y="728"/>
                </a:lnTo>
                <a:lnTo>
                  <a:pt x="35" y="728"/>
                </a:lnTo>
                <a:lnTo>
                  <a:pt x="35" y="727"/>
                </a:lnTo>
                <a:lnTo>
                  <a:pt x="34" y="724"/>
                </a:lnTo>
                <a:lnTo>
                  <a:pt x="33" y="727"/>
                </a:lnTo>
                <a:lnTo>
                  <a:pt x="33" y="728"/>
                </a:lnTo>
                <a:lnTo>
                  <a:pt x="33" y="731"/>
                </a:lnTo>
                <a:lnTo>
                  <a:pt x="31" y="729"/>
                </a:lnTo>
                <a:lnTo>
                  <a:pt x="30" y="731"/>
                </a:lnTo>
                <a:lnTo>
                  <a:pt x="30" y="728"/>
                </a:lnTo>
                <a:lnTo>
                  <a:pt x="29" y="728"/>
                </a:lnTo>
                <a:lnTo>
                  <a:pt x="28" y="724"/>
                </a:lnTo>
                <a:lnTo>
                  <a:pt x="30" y="719"/>
                </a:lnTo>
                <a:lnTo>
                  <a:pt x="30" y="717"/>
                </a:lnTo>
                <a:lnTo>
                  <a:pt x="30" y="713"/>
                </a:lnTo>
                <a:lnTo>
                  <a:pt x="29" y="712"/>
                </a:lnTo>
                <a:lnTo>
                  <a:pt x="28" y="714"/>
                </a:lnTo>
                <a:lnTo>
                  <a:pt x="27" y="711"/>
                </a:lnTo>
                <a:lnTo>
                  <a:pt x="27" y="709"/>
                </a:lnTo>
                <a:lnTo>
                  <a:pt x="31" y="707"/>
                </a:lnTo>
                <a:lnTo>
                  <a:pt x="27" y="708"/>
                </a:lnTo>
                <a:lnTo>
                  <a:pt x="24" y="708"/>
                </a:lnTo>
                <a:lnTo>
                  <a:pt x="20" y="708"/>
                </a:lnTo>
                <a:lnTo>
                  <a:pt x="22" y="705"/>
                </a:lnTo>
                <a:lnTo>
                  <a:pt x="24" y="704"/>
                </a:lnTo>
                <a:lnTo>
                  <a:pt x="27" y="702"/>
                </a:lnTo>
                <a:lnTo>
                  <a:pt x="22" y="703"/>
                </a:lnTo>
                <a:lnTo>
                  <a:pt x="21" y="700"/>
                </a:lnTo>
                <a:lnTo>
                  <a:pt x="20" y="699"/>
                </a:lnTo>
                <a:lnTo>
                  <a:pt x="21" y="696"/>
                </a:lnTo>
                <a:lnTo>
                  <a:pt x="23" y="695"/>
                </a:lnTo>
                <a:lnTo>
                  <a:pt x="23" y="693"/>
                </a:lnTo>
                <a:lnTo>
                  <a:pt x="22" y="693"/>
                </a:lnTo>
                <a:lnTo>
                  <a:pt x="26" y="688"/>
                </a:lnTo>
                <a:lnTo>
                  <a:pt x="26" y="684"/>
                </a:lnTo>
                <a:lnTo>
                  <a:pt x="27" y="681"/>
                </a:lnTo>
                <a:lnTo>
                  <a:pt x="27" y="677"/>
                </a:lnTo>
                <a:lnTo>
                  <a:pt x="27" y="674"/>
                </a:lnTo>
                <a:lnTo>
                  <a:pt x="27" y="672"/>
                </a:lnTo>
                <a:lnTo>
                  <a:pt x="26" y="671"/>
                </a:lnTo>
                <a:lnTo>
                  <a:pt x="27" y="669"/>
                </a:lnTo>
                <a:lnTo>
                  <a:pt x="30" y="667"/>
                </a:lnTo>
                <a:lnTo>
                  <a:pt x="26" y="668"/>
                </a:lnTo>
                <a:lnTo>
                  <a:pt x="21" y="668"/>
                </a:lnTo>
                <a:lnTo>
                  <a:pt x="19" y="672"/>
                </a:lnTo>
                <a:lnTo>
                  <a:pt x="16" y="673"/>
                </a:lnTo>
                <a:lnTo>
                  <a:pt x="14" y="673"/>
                </a:lnTo>
                <a:lnTo>
                  <a:pt x="16" y="667"/>
                </a:lnTo>
                <a:lnTo>
                  <a:pt x="20" y="662"/>
                </a:lnTo>
                <a:lnTo>
                  <a:pt x="17" y="663"/>
                </a:lnTo>
                <a:lnTo>
                  <a:pt x="16" y="659"/>
                </a:lnTo>
                <a:lnTo>
                  <a:pt x="15" y="668"/>
                </a:lnTo>
                <a:lnTo>
                  <a:pt x="13" y="670"/>
                </a:lnTo>
                <a:lnTo>
                  <a:pt x="9" y="670"/>
                </a:lnTo>
                <a:lnTo>
                  <a:pt x="11" y="665"/>
                </a:lnTo>
                <a:lnTo>
                  <a:pt x="8" y="668"/>
                </a:lnTo>
                <a:lnTo>
                  <a:pt x="9" y="664"/>
                </a:lnTo>
                <a:lnTo>
                  <a:pt x="7" y="666"/>
                </a:lnTo>
                <a:lnTo>
                  <a:pt x="3" y="667"/>
                </a:lnTo>
                <a:lnTo>
                  <a:pt x="3" y="661"/>
                </a:lnTo>
                <a:lnTo>
                  <a:pt x="8" y="659"/>
                </a:lnTo>
                <a:lnTo>
                  <a:pt x="6" y="659"/>
                </a:lnTo>
                <a:lnTo>
                  <a:pt x="4" y="656"/>
                </a:lnTo>
                <a:lnTo>
                  <a:pt x="4" y="654"/>
                </a:lnTo>
                <a:lnTo>
                  <a:pt x="6" y="653"/>
                </a:lnTo>
                <a:lnTo>
                  <a:pt x="4" y="648"/>
                </a:lnTo>
                <a:lnTo>
                  <a:pt x="3" y="645"/>
                </a:lnTo>
                <a:lnTo>
                  <a:pt x="1" y="643"/>
                </a:lnTo>
                <a:lnTo>
                  <a:pt x="2" y="639"/>
                </a:lnTo>
                <a:lnTo>
                  <a:pt x="3" y="634"/>
                </a:lnTo>
                <a:lnTo>
                  <a:pt x="1" y="630"/>
                </a:lnTo>
                <a:lnTo>
                  <a:pt x="0" y="629"/>
                </a:lnTo>
                <a:lnTo>
                  <a:pt x="0" y="626"/>
                </a:lnTo>
                <a:lnTo>
                  <a:pt x="1" y="623"/>
                </a:lnTo>
                <a:lnTo>
                  <a:pt x="7" y="619"/>
                </a:lnTo>
                <a:lnTo>
                  <a:pt x="9" y="623"/>
                </a:lnTo>
                <a:lnTo>
                  <a:pt x="13" y="630"/>
                </a:lnTo>
                <a:lnTo>
                  <a:pt x="13" y="633"/>
                </a:lnTo>
                <a:lnTo>
                  <a:pt x="16" y="633"/>
                </a:lnTo>
                <a:lnTo>
                  <a:pt x="19" y="631"/>
                </a:lnTo>
                <a:lnTo>
                  <a:pt x="22" y="624"/>
                </a:lnTo>
                <a:lnTo>
                  <a:pt x="24" y="618"/>
                </a:lnTo>
                <a:lnTo>
                  <a:pt x="24" y="616"/>
                </a:lnTo>
                <a:lnTo>
                  <a:pt x="27" y="606"/>
                </a:lnTo>
                <a:lnTo>
                  <a:pt x="23" y="597"/>
                </a:lnTo>
                <a:lnTo>
                  <a:pt x="21" y="587"/>
                </a:lnTo>
                <a:lnTo>
                  <a:pt x="27" y="585"/>
                </a:lnTo>
                <a:lnTo>
                  <a:pt x="30" y="582"/>
                </a:lnTo>
                <a:lnTo>
                  <a:pt x="30" y="579"/>
                </a:lnTo>
                <a:lnTo>
                  <a:pt x="30" y="577"/>
                </a:lnTo>
                <a:lnTo>
                  <a:pt x="30" y="575"/>
                </a:lnTo>
                <a:lnTo>
                  <a:pt x="28" y="574"/>
                </a:lnTo>
                <a:lnTo>
                  <a:pt x="28" y="573"/>
                </a:lnTo>
                <a:lnTo>
                  <a:pt x="33" y="570"/>
                </a:lnTo>
                <a:lnTo>
                  <a:pt x="37" y="570"/>
                </a:lnTo>
                <a:lnTo>
                  <a:pt x="40" y="570"/>
                </a:lnTo>
                <a:lnTo>
                  <a:pt x="42" y="569"/>
                </a:lnTo>
                <a:lnTo>
                  <a:pt x="45" y="566"/>
                </a:lnTo>
                <a:lnTo>
                  <a:pt x="48" y="562"/>
                </a:lnTo>
                <a:lnTo>
                  <a:pt x="52" y="556"/>
                </a:lnTo>
                <a:lnTo>
                  <a:pt x="53" y="550"/>
                </a:lnTo>
                <a:lnTo>
                  <a:pt x="52" y="543"/>
                </a:lnTo>
                <a:lnTo>
                  <a:pt x="54" y="540"/>
                </a:lnTo>
                <a:lnTo>
                  <a:pt x="55" y="537"/>
                </a:lnTo>
                <a:lnTo>
                  <a:pt x="55" y="533"/>
                </a:lnTo>
                <a:lnTo>
                  <a:pt x="55" y="529"/>
                </a:lnTo>
                <a:lnTo>
                  <a:pt x="54" y="527"/>
                </a:lnTo>
                <a:lnTo>
                  <a:pt x="52" y="524"/>
                </a:lnTo>
                <a:lnTo>
                  <a:pt x="52" y="522"/>
                </a:lnTo>
                <a:lnTo>
                  <a:pt x="48" y="517"/>
                </a:lnTo>
                <a:lnTo>
                  <a:pt x="47" y="514"/>
                </a:lnTo>
                <a:lnTo>
                  <a:pt x="45" y="509"/>
                </a:lnTo>
                <a:lnTo>
                  <a:pt x="44" y="505"/>
                </a:lnTo>
                <a:lnTo>
                  <a:pt x="43" y="502"/>
                </a:lnTo>
                <a:lnTo>
                  <a:pt x="41" y="498"/>
                </a:lnTo>
                <a:lnTo>
                  <a:pt x="46" y="497"/>
                </a:lnTo>
                <a:lnTo>
                  <a:pt x="49" y="497"/>
                </a:lnTo>
                <a:lnTo>
                  <a:pt x="53" y="497"/>
                </a:lnTo>
                <a:lnTo>
                  <a:pt x="56" y="496"/>
                </a:lnTo>
                <a:lnTo>
                  <a:pt x="57" y="491"/>
                </a:lnTo>
                <a:lnTo>
                  <a:pt x="60" y="485"/>
                </a:lnTo>
                <a:lnTo>
                  <a:pt x="61" y="483"/>
                </a:lnTo>
                <a:lnTo>
                  <a:pt x="60" y="480"/>
                </a:lnTo>
                <a:lnTo>
                  <a:pt x="62" y="476"/>
                </a:lnTo>
                <a:lnTo>
                  <a:pt x="53" y="464"/>
                </a:lnTo>
                <a:lnTo>
                  <a:pt x="47" y="464"/>
                </a:lnTo>
                <a:lnTo>
                  <a:pt x="36" y="455"/>
                </a:lnTo>
                <a:lnTo>
                  <a:pt x="41" y="431"/>
                </a:lnTo>
                <a:lnTo>
                  <a:pt x="41" y="429"/>
                </a:lnTo>
                <a:lnTo>
                  <a:pt x="41" y="419"/>
                </a:lnTo>
                <a:lnTo>
                  <a:pt x="41" y="415"/>
                </a:lnTo>
                <a:lnTo>
                  <a:pt x="41" y="413"/>
                </a:lnTo>
                <a:lnTo>
                  <a:pt x="39" y="409"/>
                </a:lnTo>
                <a:lnTo>
                  <a:pt x="36" y="406"/>
                </a:lnTo>
                <a:lnTo>
                  <a:pt x="33" y="398"/>
                </a:lnTo>
                <a:lnTo>
                  <a:pt x="36" y="390"/>
                </a:lnTo>
                <a:lnTo>
                  <a:pt x="35" y="380"/>
                </a:lnTo>
                <a:lnTo>
                  <a:pt x="41" y="374"/>
                </a:lnTo>
                <a:lnTo>
                  <a:pt x="41" y="372"/>
                </a:lnTo>
                <a:lnTo>
                  <a:pt x="39" y="371"/>
                </a:lnTo>
                <a:lnTo>
                  <a:pt x="34" y="363"/>
                </a:lnTo>
                <a:lnTo>
                  <a:pt x="32" y="359"/>
                </a:lnTo>
                <a:lnTo>
                  <a:pt x="31" y="357"/>
                </a:lnTo>
                <a:lnTo>
                  <a:pt x="35" y="351"/>
                </a:lnTo>
                <a:lnTo>
                  <a:pt x="40" y="345"/>
                </a:lnTo>
                <a:lnTo>
                  <a:pt x="36" y="338"/>
                </a:lnTo>
                <a:lnTo>
                  <a:pt x="41" y="335"/>
                </a:lnTo>
                <a:lnTo>
                  <a:pt x="44" y="330"/>
                </a:lnTo>
                <a:lnTo>
                  <a:pt x="48" y="323"/>
                </a:lnTo>
                <a:lnTo>
                  <a:pt x="55" y="314"/>
                </a:lnTo>
                <a:lnTo>
                  <a:pt x="62" y="309"/>
                </a:lnTo>
                <a:lnTo>
                  <a:pt x="74" y="305"/>
                </a:lnTo>
                <a:lnTo>
                  <a:pt x="96" y="310"/>
                </a:lnTo>
                <a:lnTo>
                  <a:pt x="102" y="300"/>
                </a:lnTo>
                <a:lnTo>
                  <a:pt x="101" y="284"/>
                </a:lnTo>
                <a:lnTo>
                  <a:pt x="86" y="275"/>
                </a:lnTo>
                <a:lnTo>
                  <a:pt x="107" y="242"/>
                </a:lnTo>
                <a:lnTo>
                  <a:pt x="108" y="234"/>
                </a:lnTo>
                <a:lnTo>
                  <a:pt x="112" y="230"/>
                </a:lnTo>
                <a:lnTo>
                  <a:pt x="112" y="206"/>
                </a:lnTo>
                <a:lnTo>
                  <a:pt x="114" y="201"/>
                </a:lnTo>
                <a:lnTo>
                  <a:pt x="110" y="182"/>
                </a:lnTo>
                <a:lnTo>
                  <a:pt x="126" y="180"/>
                </a:lnTo>
                <a:lnTo>
                  <a:pt x="141" y="171"/>
                </a:lnTo>
                <a:lnTo>
                  <a:pt x="139" y="167"/>
                </a:lnTo>
                <a:lnTo>
                  <a:pt x="136" y="159"/>
                </a:lnTo>
                <a:lnTo>
                  <a:pt x="146" y="151"/>
                </a:lnTo>
                <a:lnTo>
                  <a:pt x="156" y="134"/>
                </a:lnTo>
                <a:lnTo>
                  <a:pt x="162" y="128"/>
                </a:lnTo>
                <a:lnTo>
                  <a:pt x="166" y="125"/>
                </a:lnTo>
                <a:lnTo>
                  <a:pt x="166" y="116"/>
                </a:lnTo>
                <a:lnTo>
                  <a:pt x="161" y="109"/>
                </a:lnTo>
                <a:lnTo>
                  <a:pt x="157" y="102"/>
                </a:lnTo>
                <a:lnTo>
                  <a:pt x="158" y="98"/>
                </a:lnTo>
                <a:lnTo>
                  <a:pt x="165" y="96"/>
                </a:lnTo>
                <a:lnTo>
                  <a:pt x="169" y="91"/>
                </a:lnTo>
                <a:lnTo>
                  <a:pt x="173" y="78"/>
                </a:lnTo>
                <a:lnTo>
                  <a:pt x="174" y="74"/>
                </a:lnTo>
                <a:lnTo>
                  <a:pt x="187" y="65"/>
                </a:lnTo>
                <a:lnTo>
                  <a:pt x="188" y="62"/>
                </a:lnTo>
                <a:lnTo>
                  <a:pt x="201" y="66"/>
                </a:lnTo>
                <a:lnTo>
                  <a:pt x="208" y="69"/>
                </a:lnTo>
                <a:lnTo>
                  <a:pt x="214" y="55"/>
                </a:lnTo>
                <a:lnTo>
                  <a:pt x="212" y="43"/>
                </a:lnTo>
                <a:lnTo>
                  <a:pt x="212" y="37"/>
                </a:lnTo>
                <a:lnTo>
                  <a:pt x="212" y="36"/>
                </a:lnTo>
                <a:lnTo>
                  <a:pt x="218" y="33"/>
                </a:lnTo>
                <a:lnTo>
                  <a:pt x="222" y="34"/>
                </a:lnTo>
                <a:lnTo>
                  <a:pt x="227" y="36"/>
                </a:lnTo>
                <a:lnTo>
                  <a:pt x="237" y="35"/>
                </a:lnTo>
                <a:lnTo>
                  <a:pt x="266" y="43"/>
                </a:lnTo>
                <a:lnTo>
                  <a:pt x="273" y="33"/>
                </a:lnTo>
                <a:lnTo>
                  <a:pt x="267" y="33"/>
                </a:lnTo>
                <a:lnTo>
                  <a:pt x="264" y="31"/>
                </a:lnTo>
                <a:lnTo>
                  <a:pt x="273" y="24"/>
                </a:lnTo>
                <a:lnTo>
                  <a:pt x="275" y="15"/>
                </a:lnTo>
                <a:lnTo>
                  <a:pt x="273" y="8"/>
                </a:lnTo>
                <a:lnTo>
                  <a:pt x="266" y="3"/>
                </a:lnTo>
                <a:lnTo>
                  <a:pt x="279" y="0"/>
                </a:lnTo>
                <a:lnTo>
                  <a:pt x="286" y="1"/>
                </a:lnTo>
                <a:lnTo>
                  <a:pt x="290" y="3"/>
                </a:lnTo>
                <a:lnTo>
                  <a:pt x="290" y="5"/>
                </a:lnTo>
                <a:lnTo>
                  <a:pt x="290" y="7"/>
                </a:lnTo>
                <a:lnTo>
                  <a:pt x="295" y="10"/>
                </a:lnTo>
                <a:lnTo>
                  <a:pt x="301" y="13"/>
                </a:lnTo>
                <a:lnTo>
                  <a:pt x="303" y="15"/>
                </a:lnTo>
                <a:lnTo>
                  <a:pt x="305" y="16"/>
                </a:lnTo>
                <a:lnTo>
                  <a:pt x="306" y="18"/>
                </a:lnTo>
                <a:lnTo>
                  <a:pt x="307" y="20"/>
                </a:lnTo>
                <a:lnTo>
                  <a:pt x="309" y="21"/>
                </a:lnTo>
                <a:lnTo>
                  <a:pt x="314" y="21"/>
                </a:lnTo>
                <a:lnTo>
                  <a:pt x="315" y="23"/>
                </a:lnTo>
                <a:lnTo>
                  <a:pt x="315" y="24"/>
                </a:lnTo>
                <a:lnTo>
                  <a:pt x="317" y="25"/>
                </a:lnTo>
                <a:lnTo>
                  <a:pt x="321" y="25"/>
                </a:lnTo>
                <a:lnTo>
                  <a:pt x="323" y="25"/>
                </a:lnTo>
                <a:lnTo>
                  <a:pt x="323" y="28"/>
                </a:lnTo>
                <a:lnTo>
                  <a:pt x="327" y="30"/>
                </a:lnTo>
                <a:lnTo>
                  <a:pt x="330" y="30"/>
                </a:lnTo>
                <a:lnTo>
                  <a:pt x="334" y="29"/>
                </a:lnTo>
                <a:lnTo>
                  <a:pt x="338" y="30"/>
                </a:lnTo>
                <a:lnTo>
                  <a:pt x="343" y="30"/>
                </a:lnTo>
                <a:lnTo>
                  <a:pt x="347" y="31"/>
                </a:lnTo>
                <a:lnTo>
                  <a:pt x="351" y="33"/>
                </a:lnTo>
                <a:lnTo>
                  <a:pt x="356" y="35"/>
                </a:lnTo>
                <a:lnTo>
                  <a:pt x="360" y="38"/>
                </a:lnTo>
                <a:lnTo>
                  <a:pt x="361" y="41"/>
                </a:lnTo>
                <a:lnTo>
                  <a:pt x="362" y="44"/>
                </a:lnTo>
                <a:lnTo>
                  <a:pt x="364" y="46"/>
                </a:lnTo>
                <a:lnTo>
                  <a:pt x="367" y="45"/>
                </a:lnTo>
                <a:lnTo>
                  <a:pt x="369" y="48"/>
                </a:lnTo>
                <a:lnTo>
                  <a:pt x="371" y="50"/>
                </a:lnTo>
                <a:lnTo>
                  <a:pt x="374" y="51"/>
                </a:lnTo>
                <a:lnTo>
                  <a:pt x="377" y="53"/>
                </a:lnTo>
                <a:lnTo>
                  <a:pt x="379" y="53"/>
                </a:lnTo>
                <a:lnTo>
                  <a:pt x="379" y="56"/>
                </a:lnTo>
                <a:lnTo>
                  <a:pt x="377" y="58"/>
                </a:lnTo>
                <a:lnTo>
                  <a:pt x="375" y="61"/>
                </a:lnTo>
                <a:lnTo>
                  <a:pt x="375" y="67"/>
                </a:lnTo>
                <a:lnTo>
                  <a:pt x="377" y="70"/>
                </a:lnTo>
                <a:lnTo>
                  <a:pt x="378" y="72"/>
                </a:lnTo>
                <a:lnTo>
                  <a:pt x="379" y="73"/>
                </a:lnTo>
                <a:lnTo>
                  <a:pt x="379" y="76"/>
                </a:lnTo>
                <a:lnTo>
                  <a:pt x="378" y="77"/>
                </a:lnTo>
                <a:lnTo>
                  <a:pt x="377" y="78"/>
                </a:lnTo>
                <a:lnTo>
                  <a:pt x="377" y="79"/>
                </a:lnTo>
                <a:lnTo>
                  <a:pt x="375" y="81"/>
                </a:lnTo>
                <a:lnTo>
                  <a:pt x="375" y="83"/>
                </a:lnTo>
                <a:lnTo>
                  <a:pt x="380" y="84"/>
                </a:lnTo>
                <a:lnTo>
                  <a:pt x="382" y="83"/>
                </a:lnTo>
                <a:lnTo>
                  <a:pt x="385" y="83"/>
                </a:lnTo>
                <a:lnTo>
                  <a:pt x="387" y="84"/>
                </a:lnTo>
                <a:lnTo>
                  <a:pt x="387" y="86"/>
                </a:lnTo>
                <a:lnTo>
                  <a:pt x="388" y="89"/>
                </a:lnTo>
                <a:lnTo>
                  <a:pt x="388" y="91"/>
                </a:lnTo>
                <a:lnTo>
                  <a:pt x="387" y="93"/>
                </a:lnTo>
                <a:lnTo>
                  <a:pt x="385" y="93"/>
                </a:lnTo>
                <a:lnTo>
                  <a:pt x="383" y="95"/>
                </a:lnTo>
                <a:lnTo>
                  <a:pt x="384" y="97"/>
                </a:lnTo>
                <a:lnTo>
                  <a:pt x="385" y="98"/>
                </a:lnTo>
                <a:lnTo>
                  <a:pt x="384" y="100"/>
                </a:lnTo>
                <a:lnTo>
                  <a:pt x="385" y="102"/>
                </a:lnTo>
                <a:lnTo>
                  <a:pt x="388" y="105"/>
                </a:lnTo>
                <a:lnTo>
                  <a:pt x="393" y="109"/>
                </a:lnTo>
                <a:lnTo>
                  <a:pt x="396" y="113"/>
                </a:lnTo>
                <a:lnTo>
                  <a:pt x="399" y="116"/>
                </a:lnTo>
                <a:lnTo>
                  <a:pt x="400" y="119"/>
                </a:lnTo>
                <a:lnTo>
                  <a:pt x="401" y="120"/>
                </a:lnTo>
                <a:lnTo>
                  <a:pt x="399" y="121"/>
                </a:lnTo>
                <a:lnTo>
                  <a:pt x="398" y="123"/>
                </a:lnTo>
                <a:lnTo>
                  <a:pt x="399" y="127"/>
                </a:lnTo>
                <a:lnTo>
                  <a:pt x="399" y="131"/>
                </a:lnTo>
                <a:lnTo>
                  <a:pt x="399" y="134"/>
                </a:lnTo>
                <a:lnTo>
                  <a:pt x="397" y="136"/>
                </a:lnTo>
                <a:lnTo>
                  <a:pt x="396" y="139"/>
                </a:lnTo>
                <a:lnTo>
                  <a:pt x="393" y="142"/>
                </a:lnTo>
                <a:lnTo>
                  <a:pt x="395" y="145"/>
                </a:lnTo>
                <a:lnTo>
                  <a:pt x="395" y="149"/>
                </a:lnTo>
                <a:lnTo>
                  <a:pt x="396" y="153"/>
                </a:lnTo>
                <a:lnTo>
                  <a:pt x="399" y="156"/>
                </a:lnTo>
                <a:lnTo>
                  <a:pt x="404" y="158"/>
                </a:lnTo>
                <a:lnTo>
                  <a:pt x="406" y="160"/>
                </a:lnTo>
                <a:lnTo>
                  <a:pt x="408" y="164"/>
                </a:lnTo>
                <a:lnTo>
                  <a:pt x="410" y="167"/>
                </a:lnTo>
                <a:lnTo>
                  <a:pt x="411" y="169"/>
                </a:lnTo>
                <a:lnTo>
                  <a:pt x="413" y="171"/>
                </a:lnTo>
                <a:lnTo>
                  <a:pt x="413" y="173"/>
                </a:lnTo>
                <a:lnTo>
                  <a:pt x="416" y="174"/>
                </a:lnTo>
                <a:lnTo>
                  <a:pt x="413" y="179"/>
                </a:lnTo>
                <a:lnTo>
                  <a:pt x="412" y="179"/>
                </a:lnTo>
                <a:lnTo>
                  <a:pt x="410" y="179"/>
                </a:lnTo>
                <a:lnTo>
                  <a:pt x="409" y="179"/>
                </a:lnTo>
                <a:lnTo>
                  <a:pt x="409" y="181"/>
                </a:lnTo>
                <a:lnTo>
                  <a:pt x="407" y="182"/>
                </a:lnTo>
                <a:lnTo>
                  <a:pt x="406" y="180"/>
                </a:lnTo>
                <a:lnTo>
                  <a:pt x="406" y="182"/>
                </a:lnTo>
                <a:lnTo>
                  <a:pt x="403" y="182"/>
                </a:lnTo>
                <a:lnTo>
                  <a:pt x="403" y="181"/>
                </a:lnTo>
                <a:lnTo>
                  <a:pt x="401" y="179"/>
                </a:lnTo>
                <a:lnTo>
                  <a:pt x="399" y="179"/>
                </a:lnTo>
                <a:lnTo>
                  <a:pt x="399" y="181"/>
                </a:lnTo>
                <a:lnTo>
                  <a:pt x="397" y="182"/>
                </a:lnTo>
                <a:lnTo>
                  <a:pt x="396" y="182"/>
                </a:lnTo>
                <a:lnTo>
                  <a:pt x="395" y="181"/>
                </a:lnTo>
                <a:lnTo>
                  <a:pt x="393" y="179"/>
                </a:lnTo>
                <a:lnTo>
                  <a:pt x="393" y="181"/>
                </a:lnTo>
                <a:lnTo>
                  <a:pt x="392" y="183"/>
                </a:lnTo>
                <a:lnTo>
                  <a:pt x="390" y="182"/>
                </a:lnTo>
                <a:lnTo>
                  <a:pt x="388" y="181"/>
                </a:lnTo>
                <a:lnTo>
                  <a:pt x="386" y="183"/>
                </a:lnTo>
                <a:lnTo>
                  <a:pt x="386" y="182"/>
                </a:lnTo>
                <a:lnTo>
                  <a:pt x="383" y="181"/>
                </a:lnTo>
                <a:lnTo>
                  <a:pt x="385" y="184"/>
                </a:lnTo>
                <a:lnTo>
                  <a:pt x="383" y="185"/>
                </a:lnTo>
                <a:lnTo>
                  <a:pt x="383" y="187"/>
                </a:lnTo>
                <a:lnTo>
                  <a:pt x="382" y="188"/>
                </a:lnTo>
                <a:lnTo>
                  <a:pt x="381" y="187"/>
                </a:lnTo>
                <a:lnTo>
                  <a:pt x="380" y="186"/>
                </a:lnTo>
                <a:lnTo>
                  <a:pt x="378" y="186"/>
                </a:lnTo>
                <a:lnTo>
                  <a:pt x="377" y="184"/>
                </a:lnTo>
                <a:lnTo>
                  <a:pt x="373" y="183"/>
                </a:lnTo>
                <a:lnTo>
                  <a:pt x="372" y="182"/>
                </a:lnTo>
                <a:lnTo>
                  <a:pt x="369" y="181"/>
                </a:lnTo>
                <a:lnTo>
                  <a:pt x="368" y="179"/>
                </a:lnTo>
                <a:lnTo>
                  <a:pt x="369" y="181"/>
                </a:lnTo>
                <a:lnTo>
                  <a:pt x="370" y="183"/>
                </a:lnTo>
                <a:lnTo>
                  <a:pt x="370" y="185"/>
                </a:lnTo>
                <a:lnTo>
                  <a:pt x="369" y="186"/>
                </a:lnTo>
                <a:lnTo>
                  <a:pt x="369" y="187"/>
                </a:lnTo>
                <a:lnTo>
                  <a:pt x="368" y="187"/>
                </a:lnTo>
                <a:lnTo>
                  <a:pt x="368" y="186"/>
                </a:lnTo>
                <a:lnTo>
                  <a:pt x="366" y="184"/>
                </a:lnTo>
                <a:lnTo>
                  <a:pt x="364" y="186"/>
                </a:lnTo>
                <a:lnTo>
                  <a:pt x="362" y="185"/>
                </a:lnTo>
                <a:lnTo>
                  <a:pt x="362" y="184"/>
                </a:lnTo>
                <a:lnTo>
                  <a:pt x="361" y="183"/>
                </a:lnTo>
                <a:lnTo>
                  <a:pt x="360" y="182"/>
                </a:lnTo>
                <a:lnTo>
                  <a:pt x="358" y="182"/>
                </a:lnTo>
                <a:lnTo>
                  <a:pt x="358" y="183"/>
                </a:lnTo>
                <a:lnTo>
                  <a:pt x="358" y="185"/>
                </a:lnTo>
                <a:lnTo>
                  <a:pt x="357" y="187"/>
                </a:lnTo>
                <a:lnTo>
                  <a:pt x="358" y="189"/>
                </a:lnTo>
                <a:lnTo>
                  <a:pt x="358" y="190"/>
                </a:lnTo>
                <a:lnTo>
                  <a:pt x="359" y="192"/>
                </a:lnTo>
                <a:lnTo>
                  <a:pt x="359" y="193"/>
                </a:lnTo>
                <a:lnTo>
                  <a:pt x="358" y="193"/>
                </a:lnTo>
                <a:lnTo>
                  <a:pt x="356" y="192"/>
                </a:lnTo>
                <a:lnTo>
                  <a:pt x="355" y="194"/>
                </a:lnTo>
                <a:lnTo>
                  <a:pt x="356" y="197"/>
                </a:lnTo>
                <a:lnTo>
                  <a:pt x="357" y="196"/>
                </a:lnTo>
                <a:lnTo>
                  <a:pt x="356" y="194"/>
                </a:lnTo>
                <a:lnTo>
                  <a:pt x="357" y="194"/>
                </a:lnTo>
                <a:lnTo>
                  <a:pt x="358" y="194"/>
                </a:lnTo>
                <a:lnTo>
                  <a:pt x="358" y="195"/>
                </a:lnTo>
                <a:lnTo>
                  <a:pt x="360" y="195"/>
                </a:lnTo>
                <a:lnTo>
                  <a:pt x="361" y="196"/>
                </a:lnTo>
                <a:lnTo>
                  <a:pt x="360" y="198"/>
                </a:lnTo>
                <a:lnTo>
                  <a:pt x="361" y="199"/>
                </a:lnTo>
                <a:lnTo>
                  <a:pt x="361" y="202"/>
                </a:lnTo>
                <a:lnTo>
                  <a:pt x="359" y="202"/>
                </a:lnTo>
                <a:lnTo>
                  <a:pt x="361" y="203"/>
                </a:lnTo>
                <a:lnTo>
                  <a:pt x="360" y="204"/>
                </a:lnTo>
                <a:lnTo>
                  <a:pt x="358" y="203"/>
                </a:lnTo>
                <a:lnTo>
                  <a:pt x="358" y="204"/>
                </a:lnTo>
                <a:lnTo>
                  <a:pt x="358" y="205"/>
                </a:lnTo>
                <a:lnTo>
                  <a:pt x="357" y="204"/>
                </a:lnTo>
                <a:lnTo>
                  <a:pt x="355" y="202"/>
                </a:lnTo>
                <a:lnTo>
                  <a:pt x="354" y="204"/>
                </a:lnTo>
                <a:lnTo>
                  <a:pt x="352" y="205"/>
                </a:lnTo>
                <a:lnTo>
                  <a:pt x="352" y="204"/>
                </a:lnTo>
                <a:lnTo>
                  <a:pt x="351" y="204"/>
                </a:lnTo>
                <a:lnTo>
                  <a:pt x="345" y="204"/>
                </a:lnTo>
                <a:lnTo>
                  <a:pt x="344" y="204"/>
                </a:lnTo>
                <a:lnTo>
                  <a:pt x="346" y="206"/>
                </a:lnTo>
                <a:lnTo>
                  <a:pt x="347" y="204"/>
                </a:lnTo>
                <a:lnTo>
                  <a:pt x="349" y="207"/>
                </a:lnTo>
                <a:lnTo>
                  <a:pt x="352" y="207"/>
                </a:lnTo>
                <a:lnTo>
                  <a:pt x="351" y="207"/>
                </a:lnTo>
                <a:lnTo>
                  <a:pt x="351" y="210"/>
                </a:lnTo>
                <a:lnTo>
                  <a:pt x="349" y="209"/>
                </a:lnTo>
                <a:lnTo>
                  <a:pt x="348" y="208"/>
                </a:lnTo>
                <a:lnTo>
                  <a:pt x="347" y="209"/>
                </a:lnTo>
                <a:lnTo>
                  <a:pt x="348" y="211"/>
                </a:lnTo>
                <a:lnTo>
                  <a:pt x="345" y="211"/>
                </a:lnTo>
                <a:lnTo>
                  <a:pt x="345" y="212"/>
                </a:lnTo>
                <a:lnTo>
                  <a:pt x="343" y="212"/>
                </a:lnTo>
                <a:lnTo>
                  <a:pt x="341" y="211"/>
                </a:lnTo>
                <a:lnTo>
                  <a:pt x="339" y="212"/>
                </a:lnTo>
                <a:lnTo>
                  <a:pt x="338" y="212"/>
                </a:lnTo>
                <a:lnTo>
                  <a:pt x="339" y="213"/>
                </a:lnTo>
                <a:lnTo>
                  <a:pt x="341" y="214"/>
                </a:lnTo>
                <a:lnTo>
                  <a:pt x="340" y="215"/>
                </a:lnTo>
                <a:lnTo>
                  <a:pt x="338" y="214"/>
                </a:lnTo>
                <a:lnTo>
                  <a:pt x="335" y="214"/>
                </a:lnTo>
                <a:lnTo>
                  <a:pt x="335" y="216"/>
                </a:lnTo>
                <a:lnTo>
                  <a:pt x="336" y="216"/>
                </a:lnTo>
                <a:lnTo>
                  <a:pt x="339" y="216"/>
                </a:lnTo>
                <a:lnTo>
                  <a:pt x="342" y="217"/>
                </a:lnTo>
                <a:lnTo>
                  <a:pt x="341" y="218"/>
                </a:lnTo>
                <a:lnTo>
                  <a:pt x="341" y="220"/>
                </a:lnTo>
                <a:lnTo>
                  <a:pt x="341" y="221"/>
                </a:lnTo>
                <a:lnTo>
                  <a:pt x="344" y="222"/>
                </a:lnTo>
                <a:lnTo>
                  <a:pt x="344" y="224"/>
                </a:lnTo>
                <a:lnTo>
                  <a:pt x="338" y="222"/>
                </a:lnTo>
                <a:lnTo>
                  <a:pt x="338" y="223"/>
                </a:lnTo>
                <a:lnTo>
                  <a:pt x="338" y="224"/>
                </a:lnTo>
                <a:lnTo>
                  <a:pt x="340" y="228"/>
                </a:lnTo>
                <a:lnTo>
                  <a:pt x="338" y="228"/>
                </a:lnTo>
                <a:lnTo>
                  <a:pt x="338" y="230"/>
                </a:lnTo>
                <a:lnTo>
                  <a:pt x="339" y="232"/>
                </a:lnTo>
                <a:lnTo>
                  <a:pt x="338" y="235"/>
                </a:lnTo>
                <a:lnTo>
                  <a:pt x="336" y="234"/>
                </a:lnTo>
                <a:lnTo>
                  <a:pt x="335" y="235"/>
                </a:lnTo>
                <a:lnTo>
                  <a:pt x="336" y="235"/>
                </a:lnTo>
                <a:lnTo>
                  <a:pt x="336" y="237"/>
                </a:lnTo>
                <a:lnTo>
                  <a:pt x="335" y="237"/>
                </a:lnTo>
                <a:lnTo>
                  <a:pt x="334" y="238"/>
                </a:lnTo>
                <a:lnTo>
                  <a:pt x="334" y="240"/>
                </a:lnTo>
                <a:lnTo>
                  <a:pt x="333" y="240"/>
                </a:lnTo>
                <a:lnTo>
                  <a:pt x="331" y="242"/>
                </a:lnTo>
                <a:lnTo>
                  <a:pt x="330" y="242"/>
                </a:lnTo>
                <a:lnTo>
                  <a:pt x="331" y="243"/>
                </a:lnTo>
                <a:lnTo>
                  <a:pt x="330" y="245"/>
                </a:lnTo>
                <a:lnTo>
                  <a:pt x="329" y="245"/>
                </a:lnTo>
                <a:lnTo>
                  <a:pt x="330" y="247"/>
                </a:lnTo>
                <a:lnTo>
                  <a:pt x="328" y="247"/>
                </a:lnTo>
                <a:lnTo>
                  <a:pt x="329" y="249"/>
                </a:lnTo>
                <a:lnTo>
                  <a:pt x="328" y="250"/>
                </a:lnTo>
                <a:lnTo>
                  <a:pt x="326" y="249"/>
                </a:lnTo>
                <a:lnTo>
                  <a:pt x="325" y="247"/>
                </a:lnTo>
                <a:lnTo>
                  <a:pt x="323" y="248"/>
                </a:lnTo>
                <a:lnTo>
                  <a:pt x="323" y="250"/>
                </a:lnTo>
                <a:lnTo>
                  <a:pt x="326" y="250"/>
                </a:lnTo>
                <a:lnTo>
                  <a:pt x="328" y="251"/>
                </a:lnTo>
                <a:lnTo>
                  <a:pt x="328" y="252"/>
                </a:lnTo>
                <a:lnTo>
                  <a:pt x="331" y="252"/>
                </a:lnTo>
                <a:lnTo>
                  <a:pt x="332" y="252"/>
                </a:lnTo>
                <a:lnTo>
                  <a:pt x="333" y="253"/>
                </a:lnTo>
                <a:lnTo>
                  <a:pt x="331" y="255"/>
                </a:lnTo>
                <a:lnTo>
                  <a:pt x="334" y="257"/>
                </a:lnTo>
                <a:lnTo>
                  <a:pt x="333" y="258"/>
                </a:lnTo>
                <a:lnTo>
                  <a:pt x="331" y="257"/>
                </a:lnTo>
                <a:lnTo>
                  <a:pt x="331" y="259"/>
                </a:lnTo>
                <a:lnTo>
                  <a:pt x="331" y="260"/>
                </a:lnTo>
                <a:lnTo>
                  <a:pt x="332" y="261"/>
                </a:lnTo>
                <a:lnTo>
                  <a:pt x="334" y="261"/>
                </a:lnTo>
                <a:lnTo>
                  <a:pt x="334" y="262"/>
                </a:lnTo>
                <a:lnTo>
                  <a:pt x="335" y="262"/>
                </a:lnTo>
                <a:lnTo>
                  <a:pt x="338" y="262"/>
                </a:lnTo>
                <a:lnTo>
                  <a:pt x="338" y="264"/>
                </a:lnTo>
                <a:lnTo>
                  <a:pt x="339" y="263"/>
                </a:lnTo>
                <a:lnTo>
                  <a:pt x="341" y="264"/>
                </a:lnTo>
                <a:lnTo>
                  <a:pt x="341" y="265"/>
                </a:lnTo>
                <a:lnTo>
                  <a:pt x="342" y="265"/>
                </a:lnTo>
                <a:lnTo>
                  <a:pt x="343" y="266"/>
                </a:lnTo>
                <a:lnTo>
                  <a:pt x="342" y="267"/>
                </a:lnTo>
                <a:lnTo>
                  <a:pt x="341" y="267"/>
                </a:lnTo>
                <a:lnTo>
                  <a:pt x="339" y="267"/>
                </a:lnTo>
                <a:lnTo>
                  <a:pt x="340" y="267"/>
                </a:lnTo>
                <a:lnTo>
                  <a:pt x="341" y="269"/>
                </a:lnTo>
                <a:lnTo>
                  <a:pt x="341" y="270"/>
                </a:lnTo>
                <a:lnTo>
                  <a:pt x="342" y="270"/>
                </a:lnTo>
                <a:lnTo>
                  <a:pt x="344" y="269"/>
                </a:lnTo>
                <a:lnTo>
                  <a:pt x="345" y="270"/>
                </a:lnTo>
                <a:lnTo>
                  <a:pt x="345" y="272"/>
                </a:lnTo>
                <a:lnTo>
                  <a:pt x="344" y="272"/>
                </a:lnTo>
                <a:lnTo>
                  <a:pt x="343" y="274"/>
                </a:lnTo>
                <a:lnTo>
                  <a:pt x="342" y="275"/>
                </a:lnTo>
                <a:lnTo>
                  <a:pt x="341" y="276"/>
                </a:lnTo>
                <a:lnTo>
                  <a:pt x="341" y="278"/>
                </a:lnTo>
                <a:lnTo>
                  <a:pt x="339" y="279"/>
                </a:lnTo>
                <a:lnTo>
                  <a:pt x="339" y="280"/>
                </a:lnTo>
                <a:lnTo>
                  <a:pt x="338" y="281"/>
                </a:lnTo>
                <a:lnTo>
                  <a:pt x="336" y="282"/>
                </a:lnTo>
                <a:lnTo>
                  <a:pt x="334" y="280"/>
                </a:lnTo>
                <a:lnTo>
                  <a:pt x="334" y="282"/>
                </a:lnTo>
                <a:lnTo>
                  <a:pt x="333" y="284"/>
                </a:lnTo>
                <a:lnTo>
                  <a:pt x="332" y="285"/>
                </a:lnTo>
                <a:lnTo>
                  <a:pt x="332" y="287"/>
                </a:lnTo>
                <a:lnTo>
                  <a:pt x="331" y="286"/>
                </a:lnTo>
                <a:lnTo>
                  <a:pt x="330" y="288"/>
                </a:lnTo>
                <a:lnTo>
                  <a:pt x="329" y="290"/>
                </a:lnTo>
                <a:lnTo>
                  <a:pt x="328" y="290"/>
                </a:lnTo>
                <a:lnTo>
                  <a:pt x="328" y="291"/>
                </a:lnTo>
                <a:lnTo>
                  <a:pt x="328" y="293"/>
                </a:lnTo>
                <a:lnTo>
                  <a:pt x="328" y="294"/>
                </a:lnTo>
                <a:lnTo>
                  <a:pt x="327" y="295"/>
                </a:lnTo>
                <a:lnTo>
                  <a:pt x="327" y="296"/>
                </a:lnTo>
                <a:lnTo>
                  <a:pt x="326" y="297"/>
                </a:lnTo>
                <a:lnTo>
                  <a:pt x="327" y="299"/>
                </a:lnTo>
                <a:lnTo>
                  <a:pt x="326" y="301"/>
                </a:lnTo>
                <a:lnTo>
                  <a:pt x="325" y="302"/>
                </a:lnTo>
                <a:lnTo>
                  <a:pt x="325" y="303"/>
                </a:lnTo>
                <a:lnTo>
                  <a:pt x="323" y="303"/>
                </a:lnTo>
                <a:lnTo>
                  <a:pt x="323" y="304"/>
                </a:lnTo>
                <a:lnTo>
                  <a:pt x="323" y="305"/>
                </a:lnTo>
                <a:lnTo>
                  <a:pt x="323" y="307"/>
                </a:lnTo>
                <a:lnTo>
                  <a:pt x="322" y="308"/>
                </a:lnTo>
                <a:lnTo>
                  <a:pt x="321" y="308"/>
                </a:lnTo>
                <a:lnTo>
                  <a:pt x="321" y="310"/>
                </a:lnTo>
                <a:lnTo>
                  <a:pt x="320" y="310"/>
                </a:lnTo>
                <a:lnTo>
                  <a:pt x="320" y="313"/>
                </a:lnTo>
                <a:lnTo>
                  <a:pt x="318" y="312"/>
                </a:lnTo>
                <a:lnTo>
                  <a:pt x="317" y="313"/>
                </a:lnTo>
                <a:lnTo>
                  <a:pt x="317" y="317"/>
                </a:lnTo>
                <a:lnTo>
                  <a:pt x="312" y="320"/>
                </a:lnTo>
                <a:lnTo>
                  <a:pt x="307" y="323"/>
                </a:lnTo>
                <a:lnTo>
                  <a:pt x="304" y="323"/>
                </a:lnTo>
                <a:lnTo>
                  <a:pt x="300" y="322"/>
                </a:lnTo>
                <a:lnTo>
                  <a:pt x="299" y="323"/>
                </a:lnTo>
                <a:lnTo>
                  <a:pt x="300" y="325"/>
                </a:lnTo>
                <a:lnTo>
                  <a:pt x="296" y="325"/>
                </a:lnTo>
                <a:lnTo>
                  <a:pt x="293" y="330"/>
                </a:lnTo>
                <a:lnTo>
                  <a:pt x="291" y="332"/>
                </a:lnTo>
                <a:lnTo>
                  <a:pt x="292" y="335"/>
                </a:lnTo>
                <a:lnTo>
                  <a:pt x="290" y="338"/>
                </a:lnTo>
                <a:lnTo>
                  <a:pt x="287" y="334"/>
                </a:lnTo>
                <a:lnTo>
                  <a:pt x="286" y="332"/>
                </a:lnTo>
                <a:lnTo>
                  <a:pt x="282" y="330"/>
                </a:lnTo>
                <a:lnTo>
                  <a:pt x="281" y="330"/>
                </a:lnTo>
                <a:lnTo>
                  <a:pt x="281" y="332"/>
                </a:lnTo>
                <a:lnTo>
                  <a:pt x="281" y="333"/>
                </a:lnTo>
                <a:lnTo>
                  <a:pt x="283" y="335"/>
                </a:lnTo>
                <a:lnTo>
                  <a:pt x="283" y="336"/>
                </a:lnTo>
                <a:lnTo>
                  <a:pt x="284" y="338"/>
                </a:lnTo>
                <a:lnTo>
                  <a:pt x="283" y="338"/>
                </a:lnTo>
                <a:lnTo>
                  <a:pt x="284" y="339"/>
                </a:lnTo>
                <a:lnTo>
                  <a:pt x="283" y="339"/>
                </a:lnTo>
                <a:lnTo>
                  <a:pt x="281" y="338"/>
                </a:lnTo>
                <a:lnTo>
                  <a:pt x="280" y="336"/>
                </a:lnTo>
                <a:lnTo>
                  <a:pt x="278" y="334"/>
                </a:lnTo>
                <a:lnTo>
                  <a:pt x="279" y="338"/>
                </a:lnTo>
                <a:lnTo>
                  <a:pt x="278" y="338"/>
                </a:lnTo>
                <a:lnTo>
                  <a:pt x="276" y="336"/>
                </a:lnTo>
                <a:lnTo>
                  <a:pt x="276" y="338"/>
                </a:lnTo>
                <a:lnTo>
                  <a:pt x="276" y="340"/>
                </a:lnTo>
                <a:lnTo>
                  <a:pt x="276" y="343"/>
                </a:lnTo>
                <a:lnTo>
                  <a:pt x="276" y="345"/>
                </a:lnTo>
                <a:lnTo>
                  <a:pt x="274" y="345"/>
                </a:lnTo>
                <a:lnTo>
                  <a:pt x="273" y="345"/>
                </a:lnTo>
                <a:lnTo>
                  <a:pt x="271" y="345"/>
                </a:lnTo>
                <a:lnTo>
                  <a:pt x="273" y="348"/>
                </a:lnTo>
                <a:lnTo>
                  <a:pt x="273" y="347"/>
                </a:lnTo>
                <a:lnTo>
                  <a:pt x="273" y="348"/>
                </a:lnTo>
                <a:lnTo>
                  <a:pt x="271" y="349"/>
                </a:lnTo>
                <a:lnTo>
                  <a:pt x="270" y="349"/>
                </a:lnTo>
                <a:lnTo>
                  <a:pt x="269" y="348"/>
                </a:lnTo>
                <a:lnTo>
                  <a:pt x="268" y="348"/>
                </a:lnTo>
                <a:lnTo>
                  <a:pt x="266" y="349"/>
                </a:lnTo>
                <a:lnTo>
                  <a:pt x="268" y="350"/>
                </a:lnTo>
                <a:lnTo>
                  <a:pt x="269" y="350"/>
                </a:lnTo>
                <a:lnTo>
                  <a:pt x="271" y="351"/>
                </a:lnTo>
                <a:lnTo>
                  <a:pt x="270" y="353"/>
                </a:lnTo>
                <a:lnTo>
                  <a:pt x="269" y="353"/>
                </a:lnTo>
                <a:lnTo>
                  <a:pt x="269" y="354"/>
                </a:lnTo>
                <a:lnTo>
                  <a:pt x="268" y="354"/>
                </a:lnTo>
                <a:lnTo>
                  <a:pt x="267" y="353"/>
                </a:lnTo>
                <a:lnTo>
                  <a:pt x="266" y="353"/>
                </a:lnTo>
                <a:lnTo>
                  <a:pt x="265" y="353"/>
                </a:lnTo>
                <a:lnTo>
                  <a:pt x="263" y="353"/>
                </a:lnTo>
                <a:lnTo>
                  <a:pt x="262" y="353"/>
                </a:lnTo>
                <a:lnTo>
                  <a:pt x="261" y="354"/>
                </a:lnTo>
                <a:lnTo>
                  <a:pt x="260" y="356"/>
                </a:lnTo>
                <a:lnTo>
                  <a:pt x="260" y="354"/>
                </a:lnTo>
                <a:lnTo>
                  <a:pt x="260" y="353"/>
                </a:lnTo>
                <a:lnTo>
                  <a:pt x="261" y="352"/>
                </a:lnTo>
                <a:lnTo>
                  <a:pt x="257" y="350"/>
                </a:lnTo>
                <a:lnTo>
                  <a:pt x="256" y="353"/>
                </a:lnTo>
                <a:lnTo>
                  <a:pt x="258" y="353"/>
                </a:lnTo>
                <a:lnTo>
                  <a:pt x="258" y="354"/>
                </a:lnTo>
                <a:lnTo>
                  <a:pt x="258" y="356"/>
                </a:lnTo>
                <a:lnTo>
                  <a:pt x="258" y="357"/>
                </a:lnTo>
                <a:lnTo>
                  <a:pt x="255" y="355"/>
                </a:lnTo>
                <a:lnTo>
                  <a:pt x="255" y="356"/>
                </a:lnTo>
                <a:lnTo>
                  <a:pt x="255" y="360"/>
                </a:lnTo>
                <a:lnTo>
                  <a:pt x="252" y="358"/>
                </a:lnTo>
                <a:lnTo>
                  <a:pt x="253" y="360"/>
                </a:lnTo>
                <a:lnTo>
                  <a:pt x="253" y="362"/>
                </a:lnTo>
                <a:lnTo>
                  <a:pt x="251" y="366"/>
                </a:lnTo>
                <a:lnTo>
                  <a:pt x="250" y="363"/>
                </a:lnTo>
                <a:lnTo>
                  <a:pt x="249" y="363"/>
                </a:lnTo>
                <a:lnTo>
                  <a:pt x="250" y="366"/>
                </a:lnTo>
                <a:lnTo>
                  <a:pt x="249" y="366"/>
                </a:lnTo>
                <a:lnTo>
                  <a:pt x="248" y="365"/>
                </a:lnTo>
                <a:lnTo>
                  <a:pt x="247" y="364"/>
                </a:lnTo>
                <a:lnTo>
                  <a:pt x="245" y="364"/>
                </a:lnTo>
                <a:lnTo>
                  <a:pt x="247" y="366"/>
                </a:lnTo>
                <a:lnTo>
                  <a:pt x="245" y="367"/>
                </a:lnTo>
                <a:lnTo>
                  <a:pt x="245" y="368"/>
                </a:lnTo>
                <a:lnTo>
                  <a:pt x="249" y="367"/>
                </a:lnTo>
                <a:lnTo>
                  <a:pt x="252" y="366"/>
                </a:lnTo>
                <a:lnTo>
                  <a:pt x="254" y="368"/>
                </a:lnTo>
                <a:lnTo>
                  <a:pt x="254" y="369"/>
                </a:lnTo>
                <a:lnTo>
                  <a:pt x="253" y="371"/>
                </a:lnTo>
                <a:lnTo>
                  <a:pt x="252" y="373"/>
                </a:lnTo>
                <a:lnTo>
                  <a:pt x="252" y="374"/>
                </a:lnTo>
                <a:lnTo>
                  <a:pt x="250" y="376"/>
                </a:lnTo>
                <a:lnTo>
                  <a:pt x="249" y="377"/>
                </a:lnTo>
                <a:lnTo>
                  <a:pt x="248" y="378"/>
                </a:lnTo>
                <a:lnTo>
                  <a:pt x="247" y="379"/>
                </a:lnTo>
                <a:lnTo>
                  <a:pt x="245" y="381"/>
                </a:lnTo>
                <a:lnTo>
                  <a:pt x="245" y="382"/>
                </a:lnTo>
                <a:lnTo>
                  <a:pt x="244" y="384"/>
                </a:lnTo>
                <a:lnTo>
                  <a:pt x="243" y="386"/>
                </a:lnTo>
                <a:lnTo>
                  <a:pt x="242" y="387"/>
                </a:lnTo>
                <a:lnTo>
                  <a:pt x="242" y="389"/>
                </a:lnTo>
                <a:lnTo>
                  <a:pt x="241" y="391"/>
                </a:lnTo>
                <a:lnTo>
                  <a:pt x="240" y="393"/>
                </a:lnTo>
                <a:lnTo>
                  <a:pt x="239" y="394"/>
                </a:lnTo>
                <a:lnTo>
                  <a:pt x="238" y="396"/>
                </a:lnTo>
                <a:lnTo>
                  <a:pt x="236" y="396"/>
                </a:lnTo>
                <a:lnTo>
                  <a:pt x="235" y="398"/>
                </a:lnTo>
                <a:lnTo>
                  <a:pt x="234" y="399"/>
                </a:lnTo>
                <a:lnTo>
                  <a:pt x="231" y="401"/>
                </a:lnTo>
                <a:lnTo>
                  <a:pt x="230" y="400"/>
                </a:lnTo>
                <a:lnTo>
                  <a:pt x="229" y="400"/>
                </a:lnTo>
                <a:lnTo>
                  <a:pt x="228" y="401"/>
                </a:lnTo>
                <a:lnTo>
                  <a:pt x="228" y="402"/>
                </a:lnTo>
                <a:lnTo>
                  <a:pt x="228" y="403"/>
                </a:lnTo>
                <a:lnTo>
                  <a:pt x="227" y="403"/>
                </a:lnTo>
                <a:lnTo>
                  <a:pt x="225" y="403"/>
                </a:lnTo>
                <a:lnTo>
                  <a:pt x="223" y="403"/>
                </a:lnTo>
                <a:lnTo>
                  <a:pt x="222" y="401"/>
                </a:lnTo>
                <a:lnTo>
                  <a:pt x="221" y="399"/>
                </a:lnTo>
                <a:lnTo>
                  <a:pt x="218" y="398"/>
                </a:lnTo>
                <a:lnTo>
                  <a:pt x="218" y="400"/>
                </a:lnTo>
                <a:lnTo>
                  <a:pt x="217" y="401"/>
                </a:lnTo>
                <a:lnTo>
                  <a:pt x="218" y="402"/>
                </a:lnTo>
                <a:lnTo>
                  <a:pt x="222" y="403"/>
                </a:lnTo>
                <a:lnTo>
                  <a:pt x="222" y="404"/>
                </a:lnTo>
                <a:lnTo>
                  <a:pt x="222" y="406"/>
                </a:lnTo>
                <a:lnTo>
                  <a:pt x="223" y="407"/>
                </a:lnTo>
                <a:lnTo>
                  <a:pt x="223" y="408"/>
                </a:lnTo>
                <a:lnTo>
                  <a:pt x="221" y="409"/>
                </a:lnTo>
                <a:lnTo>
                  <a:pt x="218" y="409"/>
                </a:lnTo>
                <a:lnTo>
                  <a:pt x="218" y="411"/>
                </a:lnTo>
                <a:lnTo>
                  <a:pt x="218" y="413"/>
                </a:lnTo>
                <a:lnTo>
                  <a:pt x="218" y="411"/>
                </a:lnTo>
                <a:lnTo>
                  <a:pt x="219" y="412"/>
                </a:lnTo>
                <a:lnTo>
                  <a:pt x="222" y="413"/>
                </a:lnTo>
                <a:lnTo>
                  <a:pt x="221" y="413"/>
                </a:lnTo>
                <a:lnTo>
                  <a:pt x="222" y="414"/>
                </a:lnTo>
                <a:lnTo>
                  <a:pt x="222" y="416"/>
                </a:lnTo>
                <a:lnTo>
                  <a:pt x="225" y="416"/>
                </a:lnTo>
                <a:lnTo>
                  <a:pt x="228" y="416"/>
                </a:lnTo>
                <a:lnTo>
                  <a:pt x="226" y="418"/>
                </a:lnTo>
                <a:lnTo>
                  <a:pt x="225" y="419"/>
                </a:lnTo>
                <a:lnTo>
                  <a:pt x="224" y="418"/>
                </a:lnTo>
                <a:lnTo>
                  <a:pt x="225" y="418"/>
                </a:lnTo>
                <a:lnTo>
                  <a:pt x="225" y="417"/>
                </a:lnTo>
                <a:lnTo>
                  <a:pt x="223" y="417"/>
                </a:lnTo>
                <a:lnTo>
                  <a:pt x="223" y="419"/>
                </a:lnTo>
                <a:lnTo>
                  <a:pt x="225" y="421"/>
                </a:lnTo>
                <a:lnTo>
                  <a:pt x="224" y="421"/>
                </a:lnTo>
                <a:lnTo>
                  <a:pt x="223" y="422"/>
                </a:lnTo>
                <a:lnTo>
                  <a:pt x="61" y="624"/>
                </a:lnTo>
                <a:lnTo>
                  <a:pt x="58" y="627"/>
                </a:lnTo>
                <a:lnTo>
                  <a:pt x="57" y="630"/>
                </a:lnTo>
                <a:lnTo>
                  <a:pt x="56" y="633"/>
                </a:lnTo>
                <a:lnTo>
                  <a:pt x="57" y="635"/>
                </a:lnTo>
                <a:lnTo>
                  <a:pt x="55" y="638"/>
                </a:lnTo>
                <a:lnTo>
                  <a:pt x="53" y="638"/>
                </a:lnTo>
                <a:lnTo>
                  <a:pt x="50" y="644"/>
                </a:lnTo>
                <a:lnTo>
                  <a:pt x="54" y="648"/>
                </a:lnTo>
                <a:lnTo>
                  <a:pt x="57" y="648"/>
                </a:lnTo>
                <a:lnTo>
                  <a:pt x="57" y="649"/>
                </a:lnTo>
                <a:lnTo>
                  <a:pt x="55" y="652"/>
                </a:lnTo>
                <a:lnTo>
                  <a:pt x="53" y="655"/>
                </a:lnTo>
                <a:lnTo>
                  <a:pt x="50" y="658"/>
                </a:lnTo>
                <a:lnTo>
                  <a:pt x="46" y="661"/>
                </a:lnTo>
                <a:lnTo>
                  <a:pt x="45" y="663"/>
                </a:lnTo>
                <a:lnTo>
                  <a:pt x="44" y="665"/>
                </a:lnTo>
                <a:lnTo>
                  <a:pt x="46" y="665"/>
                </a:lnTo>
                <a:lnTo>
                  <a:pt x="50" y="664"/>
                </a:lnTo>
                <a:lnTo>
                  <a:pt x="53" y="662"/>
                </a:lnTo>
                <a:lnTo>
                  <a:pt x="56" y="659"/>
                </a:lnTo>
                <a:lnTo>
                  <a:pt x="55" y="663"/>
                </a:lnTo>
                <a:lnTo>
                  <a:pt x="52" y="665"/>
                </a:lnTo>
                <a:lnTo>
                  <a:pt x="54" y="666"/>
                </a:lnTo>
                <a:lnTo>
                  <a:pt x="57" y="665"/>
                </a:lnTo>
                <a:lnTo>
                  <a:pt x="58" y="662"/>
                </a:lnTo>
                <a:lnTo>
                  <a:pt x="57" y="660"/>
                </a:lnTo>
                <a:lnTo>
                  <a:pt x="61" y="659"/>
                </a:lnTo>
                <a:lnTo>
                  <a:pt x="67" y="658"/>
                </a:lnTo>
                <a:lnTo>
                  <a:pt x="68" y="655"/>
                </a:lnTo>
                <a:lnTo>
                  <a:pt x="68" y="653"/>
                </a:lnTo>
                <a:lnTo>
                  <a:pt x="69" y="653"/>
                </a:lnTo>
                <a:lnTo>
                  <a:pt x="71" y="650"/>
                </a:lnTo>
                <a:lnTo>
                  <a:pt x="74" y="650"/>
                </a:lnTo>
                <a:lnTo>
                  <a:pt x="78" y="650"/>
                </a:lnTo>
                <a:lnTo>
                  <a:pt x="74" y="655"/>
                </a:lnTo>
                <a:lnTo>
                  <a:pt x="78" y="658"/>
                </a:lnTo>
                <a:lnTo>
                  <a:pt x="83" y="653"/>
                </a:lnTo>
                <a:lnTo>
                  <a:pt x="84" y="650"/>
                </a:lnTo>
                <a:lnTo>
                  <a:pt x="87" y="648"/>
                </a:lnTo>
                <a:lnTo>
                  <a:pt x="88" y="647"/>
                </a:lnTo>
                <a:lnTo>
                  <a:pt x="91" y="648"/>
                </a:lnTo>
                <a:lnTo>
                  <a:pt x="95" y="644"/>
                </a:lnTo>
                <a:lnTo>
                  <a:pt x="95" y="640"/>
                </a:lnTo>
                <a:lnTo>
                  <a:pt x="96" y="641"/>
                </a:lnTo>
                <a:lnTo>
                  <a:pt x="95" y="646"/>
                </a:lnTo>
                <a:lnTo>
                  <a:pt x="97" y="645"/>
                </a:lnTo>
                <a:lnTo>
                  <a:pt x="101" y="641"/>
                </a:lnTo>
                <a:lnTo>
                  <a:pt x="104" y="640"/>
                </a:lnTo>
                <a:lnTo>
                  <a:pt x="104" y="638"/>
                </a:lnTo>
                <a:lnTo>
                  <a:pt x="101" y="638"/>
                </a:lnTo>
                <a:lnTo>
                  <a:pt x="104" y="637"/>
                </a:lnTo>
                <a:lnTo>
                  <a:pt x="105" y="636"/>
                </a:lnTo>
                <a:lnTo>
                  <a:pt x="105" y="635"/>
                </a:lnTo>
                <a:lnTo>
                  <a:pt x="107" y="631"/>
                </a:lnTo>
                <a:lnTo>
                  <a:pt x="109" y="628"/>
                </a:lnTo>
                <a:lnTo>
                  <a:pt x="107" y="625"/>
                </a:lnTo>
                <a:lnTo>
                  <a:pt x="107" y="624"/>
                </a:lnTo>
                <a:lnTo>
                  <a:pt x="109" y="624"/>
                </a:lnTo>
                <a:lnTo>
                  <a:pt x="110" y="622"/>
                </a:lnTo>
                <a:lnTo>
                  <a:pt x="111" y="618"/>
                </a:lnTo>
                <a:lnTo>
                  <a:pt x="109" y="617"/>
                </a:lnTo>
                <a:lnTo>
                  <a:pt x="109" y="620"/>
                </a:lnTo>
                <a:lnTo>
                  <a:pt x="106" y="622"/>
                </a:lnTo>
                <a:lnTo>
                  <a:pt x="105" y="619"/>
                </a:lnTo>
                <a:lnTo>
                  <a:pt x="106" y="615"/>
                </a:lnTo>
                <a:lnTo>
                  <a:pt x="108" y="613"/>
                </a:lnTo>
                <a:lnTo>
                  <a:pt x="110" y="610"/>
                </a:lnTo>
                <a:lnTo>
                  <a:pt x="109" y="607"/>
                </a:lnTo>
                <a:lnTo>
                  <a:pt x="109" y="603"/>
                </a:lnTo>
                <a:lnTo>
                  <a:pt x="107" y="607"/>
                </a:lnTo>
                <a:lnTo>
                  <a:pt x="106" y="606"/>
                </a:lnTo>
                <a:lnTo>
                  <a:pt x="106" y="602"/>
                </a:lnTo>
                <a:lnTo>
                  <a:pt x="105" y="602"/>
                </a:lnTo>
                <a:lnTo>
                  <a:pt x="105" y="606"/>
                </a:lnTo>
                <a:lnTo>
                  <a:pt x="101" y="605"/>
                </a:lnTo>
                <a:lnTo>
                  <a:pt x="100" y="603"/>
                </a:lnTo>
                <a:lnTo>
                  <a:pt x="100" y="602"/>
                </a:lnTo>
                <a:lnTo>
                  <a:pt x="98" y="603"/>
                </a:lnTo>
                <a:lnTo>
                  <a:pt x="99" y="604"/>
                </a:lnTo>
                <a:lnTo>
                  <a:pt x="97" y="605"/>
                </a:lnTo>
                <a:lnTo>
                  <a:pt x="96" y="603"/>
                </a:lnTo>
                <a:lnTo>
                  <a:pt x="98" y="602"/>
                </a:lnTo>
                <a:lnTo>
                  <a:pt x="98" y="601"/>
                </a:lnTo>
                <a:lnTo>
                  <a:pt x="97" y="600"/>
                </a:lnTo>
                <a:lnTo>
                  <a:pt x="95" y="600"/>
                </a:lnTo>
                <a:lnTo>
                  <a:pt x="92" y="601"/>
                </a:lnTo>
                <a:lnTo>
                  <a:pt x="91" y="602"/>
                </a:lnTo>
                <a:lnTo>
                  <a:pt x="92" y="605"/>
                </a:lnTo>
                <a:lnTo>
                  <a:pt x="92" y="606"/>
                </a:lnTo>
                <a:lnTo>
                  <a:pt x="91" y="606"/>
                </a:lnTo>
                <a:lnTo>
                  <a:pt x="92" y="607"/>
                </a:lnTo>
                <a:lnTo>
                  <a:pt x="88" y="610"/>
                </a:lnTo>
                <a:lnTo>
                  <a:pt x="87" y="608"/>
                </a:lnTo>
                <a:lnTo>
                  <a:pt x="88" y="606"/>
                </a:lnTo>
                <a:lnTo>
                  <a:pt x="85" y="605"/>
                </a:lnTo>
                <a:lnTo>
                  <a:pt x="85" y="602"/>
                </a:lnTo>
                <a:lnTo>
                  <a:pt x="84" y="602"/>
                </a:lnTo>
                <a:lnTo>
                  <a:pt x="83" y="602"/>
                </a:lnTo>
                <a:lnTo>
                  <a:pt x="79" y="604"/>
                </a:lnTo>
                <a:lnTo>
                  <a:pt x="80" y="605"/>
                </a:lnTo>
                <a:lnTo>
                  <a:pt x="81" y="607"/>
                </a:lnTo>
                <a:lnTo>
                  <a:pt x="80" y="607"/>
                </a:lnTo>
                <a:lnTo>
                  <a:pt x="78" y="607"/>
                </a:lnTo>
                <a:lnTo>
                  <a:pt x="78" y="608"/>
                </a:lnTo>
                <a:lnTo>
                  <a:pt x="76" y="607"/>
                </a:lnTo>
                <a:lnTo>
                  <a:pt x="76" y="604"/>
                </a:lnTo>
                <a:lnTo>
                  <a:pt x="73" y="605"/>
                </a:lnTo>
                <a:lnTo>
                  <a:pt x="74" y="607"/>
                </a:lnTo>
                <a:lnTo>
                  <a:pt x="75" y="609"/>
                </a:lnTo>
                <a:lnTo>
                  <a:pt x="74" y="610"/>
                </a:lnTo>
                <a:lnTo>
                  <a:pt x="72" y="609"/>
                </a:lnTo>
                <a:lnTo>
                  <a:pt x="72" y="610"/>
                </a:lnTo>
                <a:lnTo>
                  <a:pt x="74" y="611"/>
                </a:lnTo>
                <a:lnTo>
                  <a:pt x="74" y="613"/>
                </a:lnTo>
                <a:lnTo>
                  <a:pt x="74" y="614"/>
                </a:lnTo>
                <a:lnTo>
                  <a:pt x="75" y="615"/>
                </a:lnTo>
                <a:lnTo>
                  <a:pt x="74" y="615"/>
                </a:lnTo>
                <a:lnTo>
                  <a:pt x="78" y="620"/>
                </a:lnTo>
                <a:lnTo>
                  <a:pt x="78" y="624"/>
                </a:lnTo>
                <a:lnTo>
                  <a:pt x="79" y="627"/>
                </a:lnTo>
                <a:lnTo>
                  <a:pt x="79" y="630"/>
                </a:lnTo>
                <a:lnTo>
                  <a:pt x="80" y="632"/>
                </a:lnTo>
                <a:lnTo>
                  <a:pt x="79" y="633"/>
                </a:lnTo>
                <a:lnTo>
                  <a:pt x="78" y="633"/>
                </a:lnTo>
                <a:lnTo>
                  <a:pt x="76" y="632"/>
                </a:lnTo>
                <a:lnTo>
                  <a:pt x="74" y="633"/>
                </a:lnTo>
                <a:lnTo>
                  <a:pt x="73" y="629"/>
                </a:lnTo>
                <a:lnTo>
                  <a:pt x="71" y="628"/>
                </a:lnTo>
                <a:lnTo>
                  <a:pt x="73" y="628"/>
                </a:lnTo>
                <a:lnTo>
                  <a:pt x="74" y="627"/>
                </a:lnTo>
                <a:lnTo>
                  <a:pt x="73" y="625"/>
                </a:lnTo>
                <a:lnTo>
                  <a:pt x="71" y="625"/>
                </a:lnTo>
                <a:lnTo>
                  <a:pt x="70" y="624"/>
                </a:lnTo>
                <a:lnTo>
                  <a:pt x="70" y="623"/>
                </a:lnTo>
                <a:lnTo>
                  <a:pt x="67" y="624"/>
                </a:lnTo>
                <a:lnTo>
                  <a:pt x="65" y="623"/>
                </a:lnTo>
                <a:lnTo>
                  <a:pt x="67" y="620"/>
                </a:lnTo>
                <a:lnTo>
                  <a:pt x="65" y="620"/>
                </a:lnTo>
                <a:lnTo>
                  <a:pt x="61" y="622"/>
                </a:lnTo>
                <a:lnTo>
                  <a:pt x="63" y="623"/>
                </a:lnTo>
                <a:lnTo>
                  <a:pt x="61" y="624"/>
                </a:lnTo>
                <a:lnTo>
                  <a:pt x="223" y="422"/>
                </a:lnTo>
                <a:lnTo>
                  <a:pt x="113" y="696"/>
                </a:lnTo>
                <a:lnTo>
                  <a:pt x="115" y="699"/>
                </a:lnTo>
                <a:lnTo>
                  <a:pt x="115" y="702"/>
                </a:lnTo>
                <a:lnTo>
                  <a:pt x="118" y="701"/>
                </a:lnTo>
                <a:lnTo>
                  <a:pt x="119" y="696"/>
                </a:lnTo>
                <a:lnTo>
                  <a:pt x="121" y="690"/>
                </a:lnTo>
                <a:lnTo>
                  <a:pt x="125" y="686"/>
                </a:lnTo>
                <a:lnTo>
                  <a:pt x="127" y="682"/>
                </a:lnTo>
                <a:lnTo>
                  <a:pt x="128" y="681"/>
                </a:lnTo>
                <a:lnTo>
                  <a:pt x="132" y="674"/>
                </a:lnTo>
                <a:lnTo>
                  <a:pt x="133" y="670"/>
                </a:lnTo>
                <a:lnTo>
                  <a:pt x="133" y="664"/>
                </a:lnTo>
                <a:lnTo>
                  <a:pt x="136" y="660"/>
                </a:lnTo>
                <a:lnTo>
                  <a:pt x="139" y="657"/>
                </a:lnTo>
                <a:lnTo>
                  <a:pt x="140" y="659"/>
                </a:lnTo>
                <a:lnTo>
                  <a:pt x="143" y="656"/>
                </a:lnTo>
                <a:lnTo>
                  <a:pt x="145" y="654"/>
                </a:lnTo>
                <a:lnTo>
                  <a:pt x="145" y="651"/>
                </a:lnTo>
                <a:lnTo>
                  <a:pt x="139" y="650"/>
                </a:lnTo>
                <a:lnTo>
                  <a:pt x="143" y="648"/>
                </a:lnTo>
                <a:lnTo>
                  <a:pt x="141" y="643"/>
                </a:lnTo>
                <a:lnTo>
                  <a:pt x="143" y="640"/>
                </a:lnTo>
                <a:lnTo>
                  <a:pt x="143" y="638"/>
                </a:lnTo>
                <a:lnTo>
                  <a:pt x="141" y="635"/>
                </a:lnTo>
                <a:lnTo>
                  <a:pt x="137" y="640"/>
                </a:lnTo>
                <a:lnTo>
                  <a:pt x="134" y="643"/>
                </a:lnTo>
                <a:lnTo>
                  <a:pt x="130" y="647"/>
                </a:lnTo>
                <a:lnTo>
                  <a:pt x="127" y="648"/>
                </a:lnTo>
                <a:lnTo>
                  <a:pt x="128" y="650"/>
                </a:lnTo>
                <a:lnTo>
                  <a:pt x="126" y="653"/>
                </a:lnTo>
                <a:lnTo>
                  <a:pt x="127" y="655"/>
                </a:lnTo>
                <a:lnTo>
                  <a:pt x="125" y="658"/>
                </a:lnTo>
                <a:lnTo>
                  <a:pt x="125" y="659"/>
                </a:lnTo>
                <a:lnTo>
                  <a:pt x="123" y="660"/>
                </a:lnTo>
                <a:lnTo>
                  <a:pt x="122" y="666"/>
                </a:lnTo>
                <a:lnTo>
                  <a:pt x="119" y="670"/>
                </a:lnTo>
                <a:lnTo>
                  <a:pt x="118" y="676"/>
                </a:lnTo>
                <a:lnTo>
                  <a:pt x="115" y="680"/>
                </a:lnTo>
                <a:lnTo>
                  <a:pt x="115" y="686"/>
                </a:lnTo>
                <a:lnTo>
                  <a:pt x="113" y="690"/>
                </a:lnTo>
                <a:lnTo>
                  <a:pt x="112" y="693"/>
                </a:lnTo>
                <a:lnTo>
                  <a:pt x="113" y="696"/>
                </a:lnTo>
                <a:lnTo>
                  <a:pt x="223" y="422"/>
                </a:lnTo>
                <a:lnTo>
                  <a:pt x="166" y="602"/>
                </a:lnTo>
                <a:lnTo>
                  <a:pt x="161" y="604"/>
                </a:lnTo>
                <a:lnTo>
                  <a:pt x="157" y="605"/>
                </a:lnTo>
                <a:lnTo>
                  <a:pt x="152" y="605"/>
                </a:lnTo>
                <a:lnTo>
                  <a:pt x="153" y="606"/>
                </a:lnTo>
                <a:lnTo>
                  <a:pt x="158" y="607"/>
                </a:lnTo>
                <a:lnTo>
                  <a:pt x="163" y="607"/>
                </a:lnTo>
                <a:lnTo>
                  <a:pt x="163" y="605"/>
                </a:lnTo>
                <a:lnTo>
                  <a:pt x="165" y="606"/>
                </a:lnTo>
                <a:lnTo>
                  <a:pt x="163" y="607"/>
                </a:lnTo>
                <a:lnTo>
                  <a:pt x="166" y="608"/>
                </a:lnTo>
                <a:lnTo>
                  <a:pt x="167" y="609"/>
                </a:lnTo>
                <a:lnTo>
                  <a:pt x="165" y="612"/>
                </a:lnTo>
                <a:lnTo>
                  <a:pt x="174" y="614"/>
                </a:lnTo>
                <a:lnTo>
                  <a:pt x="176" y="613"/>
                </a:lnTo>
                <a:lnTo>
                  <a:pt x="178" y="612"/>
                </a:lnTo>
                <a:lnTo>
                  <a:pt x="176" y="610"/>
                </a:lnTo>
                <a:lnTo>
                  <a:pt x="180" y="609"/>
                </a:lnTo>
                <a:lnTo>
                  <a:pt x="180" y="607"/>
                </a:lnTo>
                <a:lnTo>
                  <a:pt x="185" y="607"/>
                </a:lnTo>
                <a:lnTo>
                  <a:pt x="190" y="606"/>
                </a:lnTo>
                <a:lnTo>
                  <a:pt x="195" y="604"/>
                </a:lnTo>
                <a:lnTo>
                  <a:pt x="197" y="602"/>
                </a:lnTo>
                <a:lnTo>
                  <a:pt x="196" y="601"/>
                </a:lnTo>
                <a:lnTo>
                  <a:pt x="184" y="606"/>
                </a:lnTo>
                <a:lnTo>
                  <a:pt x="179" y="605"/>
                </a:lnTo>
                <a:lnTo>
                  <a:pt x="178" y="604"/>
                </a:lnTo>
                <a:lnTo>
                  <a:pt x="176" y="605"/>
                </a:lnTo>
                <a:lnTo>
                  <a:pt x="175" y="605"/>
                </a:lnTo>
                <a:lnTo>
                  <a:pt x="177" y="602"/>
                </a:lnTo>
                <a:lnTo>
                  <a:pt x="174" y="603"/>
                </a:lnTo>
                <a:lnTo>
                  <a:pt x="174" y="605"/>
                </a:lnTo>
                <a:lnTo>
                  <a:pt x="172" y="605"/>
                </a:lnTo>
                <a:lnTo>
                  <a:pt x="171" y="602"/>
                </a:lnTo>
                <a:lnTo>
                  <a:pt x="169" y="604"/>
                </a:lnTo>
                <a:lnTo>
                  <a:pt x="166" y="602"/>
                </a:lnTo>
                <a:lnTo>
                  <a:pt x="223" y="422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61" name="Freeform 217"/>
          <p:cNvSpPr>
            <a:spLocks/>
          </p:cNvSpPr>
          <p:nvPr/>
        </p:nvSpPr>
        <p:spPr bwMode="auto">
          <a:xfrm>
            <a:off x="4431904" y="2178051"/>
            <a:ext cx="662119" cy="1368425"/>
          </a:xfrm>
          <a:custGeom>
            <a:avLst/>
            <a:gdLst>
              <a:gd name="T0" fmla="*/ 2147483647 w 417"/>
              <a:gd name="T1" fmla="*/ 2147483647 h 862"/>
              <a:gd name="T2" fmla="*/ 2147483647 w 417"/>
              <a:gd name="T3" fmla="*/ 2147483647 h 862"/>
              <a:gd name="T4" fmla="*/ 2147483647 w 417"/>
              <a:gd name="T5" fmla="*/ 2147483647 h 862"/>
              <a:gd name="T6" fmla="*/ 2147483647 w 417"/>
              <a:gd name="T7" fmla="*/ 2147483647 h 862"/>
              <a:gd name="T8" fmla="*/ 2147483647 w 417"/>
              <a:gd name="T9" fmla="*/ 2147483647 h 862"/>
              <a:gd name="T10" fmla="*/ 2147483647 w 417"/>
              <a:gd name="T11" fmla="*/ 2147483647 h 862"/>
              <a:gd name="T12" fmla="*/ 2147483647 w 417"/>
              <a:gd name="T13" fmla="*/ 2147483647 h 862"/>
              <a:gd name="T14" fmla="*/ 2147483647 w 417"/>
              <a:gd name="T15" fmla="*/ 2147483647 h 862"/>
              <a:gd name="T16" fmla="*/ 2147483647 w 417"/>
              <a:gd name="T17" fmla="*/ 2147483647 h 862"/>
              <a:gd name="T18" fmla="*/ 2147483647 w 417"/>
              <a:gd name="T19" fmla="*/ 2147483647 h 862"/>
              <a:gd name="T20" fmla="*/ 2147483647 w 417"/>
              <a:gd name="T21" fmla="*/ 2147483647 h 862"/>
              <a:gd name="T22" fmla="*/ 2147483647 w 417"/>
              <a:gd name="T23" fmla="*/ 2147483647 h 862"/>
              <a:gd name="T24" fmla="*/ 2147483647 w 417"/>
              <a:gd name="T25" fmla="*/ 2147483647 h 862"/>
              <a:gd name="T26" fmla="*/ 2147483647 w 417"/>
              <a:gd name="T27" fmla="*/ 2147483647 h 862"/>
              <a:gd name="T28" fmla="*/ 2147483647 w 417"/>
              <a:gd name="T29" fmla="*/ 2147483647 h 862"/>
              <a:gd name="T30" fmla="*/ 2147483647 w 417"/>
              <a:gd name="T31" fmla="*/ 2147483647 h 862"/>
              <a:gd name="T32" fmla="*/ 2147483647 w 417"/>
              <a:gd name="T33" fmla="*/ 2147483647 h 862"/>
              <a:gd name="T34" fmla="*/ 2147483647 w 417"/>
              <a:gd name="T35" fmla="*/ 2147483647 h 862"/>
              <a:gd name="T36" fmla="*/ 2147483647 w 417"/>
              <a:gd name="T37" fmla="*/ 2147483647 h 862"/>
              <a:gd name="T38" fmla="*/ 2147483647 w 417"/>
              <a:gd name="T39" fmla="*/ 2147483647 h 862"/>
              <a:gd name="T40" fmla="*/ 2147483647 w 417"/>
              <a:gd name="T41" fmla="*/ 2147483647 h 862"/>
              <a:gd name="T42" fmla="*/ 2147483647 w 417"/>
              <a:gd name="T43" fmla="*/ 2147483647 h 862"/>
              <a:gd name="T44" fmla="*/ 2147483647 w 417"/>
              <a:gd name="T45" fmla="*/ 2147483647 h 862"/>
              <a:gd name="T46" fmla="*/ 2147483647 w 417"/>
              <a:gd name="T47" fmla="*/ 2147483647 h 862"/>
              <a:gd name="T48" fmla="*/ 2147483647 w 417"/>
              <a:gd name="T49" fmla="*/ 2147483647 h 862"/>
              <a:gd name="T50" fmla="*/ 2147483647 w 417"/>
              <a:gd name="T51" fmla="*/ 2147483647 h 862"/>
              <a:gd name="T52" fmla="*/ 2147483647 w 417"/>
              <a:gd name="T53" fmla="*/ 2147483647 h 862"/>
              <a:gd name="T54" fmla="*/ 2147483647 w 417"/>
              <a:gd name="T55" fmla="*/ 2147483647 h 862"/>
              <a:gd name="T56" fmla="*/ 2147483647 w 417"/>
              <a:gd name="T57" fmla="*/ 2147483647 h 862"/>
              <a:gd name="T58" fmla="*/ 2147483647 w 417"/>
              <a:gd name="T59" fmla="*/ 2147483647 h 862"/>
              <a:gd name="T60" fmla="*/ 2147483647 w 417"/>
              <a:gd name="T61" fmla="*/ 2147483647 h 862"/>
              <a:gd name="T62" fmla="*/ 2147483647 w 417"/>
              <a:gd name="T63" fmla="*/ 2147483647 h 862"/>
              <a:gd name="T64" fmla="*/ 2147483647 w 417"/>
              <a:gd name="T65" fmla="*/ 2147483647 h 862"/>
              <a:gd name="T66" fmla="*/ 2147483647 w 417"/>
              <a:gd name="T67" fmla="*/ 2147483647 h 862"/>
              <a:gd name="T68" fmla="*/ 2147483647 w 417"/>
              <a:gd name="T69" fmla="*/ 2147483647 h 862"/>
              <a:gd name="T70" fmla="*/ 2147483647 w 417"/>
              <a:gd name="T71" fmla="*/ 2147483647 h 862"/>
              <a:gd name="T72" fmla="*/ 2147483647 w 417"/>
              <a:gd name="T73" fmla="*/ 2147483647 h 862"/>
              <a:gd name="T74" fmla="*/ 2147483647 w 417"/>
              <a:gd name="T75" fmla="*/ 2147483647 h 862"/>
              <a:gd name="T76" fmla="*/ 2147483647 w 417"/>
              <a:gd name="T77" fmla="*/ 2147483647 h 862"/>
              <a:gd name="T78" fmla="*/ 2147483647 w 417"/>
              <a:gd name="T79" fmla="*/ 2147483647 h 862"/>
              <a:gd name="T80" fmla="*/ 2147483647 w 417"/>
              <a:gd name="T81" fmla="*/ 2147483647 h 862"/>
              <a:gd name="T82" fmla="*/ 2147483647 w 417"/>
              <a:gd name="T83" fmla="*/ 2147483647 h 862"/>
              <a:gd name="T84" fmla="*/ 2147483647 w 417"/>
              <a:gd name="T85" fmla="*/ 2147483647 h 862"/>
              <a:gd name="T86" fmla="*/ 2147483647 w 417"/>
              <a:gd name="T87" fmla="*/ 2147483647 h 862"/>
              <a:gd name="T88" fmla="*/ 2147483647 w 417"/>
              <a:gd name="T89" fmla="*/ 2147483647 h 862"/>
              <a:gd name="T90" fmla="*/ 2147483647 w 417"/>
              <a:gd name="T91" fmla="*/ 2147483647 h 862"/>
              <a:gd name="T92" fmla="*/ 2147483647 w 417"/>
              <a:gd name="T93" fmla="*/ 2147483647 h 862"/>
              <a:gd name="T94" fmla="*/ 2147483647 w 417"/>
              <a:gd name="T95" fmla="*/ 2147483647 h 862"/>
              <a:gd name="T96" fmla="*/ 2147483647 w 417"/>
              <a:gd name="T97" fmla="*/ 2147483647 h 862"/>
              <a:gd name="T98" fmla="*/ 2147483647 w 417"/>
              <a:gd name="T99" fmla="*/ 2147483647 h 862"/>
              <a:gd name="T100" fmla="*/ 2147483647 w 417"/>
              <a:gd name="T101" fmla="*/ 2147483647 h 862"/>
              <a:gd name="T102" fmla="*/ 2147483647 w 417"/>
              <a:gd name="T103" fmla="*/ 2147483647 h 862"/>
              <a:gd name="T104" fmla="*/ 2147483647 w 417"/>
              <a:gd name="T105" fmla="*/ 2147483647 h 862"/>
              <a:gd name="T106" fmla="*/ 2147483647 w 417"/>
              <a:gd name="T107" fmla="*/ 2147483647 h 862"/>
              <a:gd name="T108" fmla="*/ 2147483647 w 417"/>
              <a:gd name="T109" fmla="*/ 2147483647 h 862"/>
              <a:gd name="T110" fmla="*/ 2147483647 w 417"/>
              <a:gd name="T111" fmla="*/ 2147483647 h 862"/>
              <a:gd name="T112" fmla="*/ 2147483647 w 417"/>
              <a:gd name="T113" fmla="*/ 2147483647 h 862"/>
              <a:gd name="T114" fmla="*/ 2147483647 w 417"/>
              <a:gd name="T115" fmla="*/ 2147483647 h 862"/>
              <a:gd name="T116" fmla="*/ 2147483647 w 417"/>
              <a:gd name="T117" fmla="*/ 2147483647 h 862"/>
              <a:gd name="T118" fmla="*/ 2147483647 w 417"/>
              <a:gd name="T119" fmla="*/ 2147483647 h 862"/>
              <a:gd name="T120" fmla="*/ 2147483647 w 417"/>
              <a:gd name="T121" fmla="*/ 2147483647 h 862"/>
              <a:gd name="T122" fmla="*/ 2147483647 w 417"/>
              <a:gd name="T123" fmla="*/ 2147483647 h 8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7" h="862">
                <a:moveTo>
                  <a:pt x="223" y="422"/>
                </a:moveTo>
                <a:lnTo>
                  <a:pt x="222" y="430"/>
                </a:lnTo>
                <a:lnTo>
                  <a:pt x="221" y="431"/>
                </a:lnTo>
                <a:lnTo>
                  <a:pt x="222" y="431"/>
                </a:lnTo>
                <a:lnTo>
                  <a:pt x="222" y="432"/>
                </a:lnTo>
                <a:lnTo>
                  <a:pt x="221" y="433"/>
                </a:lnTo>
                <a:lnTo>
                  <a:pt x="221" y="434"/>
                </a:lnTo>
                <a:lnTo>
                  <a:pt x="218" y="435"/>
                </a:lnTo>
                <a:lnTo>
                  <a:pt x="219" y="438"/>
                </a:lnTo>
                <a:lnTo>
                  <a:pt x="219" y="439"/>
                </a:lnTo>
                <a:lnTo>
                  <a:pt x="219" y="440"/>
                </a:lnTo>
                <a:lnTo>
                  <a:pt x="218" y="441"/>
                </a:lnTo>
                <a:lnTo>
                  <a:pt x="218" y="442"/>
                </a:lnTo>
                <a:lnTo>
                  <a:pt x="219" y="444"/>
                </a:lnTo>
                <a:lnTo>
                  <a:pt x="222" y="444"/>
                </a:lnTo>
                <a:lnTo>
                  <a:pt x="222" y="445"/>
                </a:lnTo>
                <a:lnTo>
                  <a:pt x="221" y="446"/>
                </a:lnTo>
                <a:lnTo>
                  <a:pt x="221" y="447"/>
                </a:lnTo>
                <a:lnTo>
                  <a:pt x="222" y="450"/>
                </a:lnTo>
                <a:lnTo>
                  <a:pt x="223" y="449"/>
                </a:lnTo>
                <a:lnTo>
                  <a:pt x="225" y="450"/>
                </a:lnTo>
                <a:lnTo>
                  <a:pt x="226" y="450"/>
                </a:lnTo>
                <a:lnTo>
                  <a:pt x="226" y="452"/>
                </a:lnTo>
                <a:lnTo>
                  <a:pt x="225" y="454"/>
                </a:lnTo>
                <a:lnTo>
                  <a:pt x="225" y="456"/>
                </a:lnTo>
                <a:lnTo>
                  <a:pt x="223" y="456"/>
                </a:lnTo>
                <a:lnTo>
                  <a:pt x="222" y="454"/>
                </a:lnTo>
                <a:lnTo>
                  <a:pt x="222" y="452"/>
                </a:lnTo>
                <a:lnTo>
                  <a:pt x="219" y="453"/>
                </a:lnTo>
                <a:lnTo>
                  <a:pt x="218" y="453"/>
                </a:lnTo>
                <a:lnTo>
                  <a:pt x="216" y="454"/>
                </a:lnTo>
                <a:lnTo>
                  <a:pt x="216" y="456"/>
                </a:lnTo>
                <a:lnTo>
                  <a:pt x="216" y="458"/>
                </a:lnTo>
                <a:lnTo>
                  <a:pt x="214" y="459"/>
                </a:lnTo>
                <a:lnTo>
                  <a:pt x="214" y="461"/>
                </a:lnTo>
                <a:lnTo>
                  <a:pt x="216" y="461"/>
                </a:lnTo>
                <a:lnTo>
                  <a:pt x="215" y="462"/>
                </a:lnTo>
                <a:lnTo>
                  <a:pt x="214" y="463"/>
                </a:lnTo>
                <a:lnTo>
                  <a:pt x="214" y="464"/>
                </a:lnTo>
                <a:lnTo>
                  <a:pt x="214" y="466"/>
                </a:lnTo>
                <a:lnTo>
                  <a:pt x="214" y="467"/>
                </a:lnTo>
                <a:lnTo>
                  <a:pt x="215" y="468"/>
                </a:lnTo>
                <a:lnTo>
                  <a:pt x="216" y="467"/>
                </a:lnTo>
                <a:lnTo>
                  <a:pt x="217" y="469"/>
                </a:lnTo>
                <a:lnTo>
                  <a:pt x="216" y="469"/>
                </a:lnTo>
                <a:lnTo>
                  <a:pt x="214" y="470"/>
                </a:lnTo>
                <a:lnTo>
                  <a:pt x="213" y="470"/>
                </a:lnTo>
                <a:lnTo>
                  <a:pt x="213" y="471"/>
                </a:lnTo>
                <a:lnTo>
                  <a:pt x="214" y="472"/>
                </a:lnTo>
                <a:lnTo>
                  <a:pt x="214" y="474"/>
                </a:lnTo>
                <a:lnTo>
                  <a:pt x="215" y="475"/>
                </a:lnTo>
                <a:lnTo>
                  <a:pt x="217" y="476"/>
                </a:lnTo>
                <a:lnTo>
                  <a:pt x="218" y="476"/>
                </a:lnTo>
                <a:lnTo>
                  <a:pt x="218" y="477"/>
                </a:lnTo>
                <a:lnTo>
                  <a:pt x="218" y="478"/>
                </a:lnTo>
                <a:lnTo>
                  <a:pt x="216" y="478"/>
                </a:lnTo>
                <a:lnTo>
                  <a:pt x="216" y="479"/>
                </a:lnTo>
                <a:lnTo>
                  <a:pt x="217" y="481"/>
                </a:lnTo>
                <a:lnTo>
                  <a:pt x="216" y="482"/>
                </a:lnTo>
                <a:lnTo>
                  <a:pt x="216" y="484"/>
                </a:lnTo>
                <a:lnTo>
                  <a:pt x="217" y="484"/>
                </a:lnTo>
                <a:lnTo>
                  <a:pt x="216" y="485"/>
                </a:lnTo>
                <a:lnTo>
                  <a:pt x="216" y="486"/>
                </a:lnTo>
                <a:lnTo>
                  <a:pt x="216" y="487"/>
                </a:lnTo>
                <a:lnTo>
                  <a:pt x="217" y="488"/>
                </a:lnTo>
                <a:lnTo>
                  <a:pt x="217" y="489"/>
                </a:lnTo>
                <a:lnTo>
                  <a:pt x="217" y="492"/>
                </a:lnTo>
                <a:lnTo>
                  <a:pt x="216" y="494"/>
                </a:lnTo>
                <a:lnTo>
                  <a:pt x="216" y="495"/>
                </a:lnTo>
                <a:lnTo>
                  <a:pt x="218" y="495"/>
                </a:lnTo>
                <a:lnTo>
                  <a:pt x="218" y="496"/>
                </a:lnTo>
                <a:lnTo>
                  <a:pt x="217" y="497"/>
                </a:lnTo>
                <a:lnTo>
                  <a:pt x="216" y="497"/>
                </a:lnTo>
                <a:lnTo>
                  <a:pt x="216" y="499"/>
                </a:lnTo>
                <a:lnTo>
                  <a:pt x="218" y="499"/>
                </a:lnTo>
                <a:lnTo>
                  <a:pt x="218" y="501"/>
                </a:lnTo>
                <a:lnTo>
                  <a:pt x="218" y="502"/>
                </a:lnTo>
                <a:lnTo>
                  <a:pt x="221" y="502"/>
                </a:lnTo>
                <a:lnTo>
                  <a:pt x="222" y="504"/>
                </a:lnTo>
                <a:lnTo>
                  <a:pt x="223" y="504"/>
                </a:lnTo>
                <a:lnTo>
                  <a:pt x="222" y="507"/>
                </a:lnTo>
                <a:lnTo>
                  <a:pt x="221" y="507"/>
                </a:lnTo>
                <a:lnTo>
                  <a:pt x="222" y="507"/>
                </a:lnTo>
                <a:lnTo>
                  <a:pt x="223" y="509"/>
                </a:lnTo>
                <a:lnTo>
                  <a:pt x="222" y="509"/>
                </a:lnTo>
                <a:lnTo>
                  <a:pt x="224" y="509"/>
                </a:lnTo>
                <a:lnTo>
                  <a:pt x="225" y="510"/>
                </a:lnTo>
                <a:lnTo>
                  <a:pt x="223" y="512"/>
                </a:lnTo>
                <a:lnTo>
                  <a:pt x="222" y="514"/>
                </a:lnTo>
                <a:lnTo>
                  <a:pt x="219" y="515"/>
                </a:lnTo>
                <a:lnTo>
                  <a:pt x="222" y="515"/>
                </a:lnTo>
                <a:lnTo>
                  <a:pt x="224" y="517"/>
                </a:lnTo>
                <a:lnTo>
                  <a:pt x="225" y="517"/>
                </a:lnTo>
                <a:lnTo>
                  <a:pt x="227" y="517"/>
                </a:lnTo>
                <a:lnTo>
                  <a:pt x="228" y="517"/>
                </a:lnTo>
                <a:lnTo>
                  <a:pt x="231" y="515"/>
                </a:lnTo>
                <a:lnTo>
                  <a:pt x="235" y="516"/>
                </a:lnTo>
                <a:lnTo>
                  <a:pt x="235" y="519"/>
                </a:lnTo>
                <a:lnTo>
                  <a:pt x="235" y="521"/>
                </a:lnTo>
                <a:lnTo>
                  <a:pt x="235" y="523"/>
                </a:lnTo>
                <a:lnTo>
                  <a:pt x="238" y="525"/>
                </a:lnTo>
                <a:lnTo>
                  <a:pt x="239" y="525"/>
                </a:lnTo>
                <a:lnTo>
                  <a:pt x="239" y="523"/>
                </a:lnTo>
                <a:lnTo>
                  <a:pt x="239" y="522"/>
                </a:lnTo>
                <a:lnTo>
                  <a:pt x="240" y="521"/>
                </a:lnTo>
                <a:lnTo>
                  <a:pt x="241" y="522"/>
                </a:lnTo>
                <a:lnTo>
                  <a:pt x="242" y="520"/>
                </a:lnTo>
                <a:lnTo>
                  <a:pt x="243" y="519"/>
                </a:lnTo>
                <a:lnTo>
                  <a:pt x="245" y="519"/>
                </a:lnTo>
                <a:lnTo>
                  <a:pt x="247" y="519"/>
                </a:lnTo>
                <a:lnTo>
                  <a:pt x="249" y="518"/>
                </a:lnTo>
                <a:lnTo>
                  <a:pt x="249" y="519"/>
                </a:lnTo>
                <a:lnTo>
                  <a:pt x="249" y="521"/>
                </a:lnTo>
                <a:lnTo>
                  <a:pt x="249" y="523"/>
                </a:lnTo>
                <a:lnTo>
                  <a:pt x="249" y="524"/>
                </a:lnTo>
                <a:lnTo>
                  <a:pt x="250" y="524"/>
                </a:lnTo>
                <a:lnTo>
                  <a:pt x="251" y="524"/>
                </a:lnTo>
                <a:lnTo>
                  <a:pt x="252" y="525"/>
                </a:lnTo>
                <a:lnTo>
                  <a:pt x="253" y="527"/>
                </a:lnTo>
                <a:lnTo>
                  <a:pt x="255" y="529"/>
                </a:lnTo>
                <a:lnTo>
                  <a:pt x="256" y="530"/>
                </a:lnTo>
                <a:lnTo>
                  <a:pt x="258" y="532"/>
                </a:lnTo>
                <a:lnTo>
                  <a:pt x="260" y="532"/>
                </a:lnTo>
                <a:lnTo>
                  <a:pt x="258" y="533"/>
                </a:lnTo>
                <a:lnTo>
                  <a:pt x="260" y="534"/>
                </a:lnTo>
                <a:lnTo>
                  <a:pt x="261" y="533"/>
                </a:lnTo>
                <a:lnTo>
                  <a:pt x="262" y="532"/>
                </a:lnTo>
                <a:lnTo>
                  <a:pt x="263" y="532"/>
                </a:lnTo>
                <a:lnTo>
                  <a:pt x="265" y="534"/>
                </a:lnTo>
                <a:lnTo>
                  <a:pt x="266" y="534"/>
                </a:lnTo>
                <a:lnTo>
                  <a:pt x="267" y="535"/>
                </a:lnTo>
                <a:lnTo>
                  <a:pt x="268" y="536"/>
                </a:lnTo>
                <a:lnTo>
                  <a:pt x="267" y="537"/>
                </a:lnTo>
                <a:lnTo>
                  <a:pt x="269" y="537"/>
                </a:lnTo>
                <a:lnTo>
                  <a:pt x="271" y="538"/>
                </a:lnTo>
                <a:lnTo>
                  <a:pt x="273" y="538"/>
                </a:lnTo>
                <a:lnTo>
                  <a:pt x="273" y="539"/>
                </a:lnTo>
                <a:lnTo>
                  <a:pt x="273" y="540"/>
                </a:lnTo>
                <a:lnTo>
                  <a:pt x="271" y="540"/>
                </a:lnTo>
                <a:lnTo>
                  <a:pt x="269" y="540"/>
                </a:lnTo>
                <a:lnTo>
                  <a:pt x="268" y="540"/>
                </a:lnTo>
                <a:lnTo>
                  <a:pt x="266" y="539"/>
                </a:lnTo>
                <a:lnTo>
                  <a:pt x="265" y="539"/>
                </a:lnTo>
                <a:lnTo>
                  <a:pt x="266" y="541"/>
                </a:lnTo>
                <a:lnTo>
                  <a:pt x="267" y="542"/>
                </a:lnTo>
                <a:lnTo>
                  <a:pt x="268" y="543"/>
                </a:lnTo>
                <a:lnTo>
                  <a:pt x="269" y="544"/>
                </a:lnTo>
                <a:lnTo>
                  <a:pt x="270" y="544"/>
                </a:lnTo>
                <a:lnTo>
                  <a:pt x="273" y="545"/>
                </a:lnTo>
                <a:lnTo>
                  <a:pt x="274" y="545"/>
                </a:lnTo>
                <a:lnTo>
                  <a:pt x="276" y="546"/>
                </a:lnTo>
                <a:lnTo>
                  <a:pt x="277" y="547"/>
                </a:lnTo>
                <a:lnTo>
                  <a:pt x="279" y="547"/>
                </a:lnTo>
                <a:lnTo>
                  <a:pt x="280" y="547"/>
                </a:lnTo>
                <a:lnTo>
                  <a:pt x="281" y="548"/>
                </a:lnTo>
                <a:lnTo>
                  <a:pt x="282" y="551"/>
                </a:lnTo>
                <a:lnTo>
                  <a:pt x="283" y="553"/>
                </a:lnTo>
                <a:lnTo>
                  <a:pt x="283" y="555"/>
                </a:lnTo>
                <a:lnTo>
                  <a:pt x="286" y="557"/>
                </a:lnTo>
                <a:lnTo>
                  <a:pt x="286" y="558"/>
                </a:lnTo>
                <a:lnTo>
                  <a:pt x="287" y="558"/>
                </a:lnTo>
                <a:lnTo>
                  <a:pt x="289" y="560"/>
                </a:lnTo>
                <a:lnTo>
                  <a:pt x="290" y="560"/>
                </a:lnTo>
                <a:lnTo>
                  <a:pt x="291" y="560"/>
                </a:lnTo>
                <a:lnTo>
                  <a:pt x="293" y="560"/>
                </a:lnTo>
                <a:lnTo>
                  <a:pt x="293" y="561"/>
                </a:lnTo>
                <a:lnTo>
                  <a:pt x="293" y="563"/>
                </a:lnTo>
                <a:lnTo>
                  <a:pt x="292" y="564"/>
                </a:lnTo>
                <a:lnTo>
                  <a:pt x="290" y="565"/>
                </a:lnTo>
                <a:lnTo>
                  <a:pt x="290" y="566"/>
                </a:lnTo>
                <a:lnTo>
                  <a:pt x="290" y="567"/>
                </a:lnTo>
                <a:lnTo>
                  <a:pt x="292" y="567"/>
                </a:lnTo>
                <a:lnTo>
                  <a:pt x="293" y="569"/>
                </a:lnTo>
                <a:lnTo>
                  <a:pt x="290" y="570"/>
                </a:lnTo>
                <a:lnTo>
                  <a:pt x="289" y="572"/>
                </a:lnTo>
                <a:lnTo>
                  <a:pt x="287" y="571"/>
                </a:lnTo>
                <a:lnTo>
                  <a:pt x="283" y="572"/>
                </a:lnTo>
                <a:lnTo>
                  <a:pt x="281" y="574"/>
                </a:lnTo>
                <a:lnTo>
                  <a:pt x="279" y="576"/>
                </a:lnTo>
                <a:lnTo>
                  <a:pt x="281" y="578"/>
                </a:lnTo>
                <a:lnTo>
                  <a:pt x="279" y="579"/>
                </a:lnTo>
                <a:lnTo>
                  <a:pt x="277" y="581"/>
                </a:lnTo>
                <a:lnTo>
                  <a:pt x="274" y="583"/>
                </a:lnTo>
                <a:lnTo>
                  <a:pt x="273" y="585"/>
                </a:lnTo>
                <a:lnTo>
                  <a:pt x="269" y="587"/>
                </a:lnTo>
                <a:lnTo>
                  <a:pt x="268" y="588"/>
                </a:lnTo>
                <a:lnTo>
                  <a:pt x="266" y="588"/>
                </a:lnTo>
                <a:lnTo>
                  <a:pt x="265" y="587"/>
                </a:lnTo>
                <a:lnTo>
                  <a:pt x="265" y="589"/>
                </a:lnTo>
                <a:lnTo>
                  <a:pt x="266" y="590"/>
                </a:lnTo>
                <a:lnTo>
                  <a:pt x="266" y="591"/>
                </a:lnTo>
                <a:lnTo>
                  <a:pt x="266" y="592"/>
                </a:lnTo>
                <a:lnTo>
                  <a:pt x="268" y="592"/>
                </a:lnTo>
                <a:lnTo>
                  <a:pt x="270" y="592"/>
                </a:lnTo>
                <a:lnTo>
                  <a:pt x="269" y="591"/>
                </a:lnTo>
                <a:lnTo>
                  <a:pt x="270" y="590"/>
                </a:lnTo>
                <a:lnTo>
                  <a:pt x="273" y="590"/>
                </a:lnTo>
                <a:lnTo>
                  <a:pt x="275" y="592"/>
                </a:lnTo>
                <a:lnTo>
                  <a:pt x="276" y="592"/>
                </a:lnTo>
                <a:lnTo>
                  <a:pt x="277" y="593"/>
                </a:lnTo>
                <a:lnTo>
                  <a:pt x="279" y="593"/>
                </a:lnTo>
                <a:lnTo>
                  <a:pt x="281" y="592"/>
                </a:lnTo>
                <a:lnTo>
                  <a:pt x="282" y="595"/>
                </a:lnTo>
                <a:lnTo>
                  <a:pt x="282" y="597"/>
                </a:lnTo>
                <a:lnTo>
                  <a:pt x="280" y="597"/>
                </a:lnTo>
                <a:lnTo>
                  <a:pt x="279" y="597"/>
                </a:lnTo>
                <a:lnTo>
                  <a:pt x="280" y="598"/>
                </a:lnTo>
                <a:lnTo>
                  <a:pt x="281" y="599"/>
                </a:lnTo>
                <a:lnTo>
                  <a:pt x="283" y="597"/>
                </a:lnTo>
                <a:lnTo>
                  <a:pt x="284" y="597"/>
                </a:lnTo>
                <a:lnTo>
                  <a:pt x="286" y="599"/>
                </a:lnTo>
                <a:lnTo>
                  <a:pt x="283" y="600"/>
                </a:lnTo>
                <a:lnTo>
                  <a:pt x="282" y="600"/>
                </a:lnTo>
                <a:lnTo>
                  <a:pt x="279" y="601"/>
                </a:lnTo>
                <a:lnTo>
                  <a:pt x="277" y="602"/>
                </a:lnTo>
                <a:lnTo>
                  <a:pt x="275" y="603"/>
                </a:lnTo>
                <a:lnTo>
                  <a:pt x="273" y="602"/>
                </a:lnTo>
                <a:lnTo>
                  <a:pt x="270" y="600"/>
                </a:lnTo>
                <a:lnTo>
                  <a:pt x="269" y="600"/>
                </a:lnTo>
                <a:lnTo>
                  <a:pt x="266" y="602"/>
                </a:lnTo>
                <a:lnTo>
                  <a:pt x="269" y="603"/>
                </a:lnTo>
                <a:lnTo>
                  <a:pt x="271" y="605"/>
                </a:lnTo>
                <a:lnTo>
                  <a:pt x="273" y="607"/>
                </a:lnTo>
                <a:lnTo>
                  <a:pt x="269" y="609"/>
                </a:lnTo>
                <a:lnTo>
                  <a:pt x="268" y="610"/>
                </a:lnTo>
                <a:lnTo>
                  <a:pt x="266" y="610"/>
                </a:lnTo>
                <a:lnTo>
                  <a:pt x="268" y="610"/>
                </a:lnTo>
                <a:lnTo>
                  <a:pt x="270" y="610"/>
                </a:lnTo>
                <a:lnTo>
                  <a:pt x="269" y="611"/>
                </a:lnTo>
                <a:lnTo>
                  <a:pt x="268" y="612"/>
                </a:lnTo>
                <a:lnTo>
                  <a:pt x="266" y="613"/>
                </a:lnTo>
                <a:lnTo>
                  <a:pt x="263" y="614"/>
                </a:lnTo>
                <a:lnTo>
                  <a:pt x="264" y="613"/>
                </a:lnTo>
                <a:lnTo>
                  <a:pt x="264" y="610"/>
                </a:lnTo>
                <a:lnTo>
                  <a:pt x="263" y="610"/>
                </a:lnTo>
                <a:lnTo>
                  <a:pt x="263" y="613"/>
                </a:lnTo>
                <a:lnTo>
                  <a:pt x="260" y="614"/>
                </a:lnTo>
                <a:lnTo>
                  <a:pt x="260" y="615"/>
                </a:lnTo>
                <a:lnTo>
                  <a:pt x="257" y="617"/>
                </a:lnTo>
                <a:lnTo>
                  <a:pt x="256" y="618"/>
                </a:lnTo>
                <a:lnTo>
                  <a:pt x="255" y="620"/>
                </a:lnTo>
                <a:lnTo>
                  <a:pt x="256" y="621"/>
                </a:lnTo>
                <a:lnTo>
                  <a:pt x="256" y="623"/>
                </a:lnTo>
                <a:lnTo>
                  <a:pt x="255" y="625"/>
                </a:lnTo>
                <a:lnTo>
                  <a:pt x="254" y="628"/>
                </a:lnTo>
                <a:lnTo>
                  <a:pt x="255" y="630"/>
                </a:lnTo>
                <a:lnTo>
                  <a:pt x="253" y="632"/>
                </a:lnTo>
                <a:lnTo>
                  <a:pt x="252" y="631"/>
                </a:lnTo>
                <a:lnTo>
                  <a:pt x="250" y="630"/>
                </a:lnTo>
                <a:lnTo>
                  <a:pt x="249" y="628"/>
                </a:lnTo>
                <a:lnTo>
                  <a:pt x="249" y="627"/>
                </a:lnTo>
                <a:lnTo>
                  <a:pt x="249" y="625"/>
                </a:lnTo>
                <a:lnTo>
                  <a:pt x="247" y="623"/>
                </a:lnTo>
                <a:lnTo>
                  <a:pt x="245" y="621"/>
                </a:lnTo>
                <a:lnTo>
                  <a:pt x="245" y="619"/>
                </a:lnTo>
                <a:lnTo>
                  <a:pt x="245" y="617"/>
                </a:lnTo>
                <a:lnTo>
                  <a:pt x="245" y="615"/>
                </a:lnTo>
                <a:lnTo>
                  <a:pt x="247" y="613"/>
                </a:lnTo>
                <a:lnTo>
                  <a:pt x="247" y="612"/>
                </a:lnTo>
                <a:lnTo>
                  <a:pt x="245" y="614"/>
                </a:lnTo>
                <a:lnTo>
                  <a:pt x="245" y="615"/>
                </a:lnTo>
                <a:lnTo>
                  <a:pt x="244" y="616"/>
                </a:lnTo>
                <a:lnTo>
                  <a:pt x="243" y="614"/>
                </a:lnTo>
                <a:lnTo>
                  <a:pt x="243" y="612"/>
                </a:lnTo>
                <a:lnTo>
                  <a:pt x="242" y="610"/>
                </a:lnTo>
                <a:lnTo>
                  <a:pt x="242" y="611"/>
                </a:lnTo>
                <a:lnTo>
                  <a:pt x="242" y="614"/>
                </a:lnTo>
                <a:lnTo>
                  <a:pt x="242" y="616"/>
                </a:lnTo>
                <a:lnTo>
                  <a:pt x="242" y="618"/>
                </a:lnTo>
                <a:lnTo>
                  <a:pt x="241" y="621"/>
                </a:lnTo>
                <a:lnTo>
                  <a:pt x="241" y="622"/>
                </a:lnTo>
                <a:lnTo>
                  <a:pt x="241" y="624"/>
                </a:lnTo>
                <a:lnTo>
                  <a:pt x="241" y="625"/>
                </a:lnTo>
                <a:lnTo>
                  <a:pt x="241" y="628"/>
                </a:lnTo>
                <a:lnTo>
                  <a:pt x="240" y="630"/>
                </a:lnTo>
                <a:lnTo>
                  <a:pt x="238" y="632"/>
                </a:lnTo>
                <a:lnTo>
                  <a:pt x="237" y="635"/>
                </a:lnTo>
                <a:lnTo>
                  <a:pt x="234" y="634"/>
                </a:lnTo>
                <a:lnTo>
                  <a:pt x="235" y="635"/>
                </a:lnTo>
                <a:lnTo>
                  <a:pt x="235" y="637"/>
                </a:lnTo>
                <a:lnTo>
                  <a:pt x="232" y="636"/>
                </a:lnTo>
                <a:lnTo>
                  <a:pt x="231" y="638"/>
                </a:lnTo>
                <a:lnTo>
                  <a:pt x="229" y="639"/>
                </a:lnTo>
                <a:lnTo>
                  <a:pt x="226" y="640"/>
                </a:lnTo>
                <a:lnTo>
                  <a:pt x="225" y="640"/>
                </a:lnTo>
                <a:lnTo>
                  <a:pt x="222" y="641"/>
                </a:lnTo>
                <a:lnTo>
                  <a:pt x="224" y="642"/>
                </a:lnTo>
                <a:lnTo>
                  <a:pt x="222" y="644"/>
                </a:lnTo>
                <a:lnTo>
                  <a:pt x="221" y="645"/>
                </a:lnTo>
                <a:lnTo>
                  <a:pt x="218" y="645"/>
                </a:lnTo>
                <a:lnTo>
                  <a:pt x="216" y="647"/>
                </a:lnTo>
                <a:lnTo>
                  <a:pt x="215" y="646"/>
                </a:lnTo>
                <a:lnTo>
                  <a:pt x="212" y="646"/>
                </a:lnTo>
                <a:lnTo>
                  <a:pt x="210" y="646"/>
                </a:lnTo>
                <a:lnTo>
                  <a:pt x="212" y="646"/>
                </a:lnTo>
                <a:lnTo>
                  <a:pt x="212" y="648"/>
                </a:lnTo>
                <a:lnTo>
                  <a:pt x="214" y="650"/>
                </a:lnTo>
                <a:lnTo>
                  <a:pt x="217" y="653"/>
                </a:lnTo>
                <a:lnTo>
                  <a:pt x="216" y="655"/>
                </a:lnTo>
                <a:lnTo>
                  <a:pt x="211" y="658"/>
                </a:lnTo>
                <a:lnTo>
                  <a:pt x="199" y="655"/>
                </a:lnTo>
                <a:lnTo>
                  <a:pt x="206" y="658"/>
                </a:lnTo>
                <a:lnTo>
                  <a:pt x="214" y="663"/>
                </a:lnTo>
                <a:lnTo>
                  <a:pt x="208" y="663"/>
                </a:lnTo>
                <a:lnTo>
                  <a:pt x="218" y="665"/>
                </a:lnTo>
                <a:lnTo>
                  <a:pt x="217" y="668"/>
                </a:lnTo>
                <a:lnTo>
                  <a:pt x="214" y="665"/>
                </a:lnTo>
                <a:lnTo>
                  <a:pt x="211" y="668"/>
                </a:lnTo>
                <a:lnTo>
                  <a:pt x="215" y="670"/>
                </a:lnTo>
                <a:lnTo>
                  <a:pt x="215" y="672"/>
                </a:lnTo>
                <a:lnTo>
                  <a:pt x="217" y="673"/>
                </a:lnTo>
                <a:lnTo>
                  <a:pt x="214" y="674"/>
                </a:lnTo>
                <a:lnTo>
                  <a:pt x="216" y="676"/>
                </a:lnTo>
                <a:lnTo>
                  <a:pt x="214" y="677"/>
                </a:lnTo>
                <a:lnTo>
                  <a:pt x="208" y="673"/>
                </a:lnTo>
                <a:lnTo>
                  <a:pt x="213" y="679"/>
                </a:lnTo>
                <a:lnTo>
                  <a:pt x="215" y="681"/>
                </a:lnTo>
                <a:lnTo>
                  <a:pt x="213" y="682"/>
                </a:lnTo>
                <a:lnTo>
                  <a:pt x="214" y="684"/>
                </a:lnTo>
                <a:lnTo>
                  <a:pt x="212" y="684"/>
                </a:lnTo>
                <a:lnTo>
                  <a:pt x="208" y="683"/>
                </a:lnTo>
                <a:lnTo>
                  <a:pt x="209" y="686"/>
                </a:lnTo>
                <a:lnTo>
                  <a:pt x="214" y="688"/>
                </a:lnTo>
                <a:lnTo>
                  <a:pt x="214" y="693"/>
                </a:lnTo>
                <a:lnTo>
                  <a:pt x="204" y="686"/>
                </a:lnTo>
                <a:lnTo>
                  <a:pt x="208" y="693"/>
                </a:lnTo>
                <a:lnTo>
                  <a:pt x="204" y="692"/>
                </a:lnTo>
                <a:lnTo>
                  <a:pt x="212" y="699"/>
                </a:lnTo>
                <a:lnTo>
                  <a:pt x="212" y="700"/>
                </a:lnTo>
                <a:lnTo>
                  <a:pt x="204" y="693"/>
                </a:lnTo>
                <a:lnTo>
                  <a:pt x="203" y="694"/>
                </a:lnTo>
                <a:lnTo>
                  <a:pt x="211" y="701"/>
                </a:lnTo>
                <a:lnTo>
                  <a:pt x="214" y="704"/>
                </a:lnTo>
                <a:lnTo>
                  <a:pt x="211" y="706"/>
                </a:lnTo>
                <a:lnTo>
                  <a:pt x="210" y="708"/>
                </a:lnTo>
                <a:lnTo>
                  <a:pt x="211" y="710"/>
                </a:lnTo>
                <a:lnTo>
                  <a:pt x="211" y="713"/>
                </a:lnTo>
                <a:lnTo>
                  <a:pt x="208" y="711"/>
                </a:lnTo>
                <a:lnTo>
                  <a:pt x="208" y="713"/>
                </a:lnTo>
                <a:lnTo>
                  <a:pt x="209" y="714"/>
                </a:lnTo>
                <a:lnTo>
                  <a:pt x="212" y="715"/>
                </a:lnTo>
                <a:lnTo>
                  <a:pt x="214" y="718"/>
                </a:lnTo>
                <a:lnTo>
                  <a:pt x="214" y="722"/>
                </a:lnTo>
                <a:lnTo>
                  <a:pt x="211" y="726"/>
                </a:lnTo>
                <a:lnTo>
                  <a:pt x="210" y="726"/>
                </a:lnTo>
                <a:lnTo>
                  <a:pt x="209" y="726"/>
                </a:lnTo>
                <a:lnTo>
                  <a:pt x="210" y="730"/>
                </a:lnTo>
                <a:lnTo>
                  <a:pt x="206" y="731"/>
                </a:lnTo>
                <a:lnTo>
                  <a:pt x="206" y="733"/>
                </a:lnTo>
                <a:lnTo>
                  <a:pt x="208" y="735"/>
                </a:lnTo>
                <a:lnTo>
                  <a:pt x="205" y="737"/>
                </a:lnTo>
                <a:lnTo>
                  <a:pt x="206" y="739"/>
                </a:lnTo>
                <a:lnTo>
                  <a:pt x="209" y="743"/>
                </a:lnTo>
                <a:lnTo>
                  <a:pt x="211" y="745"/>
                </a:lnTo>
                <a:lnTo>
                  <a:pt x="210" y="748"/>
                </a:lnTo>
                <a:lnTo>
                  <a:pt x="208" y="750"/>
                </a:lnTo>
                <a:lnTo>
                  <a:pt x="205" y="751"/>
                </a:lnTo>
                <a:lnTo>
                  <a:pt x="208" y="753"/>
                </a:lnTo>
                <a:lnTo>
                  <a:pt x="205" y="755"/>
                </a:lnTo>
                <a:lnTo>
                  <a:pt x="206" y="756"/>
                </a:lnTo>
                <a:lnTo>
                  <a:pt x="204" y="763"/>
                </a:lnTo>
                <a:lnTo>
                  <a:pt x="206" y="764"/>
                </a:lnTo>
                <a:lnTo>
                  <a:pt x="208" y="762"/>
                </a:lnTo>
                <a:lnTo>
                  <a:pt x="208" y="765"/>
                </a:lnTo>
                <a:lnTo>
                  <a:pt x="204" y="764"/>
                </a:lnTo>
                <a:lnTo>
                  <a:pt x="204" y="768"/>
                </a:lnTo>
                <a:lnTo>
                  <a:pt x="204" y="771"/>
                </a:lnTo>
                <a:lnTo>
                  <a:pt x="201" y="773"/>
                </a:lnTo>
                <a:lnTo>
                  <a:pt x="199" y="775"/>
                </a:lnTo>
                <a:lnTo>
                  <a:pt x="198" y="780"/>
                </a:lnTo>
                <a:lnTo>
                  <a:pt x="197" y="784"/>
                </a:lnTo>
                <a:lnTo>
                  <a:pt x="195" y="787"/>
                </a:lnTo>
                <a:lnTo>
                  <a:pt x="193" y="792"/>
                </a:lnTo>
                <a:lnTo>
                  <a:pt x="193" y="797"/>
                </a:lnTo>
                <a:lnTo>
                  <a:pt x="192" y="799"/>
                </a:lnTo>
                <a:lnTo>
                  <a:pt x="191" y="802"/>
                </a:lnTo>
                <a:lnTo>
                  <a:pt x="186" y="810"/>
                </a:lnTo>
                <a:lnTo>
                  <a:pt x="184" y="809"/>
                </a:lnTo>
                <a:lnTo>
                  <a:pt x="184" y="804"/>
                </a:lnTo>
                <a:lnTo>
                  <a:pt x="182" y="807"/>
                </a:lnTo>
                <a:lnTo>
                  <a:pt x="180" y="804"/>
                </a:lnTo>
                <a:lnTo>
                  <a:pt x="176" y="804"/>
                </a:lnTo>
                <a:lnTo>
                  <a:pt x="175" y="802"/>
                </a:lnTo>
                <a:lnTo>
                  <a:pt x="173" y="804"/>
                </a:lnTo>
                <a:lnTo>
                  <a:pt x="171" y="804"/>
                </a:lnTo>
                <a:lnTo>
                  <a:pt x="171" y="806"/>
                </a:lnTo>
                <a:lnTo>
                  <a:pt x="170" y="804"/>
                </a:lnTo>
                <a:lnTo>
                  <a:pt x="166" y="804"/>
                </a:lnTo>
                <a:lnTo>
                  <a:pt x="166" y="807"/>
                </a:lnTo>
                <a:lnTo>
                  <a:pt x="165" y="808"/>
                </a:lnTo>
                <a:lnTo>
                  <a:pt x="163" y="807"/>
                </a:lnTo>
                <a:lnTo>
                  <a:pt x="163" y="804"/>
                </a:lnTo>
                <a:lnTo>
                  <a:pt x="158" y="806"/>
                </a:lnTo>
                <a:lnTo>
                  <a:pt x="154" y="807"/>
                </a:lnTo>
                <a:lnTo>
                  <a:pt x="153" y="804"/>
                </a:lnTo>
                <a:lnTo>
                  <a:pt x="152" y="804"/>
                </a:lnTo>
                <a:lnTo>
                  <a:pt x="152" y="807"/>
                </a:lnTo>
                <a:lnTo>
                  <a:pt x="147" y="806"/>
                </a:lnTo>
                <a:lnTo>
                  <a:pt x="146" y="807"/>
                </a:lnTo>
                <a:lnTo>
                  <a:pt x="145" y="806"/>
                </a:lnTo>
                <a:lnTo>
                  <a:pt x="143" y="807"/>
                </a:lnTo>
                <a:lnTo>
                  <a:pt x="139" y="806"/>
                </a:lnTo>
                <a:lnTo>
                  <a:pt x="139" y="808"/>
                </a:lnTo>
                <a:lnTo>
                  <a:pt x="140" y="810"/>
                </a:lnTo>
                <a:lnTo>
                  <a:pt x="141" y="812"/>
                </a:lnTo>
                <a:lnTo>
                  <a:pt x="143" y="814"/>
                </a:lnTo>
                <a:lnTo>
                  <a:pt x="140" y="817"/>
                </a:lnTo>
                <a:lnTo>
                  <a:pt x="139" y="817"/>
                </a:lnTo>
                <a:lnTo>
                  <a:pt x="137" y="817"/>
                </a:lnTo>
                <a:lnTo>
                  <a:pt x="136" y="815"/>
                </a:lnTo>
                <a:lnTo>
                  <a:pt x="136" y="814"/>
                </a:lnTo>
                <a:lnTo>
                  <a:pt x="135" y="814"/>
                </a:lnTo>
                <a:lnTo>
                  <a:pt x="133" y="814"/>
                </a:lnTo>
                <a:lnTo>
                  <a:pt x="131" y="814"/>
                </a:lnTo>
                <a:lnTo>
                  <a:pt x="131" y="817"/>
                </a:lnTo>
                <a:lnTo>
                  <a:pt x="128" y="819"/>
                </a:lnTo>
                <a:lnTo>
                  <a:pt x="125" y="819"/>
                </a:lnTo>
                <a:lnTo>
                  <a:pt x="125" y="822"/>
                </a:lnTo>
                <a:lnTo>
                  <a:pt x="122" y="827"/>
                </a:lnTo>
                <a:lnTo>
                  <a:pt x="120" y="831"/>
                </a:lnTo>
                <a:lnTo>
                  <a:pt x="121" y="835"/>
                </a:lnTo>
                <a:lnTo>
                  <a:pt x="123" y="838"/>
                </a:lnTo>
                <a:lnTo>
                  <a:pt x="124" y="842"/>
                </a:lnTo>
                <a:lnTo>
                  <a:pt x="127" y="845"/>
                </a:lnTo>
                <a:lnTo>
                  <a:pt x="127" y="849"/>
                </a:lnTo>
                <a:lnTo>
                  <a:pt x="125" y="851"/>
                </a:lnTo>
                <a:lnTo>
                  <a:pt x="123" y="854"/>
                </a:lnTo>
                <a:lnTo>
                  <a:pt x="122" y="854"/>
                </a:lnTo>
                <a:lnTo>
                  <a:pt x="122" y="857"/>
                </a:lnTo>
                <a:lnTo>
                  <a:pt x="115" y="857"/>
                </a:lnTo>
                <a:lnTo>
                  <a:pt x="110" y="854"/>
                </a:lnTo>
                <a:lnTo>
                  <a:pt x="107" y="854"/>
                </a:lnTo>
                <a:lnTo>
                  <a:pt x="101" y="854"/>
                </a:lnTo>
                <a:lnTo>
                  <a:pt x="99" y="855"/>
                </a:lnTo>
                <a:lnTo>
                  <a:pt x="98" y="855"/>
                </a:lnTo>
                <a:lnTo>
                  <a:pt x="97" y="857"/>
                </a:lnTo>
                <a:lnTo>
                  <a:pt x="95" y="857"/>
                </a:lnTo>
                <a:lnTo>
                  <a:pt x="92" y="857"/>
                </a:lnTo>
                <a:lnTo>
                  <a:pt x="87" y="861"/>
                </a:lnTo>
                <a:lnTo>
                  <a:pt x="80" y="859"/>
                </a:lnTo>
                <a:lnTo>
                  <a:pt x="76" y="858"/>
                </a:lnTo>
                <a:lnTo>
                  <a:pt x="75" y="859"/>
                </a:lnTo>
                <a:lnTo>
                  <a:pt x="71" y="857"/>
                </a:lnTo>
                <a:lnTo>
                  <a:pt x="69" y="858"/>
                </a:lnTo>
                <a:lnTo>
                  <a:pt x="68" y="857"/>
                </a:lnTo>
                <a:lnTo>
                  <a:pt x="65" y="858"/>
                </a:lnTo>
                <a:lnTo>
                  <a:pt x="66" y="855"/>
                </a:lnTo>
                <a:lnTo>
                  <a:pt x="68" y="854"/>
                </a:lnTo>
                <a:lnTo>
                  <a:pt x="68" y="856"/>
                </a:lnTo>
                <a:lnTo>
                  <a:pt x="71" y="856"/>
                </a:lnTo>
                <a:lnTo>
                  <a:pt x="70" y="854"/>
                </a:lnTo>
                <a:lnTo>
                  <a:pt x="71" y="853"/>
                </a:lnTo>
                <a:lnTo>
                  <a:pt x="69" y="849"/>
                </a:lnTo>
                <a:lnTo>
                  <a:pt x="68" y="849"/>
                </a:lnTo>
                <a:lnTo>
                  <a:pt x="69" y="848"/>
                </a:lnTo>
                <a:lnTo>
                  <a:pt x="68" y="845"/>
                </a:lnTo>
                <a:lnTo>
                  <a:pt x="71" y="844"/>
                </a:lnTo>
                <a:lnTo>
                  <a:pt x="74" y="841"/>
                </a:lnTo>
                <a:lnTo>
                  <a:pt x="74" y="840"/>
                </a:lnTo>
                <a:lnTo>
                  <a:pt x="74" y="837"/>
                </a:lnTo>
                <a:lnTo>
                  <a:pt x="73" y="836"/>
                </a:lnTo>
                <a:lnTo>
                  <a:pt x="71" y="835"/>
                </a:lnTo>
                <a:lnTo>
                  <a:pt x="71" y="836"/>
                </a:lnTo>
                <a:lnTo>
                  <a:pt x="71" y="835"/>
                </a:lnTo>
                <a:lnTo>
                  <a:pt x="71" y="834"/>
                </a:lnTo>
                <a:lnTo>
                  <a:pt x="69" y="834"/>
                </a:lnTo>
                <a:lnTo>
                  <a:pt x="68" y="834"/>
                </a:lnTo>
                <a:lnTo>
                  <a:pt x="69" y="831"/>
                </a:lnTo>
                <a:lnTo>
                  <a:pt x="68" y="828"/>
                </a:lnTo>
                <a:lnTo>
                  <a:pt x="67" y="827"/>
                </a:lnTo>
                <a:lnTo>
                  <a:pt x="65" y="827"/>
                </a:lnTo>
                <a:lnTo>
                  <a:pt x="65" y="825"/>
                </a:lnTo>
                <a:lnTo>
                  <a:pt x="65" y="823"/>
                </a:lnTo>
                <a:lnTo>
                  <a:pt x="61" y="819"/>
                </a:lnTo>
                <a:lnTo>
                  <a:pt x="58" y="813"/>
                </a:lnTo>
                <a:lnTo>
                  <a:pt x="56" y="810"/>
                </a:lnTo>
                <a:lnTo>
                  <a:pt x="54" y="807"/>
                </a:lnTo>
                <a:lnTo>
                  <a:pt x="53" y="802"/>
                </a:lnTo>
                <a:lnTo>
                  <a:pt x="52" y="800"/>
                </a:lnTo>
                <a:lnTo>
                  <a:pt x="50" y="799"/>
                </a:lnTo>
                <a:lnTo>
                  <a:pt x="54" y="799"/>
                </a:lnTo>
                <a:lnTo>
                  <a:pt x="58" y="802"/>
                </a:lnTo>
                <a:lnTo>
                  <a:pt x="59" y="803"/>
                </a:lnTo>
                <a:lnTo>
                  <a:pt x="60" y="804"/>
                </a:lnTo>
                <a:lnTo>
                  <a:pt x="60" y="803"/>
                </a:lnTo>
                <a:lnTo>
                  <a:pt x="63" y="804"/>
                </a:lnTo>
                <a:lnTo>
                  <a:pt x="63" y="803"/>
                </a:lnTo>
                <a:lnTo>
                  <a:pt x="65" y="802"/>
                </a:lnTo>
                <a:lnTo>
                  <a:pt x="65" y="800"/>
                </a:lnTo>
                <a:lnTo>
                  <a:pt x="62" y="798"/>
                </a:lnTo>
                <a:lnTo>
                  <a:pt x="60" y="794"/>
                </a:lnTo>
                <a:lnTo>
                  <a:pt x="59" y="793"/>
                </a:lnTo>
                <a:lnTo>
                  <a:pt x="57" y="792"/>
                </a:lnTo>
                <a:lnTo>
                  <a:pt x="57" y="790"/>
                </a:lnTo>
                <a:lnTo>
                  <a:pt x="57" y="789"/>
                </a:lnTo>
                <a:lnTo>
                  <a:pt x="60" y="787"/>
                </a:lnTo>
                <a:lnTo>
                  <a:pt x="65" y="789"/>
                </a:lnTo>
                <a:lnTo>
                  <a:pt x="67" y="789"/>
                </a:lnTo>
                <a:lnTo>
                  <a:pt x="68" y="788"/>
                </a:lnTo>
                <a:lnTo>
                  <a:pt x="69" y="786"/>
                </a:lnTo>
                <a:lnTo>
                  <a:pt x="69" y="781"/>
                </a:lnTo>
                <a:lnTo>
                  <a:pt x="68" y="779"/>
                </a:lnTo>
                <a:lnTo>
                  <a:pt x="67" y="776"/>
                </a:lnTo>
                <a:lnTo>
                  <a:pt x="66" y="775"/>
                </a:lnTo>
                <a:lnTo>
                  <a:pt x="62" y="776"/>
                </a:lnTo>
                <a:lnTo>
                  <a:pt x="60" y="776"/>
                </a:lnTo>
                <a:lnTo>
                  <a:pt x="60" y="774"/>
                </a:lnTo>
                <a:lnTo>
                  <a:pt x="58" y="774"/>
                </a:lnTo>
                <a:lnTo>
                  <a:pt x="59" y="771"/>
                </a:lnTo>
                <a:lnTo>
                  <a:pt x="57" y="771"/>
                </a:lnTo>
                <a:lnTo>
                  <a:pt x="57" y="769"/>
                </a:lnTo>
                <a:lnTo>
                  <a:pt x="56" y="766"/>
                </a:lnTo>
                <a:lnTo>
                  <a:pt x="56" y="765"/>
                </a:lnTo>
                <a:lnTo>
                  <a:pt x="55" y="764"/>
                </a:lnTo>
                <a:lnTo>
                  <a:pt x="54" y="764"/>
                </a:lnTo>
                <a:lnTo>
                  <a:pt x="52" y="760"/>
                </a:lnTo>
                <a:lnTo>
                  <a:pt x="49" y="760"/>
                </a:lnTo>
                <a:lnTo>
                  <a:pt x="46" y="759"/>
                </a:lnTo>
                <a:lnTo>
                  <a:pt x="46" y="754"/>
                </a:lnTo>
                <a:lnTo>
                  <a:pt x="46" y="753"/>
                </a:lnTo>
                <a:lnTo>
                  <a:pt x="43" y="749"/>
                </a:lnTo>
                <a:lnTo>
                  <a:pt x="41" y="746"/>
                </a:lnTo>
                <a:lnTo>
                  <a:pt x="41" y="745"/>
                </a:lnTo>
                <a:lnTo>
                  <a:pt x="39" y="739"/>
                </a:lnTo>
                <a:lnTo>
                  <a:pt x="36" y="738"/>
                </a:lnTo>
                <a:lnTo>
                  <a:pt x="36" y="736"/>
                </a:lnTo>
                <a:lnTo>
                  <a:pt x="36" y="735"/>
                </a:lnTo>
                <a:lnTo>
                  <a:pt x="37" y="735"/>
                </a:lnTo>
                <a:lnTo>
                  <a:pt x="37" y="731"/>
                </a:lnTo>
                <a:lnTo>
                  <a:pt x="34" y="731"/>
                </a:lnTo>
                <a:lnTo>
                  <a:pt x="36" y="729"/>
                </a:lnTo>
                <a:lnTo>
                  <a:pt x="36" y="728"/>
                </a:lnTo>
                <a:lnTo>
                  <a:pt x="35" y="728"/>
                </a:lnTo>
                <a:lnTo>
                  <a:pt x="35" y="727"/>
                </a:lnTo>
                <a:lnTo>
                  <a:pt x="34" y="724"/>
                </a:lnTo>
                <a:lnTo>
                  <a:pt x="33" y="727"/>
                </a:lnTo>
                <a:lnTo>
                  <a:pt x="33" y="728"/>
                </a:lnTo>
                <a:lnTo>
                  <a:pt x="33" y="731"/>
                </a:lnTo>
                <a:lnTo>
                  <a:pt x="31" y="729"/>
                </a:lnTo>
                <a:lnTo>
                  <a:pt x="30" y="731"/>
                </a:lnTo>
                <a:lnTo>
                  <a:pt x="30" y="728"/>
                </a:lnTo>
                <a:lnTo>
                  <a:pt x="29" y="728"/>
                </a:lnTo>
                <a:lnTo>
                  <a:pt x="28" y="724"/>
                </a:lnTo>
                <a:lnTo>
                  <a:pt x="30" y="719"/>
                </a:lnTo>
                <a:lnTo>
                  <a:pt x="30" y="717"/>
                </a:lnTo>
                <a:lnTo>
                  <a:pt x="30" y="713"/>
                </a:lnTo>
                <a:lnTo>
                  <a:pt x="29" y="712"/>
                </a:lnTo>
                <a:lnTo>
                  <a:pt x="28" y="714"/>
                </a:lnTo>
                <a:lnTo>
                  <a:pt x="27" y="711"/>
                </a:lnTo>
                <a:lnTo>
                  <a:pt x="27" y="709"/>
                </a:lnTo>
                <a:lnTo>
                  <a:pt x="31" y="707"/>
                </a:lnTo>
                <a:lnTo>
                  <a:pt x="27" y="708"/>
                </a:lnTo>
                <a:lnTo>
                  <a:pt x="24" y="708"/>
                </a:lnTo>
                <a:lnTo>
                  <a:pt x="20" y="708"/>
                </a:lnTo>
                <a:lnTo>
                  <a:pt x="22" y="705"/>
                </a:lnTo>
                <a:lnTo>
                  <a:pt x="24" y="704"/>
                </a:lnTo>
                <a:lnTo>
                  <a:pt x="27" y="702"/>
                </a:lnTo>
                <a:lnTo>
                  <a:pt x="22" y="703"/>
                </a:lnTo>
                <a:lnTo>
                  <a:pt x="21" y="700"/>
                </a:lnTo>
                <a:lnTo>
                  <a:pt x="20" y="699"/>
                </a:lnTo>
                <a:lnTo>
                  <a:pt x="21" y="696"/>
                </a:lnTo>
                <a:lnTo>
                  <a:pt x="23" y="695"/>
                </a:lnTo>
                <a:lnTo>
                  <a:pt x="23" y="693"/>
                </a:lnTo>
                <a:lnTo>
                  <a:pt x="22" y="693"/>
                </a:lnTo>
                <a:lnTo>
                  <a:pt x="26" y="688"/>
                </a:lnTo>
                <a:lnTo>
                  <a:pt x="26" y="684"/>
                </a:lnTo>
                <a:lnTo>
                  <a:pt x="27" y="681"/>
                </a:lnTo>
                <a:lnTo>
                  <a:pt x="27" y="677"/>
                </a:lnTo>
                <a:lnTo>
                  <a:pt x="27" y="674"/>
                </a:lnTo>
                <a:lnTo>
                  <a:pt x="27" y="672"/>
                </a:lnTo>
                <a:lnTo>
                  <a:pt x="26" y="671"/>
                </a:lnTo>
                <a:lnTo>
                  <a:pt x="27" y="669"/>
                </a:lnTo>
                <a:lnTo>
                  <a:pt x="30" y="667"/>
                </a:lnTo>
                <a:lnTo>
                  <a:pt x="26" y="668"/>
                </a:lnTo>
                <a:lnTo>
                  <a:pt x="21" y="668"/>
                </a:lnTo>
                <a:lnTo>
                  <a:pt x="19" y="672"/>
                </a:lnTo>
                <a:lnTo>
                  <a:pt x="16" y="673"/>
                </a:lnTo>
                <a:lnTo>
                  <a:pt x="14" y="673"/>
                </a:lnTo>
                <a:lnTo>
                  <a:pt x="16" y="667"/>
                </a:lnTo>
                <a:lnTo>
                  <a:pt x="20" y="662"/>
                </a:lnTo>
                <a:lnTo>
                  <a:pt x="17" y="663"/>
                </a:lnTo>
                <a:lnTo>
                  <a:pt x="16" y="659"/>
                </a:lnTo>
                <a:lnTo>
                  <a:pt x="15" y="668"/>
                </a:lnTo>
                <a:lnTo>
                  <a:pt x="13" y="670"/>
                </a:lnTo>
                <a:lnTo>
                  <a:pt x="9" y="670"/>
                </a:lnTo>
                <a:lnTo>
                  <a:pt x="11" y="665"/>
                </a:lnTo>
                <a:lnTo>
                  <a:pt x="8" y="668"/>
                </a:lnTo>
                <a:lnTo>
                  <a:pt x="9" y="664"/>
                </a:lnTo>
                <a:lnTo>
                  <a:pt x="7" y="666"/>
                </a:lnTo>
                <a:lnTo>
                  <a:pt x="3" y="667"/>
                </a:lnTo>
                <a:lnTo>
                  <a:pt x="3" y="661"/>
                </a:lnTo>
                <a:lnTo>
                  <a:pt x="8" y="659"/>
                </a:lnTo>
                <a:lnTo>
                  <a:pt x="6" y="659"/>
                </a:lnTo>
                <a:lnTo>
                  <a:pt x="4" y="656"/>
                </a:lnTo>
                <a:lnTo>
                  <a:pt x="4" y="654"/>
                </a:lnTo>
                <a:lnTo>
                  <a:pt x="6" y="653"/>
                </a:lnTo>
                <a:lnTo>
                  <a:pt x="4" y="648"/>
                </a:lnTo>
                <a:lnTo>
                  <a:pt x="3" y="645"/>
                </a:lnTo>
                <a:lnTo>
                  <a:pt x="1" y="643"/>
                </a:lnTo>
                <a:lnTo>
                  <a:pt x="2" y="639"/>
                </a:lnTo>
                <a:lnTo>
                  <a:pt x="3" y="634"/>
                </a:lnTo>
                <a:lnTo>
                  <a:pt x="1" y="630"/>
                </a:lnTo>
                <a:lnTo>
                  <a:pt x="0" y="629"/>
                </a:lnTo>
                <a:lnTo>
                  <a:pt x="0" y="626"/>
                </a:lnTo>
                <a:lnTo>
                  <a:pt x="1" y="623"/>
                </a:lnTo>
                <a:lnTo>
                  <a:pt x="7" y="619"/>
                </a:lnTo>
                <a:lnTo>
                  <a:pt x="9" y="623"/>
                </a:lnTo>
                <a:lnTo>
                  <a:pt x="13" y="630"/>
                </a:lnTo>
                <a:lnTo>
                  <a:pt x="13" y="633"/>
                </a:lnTo>
                <a:lnTo>
                  <a:pt x="16" y="633"/>
                </a:lnTo>
                <a:lnTo>
                  <a:pt x="19" y="631"/>
                </a:lnTo>
                <a:lnTo>
                  <a:pt x="22" y="624"/>
                </a:lnTo>
                <a:lnTo>
                  <a:pt x="24" y="618"/>
                </a:lnTo>
                <a:lnTo>
                  <a:pt x="24" y="616"/>
                </a:lnTo>
                <a:lnTo>
                  <a:pt x="27" y="606"/>
                </a:lnTo>
                <a:lnTo>
                  <a:pt x="23" y="597"/>
                </a:lnTo>
                <a:lnTo>
                  <a:pt x="21" y="587"/>
                </a:lnTo>
                <a:lnTo>
                  <a:pt x="27" y="585"/>
                </a:lnTo>
                <a:lnTo>
                  <a:pt x="30" y="582"/>
                </a:lnTo>
                <a:lnTo>
                  <a:pt x="30" y="579"/>
                </a:lnTo>
                <a:lnTo>
                  <a:pt x="30" y="577"/>
                </a:lnTo>
                <a:lnTo>
                  <a:pt x="30" y="575"/>
                </a:lnTo>
                <a:lnTo>
                  <a:pt x="28" y="574"/>
                </a:lnTo>
                <a:lnTo>
                  <a:pt x="28" y="573"/>
                </a:lnTo>
                <a:lnTo>
                  <a:pt x="33" y="570"/>
                </a:lnTo>
                <a:lnTo>
                  <a:pt x="37" y="570"/>
                </a:lnTo>
                <a:lnTo>
                  <a:pt x="40" y="570"/>
                </a:lnTo>
                <a:lnTo>
                  <a:pt x="42" y="569"/>
                </a:lnTo>
                <a:lnTo>
                  <a:pt x="45" y="566"/>
                </a:lnTo>
                <a:lnTo>
                  <a:pt x="48" y="562"/>
                </a:lnTo>
                <a:lnTo>
                  <a:pt x="52" y="556"/>
                </a:lnTo>
                <a:lnTo>
                  <a:pt x="53" y="550"/>
                </a:lnTo>
                <a:lnTo>
                  <a:pt x="52" y="543"/>
                </a:lnTo>
                <a:lnTo>
                  <a:pt x="54" y="540"/>
                </a:lnTo>
                <a:lnTo>
                  <a:pt x="55" y="537"/>
                </a:lnTo>
                <a:lnTo>
                  <a:pt x="55" y="533"/>
                </a:lnTo>
                <a:lnTo>
                  <a:pt x="55" y="529"/>
                </a:lnTo>
                <a:lnTo>
                  <a:pt x="54" y="527"/>
                </a:lnTo>
                <a:lnTo>
                  <a:pt x="52" y="524"/>
                </a:lnTo>
                <a:lnTo>
                  <a:pt x="52" y="522"/>
                </a:lnTo>
                <a:lnTo>
                  <a:pt x="48" y="517"/>
                </a:lnTo>
                <a:lnTo>
                  <a:pt x="47" y="514"/>
                </a:lnTo>
                <a:lnTo>
                  <a:pt x="45" y="509"/>
                </a:lnTo>
                <a:lnTo>
                  <a:pt x="44" y="505"/>
                </a:lnTo>
                <a:lnTo>
                  <a:pt x="43" y="502"/>
                </a:lnTo>
                <a:lnTo>
                  <a:pt x="41" y="498"/>
                </a:lnTo>
                <a:lnTo>
                  <a:pt x="46" y="497"/>
                </a:lnTo>
                <a:lnTo>
                  <a:pt x="49" y="497"/>
                </a:lnTo>
                <a:lnTo>
                  <a:pt x="53" y="497"/>
                </a:lnTo>
                <a:lnTo>
                  <a:pt x="56" y="496"/>
                </a:lnTo>
                <a:lnTo>
                  <a:pt x="57" y="491"/>
                </a:lnTo>
                <a:lnTo>
                  <a:pt x="60" y="485"/>
                </a:lnTo>
                <a:lnTo>
                  <a:pt x="61" y="483"/>
                </a:lnTo>
                <a:lnTo>
                  <a:pt x="60" y="480"/>
                </a:lnTo>
                <a:lnTo>
                  <a:pt x="62" y="476"/>
                </a:lnTo>
                <a:lnTo>
                  <a:pt x="53" y="464"/>
                </a:lnTo>
                <a:lnTo>
                  <a:pt x="47" y="464"/>
                </a:lnTo>
                <a:lnTo>
                  <a:pt x="36" y="455"/>
                </a:lnTo>
                <a:lnTo>
                  <a:pt x="41" y="431"/>
                </a:lnTo>
                <a:lnTo>
                  <a:pt x="41" y="429"/>
                </a:lnTo>
                <a:lnTo>
                  <a:pt x="41" y="419"/>
                </a:lnTo>
                <a:lnTo>
                  <a:pt x="41" y="415"/>
                </a:lnTo>
                <a:lnTo>
                  <a:pt x="41" y="413"/>
                </a:lnTo>
                <a:lnTo>
                  <a:pt x="39" y="409"/>
                </a:lnTo>
                <a:lnTo>
                  <a:pt x="36" y="406"/>
                </a:lnTo>
                <a:lnTo>
                  <a:pt x="33" y="398"/>
                </a:lnTo>
                <a:lnTo>
                  <a:pt x="36" y="390"/>
                </a:lnTo>
                <a:lnTo>
                  <a:pt x="35" y="380"/>
                </a:lnTo>
                <a:lnTo>
                  <a:pt x="41" y="374"/>
                </a:lnTo>
                <a:lnTo>
                  <a:pt x="41" y="372"/>
                </a:lnTo>
                <a:lnTo>
                  <a:pt x="39" y="371"/>
                </a:lnTo>
                <a:lnTo>
                  <a:pt x="34" y="363"/>
                </a:lnTo>
                <a:lnTo>
                  <a:pt x="32" y="359"/>
                </a:lnTo>
                <a:lnTo>
                  <a:pt x="31" y="357"/>
                </a:lnTo>
                <a:lnTo>
                  <a:pt x="35" y="351"/>
                </a:lnTo>
                <a:lnTo>
                  <a:pt x="40" y="345"/>
                </a:lnTo>
                <a:lnTo>
                  <a:pt x="36" y="338"/>
                </a:lnTo>
                <a:lnTo>
                  <a:pt x="41" y="335"/>
                </a:lnTo>
                <a:lnTo>
                  <a:pt x="44" y="330"/>
                </a:lnTo>
                <a:lnTo>
                  <a:pt x="48" y="323"/>
                </a:lnTo>
                <a:lnTo>
                  <a:pt x="55" y="314"/>
                </a:lnTo>
                <a:lnTo>
                  <a:pt x="62" y="309"/>
                </a:lnTo>
                <a:lnTo>
                  <a:pt x="74" y="305"/>
                </a:lnTo>
                <a:lnTo>
                  <a:pt x="96" y="310"/>
                </a:lnTo>
                <a:lnTo>
                  <a:pt x="102" y="300"/>
                </a:lnTo>
                <a:lnTo>
                  <a:pt x="101" y="284"/>
                </a:lnTo>
                <a:lnTo>
                  <a:pt x="86" y="275"/>
                </a:lnTo>
                <a:lnTo>
                  <a:pt x="107" y="242"/>
                </a:lnTo>
                <a:lnTo>
                  <a:pt x="108" y="234"/>
                </a:lnTo>
                <a:lnTo>
                  <a:pt x="112" y="230"/>
                </a:lnTo>
                <a:lnTo>
                  <a:pt x="112" y="206"/>
                </a:lnTo>
                <a:lnTo>
                  <a:pt x="114" y="201"/>
                </a:lnTo>
                <a:lnTo>
                  <a:pt x="110" y="182"/>
                </a:lnTo>
                <a:lnTo>
                  <a:pt x="126" y="180"/>
                </a:lnTo>
                <a:lnTo>
                  <a:pt x="141" y="171"/>
                </a:lnTo>
                <a:lnTo>
                  <a:pt x="139" y="167"/>
                </a:lnTo>
                <a:lnTo>
                  <a:pt x="136" y="159"/>
                </a:lnTo>
                <a:lnTo>
                  <a:pt x="146" y="151"/>
                </a:lnTo>
                <a:lnTo>
                  <a:pt x="156" y="134"/>
                </a:lnTo>
                <a:lnTo>
                  <a:pt x="162" y="128"/>
                </a:lnTo>
                <a:lnTo>
                  <a:pt x="166" y="125"/>
                </a:lnTo>
                <a:lnTo>
                  <a:pt x="166" y="116"/>
                </a:lnTo>
                <a:lnTo>
                  <a:pt x="161" y="109"/>
                </a:lnTo>
                <a:lnTo>
                  <a:pt x="157" y="102"/>
                </a:lnTo>
                <a:lnTo>
                  <a:pt x="158" y="98"/>
                </a:lnTo>
                <a:lnTo>
                  <a:pt x="165" y="96"/>
                </a:lnTo>
                <a:lnTo>
                  <a:pt x="169" y="91"/>
                </a:lnTo>
                <a:lnTo>
                  <a:pt x="173" y="78"/>
                </a:lnTo>
                <a:lnTo>
                  <a:pt x="174" y="74"/>
                </a:lnTo>
                <a:lnTo>
                  <a:pt x="187" y="65"/>
                </a:lnTo>
                <a:lnTo>
                  <a:pt x="188" y="62"/>
                </a:lnTo>
                <a:lnTo>
                  <a:pt x="201" y="66"/>
                </a:lnTo>
                <a:lnTo>
                  <a:pt x="208" y="69"/>
                </a:lnTo>
                <a:lnTo>
                  <a:pt x="214" y="55"/>
                </a:lnTo>
                <a:lnTo>
                  <a:pt x="212" y="43"/>
                </a:lnTo>
                <a:lnTo>
                  <a:pt x="212" y="37"/>
                </a:lnTo>
                <a:lnTo>
                  <a:pt x="212" y="36"/>
                </a:lnTo>
                <a:lnTo>
                  <a:pt x="218" y="33"/>
                </a:lnTo>
                <a:lnTo>
                  <a:pt x="222" y="34"/>
                </a:lnTo>
                <a:lnTo>
                  <a:pt x="227" y="36"/>
                </a:lnTo>
                <a:lnTo>
                  <a:pt x="237" y="35"/>
                </a:lnTo>
                <a:lnTo>
                  <a:pt x="266" y="43"/>
                </a:lnTo>
                <a:lnTo>
                  <a:pt x="273" y="33"/>
                </a:lnTo>
                <a:lnTo>
                  <a:pt x="267" y="33"/>
                </a:lnTo>
                <a:lnTo>
                  <a:pt x="264" y="31"/>
                </a:lnTo>
                <a:lnTo>
                  <a:pt x="273" y="24"/>
                </a:lnTo>
                <a:lnTo>
                  <a:pt x="275" y="15"/>
                </a:lnTo>
                <a:lnTo>
                  <a:pt x="273" y="8"/>
                </a:lnTo>
                <a:lnTo>
                  <a:pt x="266" y="3"/>
                </a:lnTo>
                <a:lnTo>
                  <a:pt x="279" y="0"/>
                </a:lnTo>
                <a:lnTo>
                  <a:pt x="286" y="1"/>
                </a:lnTo>
                <a:lnTo>
                  <a:pt x="290" y="3"/>
                </a:lnTo>
                <a:lnTo>
                  <a:pt x="290" y="5"/>
                </a:lnTo>
                <a:lnTo>
                  <a:pt x="290" y="7"/>
                </a:lnTo>
                <a:lnTo>
                  <a:pt x="295" y="10"/>
                </a:lnTo>
                <a:lnTo>
                  <a:pt x="301" y="13"/>
                </a:lnTo>
                <a:lnTo>
                  <a:pt x="303" y="15"/>
                </a:lnTo>
                <a:lnTo>
                  <a:pt x="305" y="16"/>
                </a:lnTo>
                <a:lnTo>
                  <a:pt x="306" y="18"/>
                </a:lnTo>
                <a:lnTo>
                  <a:pt x="307" y="20"/>
                </a:lnTo>
                <a:lnTo>
                  <a:pt x="309" y="21"/>
                </a:lnTo>
                <a:lnTo>
                  <a:pt x="314" y="21"/>
                </a:lnTo>
                <a:lnTo>
                  <a:pt x="315" y="23"/>
                </a:lnTo>
                <a:lnTo>
                  <a:pt x="315" y="24"/>
                </a:lnTo>
                <a:lnTo>
                  <a:pt x="317" y="25"/>
                </a:lnTo>
                <a:lnTo>
                  <a:pt x="321" y="25"/>
                </a:lnTo>
                <a:lnTo>
                  <a:pt x="323" y="25"/>
                </a:lnTo>
                <a:lnTo>
                  <a:pt x="323" y="28"/>
                </a:lnTo>
                <a:lnTo>
                  <a:pt x="327" y="30"/>
                </a:lnTo>
                <a:lnTo>
                  <a:pt x="330" y="30"/>
                </a:lnTo>
                <a:lnTo>
                  <a:pt x="334" y="29"/>
                </a:lnTo>
                <a:lnTo>
                  <a:pt x="338" y="30"/>
                </a:lnTo>
                <a:lnTo>
                  <a:pt x="343" y="30"/>
                </a:lnTo>
                <a:lnTo>
                  <a:pt x="347" y="31"/>
                </a:lnTo>
                <a:lnTo>
                  <a:pt x="351" y="33"/>
                </a:lnTo>
                <a:lnTo>
                  <a:pt x="356" y="35"/>
                </a:lnTo>
                <a:lnTo>
                  <a:pt x="360" y="38"/>
                </a:lnTo>
                <a:lnTo>
                  <a:pt x="361" y="41"/>
                </a:lnTo>
                <a:lnTo>
                  <a:pt x="362" y="44"/>
                </a:lnTo>
                <a:lnTo>
                  <a:pt x="364" y="46"/>
                </a:lnTo>
                <a:lnTo>
                  <a:pt x="367" y="45"/>
                </a:lnTo>
                <a:lnTo>
                  <a:pt x="369" y="48"/>
                </a:lnTo>
                <a:lnTo>
                  <a:pt x="371" y="50"/>
                </a:lnTo>
                <a:lnTo>
                  <a:pt x="374" y="51"/>
                </a:lnTo>
                <a:lnTo>
                  <a:pt x="377" y="53"/>
                </a:lnTo>
                <a:lnTo>
                  <a:pt x="379" y="53"/>
                </a:lnTo>
                <a:lnTo>
                  <a:pt x="379" y="56"/>
                </a:lnTo>
                <a:lnTo>
                  <a:pt x="377" y="58"/>
                </a:lnTo>
                <a:lnTo>
                  <a:pt x="375" y="61"/>
                </a:lnTo>
                <a:lnTo>
                  <a:pt x="375" y="67"/>
                </a:lnTo>
                <a:lnTo>
                  <a:pt x="377" y="70"/>
                </a:lnTo>
                <a:lnTo>
                  <a:pt x="378" y="72"/>
                </a:lnTo>
                <a:lnTo>
                  <a:pt x="379" y="73"/>
                </a:lnTo>
                <a:lnTo>
                  <a:pt x="379" y="76"/>
                </a:lnTo>
                <a:lnTo>
                  <a:pt x="378" y="77"/>
                </a:lnTo>
                <a:lnTo>
                  <a:pt x="377" y="78"/>
                </a:lnTo>
                <a:lnTo>
                  <a:pt x="377" y="79"/>
                </a:lnTo>
                <a:lnTo>
                  <a:pt x="375" y="81"/>
                </a:lnTo>
                <a:lnTo>
                  <a:pt x="375" y="83"/>
                </a:lnTo>
                <a:lnTo>
                  <a:pt x="380" y="84"/>
                </a:lnTo>
                <a:lnTo>
                  <a:pt x="382" y="83"/>
                </a:lnTo>
                <a:lnTo>
                  <a:pt x="385" y="83"/>
                </a:lnTo>
                <a:lnTo>
                  <a:pt x="387" y="84"/>
                </a:lnTo>
                <a:lnTo>
                  <a:pt x="387" y="86"/>
                </a:lnTo>
                <a:lnTo>
                  <a:pt x="388" y="89"/>
                </a:lnTo>
                <a:lnTo>
                  <a:pt x="388" y="91"/>
                </a:lnTo>
                <a:lnTo>
                  <a:pt x="387" y="93"/>
                </a:lnTo>
                <a:lnTo>
                  <a:pt x="385" y="93"/>
                </a:lnTo>
                <a:lnTo>
                  <a:pt x="383" y="95"/>
                </a:lnTo>
                <a:lnTo>
                  <a:pt x="384" y="97"/>
                </a:lnTo>
                <a:lnTo>
                  <a:pt x="385" y="98"/>
                </a:lnTo>
                <a:lnTo>
                  <a:pt x="384" y="100"/>
                </a:lnTo>
                <a:lnTo>
                  <a:pt x="385" y="102"/>
                </a:lnTo>
                <a:lnTo>
                  <a:pt x="388" y="105"/>
                </a:lnTo>
                <a:lnTo>
                  <a:pt x="393" y="109"/>
                </a:lnTo>
                <a:lnTo>
                  <a:pt x="396" y="113"/>
                </a:lnTo>
                <a:lnTo>
                  <a:pt x="399" y="116"/>
                </a:lnTo>
                <a:lnTo>
                  <a:pt x="400" y="119"/>
                </a:lnTo>
                <a:lnTo>
                  <a:pt x="401" y="120"/>
                </a:lnTo>
                <a:lnTo>
                  <a:pt x="399" y="121"/>
                </a:lnTo>
                <a:lnTo>
                  <a:pt x="398" y="123"/>
                </a:lnTo>
                <a:lnTo>
                  <a:pt x="399" y="127"/>
                </a:lnTo>
                <a:lnTo>
                  <a:pt x="399" y="131"/>
                </a:lnTo>
                <a:lnTo>
                  <a:pt x="399" y="134"/>
                </a:lnTo>
                <a:lnTo>
                  <a:pt x="397" y="136"/>
                </a:lnTo>
                <a:lnTo>
                  <a:pt x="396" y="139"/>
                </a:lnTo>
                <a:lnTo>
                  <a:pt x="393" y="142"/>
                </a:lnTo>
                <a:lnTo>
                  <a:pt x="395" y="145"/>
                </a:lnTo>
                <a:lnTo>
                  <a:pt x="395" y="149"/>
                </a:lnTo>
                <a:lnTo>
                  <a:pt x="396" y="153"/>
                </a:lnTo>
                <a:lnTo>
                  <a:pt x="399" y="156"/>
                </a:lnTo>
                <a:lnTo>
                  <a:pt x="404" y="158"/>
                </a:lnTo>
                <a:lnTo>
                  <a:pt x="406" y="160"/>
                </a:lnTo>
                <a:lnTo>
                  <a:pt x="408" y="164"/>
                </a:lnTo>
                <a:lnTo>
                  <a:pt x="410" y="167"/>
                </a:lnTo>
                <a:lnTo>
                  <a:pt x="411" y="169"/>
                </a:lnTo>
                <a:lnTo>
                  <a:pt x="413" y="171"/>
                </a:lnTo>
                <a:lnTo>
                  <a:pt x="413" y="173"/>
                </a:lnTo>
                <a:lnTo>
                  <a:pt x="416" y="174"/>
                </a:lnTo>
                <a:lnTo>
                  <a:pt x="413" y="179"/>
                </a:lnTo>
                <a:lnTo>
                  <a:pt x="412" y="179"/>
                </a:lnTo>
                <a:lnTo>
                  <a:pt x="410" y="179"/>
                </a:lnTo>
                <a:lnTo>
                  <a:pt x="409" y="179"/>
                </a:lnTo>
                <a:lnTo>
                  <a:pt x="409" y="181"/>
                </a:lnTo>
                <a:lnTo>
                  <a:pt x="407" y="182"/>
                </a:lnTo>
                <a:lnTo>
                  <a:pt x="406" y="180"/>
                </a:lnTo>
                <a:lnTo>
                  <a:pt x="406" y="182"/>
                </a:lnTo>
                <a:lnTo>
                  <a:pt x="403" y="182"/>
                </a:lnTo>
                <a:lnTo>
                  <a:pt x="403" y="181"/>
                </a:lnTo>
                <a:lnTo>
                  <a:pt x="401" y="179"/>
                </a:lnTo>
                <a:lnTo>
                  <a:pt x="399" y="179"/>
                </a:lnTo>
                <a:lnTo>
                  <a:pt x="399" y="181"/>
                </a:lnTo>
                <a:lnTo>
                  <a:pt x="397" y="182"/>
                </a:lnTo>
                <a:lnTo>
                  <a:pt x="396" y="182"/>
                </a:lnTo>
                <a:lnTo>
                  <a:pt x="395" y="181"/>
                </a:lnTo>
                <a:lnTo>
                  <a:pt x="393" y="179"/>
                </a:lnTo>
                <a:lnTo>
                  <a:pt x="393" y="181"/>
                </a:lnTo>
                <a:lnTo>
                  <a:pt x="392" y="183"/>
                </a:lnTo>
                <a:lnTo>
                  <a:pt x="390" y="182"/>
                </a:lnTo>
                <a:lnTo>
                  <a:pt x="388" y="181"/>
                </a:lnTo>
                <a:lnTo>
                  <a:pt x="386" y="183"/>
                </a:lnTo>
                <a:lnTo>
                  <a:pt x="386" y="182"/>
                </a:lnTo>
                <a:lnTo>
                  <a:pt x="383" y="181"/>
                </a:lnTo>
                <a:lnTo>
                  <a:pt x="385" y="184"/>
                </a:lnTo>
                <a:lnTo>
                  <a:pt x="383" y="185"/>
                </a:lnTo>
                <a:lnTo>
                  <a:pt x="383" y="187"/>
                </a:lnTo>
                <a:lnTo>
                  <a:pt x="382" y="188"/>
                </a:lnTo>
                <a:lnTo>
                  <a:pt x="381" y="187"/>
                </a:lnTo>
                <a:lnTo>
                  <a:pt x="380" y="186"/>
                </a:lnTo>
                <a:lnTo>
                  <a:pt x="378" y="186"/>
                </a:lnTo>
                <a:lnTo>
                  <a:pt x="377" y="184"/>
                </a:lnTo>
                <a:lnTo>
                  <a:pt x="373" y="183"/>
                </a:lnTo>
                <a:lnTo>
                  <a:pt x="372" y="182"/>
                </a:lnTo>
                <a:lnTo>
                  <a:pt x="369" y="181"/>
                </a:lnTo>
                <a:lnTo>
                  <a:pt x="368" y="179"/>
                </a:lnTo>
                <a:lnTo>
                  <a:pt x="369" y="181"/>
                </a:lnTo>
                <a:lnTo>
                  <a:pt x="370" y="183"/>
                </a:lnTo>
                <a:lnTo>
                  <a:pt x="370" y="185"/>
                </a:lnTo>
                <a:lnTo>
                  <a:pt x="369" y="186"/>
                </a:lnTo>
                <a:lnTo>
                  <a:pt x="369" y="187"/>
                </a:lnTo>
                <a:lnTo>
                  <a:pt x="368" y="187"/>
                </a:lnTo>
                <a:lnTo>
                  <a:pt x="368" y="186"/>
                </a:lnTo>
                <a:lnTo>
                  <a:pt x="366" y="184"/>
                </a:lnTo>
                <a:lnTo>
                  <a:pt x="364" y="186"/>
                </a:lnTo>
                <a:lnTo>
                  <a:pt x="362" y="185"/>
                </a:lnTo>
                <a:lnTo>
                  <a:pt x="362" y="184"/>
                </a:lnTo>
                <a:lnTo>
                  <a:pt x="361" y="183"/>
                </a:lnTo>
                <a:lnTo>
                  <a:pt x="360" y="182"/>
                </a:lnTo>
                <a:lnTo>
                  <a:pt x="358" y="182"/>
                </a:lnTo>
                <a:lnTo>
                  <a:pt x="358" y="183"/>
                </a:lnTo>
                <a:lnTo>
                  <a:pt x="358" y="185"/>
                </a:lnTo>
                <a:lnTo>
                  <a:pt x="357" y="187"/>
                </a:lnTo>
                <a:lnTo>
                  <a:pt x="358" y="189"/>
                </a:lnTo>
                <a:lnTo>
                  <a:pt x="358" y="190"/>
                </a:lnTo>
                <a:lnTo>
                  <a:pt x="359" y="192"/>
                </a:lnTo>
                <a:lnTo>
                  <a:pt x="359" y="193"/>
                </a:lnTo>
                <a:lnTo>
                  <a:pt x="358" y="193"/>
                </a:lnTo>
                <a:lnTo>
                  <a:pt x="356" y="192"/>
                </a:lnTo>
                <a:lnTo>
                  <a:pt x="355" y="194"/>
                </a:lnTo>
                <a:lnTo>
                  <a:pt x="356" y="197"/>
                </a:lnTo>
                <a:lnTo>
                  <a:pt x="357" y="196"/>
                </a:lnTo>
                <a:lnTo>
                  <a:pt x="356" y="194"/>
                </a:lnTo>
                <a:lnTo>
                  <a:pt x="357" y="194"/>
                </a:lnTo>
                <a:lnTo>
                  <a:pt x="358" y="194"/>
                </a:lnTo>
                <a:lnTo>
                  <a:pt x="358" y="195"/>
                </a:lnTo>
                <a:lnTo>
                  <a:pt x="360" y="195"/>
                </a:lnTo>
                <a:lnTo>
                  <a:pt x="361" y="196"/>
                </a:lnTo>
                <a:lnTo>
                  <a:pt x="360" y="198"/>
                </a:lnTo>
                <a:lnTo>
                  <a:pt x="361" y="199"/>
                </a:lnTo>
                <a:lnTo>
                  <a:pt x="361" y="202"/>
                </a:lnTo>
                <a:lnTo>
                  <a:pt x="359" y="202"/>
                </a:lnTo>
                <a:lnTo>
                  <a:pt x="361" y="203"/>
                </a:lnTo>
                <a:lnTo>
                  <a:pt x="360" y="204"/>
                </a:lnTo>
                <a:lnTo>
                  <a:pt x="358" y="203"/>
                </a:lnTo>
                <a:lnTo>
                  <a:pt x="358" y="204"/>
                </a:lnTo>
                <a:lnTo>
                  <a:pt x="358" y="205"/>
                </a:lnTo>
                <a:lnTo>
                  <a:pt x="357" y="204"/>
                </a:lnTo>
                <a:lnTo>
                  <a:pt x="355" y="202"/>
                </a:lnTo>
                <a:lnTo>
                  <a:pt x="354" y="204"/>
                </a:lnTo>
                <a:lnTo>
                  <a:pt x="352" y="205"/>
                </a:lnTo>
                <a:lnTo>
                  <a:pt x="352" y="204"/>
                </a:lnTo>
                <a:lnTo>
                  <a:pt x="351" y="204"/>
                </a:lnTo>
                <a:lnTo>
                  <a:pt x="345" y="204"/>
                </a:lnTo>
                <a:lnTo>
                  <a:pt x="344" y="204"/>
                </a:lnTo>
                <a:lnTo>
                  <a:pt x="346" y="206"/>
                </a:lnTo>
                <a:lnTo>
                  <a:pt x="347" y="204"/>
                </a:lnTo>
                <a:lnTo>
                  <a:pt x="349" y="207"/>
                </a:lnTo>
                <a:lnTo>
                  <a:pt x="352" y="207"/>
                </a:lnTo>
                <a:lnTo>
                  <a:pt x="351" y="207"/>
                </a:lnTo>
                <a:lnTo>
                  <a:pt x="351" y="210"/>
                </a:lnTo>
                <a:lnTo>
                  <a:pt x="349" y="209"/>
                </a:lnTo>
                <a:lnTo>
                  <a:pt x="348" y="208"/>
                </a:lnTo>
                <a:lnTo>
                  <a:pt x="347" y="209"/>
                </a:lnTo>
                <a:lnTo>
                  <a:pt x="348" y="211"/>
                </a:lnTo>
                <a:lnTo>
                  <a:pt x="345" y="211"/>
                </a:lnTo>
                <a:lnTo>
                  <a:pt x="345" y="212"/>
                </a:lnTo>
                <a:lnTo>
                  <a:pt x="343" y="212"/>
                </a:lnTo>
                <a:lnTo>
                  <a:pt x="341" y="211"/>
                </a:lnTo>
                <a:lnTo>
                  <a:pt x="339" y="212"/>
                </a:lnTo>
                <a:lnTo>
                  <a:pt x="338" y="212"/>
                </a:lnTo>
                <a:lnTo>
                  <a:pt x="339" y="213"/>
                </a:lnTo>
                <a:lnTo>
                  <a:pt x="341" y="214"/>
                </a:lnTo>
                <a:lnTo>
                  <a:pt x="340" y="215"/>
                </a:lnTo>
                <a:lnTo>
                  <a:pt x="338" y="214"/>
                </a:lnTo>
                <a:lnTo>
                  <a:pt x="335" y="214"/>
                </a:lnTo>
                <a:lnTo>
                  <a:pt x="335" y="216"/>
                </a:lnTo>
                <a:lnTo>
                  <a:pt x="336" y="216"/>
                </a:lnTo>
                <a:lnTo>
                  <a:pt x="339" y="216"/>
                </a:lnTo>
                <a:lnTo>
                  <a:pt x="342" y="217"/>
                </a:lnTo>
                <a:lnTo>
                  <a:pt x="341" y="218"/>
                </a:lnTo>
                <a:lnTo>
                  <a:pt x="341" y="220"/>
                </a:lnTo>
                <a:lnTo>
                  <a:pt x="341" y="221"/>
                </a:lnTo>
                <a:lnTo>
                  <a:pt x="344" y="222"/>
                </a:lnTo>
                <a:lnTo>
                  <a:pt x="344" y="224"/>
                </a:lnTo>
                <a:lnTo>
                  <a:pt x="338" y="222"/>
                </a:lnTo>
                <a:lnTo>
                  <a:pt x="338" y="223"/>
                </a:lnTo>
                <a:lnTo>
                  <a:pt x="338" y="224"/>
                </a:lnTo>
                <a:lnTo>
                  <a:pt x="340" y="228"/>
                </a:lnTo>
                <a:lnTo>
                  <a:pt x="338" y="228"/>
                </a:lnTo>
                <a:lnTo>
                  <a:pt x="338" y="230"/>
                </a:lnTo>
                <a:lnTo>
                  <a:pt x="339" y="232"/>
                </a:lnTo>
                <a:lnTo>
                  <a:pt x="338" y="235"/>
                </a:lnTo>
                <a:lnTo>
                  <a:pt x="336" y="234"/>
                </a:lnTo>
                <a:lnTo>
                  <a:pt x="335" y="235"/>
                </a:lnTo>
                <a:lnTo>
                  <a:pt x="336" y="235"/>
                </a:lnTo>
                <a:lnTo>
                  <a:pt x="336" y="237"/>
                </a:lnTo>
                <a:lnTo>
                  <a:pt x="335" y="237"/>
                </a:lnTo>
                <a:lnTo>
                  <a:pt x="334" y="238"/>
                </a:lnTo>
                <a:lnTo>
                  <a:pt x="334" y="240"/>
                </a:lnTo>
                <a:lnTo>
                  <a:pt x="333" y="240"/>
                </a:lnTo>
                <a:lnTo>
                  <a:pt x="331" y="242"/>
                </a:lnTo>
                <a:lnTo>
                  <a:pt x="330" y="242"/>
                </a:lnTo>
                <a:lnTo>
                  <a:pt x="331" y="243"/>
                </a:lnTo>
                <a:lnTo>
                  <a:pt x="330" y="245"/>
                </a:lnTo>
                <a:lnTo>
                  <a:pt x="329" y="245"/>
                </a:lnTo>
                <a:lnTo>
                  <a:pt x="330" y="247"/>
                </a:lnTo>
                <a:lnTo>
                  <a:pt x="328" y="247"/>
                </a:lnTo>
                <a:lnTo>
                  <a:pt x="329" y="249"/>
                </a:lnTo>
                <a:lnTo>
                  <a:pt x="328" y="250"/>
                </a:lnTo>
                <a:lnTo>
                  <a:pt x="326" y="249"/>
                </a:lnTo>
                <a:lnTo>
                  <a:pt x="325" y="247"/>
                </a:lnTo>
                <a:lnTo>
                  <a:pt x="323" y="248"/>
                </a:lnTo>
                <a:lnTo>
                  <a:pt x="323" y="250"/>
                </a:lnTo>
                <a:lnTo>
                  <a:pt x="326" y="250"/>
                </a:lnTo>
                <a:lnTo>
                  <a:pt x="328" y="251"/>
                </a:lnTo>
                <a:lnTo>
                  <a:pt x="328" y="252"/>
                </a:lnTo>
                <a:lnTo>
                  <a:pt x="331" y="252"/>
                </a:lnTo>
                <a:lnTo>
                  <a:pt x="332" y="252"/>
                </a:lnTo>
                <a:lnTo>
                  <a:pt x="333" y="253"/>
                </a:lnTo>
                <a:lnTo>
                  <a:pt x="331" y="255"/>
                </a:lnTo>
                <a:lnTo>
                  <a:pt x="334" y="257"/>
                </a:lnTo>
                <a:lnTo>
                  <a:pt x="333" y="258"/>
                </a:lnTo>
                <a:lnTo>
                  <a:pt x="331" y="257"/>
                </a:lnTo>
                <a:lnTo>
                  <a:pt x="331" y="259"/>
                </a:lnTo>
                <a:lnTo>
                  <a:pt x="331" y="260"/>
                </a:lnTo>
                <a:lnTo>
                  <a:pt x="332" y="261"/>
                </a:lnTo>
                <a:lnTo>
                  <a:pt x="334" y="261"/>
                </a:lnTo>
                <a:lnTo>
                  <a:pt x="334" y="262"/>
                </a:lnTo>
                <a:lnTo>
                  <a:pt x="335" y="262"/>
                </a:lnTo>
                <a:lnTo>
                  <a:pt x="338" y="262"/>
                </a:lnTo>
                <a:lnTo>
                  <a:pt x="338" y="264"/>
                </a:lnTo>
                <a:lnTo>
                  <a:pt x="339" y="263"/>
                </a:lnTo>
                <a:lnTo>
                  <a:pt x="341" y="264"/>
                </a:lnTo>
                <a:lnTo>
                  <a:pt x="341" y="265"/>
                </a:lnTo>
                <a:lnTo>
                  <a:pt x="342" y="265"/>
                </a:lnTo>
                <a:lnTo>
                  <a:pt x="343" y="266"/>
                </a:lnTo>
                <a:lnTo>
                  <a:pt x="342" y="267"/>
                </a:lnTo>
                <a:lnTo>
                  <a:pt x="341" y="267"/>
                </a:lnTo>
                <a:lnTo>
                  <a:pt x="339" y="267"/>
                </a:lnTo>
                <a:lnTo>
                  <a:pt x="340" y="267"/>
                </a:lnTo>
                <a:lnTo>
                  <a:pt x="341" y="269"/>
                </a:lnTo>
                <a:lnTo>
                  <a:pt x="341" y="270"/>
                </a:lnTo>
                <a:lnTo>
                  <a:pt x="342" y="270"/>
                </a:lnTo>
                <a:lnTo>
                  <a:pt x="344" y="269"/>
                </a:lnTo>
                <a:lnTo>
                  <a:pt x="345" y="270"/>
                </a:lnTo>
                <a:lnTo>
                  <a:pt x="345" y="272"/>
                </a:lnTo>
                <a:lnTo>
                  <a:pt x="344" y="272"/>
                </a:lnTo>
                <a:lnTo>
                  <a:pt x="343" y="274"/>
                </a:lnTo>
                <a:lnTo>
                  <a:pt x="342" y="275"/>
                </a:lnTo>
                <a:lnTo>
                  <a:pt x="341" y="276"/>
                </a:lnTo>
                <a:lnTo>
                  <a:pt x="341" y="278"/>
                </a:lnTo>
                <a:lnTo>
                  <a:pt x="339" y="279"/>
                </a:lnTo>
                <a:lnTo>
                  <a:pt x="339" y="280"/>
                </a:lnTo>
                <a:lnTo>
                  <a:pt x="338" y="281"/>
                </a:lnTo>
                <a:lnTo>
                  <a:pt x="336" y="282"/>
                </a:lnTo>
                <a:lnTo>
                  <a:pt x="334" y="280"/>
                </a:lnTo>
                <a:lnTo>
                  <a:pt x="334" y="282"/>
                </a:lnTo>
                <a:lnTo>
                  <a:pt x="333" y="284"/>
                </a:lnTo>
                <a:lnTo>
                  <a:pt x="332" y="285"/>
                </a:lnTo>
                <a:lnTo>
                  <a:pt x="332" y="287"/>
                </a:lnTo>
                <a:lnTo>
                  <a:pt x="331" y="286"/>
                </a:lnTo>
                <a:lnTo>
                  <a:pt x="330" y="288"/>
                </a:lnTo>
                <a:lnTo>
                  <a:pt x="329" y="290"/>
                </a:lnTo>
                <a:lnTo>
                  <a:pt x="328" y="290"/>
                </a:lnTo>
                <a:lnTo>
                  <a:pt x="328" y="291"/>
                </a:lnTo>
                <a:lnTo>
                  <a:pt x="328" y="293"/>
                </a:lnTo>
                <a:lnTo>
                  <a:pt x="328" y="294"/>
                </a:lnTo>
                <a:lnTo>
                  <a:pt x="327" y="295"/>
                </a:lnTo>
                <a:lnTo>
                  <a:pt x="327" y="296"/>
                </a:lnTo>
                <a:lnTo>
                  <a:pt x="326" y="297"/>
                </a:lnTo>
                <a:lnTo>
                  <a:pt x="327" y="299"/>
                </a:lnTo>
                <a:lnTo>
                  <a:pt x="326" y="301"/>
                </a:lnTo>
                <a:lnTo>
                  <a:pt x="325" y="302"/>
                </a:lnTo>
                <a:lnTo>
                  <a:pt x="325" y="303"/>
                </a:lnTo>
                <a:lnTo>
                  <a:pt x="323" y="303"/>
                </a:lnTo>
                <a:lnTo>
                  <a:pt x="323" y="304"/>
                </a:lnTo>
                <a:lnTo>
                  <a:pt x="323" y="305"/>
                </a:lnTo>
                <a:lnTo>
                  <a:pt x="323" y="307"/>
                </a:lnTo>
                <a:lnTo>
                  <a:pt x="322" y="308"/>
                </a:lnTo>
                <a:lnTo>
                  <a:pt x="321" y="308"/>
                </a:lnTo>
                <a:lnTo>
                  <a:pt x="321" y="310"/>
                </a:lnTo>
                <a:lnTo>
                  <a:pt x="320" y="310"/>
                </a:lnTo>
                <a:lnTo>
                  <a:pt x="320" y="313"/>
                </a:lnTo>
                <a:lnTo>
                  <a:pt x="318" y="312"/>
                </a:lnTo>
                <a:lnTo>
                  <a:pt x="317" y="313"/>
                </a:lnTo>
                <a:lnTo>
                  <a:pt x="317" y="317"/>
                </a:lnTo>
                <a:lnTo>
                  <a:pt x="312" y="320"/>
                </a:lnTo>
                <a:lnTo>
                  <a:pt x="307" y="323"/>
                </a:lnTo>
                <a:lnTo>
                  <a:pt x="304" y="323"/>
                </a:lnTo>
                <a:lnTo>
                  <a:pt x="300" y="322"/>
                </a:lnTo>
                <a:lnTo>
                  <a:pt x="299" y="323"/>
                </a:lnTo>
                <a:lnTo>
                  <a:pt x="300" y="325"/>
                </a:lnTo>
                <a:lnTo>
                  <a:pt x="296" y="325"/>
                </a:lnTo>
                <a:lnTo>
                  <a:pt x="293" y="330"/>
                </a:lnTo>
                <a:lnTo>
                  <a:pt x="291" y="332"/>
                </a:lnTo>
                <a:lnTo>
                  <a:pt x="292" y="335"/>
                </a:lnTo>
                <a:lnTo>
                  <a:pt x="290" y="338"/>
                </a:lnTo>
                <a:lnTo>
                  <a:pt x="287" y="334"/>
                </a:lnTo>
                <a:lnTo>
                  <a:pt x="286" y="332"/>
                </a:lnTo>
                <a:lnTo>
                  <a:pt x="282" y="330"/>
                </a:lnTo>
                <a:lnTo>
                  <a:pt x="281" y="330"/>
                </a:lnTo>
                <a:lnTo>
                  <a:pt x="281" y="332"/>
                </a:lnTo>
                <a:lnTo>
                  <a:pt x="281" y="333"/>
                </a:lnTo>
                <a:lnTo>
                  <a:pt x="283" y="335"/>
                </a:lnTo>
                <a:lnTo>
                  <a:pt x="283" y="336"/>
                </a:lnTo>
                <a:lnTo>
                  <a:pt x="284" y="338"/>
                </a:lnTo>
                <a:lnTo>
                  <a:pt x="283" y="338"/>
                </a:lnTo>
                <a:lnTo>
                  <a:pt x="284" y="339"/>
                </a:lnTo>
                <a:lnTo>
                  <a:pt x="283" y="339"/>
                </a:lnTo>
                <a:lnTo>
                  <a:pt x="281" y="338"/>
                </a:lnTo>
                <a:lnTo>
                  <a:pt x="280" y="336"/>
                </a:lnTo>
                <a:lnTo>
                  <a:pt x="278" y="334"/>
                </a:lnTo>
                <a:lnTo>
                  <a:pt x="279" y="338"/>
                </a:lnTo>
                <a:lnTo>
                  <a:pt x="278" y="338"/>
                </a:lnTo>
                <a:lnTo>
                  <a:pt x="276" y="336"/>
                </a:lnTo>
                <a:lnTo>
                  <a:pt x="276" y="338"/>
                </a:lnTo>
                <a:lnTo>
                  <a:pt x="276" y="340"/>
                </a:lnTo>
                <a:lnTo>
                  <a:pt x="276" y="343"/>
                </a:lnTo>
                <a:lnTo>
                  <a:pt x="276" y="345"/>
                </a:lnTo>
                <a:lnTo>
                  <a:pt x="274" y="345"/>
                </a:lnTo>
                <a:lnTo>
                  <a:pt x="273" y="345"/>
                </a:lnTo>
                <a:lnTo>
                  <a:pt x="271" y="345"/>
                </a:lnTo>
                <a:lnTo>
                  <a:pt x="273" y="348"/>
                </a:lnTo>
                <a:lnTo>
                  <a:pt x="273" y="347"/>
                </a:lnTo>
                <a:lnTo>
                  <a:pt x="273" y="348"/>
                </a:lnTo>
                <a:lnTo>
                  <a:pt x="271" y="349"/>
                </a:lnTo>
                <a:lnTo>
                  <a:pt x="270" y="349"/>
                </a:lnTo>
                <a:lnTo>
                  <a:pt x="269" y="348"/>
                </a:lnTo>
                <a:lnTo>
                  <a:pt x="268" y="348"/>
                </a:lnTo>
                <a:lnTo>
                  <a:pt x="266" y="349"/>
                </a:lnTo>
                <a:lnTo>
                  <a:pt x="268" y="350"/>
                </a:lnTo>
                <a:lnTo>
                  <a:pt x="269" y="350"/>
                </a:lnTo>
                <a:lnTo>
                  <a:pt x="271" y="351"/>
                </a:lnTo>
                <a:lnTo>
                  <a:pt x="270" y="353"/>
                </a:lnTo>
                <a:lnTo>
                  <a:pt x="269" y="353"/>
                </a:lnTo>
                <a:lnTo>
                  <a:pt x="269" y="354"/>
                </a:lnTo>
                <a:lnTo>
                  <a:pt x="268" y="354"/>
                </a:lnTo>
                <a:lnTo>
                  <a:pt x="267" y="353"/>
                </a:lnTo>
                <a:lnTo>
                  <a:pt x="266" y="353"/>
                </a:lnTo>
                <a:lnTo>
                  <a:pt x="265" y="353"/>
                </a:lnTo>
                <a:lnTo>
                  <a:pt x="263" y="353"/>
                </a:lnTo>
                <a:lnTo>
                  <a:pt x="262" y="353"/>
                </a:lnTo>
                <a:lnTo>
                  <a:pt x="261" y="354"/>
                </a:lnTo>
                <a:lnTo>
                  <a:pt x="260" y="356"/>
                </a:lnTo>
                <a:lnTo>
                  <a:pt x="260" y="354"/>
                </a:lnTo>
                <a:lnTo>
                  <a:pt x="260" y="353"/>
                </a:lnTo>
                <a:lnTo>
                  <a:pt x="261" y="352"/>
                </a:lnTo>
                <a:lnTo>
                  <a:pt x="257" y="350"/>
                </a:lnTo>
                <a:lnTo>
                  <a:pt x="256" y="353"/>
                </a:lnTo>
                <a:lnTo>
                  <a:pt x="258" y="353"/>
                </a:lnTo>
                <a:lnTo>
                  <a:pt x="258" y="354"/>
                </a:lnTo>
                <a:lnTo>
                  <a:pt x="258" y="356"/>
                </a:lnTo>
                <a:lnTo>
                  <a:pt x="258" y="357"/>
                </a:lnTo>
                <a:lnTo>
                  <a:pt x="255" y="355"/>
                </a:lnTo>
                <a:lnTo>
                  <a:pt x="255" y="356"/>
                </a:lnTo>
                <a:lnTo>
                  <a:pt x="255" y="360"/>
                </a:lnTo>
                <a:lnTo>
                  <a:pt x="252" y="358"/>
                </a:lnTo>
                <a:lnTo>
                  <a:pt x="253" y="360"/>
                </a:lnTo>
                <a:lnTo>
                  <a:pt x="253" y="362"/>
                </a:lnTo>
                <a:lnTo>
                  <a:pt x="251" y="366"/>
                </a:lnTo>
                <a:lnTo>
                  <a:pt x="250" y="363"/>
                </a:lnTo>
                <a:lnTo>
                  <a:pt x="249" y="363"/>
                </a:lnTo>
                <a:lnTo>
                  <a:pt x="250" y="366"/>
                </a:lnTo>
                <a:lnTo>
                  <a:pt x="249" y="366"/>
                </a:lnTo>
                <a:lnTo>
                  <a:pt x="248" y="365"/>
                </a:lnTo>
                <a:lnTo>
                  <a:pt x="247" y="364"/>
                </a:lnTo>
                <a:lnTo>
                  <a:pt x="245" y="364"/>
                </a:lnTo>
                <a:lnTo>
                  <a:pt x="247" y="366"/>
                </a:lnTo>
                <a:lnTo>
                  <a:pt x="245" y="367"/>
                </a:lnTo>
                <a:lnTo>
                  <a:pt x="245" y="368"/>
                </a:lnTo>
                <a:lnTo>
                  <a:pt x="249" y="367"/>
                </a:lnTo>
                <a:lnTo>
                  <a:pt x="252" y="366"/>
                </a:lnTo>
                <a:lnTo>
                  <a:pt x="254" y="368"/>
                </a:lnTo>
                <a:lnTo>
                  <a:pt x="254" y="369"/>
                </a:lnTo>
                <a:lnTo>
                  <a:pt x="253" y="371"/>
                </a:lnTo>
                <a:lnTo>
                  <a:pt x="252" y="373"/>
                </a:lnTo>
                <a:lnTo>
                  <a:pt x="252" y="374"/>
                </a:lnTo>
                <a:lnTo>
                  <a:pt x="250" y="376"/>
                </a:lnTo>
                <a:lnTo>
                  <a:pt x="249" y="377"/>
                </a:lnTo>
                <a:lnTo>
                  <a:pt x="248" y="378"/>
                </a:lnTo>
                <a:lnTo>
                  <a:pt x="247" y="379"/>
                </a:lnTo>
                <a:lnTo>
                  <a:pt x="245" y="381"/>
                </a:lnTo>
                <a:lnTo>
                  <a:pt x="245" y="382"/>
                </a:lnTo>
                <a:lnTo>
                  <a:pt x="244" y="384"/>
                </a:lnTo>
                <a:lnTo>
                  <a:pt x="243" y="386"/>
                </a:lnTo>
                <a:lnTo>
                  <a:pt x="242" y="387"/>
                </a:lnTo>
                <a:lnTo>
                  <a:pt x="242" y="389"/>
                </a:lnTo>
                <a:lnTo>
                  <a:pt x="241" y="391"/>
                </a:lnTo>
                <a:lnTo>
                  <a:pt x="240" y="393"/>
                </a:lnTo>
                <a:lnTo>
                  <a:pt x="239" y="394"/>
                </a:lnTo>
                <a:lnTo>
                  <a:pt x="238" y="396"/>
                </a:lnTo>
                <a:lnTo>
                  <a:pt x="236" y="396"/>
                </a:lnTo>
                <a:lnTo>
                  <a:pt x="235" y="398"/>
                </a:lnTo>
                <a:lnTo>
                  <a:pt x="234" y="399"/>
                </a:lnTo>
                <a:lnTo>
                  <a:pt x="231" y="401"/>
                </a:lnTo>
                <a:lnTo>
                  <a:pt x="230" y="400"/>
                </a:lnTo>
                <a:lnTo>
                  <a:pt x="229" y="400"/>
                </a:lnTo>
                <a:lnTo>
                  <a:pt x="228" y="401"/>
                </a:lnTo>
                <a:lnTo>
                  <a:pt x="228" y="402"/>
                </a:lnTo>
                <a:lnTo>
                  <a:pt x="228" y="403"/>
                </a:lnTo>
                <a:lnTo>
                  <a:pt x="227" y="403"/>
                </a:lnTo>
                <a:lnTo>
                  <a:pt x="225" y="403"/>
                </a:lnTo>
                <a:lnTo>
                  <a:pt x="223" y="403"/>
                </a:lnTo>
                <a:lnTo>
                  <a:pt x="222" y="401"/>
                </a:lnTo>
                <a:lnTo>
                  <a:pt x="221" y="399"/>
                </a:lnTo>
                <a:lnTo>
                  <a:pt x="218" y="398"/>
                </a:lnTo>
                <a:lnTo>
                  <a:pt x="218" y="400"/>
                </a:lnTo>
                <a:lnTo>
                  <a:pt x="217" y="401"/>
                </a:lnTo>
                <a:lnTo>
                  <a:pt x="218" y="402"/>
                </a:lnTo>
                <a:lnTo>
                  <a:pt x="222" y="403"/>
                </a:lnTo>
                <a:lnTo>
                  <a:pt x="222" y="404"/>
                </a:lnTo>
                <a:lnTo>
                  <a:pt x="222" y="406"/>
                </a:lnTo>
                <a:lnTo>
                  <a:pt x="223" y="407"/>
                </a:lnTo>
                <a:lnTo>
                  <a:pt x="223" y="408"/>
                </a:lnTo>
                <a:lnTo>
                  <a:pt x="221" y="409"/>
                </a:lnTo>
                <a:lnTo>
                  <a:pt x="218" y="409"/>
                </a:lnTo>
                <a:lnTo>
                  <a:pt x="218" y="411"/>
                </a:lnTo>
                <a:lnTo>
                  <a:pt x="218" y="413"/>
                </a:lnTo>
                <a:lnTo>
                  <a:pt x="218" y="411"/>
                </a:lnTo>
                <a:lnTo>
                  <a:pt x="219" y="412"/>
                </a:lnTo>
                <a:lnTo>
                  <a:pt x="222" y="413"/>
                </a:lnTo>
                <a:lnTo>
                  <a:pt x="221" y="413"/>
                </a:lnTo>
                <a:lnTo>
                  <a:pt x="222" y="414"/>
                </a:lnTo>
                <a:lnTo>
                  <a:pt x="222" y="416"/>
                </a:lnTo>
                <a:lnTo>
                  <a:pt x="225" y="416"/>
                </a:lnTo>
                <a:lnTo>
                  <a:pt x="228" y="416"/>
                </a:lnTo>
                <a:lnTo>
                  <a:pt x="226" y="418"/>
                </a:lnTo>
                <a:lnTo>
                  <a:pt x="225" y="419"/>
                </a:lnTo>
                <a:lnTo>
                  <a:pt x="224" y="418"/>
                </a:lnTo>
                <a:lnTo>
                  <a:pt x="225" y="418"/>
                </a:lnTo>
                <a:lnTo>
                  <a:pt x="225" y="417"/>
                </a:lnTo>
                <a:lnTo>
                  <a:pt x="223" y="417"/>
                </a:lnTo>
                <a:lnTo>
                  <a:pt x="223" y="419"/>
                </a:lnTo>
                <a:lnTo>
                  <a:pt x="225" y="421"/>
                </a:lnTo>
                <a:lnTo>
                  <a:pt x="224" y="421"/>
                </a:lnTo>
                <a:lnTo>
                  <a:pt x="223" y="422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62" name="Freeform 218"/>
          <p:cNvSpPr>
            <a:spLocks/>
          </p:cNvSpPr>
          <p:nvPr/>
        </p:nvSpPr>
        <p:spPr bwMode="auto">
          <a:xfrm>
            <a:off x="4447381" y="2178051"/>
            <a:ext cx="646642" cy="1006475"/>
          </a:xfrm>
          <a:custGeom>
            <a:avLst/>
            <a:gdLst>
              <a:gd name="T0" fmla="*/ 2147483647 w 408"/>
              <a:gd name="T1" fmla="*/ 2147483647 h 634"/>
              <a:gd name="T2" fmla="*/ 2147483647 w 408"/>
              <a:gd name="T3" fmla="*/ 2147483647 h 634"/>
              <a:gd name="T4" fmla="*/ 2147483647 w 408"/>
              <a:gd name="T5" fmla="*/ 2147483647 h 634"/>
              <a:gd name="T6" fmla="*/ 2147483647 w 408"/>
              <a:gd name="T7" fmla="*/ 2147483647 h 634"/>
              <a:gd name="T8" fmla="*/ 2147483647 w 408"/>
              <a:gd name="T9" fmla="*/ 2147483647 h 634"/>
              <a:gd name="T10" fmla="*/ 2147483647 w 408"/>
              <a:gd name="T11" fmla="*/ 2147483647 h 634"/>
              <a:gd name="T12" fmla="*/ 2147483647 w 408"/>
              <a:gd name="T13" fmla="*/ 2147483647 h 634"/>
              <a:gd name="T14" fmla="*/ 2147483647 w 408"/>
              <a:gd name="T15" fmla="*/ 2147483647 h 634"/>
              <a:gd name="T16" fmla="*/ 2147483647 w 408"/>
              <a:gd name="T17" fmla="*/ 2147483647 h 634"/>
              <a:gd name="T18" fmla="*/ 2147483647 w 408"/>
              <a:gd name="T19" fmla="*/ 2147483647 h 634"/>
              <a:gd name="T20" fmla="*/ 2147483647 w 408"/>
              <a:gd name="T21" fmla="*/ 2147483647 h 634"/>
              <a:gd name="T22" fmla="*/ 2147483647 w 408"/>
              <a:gd name="T23" fmla="*/ 2147483647 h 634"/>
              <a:gd name="T24" fmla="*/ 2147483647 w 408"/>
              <a:gd name="T25" fmla="*/ 2147483647 h 634"/>
              <a:gd name="T26" fmla="*/ 2147483647 w 408"/>
              <a:gd name="T27" fmla="*/ 2147483647 h 634"/>
              <a:gd name="T28" fmla="*/ 2147483647 w 408"/>
              <a:gd name="T29" fmla="*/ 2147483647 h 634"/>
              <a:gd name="T30" fmla="*/ 2147483647 w 408"/>
              <a:gd name="T31" fmla="*/ 2147483647 h 634"/>
              <a:gd name="T32" fmla="*/ 2147483647 w 408"/>
              <a:gd name="T33" fmla="*/ 2147483647 h 634"/>
              <a:gd name="T34" fmla="*/ 2147483647 w 408"/>
              <a:gd name="T35" fmla="*/ 2147483647 h 634"/>
              <a:gd name="T36" fmla="*/ 2147483647 w 408"/>
              <a:gd name="T37" fmla="*/ 2147483647 h 634"/>
              <a:gd name="T38" fmla="*/ 2147483647 w 408"/>
              <a:gd name="T39" fmla="*/ 2147483647 h 634"/>
              <a:gd name="T40" fmla="*/ 2147483647 w 408"/>
              <a:gd name="T41" fmla="*/ 2147483647 h 634"/>
              <a:gd name="T42" fmla="*/ 2147483647 w 408"/>
              <a:gd name="T43" fmla="*/ 2147483647 h 634"/>
              <a:gd name="T44" fmla="*/ 2147483647 w 408"/>
              <a:gd name="T45" fmla="*/ 2147483647 h 634"/>
              <a:gd name="T46" fmla="*/ 2147483647 w 408"/>
              <a:gd name="T47" fmla="*/ 2147483647 h 634"/>
              <a:gd name="T48" fmla="*/ 2147483647 w 408"/>
              <a:gd name="T49" fmla="*/ 2147483647 h 634"/>
              <a:gd name="T50" fmla="*/ 2147483647 w 408"/>
              <a:gd name="T51" fmla="*/ 2147483647 h 634"/>
              <a:gd name="T52" fmla="*/ 2147483647 w 408"/>
              <a:gd name="T53" fmla="*/ 2147483647 h 634"/>
              <a:gd name="T54" fmla="*/ 2147483647 w 408"/>
              <a:gd name="T55" fmla="*/ 2147483647 h 634"/>
              <a:gd name="T56" fmla="*/ 2147483647 w 408"/>
              <a:gd name="T57" fmla="*/ 2147483647 h 634"/>
              <a:gd name="T58" fmla="*/ 2147483647 w 408"/>
              <a:gd name="T59" fmla="*/ 2147483647 h 634"/>
              <a:gd name="T60" fmla="*/ 2147483647 w 408"/>
              <a:gd name="T61" fmla="*/ 2147483647 h 634"/>
              <a:gd name="T62" fmla="*/ 2147483647 w 408"/>
              <a:gd name="T63" fmla="*/ 2147483647 h 634"/>
              <a:gd name="T64" fmla="*/ 2147483647 w 408"/>
              <a:gd name="T65" fmla="*/ 2147483647 h 634"/>
              <a:gd name="T66" fmla="*/ 2147483647 w 408"/>
              <a:gd name="T67" fmla="*/ 2147483647 h 634"/>
              <a:gd name="T68" fmla="*/ 2147483647 w 408"/>
              <a:gd name="T69" fmla="*/ 2147483647 h 634"/>
              <a:gd name="T70" fmla="*/ 2147483647 w 408"/>
              <a:gd name="T71" fmla="*/ 2147483647 h 634"/>
              <a:gd name="T72" fmla="*/ 2147483647 w 408"/>
              <a:gd name="T73" fmla="*/ 2147483647 h 634"/>
              <a:gd name="T74" fmla="*/ 2147483647 w 408"/>
              <a:gd name="T75" fmla="*/ 2147483647 h 634"/>
              <a:gd name="T76" fmla="*/ 2147483647 w 408"/>
              <a:gd name="T77" fmla="*/ 2147483647 h 634"/>
              <a:gd name="T78" fmla="*/ 2147483647 w 408"/>
              <a:gd name="T79" fmla="*/ 2147483647 h 634"/>
              <a:gd name="T80" fmla="*/ 2147483647 w 408"/>
              <a:gd name="T81" fmla="*/ 2147483647 h 634"/>
              <a:gd name="T82" fmla="*/ 2147483647 w 408"/>
              <a:gd name="T83" fmla="*/ 2147483647 h 634"/>
              <a:gd name="T84" fmla="*/ 2147483647 w 408"/>
              <a:gd name="T85" fmla="*/ 2147483647 h 634"/>
              <a:gd name="T86" fmla="*/ 2147483647 w 408"/>
              <a:gd name="T87" fmla="*/ 2147483647 h 634"/>
              <a:gd name="T88" fmla="*/ 2147483647 w 408"/>
              <a:gd name="T89" fmla="*/ 2147483647 h 634"/>
              <a:gd name="T90" fmla="*/ 2147483647 w 408"/>
              <a:gd name="T91" fmla="*/ 2147483647 h 634"/>
              <a:gd name="T92" fmla="*/ 2147483647 w 408"/>
              <a:gd name="T93" fmla="*/ 2147483647 h 634"/>
              <a:gd name="T94" fmla="*/ 2147483647 w 408"/>
              <a:gd name="T95" fmla="*/ 2147483647 h 634"/>
              <a:gd name="T96" fmla="*/ 2147483647 w 408"/>
              <a:gd name="T97" fmla="*/ 2147483647 h 634"/>
              <a:gd name="T98" fmla="*/ 2147483647 w 408"/>
              <a:gd name="T99" fmla="*/ 2147483647 h 634"/>
              <a:gd name="T100" fmla="*/ 2147483647 w 408"/>
              <a:gd name="T101" fmla="*/ 2147483647 h 634"/>
              <a:gd name="T102" fmla="*/ 2147483647 w 408"/>
              <a:gd name="T103" fmla="*/ 2147483647 h 634"/>
              <a:gd name="T104" fmla="*/ 2147483647 w 408"/>
              <a:gd name="T105" fmla="*/ 2147483647 h 634"/>
              <a:gd name="T106" fmla="*/ 2147483647 w 408"/>
              <a:gd name="T107" fmla="*/ 2147483647 h 634"/>
              <a:gd name="T108" fmla="*/ 2147483647 w 408"/>
              <a:gd name="T109" fmla="*/ 2147483647 h 634"/>
              <a:gd name="T110" fmla="*/ 2147483647 w 408"/>
              <a:gd name="T111" fmla="*/ 2147483647 h 634"/>
              <a:gd name="T112" fmla="*/ 2147483647 w 408"/>
              <a:gd name="T113" fmla="*/ 2147483647 h 634"/>
              <a:gd name="T114" fmla="*/ 2147483647 w 408"/>
              <a:gd name="T115" fmla="*/ 2147483647 h 63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08" h="634">
                <a:moveTo>
                  <a:pt x="0" y="623"/>
                </a:moveTo>
                <a:lnTo>
                  <a:pt x="3" y="630"/>
                </a:lnTo>
                <a:lnTo>
                  <a:pt x="3" y="633"/>
                </a:lnTo>
                <a:lnTo>
                  <a:pt x="6" y="633"/>
                </a:lnTo>
                <a:lnTo>
                  <a:pt x="9" y="631"/>
                </a:lnTo>
                <a:lnTo>
                  <a:pt x="13" y="624"/>
                </a:lnTo>
                <a:lnTo>
                  <a:pt x="15" y="618"/>
                </a:lnTo>
                <a:lnTo>
                  <a:pt x="15" y="616"/>
                </a:lnTo>
                <a:lnTo>
                  <a:pt x="17" y="606"/>
                </a:lnTo>
                <a:lnTo>
                  <a:pt x="14" y="597"/>
                </a:lnTo>
                <a:lnTo>
                  <a:pt x="11" y="587"/>
                </a:lnTo>
                <a:lnTo>
                  <a:pt x="17" y="585"/>
                </a:lnTo>
                <a:lnTo>
                  <a:pt x="20" y="582"/>
                </a:lnTo>
                <a:lnTo>
                  <a:pt x="20" y="579"/>
                </a:lnTo>
                <a:lnTo>
                  <a:pt x="20" y="577"/>
                </a:lnTo>
                <a:lnTo>
                  <a:pt x="20" y="575"/>
                </a:lnTo>
                <a:lnTo>
                  <a:pt x="18" y="574"/>
                </a:lnTo>
                <a:lnTo>
                  <a:pt x="18" y="573"/>
                </a:lnTo>
                <a:lnTo>
                  <a:pt x="23" y="570"/>
                </a:lnTo>
                <a:lnTo>
                  <a:pt x="28" y="570"/>
                </a:lnTo>
                <a:lnTo>
                  <a:pt x="30" y="570"/>
                </a:lnTo>
                <a:lnTo>
                  <a:pt x="32" y="569"/>
                </a:lnTo>
                <a:lnTo>
                  <a:pt x="35" y="566"/>
                </a:lnTo>
                <a:lnTo>
                  <a:pt x="39" y="562"/>
                </a:lnTo>
                <a:lnTo>
                  <a:pt x="42" y="556"/>
                </a:lnTo>
                <a:lnTo>
                  <a:pt x="43" y="550"/>
                </a:lnTo>
                <a:lnTo>
                  <a:pt x="42" y="543"/>
                </a:lnTo>
                <a:lnTo>
                  <a:pt x="44" y="540"/>
                </a:lnTo>
                <a:lnTo>
                  <a:pt x="45" y="537"/>
                </a:lnTo>
                <a:lnTo>
                  <a:pt x="45" y="533"/>
                </a:lnTo>
                <a:lnTo>
                  <a:pt x="45" y="529"/>
                </a:lnTo>
                <a:lnTo>
                  <a:pt x="44" y="527"/>
                </a:lnTo>
                <a:lnTo>
                  <a:pt x="42" y="524"/>
                </a:lnTo>
                <a:lnTo>
                  <a:pt x="42" y="522"/>
                </a:lnTo>
                <a:lnTo>
                  <a:pt x="39" y="517"/>
                </a:lnTo>
                <a:lnTo>
                  <a:pt x="37" y="514"/>
                </a:lnTo>
                <a:lnTo>
                  <a:pt x="35" y="509"/>
                </a:lnTo>
                <a:lnTo>
                  <a:pt x="34" y="505"/>
                </a:lnTo>
                <a:lnTo>
                  <a:pt x="33" y="502"/>
                </a:lnTo>
                <a:lnTo>
                  <a:pt x="31" y="498"/>
                </a:lnTo>
                <a:lnTo>
                  <a:pt x="36" y="497"/>
                </a:lnTo>
                <a:lnTo>
                  <a:pt x="40" y="497"/>
                </a:lnTo>
                <a:lnTo>
                  <a:pt x="43" y="497"/>
                </a:lnTo>
                <a:lnTo>
                  <a:pt x="46" y="496"/>
                </a:lnTo>
                <a:lnTo>
                  <a:pt x="47" y="491"/>
                </a:lnTo>
                <a:lnTo>
                  <a:pt x="51" y="485"/>
                </a:lnTo>
                <a:lnTo>
                  <a:pt x="52" y="483"/>
                </a:lnTo>
                <a:lnTo>
                  <a:pt x="51" y="480"/>
                </a:lnTo>
                <a:lnTo>
                  <a:pt x="53" y="476"/>
                </a:lnTo>
                <a:lnTo>
                  <a:pt x="43" y="464"/>
                </a:lnTo>
                <a:lnTo>
                  <a:pt x="37" y="464"/>
                </a:lnTo>
                <a:lnTo>
                  <a:pt x="27" y="455"/>
                </a:lnTo>
                <a:lnTo>
                  <a:pt x="31" y="431"/>
                </a:lnTo>
                <a:lnTo>
                  <a:pt x="31" y="429"/>
                </a:lnTo>
                <a:lnTo>
                  <a:pt x="31" y="419"/>
                </a:lnTo>
                <a:lnTo>
                  <a:pt x="31" y="415"/>
                </a:lnTo>
                <a:lnTo>
                  <a:pt x="31" y="413"/>
                </a:lnTo>
                <a:lnTo>
                  <a:pt x="29" y="409"/>
                </a:lnTo>
                <a:lnTo>
                  <a:pt x="27" y="406"/>
                </a:lnTo>
                <a:lnTo>
                  <a:pt x="23" y="398"/>
                </a:lnTo>
                <a:lnTo>
                  <a:pt x="27" y="390"/>
                </a:lnTo>
                <a:lnTo>
                  <a:pt x="26" y="380"/>
                </a:lnTo>
                <a:lnTo>
                  <a:pt x="31" y="374"/>
                </a:lnTo>
                <a:lnTo>
                  <a:pt x="31" y="372"/>
                </a:lnTo>
                <a:lnTo>
                  <a:pt x="29" y="371"/>
                </a:lnTo>
                <a:lnTo>
                  <a:pt x="24" y="363"/>
                </a:lnTo>
                <a:lnTo>
                  <a:pt x="22" y="359"/>
                </a:lnTo>
                <a:lnTo>
                  <a:pt x="21" y="357"/>
                </a:lnTo>
                <a:lnTo>
                  <a:pt x="26" y="351"/>
                </a:lnTo>
                <a:lnTo>
                  <a:pt x="30" y="345"/>
                </a:lnTo>
                <a:lnTo>
                  <a:pt x="27" y="338"/>
                </a:lnTo>
                <a:lnTo>
                  <a:pt x="31" y="335"/>
                </a:lnTo>
                <a:lnTo>
                  <a:pt x="34" y="330"/>
                </a:lnTo>
                <a:lnTo>
                  <a:pt x="39" y="323"/>
                </a:lnTo>
                <a:lnTo>
                  <a:pt x="45" y="314"/>
                </a:lnTo>
                <a:lnTo>
                  <a:pt x="53" y="309"/>
                </a:lnTo>
                <a:lnTo>
                  <a:pt x="65" y="305"/>
                </a:lnTo>
                <a:lnTo>
                  <a:pt x="86" y="310"/>
                </a:lnTo>
                <a:lnTo>
                  <a:pt x="93" y="300"/>
                </a:lnTo>
                <a:lnTo>
                  <a:pt x="92" y="284"/>
                </a:lnTo>
                <a:lnTo>
                  <a:pt x="77" y="275"/>
                </a:lnTo>
                <a:lnTo>
                  <a:pt x="97" y="242"/>
                </a:lnTo>
                <a:lnTo>
                  <a:pt x="98" y="234"/>
                </a:lnTo>
                <a:lnTo>
                  <a:pt x="103" y="230"/>
                </a:lnTo>
                <a:lnTo>
                  <a:pt x="103" y="206"/>
                </a:lnTo>
                <a:lnTo>
                  <a:pt x="105" y="201"/>
                </a:lnTo>
                <a:lnTo>
                  <a:pt x="100" y="182"/>
                </a:lnTo>
                <a:lnTo>
                  <a:pt x="117" y="180"/>
                </a:lnTo>
                <a:lnTo>
                  <a:pt x="132" y="171"/>
                </a:lnTo>
                <a:lnTo>
                  <a:pt x="130" y="167"/>
                </a:lnTo>
                <a:lnTo>
                  <a:pt x="126" y="159"/>
                </a:lnTo>
                <a:lnTo>
                  <a:pt x="136" y="151"/>
                </a:lnTo>
                <a:lnTo>
                  <a:pt x="146" y="134"/>
                </a:lnTo>
                <a:lnTo>
                  <a:pt x="153" y="128"/>
                </a:lnTo>
                <a:lnTo>
                  <a:pt x="157" y="125"/>
                </a:lnTo>
                <a:lnTo>
                  <a:pt x="157" y="116"/>
                </a:lnTo>
                <a:lnTo>
                  <a:pt x="151" y="109"/>
                </a:lnTo>
                <a:lnTo>
                  <a:pt x="147" y="102"/>
                </a:lnTo>
                <a:lnTo>
                  <a:pt x="148" y="98"/>
                </a:lnTo>
                <a:lnTo>
                  <a:pt x="156" y="96"/>
                </a:lnTo>
                <a:lnTo>
                  <a:pt x="159" y="91"/>
                </a:lnTo>
                <a:lnTo>
                  <a:pt x="163" y="78"/>
                </a:lnTo>
                <a:lnTo>
                  <a:pt x="164" y="74"/>
                </a:lnTo>
                <a:lnTo>
                  <a:pt x="177" y="65"/>
                </a:lnTo>
                <a:lnTo>
                  <a:pt x="179" y="62"/>
                </a:lnTo>
                <a:lnTo>
                  <a:pt x="192" y="66"/>
                </a:lnTo>
                <a:lnTo>
                  <a:pt x="198" y="69"/>
                </a:lnTo>
                <a:lnTo>
                  <a:pt x="205" y="55"/>
                </a:lnTo>
                <a:lnTo>
                  <a:pt x="202" y="43"/>
                </a:lnTo>
                <a:lnTo>
                  <a:pt x="202" y="37"/>
                </a:lnTo>
                <a:lnTo>
                  <a:pt x="202" y="36"/>
                </a:lnTo>
                <a:lnTo>
                  <a:pt x="209" y="33"/>
                </a:lnTo>
                <a:lnTo>
                  <a:pt x="212" y="34"/>
                </a:lnTo>
                <a:lnTo>
                  <a:pt x="218" y="36"/>
                </a:lnTo>
                <a:lnTo>
                  <a:pt x="227" y="35"/>
                </a:lnTo>
                <a:lnTo>
                  <a:pt x="257" y="43"/>
                </a:lnTo>
                <a:lnTo>
                  <a:pt x="263" y="33"/>
                </a:lnTo>
                <a:lnTo>
                  <a:pt x="258" y="33"/>
                </a:lnTo>
                <a:lnTo>
                  <a:pt x="255" y="31"/>
                </a:lnTo>
                <a:lnTo>
                  <a:pt x="263" y="24"/>
                </a:lnTo>
                <a:lnTo>
                  <a:pt x="265" y="15"/>
                </a:lnTo>
                <a:lnTo>
                  <a:pt x="263" y="8"/>
                </a:lnTo>
                <a:lnTo>
                  <a:pt x="257" y="3"/>
                </a:lnTo>
                <a:lnTo>
                  <a:pt x="270" y="0"/>
                </a:lnTo>
                <a:lnTo>
                  <a:pt x="276" y="1"/>
                </a:lnTo>
                <a:lnTo>
                  <a:pt x="281" y="3"/>
                </a:lnTo>
                <a:lnTo>
                  <a:pt x="281" y="5"/>
                </a:lnTo>
                <a:lnTo>
                  <a:pt x="281" y="7"/>
                </a:lnTo>
                <a:lnTo>
                  <a:pt x="286" y="10"/>
                </a:lnTo>
                <a:lnTo>
                  <a:pt x="291" y="13"/>
                </a:lnTo>
                <a:lnTo>
                  <a:pt x="294" y="15"/>
                </a:lnTo>
                <a:lnTo>
                  <a:pt x="296" y="16"/>
                </a:lnTo>
                <a:lnTo>
                  <a:pt x="297" y="18"/>
                </a:lnTo>
                <a:lnTo>
                  <a:pt x="298" y="20"/>
                </a:lnTo>
                <a:lnTo>
                  <a:pt x="300" y="21"/>
                </a:lnTo>
                <a:lnTo>
                  <a:pt x="304" y="21"/>
                </a:lnTo>
                <a:lnTo>
                  <a:pt x="306" y="23"/>
                </a:lnTo>
                <a:lnTo>
                  <a:pt x="306" y="24"/>
                </a:lnTo>
                <a:lnTo>
                  <a:pt x="308" y="25"/>
                </a:lnTo>
                <a:lnTo>
                  <a:pt x="312" y="25"/>
                </a:lnTo>
                <a:lnTo>
                  <a:pt x="314" y="25"/>
                </a:lnTo>
                <a:lnTo>
                  <a:pt x="314" y="28"/>
                </a:lnTo>
                <a:lnTo>
                  <a:pt x="318" y="30"/>
                </a:lnTo>
                <a:lnTo>
                  <a:pt x="321" y="30"/>
                </a:lnTo>
                <a:lnTo>
                  <a:pt x="325" y="29"/>
                </a:lnTo>
                <a:lnTo>
                  <a:pt x="328" y="30"/>
                </a:lnTo>
                <a:lnTo>
                  <a:pt x="334" y="30"/>
                </a:lnTo>
                <a:lnTo>
                  <a:pt x="338" y="31"/>
                </a:lnTo>
                <a:lnTo>
                  <a:pt x="341" y="33"/>
                </a:lnTo>
                <a:lnTo>
                  <a:pt x="347" y="35"/>
                </a:lnTo>
                <a:lnTo>
                  <a:pt x="351" y="38"/>
                </a:lnTo>
                <a:lnTo>
                  <a:pt x="352" y="41"/>
                </a:lnTo>
                <a:lnTo>
                  <a:pt x="353" y="44"/>
                </a:lnTo>
                <a:lnTo>
                  <a:pt x="354" y="46"/>
                </a:lnTo>
                <a:lnTo>
                  <a:pt x="358" y="45"/>
                </a:lnTo>
                <a:lnTo>
                  <a:pt x="360" y="48"/>
                </a:lnTo>
                <a:lnTo>
                  <a:pt x="362" y="50"/>
                </a:lnTo>
                <a:lnTo>
                  <a:pt x="365" y="51"/>
                </a:lnTo>
                <a:lnTo>
                  <a:pt x="367" y="53"/>
                </a:lnTo>
                <a:lnTo>
                  <a:pt x="370" y="53"/>
                </a:lnTo>
                <a:lnTo>
                  <a:pt x="370" y="56"/>
                </a:lnTo>
                <a:lnTo>
                  <a:pt x="367" y="58"/>
                </a:lnTo>
                <a:lnTo>
                  <a:pt x="366" y="61"/>
                </a:lnTo>
                <a:lnTo>
                  <a:pt x="366" y="67"/>
                </a:lnTo>
                <a:lnTo>
                  <a:pt x="367" y="70"/>
                </a:lnTo>
                <a:lnTo>
                  <a:pt x="369" y="72"/>
                </a:lnTo>
                <a:lnTo>
                  <a:pt x="370" y="73"/>
                </a:lnTo>
                <a:lnTo>
                  <a:pt x="370" y="76"/>
                </a:lnTo>
                <a:lnTo>
                  <a:pt x="369" y="77"/>
                </a:lnTo>
                <a:lnTo>
                  <a:pt x="367" y="78"/>
                </a:lnTo>
                <a:lnTo>
                  <a:pt x="367" y="79"/>
                </a:lnTo>
                <a:lnTo>
                  <a:pt x="366" y="81"/>
                </a:lnTo>
                <a:lnTo>
                  <a:pt x="366" y="83"/>
                </a:lnTo>
                <a:lnTo>
                  <a:pt x="371" y="84"/>
                </a:lnTo>
                <a:lnTo>
                  <a:pt x="373" y="83"/>
                </a:lnTo>
                <a:lnTo>
                  <a:pt x="376" y="83"/>
                </a:lnTo>
                <a:lnTo>
                  <a:pt x="378" y="84"/>
                </a:lnTo>
                <a:lnTo>
                  <a:pt x="378" y="86"/>
                </a:lnTo>
                <a:lnTo>
                  <a:pt x="379" y="89"/>
                </a:lnTo>
                <a:lnTo>
                  <a:pt x="379" y="91"/>
                </a:lnTo>
                <a:lnTo>
                  <a:pt x="378" y="93"/>
                </a:lnTo>
                <a:lnTo>
                  <a:pt x="376" y="93"/>
                </a:lnTo>
                <a:lnTo>
                  <a:pt x="374" y="95"/>
                </a:lnTo>
                <a:lnTo>
                  <a:pt x="375" y="97"/>
                </a:lnTo>
                <a:lnTo>
                  <a:pt x="376" y="98"/>
                </a:lnTo>
                <a:lnTo>
                  <a:pt x="375" y="100"/>
                </a:lnTo>
                <a:lnTo>
                  <a:pt x="376" y="102"/>
                </a:lnTo>
                <a:lnTo>
                  <a:pt x="379" y="105"/>
                </a:lnTo>
                <a:lnTo>
                  <a:pt x="384" y="109"/>
                </a:lnTo>
                <a:lnTo>
                  <a:pt x="387" y="113"/>
                </a:lnTo>
                <a:lnTo>
                  <a:pt x="390" y="116"/>
                </a:lnTo>
                <a:lnTo>
                  <a:pt x="391" y="119"/>
                </a:lnTo>
                <a:lnTo>
                  <a:pt x="392" y="120"/>
                </a:lnTo>
                <a:lnTo>
                  <a:pt x="390" y="121"/>
                </a:lnTo>
                <a:lnTo>
                  <a:pt x="389" y="123"/>
                </a:lnTo>
                <a:lnTo>
                  <a:pt x="390" y="127"/>
                </a:lnTo>
                <a:lnTo>
                  <a:pt x="390" y="131"/>
                </a:lnTo>
                <a:lnTo>
                  <a:pt x="390" y="134"/>
                </a:lnTo>
                <a:lnTo>
                  <a:pt x="388" y="136"/>
                </a:lnTo>
                <a:lnTo>
                  <a:pt x="387" y="139"/>
                </a:lnTo>
                <a:lnTo>
                  <a:pt x="384" y="142"/>
                </a:lnTo>
                <a:lnTo>
                  <a:pt x="386" y="145"/>
                </a:lnTo>
                <a:lnTo>
                  <a:pt x="386" y="149"/>
                </a:lnTo>
                <a:lnTo>
                  <a:pt x="387" y="153"/>
                </a:lnTo>
                <a:lnTo>
                  <a:pt x="390" y="156"/>
                </a:lnTo>
                <a:lnTo>
                  <a:pt x="395" y="158"/>
                </a:lnTo>
                <a:lnTo>
                  <a:pt x="397" y="160"/>
                </a:lnTo>
                <a:lnTo>
                  <a:pt x="399" y="164"/>
                </a:lnTo>
                <a:lnTo>
                  <a:pt x="401" y="167"/>
                </a:lnTo>
                <a:lnTo>
                  <a:pt x="402" y="169"/>
                </a:lnTo>
                <a:lnTo>
                  <a:pt x="404" y="171"/>
                </a:lnTo>
                <a:lnTo>
                  <a:pt x="404" y="173"/>
                </a:lnTo>
                <a:lnTo>
                  <a:pt x="407" y="174"/>
                </a:lnTo>
                <a:lnTo>
                  <a:pt x="404" y="179"/>
                </a:lnTo>
                <a:lnTo>
                  <a:pt x="403" y="179"/>
                </a:lnTo>
                <a:lnTo>
                  <a:pt x="401" y="179"/>
                </a:lnTo>
                <a:lnTo>
                  <a:pt x="400" y="179"/>
                </a:lnTo>
                <a:lnTo>
                  <a:pt x="400" y="181"/>
                </a:lnTo>
                <a:lnTo>
                  <a:pt x="398" y="182"/>
                </a:lnTo>
                <a:lnTo>
                  <a:pt x="397" y="180"/>
                </a:lnTo>
                <a:lnTo>
                  <a:pt x="397" y="182"/>
                </a:lnTo>
                <a:lnTo>
                  <a:pt x="393" y="182"/>
                </a:lnTo>
                <a:lnTo>
                  <a:pt x="393" y="181"/>
                </a:lnTo>
                <a:lnTo>
                  <a:pt x="392" y="179"/>
                </a:lnTo>
                <a:lnTo>
                  <a:pt x="390" y="179"/>
                </a:lnTo>
                <a:lnTo>
                  <a:pt x="390" y="181"/>
                </a:lnTo>
                <a:lnTo>
                  <a:pt x="388" y="182"/>
                </a:lnTo>
                <a:lnTo>
                  <a:pt x="387" y="182"/>
                </a:lnTo>
                <a:lnTo>
                  <a:pt x="386" y="181"/>
                </a:lnTo>
                <a:lnTo>
                  <a:pt x="384" y="179"/>
                </a:lnTo>
                <a:lnTo>
                  <a:pt x="384" y="181"/>
                </a:lnTo>
                <a:lnTo>
                  <a:pt x="383" y="183"/>
                </a:lnTo>
                <a:lnTo>
                  <a:pt x="380" y="182"/>
                </a:lnTo>
                <a:lnTo>
                  <a:pt x="379" y="181"/>
                </a:lnTo>
                <a:lnTo>
                  <a:pt x="377" y="183"/>
                </a:lnTo>
                <a:lnTo>
                  <a:pt x="377" y="182"/>
                </a:lnTo>
                <a:lnTo>
                  <a:pt x="374" y="181"/>
                </a:lnTo>
                <a:lnTo>
                  <a:pt x="376" y="184"/>
                </a:lnTo>
                <a:lnTo>
                  <a:pt x="374" y="185"/>
                </a:lnTo>
                <a:lnTo>
                  <a:pt x="374" y="187"/>
                </a:lnTo>
                <a:lnTo>
                  <a:pt x="373" y="188"/>
                </a:lnTo>
                <a:lnTo>
                  <a:pt x="372" y="187"/>
                </a:lnTo>
                <a:lnTo>
                  <a:pt x="371" y="186"/>
                </a:lnTo>
                <a:lnTo>
                  <a:pt x="369" y="186"/>
                </a:lnTo>
                <a:lnTo>
                  <a:pt x="367" y="184"/>
                </a:lnTo>
                <a:lnTo>
                  <a:pt x="364" y="183"/>
                </a:lnTo>
                <a:lnTo>
                  <a:pt x="363" y="182"/>
                </a:lnTo>
                <a:lnTo>
                  <a:pt x="360" y="181"/>
                </a:lnTo>
                <a:lnTo>
                  <a:pt x="359" y="179"/>
                </a:lnTo>
                <a:lnTo>
                  <a:pt x="360" y="181"/>
                </a:lnTo>
                <a:lnTo>
                  <a:pt x="361" y="183"/>
                </a:lnTo>
                <a:lnTo>
                  <a:pt x="361" y="185"/>
                </a:lnTo>
                <a:lnTo>
                  <a:pt x="360" y="186"/>
                </a:lnTo>
                <a:lnTo>
                  <a:pt x="360" y="187"/>
                </a:lnTo>
                <a:lnTo>
                  <a:pt x="359" y="187"/>
                </a:lnTo>
                <a:lnTo>
                  <a:pt x="359" y="186"/>
                </a:lnTo>
                <a:lnTo>
                  <a:pt x="357" y="184"/>
                </a:lnTo>
                <a:lnTo>
                  <a:pt x="354" y="186"/>
                </a:lnTo>
                <a:lnTo>
                  <a:pt x="353" y="185"/>
                </a:lnTo>
                <a:lnTo>
                  <a:pt x="353" y="184"/>
                </a:lnTo>
                <a:lnTo>
                  <a:pt x="352" y="183"/>
                </a:lnTo>
                <a:lnTo>
                  <a:pt x="351" y="182"/>
                </a:lnTo>
                <a:lnTo>
                  <a:pt x="349" y="182"/>
                </a:lnTo>
                <a:lnTo>
                  <a:pt x="349" y="183"/>
                </a:lnTo>
                <a:lnTo>
                  <a:pt x="349" y="185"/>
                </a:lnTo>
                <a:lnTo>
                  <a:pt x="348" y="187"/>
                </a:lnTo>
                <a:lnTo>
                  <a:pt x="349" y="189"/>
                </a:lnTo>
                <a:lnTo>
                  <a:pt x="349" y="190"/>
                </a:lnTo>
                <a:lnTo>
                  <a:pt x="350" y="192"/>
                </a:lnTo>
                <a:lnTo>
                  <a:pt x="350" y="193"/>
                </a:lnTo>
                <a:lnTo>
                  <a:pt x="349" y="193"/>
                </a:lnTo>
                <a:lnTo>
                  <a:pt x="347" y="192"/>
                </a:lnTo>
                <a:lnTo>
                  <a:pt x="346" y="194"/>
                </a:lnTo>
                <a:lnTo>
                  <a:pt x="347" y="197"/>
                </a:lnTo>
                <a:lnTo>
                  <a:pt x="348" y="196"/>
                </a:lnTo>
                <a:lnTo>
                  <a:pt x="347" y="194"/>
                </a:lnTo>
                <a:lnTo>
                  <a:pt x="348" y="194"/>
                </a:lnTo>
                <a:lnTo>
                  <a:pt x="349" y="194"/>
                </a:lnTo>
                <a:lnTo>
                  <a:pt x="349" y="195"/>
                </a:lnTo>
                <a:lnTo>
                  <a:pt x="351" y="195"/>
                </a:lnTo>
                <a:lnTo>
                  <a:pt x="352" y="196"/>
                </a:lnTo>
                <a:lnTo>
                  <a:pt x="351" y="198"/>
                </a:lnTo>
                <a:lnTo>
                  <a:pt x="352" y="199"/>
                </a:lnTo>
                <a:lnTo>
                  <a:pt x="352" y="202"/>
                </a:lnTo>
                <a:lnTo>
                  <a:pt x="350" y="202"/>
                </a:lnTo>
                <a:lnTo>
                  <a:pt x="352" y="203"/>
                </a:lnTo>
                <a:lnTo>
                  <a:pt x="351" y="204"/>
                </a:lnTo>
                <a:lnTo>
                  <a:pt x="349" y="203"/>
                </a:lnTo>
                <a:lnTo>
                  <a:pt x="349" y="204"/>
                </a:lnTo>
                <a:lnTo>
                  <a:pt x="349" y="205"/>
                </a:lnTo>
                <a:lnTo>
                  <a:pt x="348" y="204"/>
                </a:lnTo>
                <a:lnTo>
                  <a:pt x="346" y="202"/>
                </a:lnTo>
                <a:lnTo>
                  <a:pt x="345" y="204"/>
                </a:lnTo>
                <a:lnTo>
                  <a:pt x="342" y="205"/>
                </a:lnTo>
                <a:lnTo>
                  <a:pt x="342" y="204"/>
                </a:lnTo>
                <a:lnTo>
                  <a:pt x="341" y="204"/>
                </a:lnTo>
                <a:lnTo>
                  <a:pt x="336" y="204"/>
                </a:lnTo>
                <a:lnTo>
                  <a:pt x="335" y="204"/>
                </a:lnTo>
                <a:lnTo>
                  <a:pt x="337" y="206"/>
                </a:lnTo>
                <a:lnTo>
                  <a:pt x="338" y="204"/>
                </a:lnTo>
                <a:lnTo>
                  <a:pt x="340" y="207"/>
                </a:lnTo>
                <a:lnTo>
                  <a:pt x="342" y="207"/>
                </a:lnTo>
                <a:lnTo>
                  <a:pt x="341" y="207"/>
                </a:lnTo>
                <a:lnTo>
                  <a:pt x="341" y="210"/>
                </a:lnTo>
                <a:lnTo>
                  <a:pt x="340" y="209"/>
                </a:lnTo>
                <a:lnTo>
                  <a:pt x="339" y="208"/>
                </a:lnTo>
                <a:lnTo>
                  <a:pt x="338" y="209"/>
                </a:lnTo>
                <a:lnTo>
                  <a:pt x="339" y="211"/>
                </a:lnTo>
                <a:lnTo>
                  <a:pt x="336" y="211"/>
                </a:lnTo>
                <a:lnTo>
                  <a:pt x="336" y="212"/>
                </a:lnTo>
                <a:lnTo>
                  <a:pt x="334" y="212"/>
                </a:lnTo>
                <a:lnTo>
                  <a:pt x="332" y="211"/>
                </a:lnTo>
                <a:lnTo>
                  <a:pt x="329" y="212"/>
                </a:lnTo>
                <a:lnTo>
                  <a:pt x="328" y="212"/>
                </a:lnTo>
                <a:lnTo>
                  <a:pt x="329" y="213"/>
                </a:lnTo>
                <a:lnTo>
                  <a:pt x="332" y="214"/>
                </a:lnTo>
                <a:lnTo>
                  <a:pt x="331" y="215"/>
                </a:lnTo>
                <a:lnTo>
                  <a:pt x="328" y="214"/>
                </a:lnTo>
                <a:lnTo>
                  <a:pt x="326" y="214"/>
                </a:lnTo>
                <a:lnTo>
                  <a:pt x="326" y="216"/>
                </a:lnTo>
                <a:lnTo>
                  <a:pt x="327" y="216"/>
                </a:lnTo>
                <a:lnTo>
                  <a:pt x="329" y="216"/>
                </a:lnTo>
                <a:lnTo>
                  <a:pt x="333" y="217"/>
                </a:lnTo>
                <a:lnTo>
                  <a:pt x="332" y="218"/>
                </a:lnTo>
                <a:lnTo>
                  <a:pt x="332" y="220"/>
                </a:lnTo>
                <a:lnTo>
                  <a:pt x="332" y="221"/>
                </a:lnTo>
                <a:lnTo>
                  <a:pt x="335" y="222"/>
                </a:lnTo>
                <a:lnTo>
                  <a:pt x="335" y="224"/>
                </a:lnTo>
                <a:lnTo>
                  <a:pt x="328" y="222"/>
                </a:lnTo>
                <a:lnTo>
                  <a:pt x="328" y="223"/>
                </a:lnTo>
                <a:lnTo>
                  <a:pt x="328" y="224"/>
                </a:lnTo>
                <a:lnTo>
                  <a:pt x="331" y="228"/>
                </a:lnTo>
                <a:lnTo>
                  <a:pt x="328" y="228"/>
                </a:lnTo>
                <a:lnTo>
                  <a:pt x="328" y="230"/>
                </a:lnTo>
                <a:lnTo>
                  <a:pt x="329" y="232"/>
                </a:lnTo>
                <a:lnTo>
                  <a:pt x="328" y="235"/>
                </a:lnTo>
                <a:lnTo>
                  <a:pt x="327" y="234"/>
                </a:lnTo>
                <a:lnTo>
                  <a:pt x="326" y="235"/>
                </a:lnTo>
                <a:lnTo>
                  <a:pt x="327" y="235"/>
                </a:lnTo>
                <a:lnTo>
                  <a:pt x="327" y="237"/>
                </a:lnTo>
                <a:lnTo>
                  <a:pt x="326" y="237"/>
                </a:lnTo>
                <a:lnTo>
                  <a:pt x="325" y="238"/>
                </a:lnTo>
                <a:lnTo>
                  <a:pt x="325" y="240"/>
                </a:lnTo>
                <a:lnTo>
                  <a:pt x="324" y="240"/>
                </a:lnTo>
                <a:lnTo>
                  <a:pt x="322" y="242"/>
                </a:lnTo>
                <a:lnTo>
                  <a:pt x="321" y="242"/>
                </a:lnTo>
                <a:lnTo>
                  <a:pt x="322" y="243"/>
                </a:lnTo>
                <a:lnTo>
                  <a:pt x="321" y="245"/>
                </a:lnTo>
                <a:lnTo>
                  <a:pt x="320" y="245"/>
                </a:lnTo>
                <a:lnTo>
                  <a:pt x="321" y="247"/>
                </a:lnTo>
                <a:lnTo>
                  <a:pt x="319" y="247"/>
                </a:lnTo>
                <a:lnTo>
                  <a:pt x="320" y="249"/>
                </a:lnTo>
                <a:lnTo>
                  <a:pt x="319" y="250"/>
                </a:lnTo>
                <a:lnTo>
                  <a:pt x="316" y="249"/>
                </a:lnTo>
                <a:lnTo>
                  <a:pt x="315" y="247"/>
                </a:lnTo>
                <a:lnTo>
                  <a:pt x="314" y="248"/>
                </a:lnTo>
                <a:lnTo>
                  <a:pt x="314" y="250"/>
                </a:lnTo>
                <a:lnTo>
                  <a:pt x="316" y="250"/>
                </a:lnTo>
                <a:lnTo>
                  <a:pt x="319" y="251"/>
                </a:lnTo>
                <a:lnTo>
                  <a:pt x="319" y="252"/>
                </a:lnTo>
                <a:lnTo>
                  <a:pt x="322" y="252"/>
                </a:lnTo>
                <a:lnTo>
                  <a:pt x="323" y="252"/>
                </a:lnTo>
                <a:lnTo>
                  <a:pt x="324" y="253"/>
                </a:lnTo>
                <a:lnTo>
                  <a:pt x="322" y="255"/>
                </a:lnTo>
                <a:lnTo>
                  <a:pt x="325" y="257"/>
                </a:lnTo>
                <a:lnTo>
                  <a:pt x="324" y="258"/>
                </a:lnTo>
                <a:lnTo>
                  <a:pt x="322" y="257"/>
                </a:lnTo>
                <a:lnTo>
                  <a:pt x="322" y="259"/>
                </a:lnTo>
                <a:lnTo>
                  <a:pt x="322" y="260"/>
                </a:lnTo>
                <a:lnTo>
                  <a:pt x="323" y="261"/>
                </a:lnTo>
                <a:lnTo>
                  <a:pt x="325" y="261"/>
                </a:lnTo>
                <a:lnTo>
                  <a:pt x="325" y="262"/>
                </a:lnTo>
                <a:lnTo>
                  <a:pt x="326" y="262"/>
                </a:lnTo>
                <a:lnTo>
                  <a:pt x="328" y="262"/>
                </a:lnTo>
                <a:lnTo>
                  <a:pt x="328" y="264"/>
                </a:lnTo>
                <a:lnTo>
                  <a:pt x="329" y="263"/>
                </a:lnTo>
                <a:lnTo>
                  <a:pt x="332" y="264"/>
                </a:lnTo>
                <a:lnTo>
                  <a:pt x="332" y="265"/>
                </a:lnTo>
                <a:lnTo>
                  <a:pt x="333" y="265"/>
                </a:lnTo>
                <a:lnTo>
                  <a:pt x="334" y="266"/>
                </a:lnTo>
                <a:lnTo>
                  <a:pt x="333" y="267"/>
                </a:lnTo>
                <a:lnTo>
                  <a:pt x="332" y="267"/>
                </a:lnTo>
                <a:lnTo>
                  <a:pt x="329" y="267"/>
                </a:lnTo>
                <a:lnTo>
                  <a:pt x="331" y="267"/>
                </a:lnTo>
                <a:lnTo>
                  <a:pt x="332" y="269"/>
                </a:lnTo>
                <a:lnTo>
                  <a:pt x="332" y="270"/>
                </a:lnTo>
                <a:lnTo>
                  <a:pt x="333" y="270"/>
                </a:lnTo>
                <a:lnTo>
                  <a:pt x="335" y="269"/>
                </a:lnTo>
                <a:lnTo>
                  <a:pt x="336" y="270"/>
                </a:lnTo>
                <a:lnTo>
                  <a:pt x="336" y="272"/>
                </a:lnTo>
                <a:lnTo>
                  <a:pt x="335" y="272"/>
                </a:lnTo>
                <a:lnTo>
                  <a:pt x="334" y="274"/>
                </a:lnTo>
                <a:lnTo>
                  <a:pt x="333" y="275"/>
                </a:lnTo>
                <a:lnTo>
                  <a:pt x="332" y="276"/>
                </a:lnTo>
                <a:lnTo>
                  <a:pt x="332" y="278"/>
                </a:lnTo>
                <a:lnTo>
                  <a:pt x="329" y="279"/>
                </a:lnTo>
                <a:lnTo>
                  <a:pt x="329" y="280"/>
                </a:lnTo>
                <a:lnTo>
                  <a:pt x="328" y="281"/>
                </a:lnTo>
                <a:lnTo>
                  <a:pt x="327" y="282"/>
                </a:lnTo>
                <a:lnTo>
                  <a:pt x="325" y="280"/>
                </a:lnTo>
                <a:lnTo>
                  <a:pt x="325" y="282"/>
                </a:lnTo>
                <a:lnTo>
                  <a:pt x="324" y="284"/>
                </a:lnTo>
                <a:lnTo>
                  <a:pt x="323" y="285"/>
                </a:lnTo>
                <a:lnTo>
                  <a:pt x="323" y="287"/>
                </a:lnTo>
                <a:lnTo>
                  <a:pt x="322" y="286"/>
                </a:lnTo>
                <a:lnTo>
                  <a:pt x="321" y="288"/>
                </a:lnTo>
                <a:lnTo>
                  <a:pt x="320" y="290"/>
                </a:lnTo>
                <a:lnTo>
                  <a:pt x="319" y="290"/>
                </a:lnTo>
                <a:lnTo>
                  <a:pt x="319" y="291"/>
                </a:lnTo>
                <a:lnTo>
                  <a:pt x="319" y="293"/>
                </a:lnTo>
                <a:lnTo>
                  <a:pt x="319" y="294"/>
                </a:lnTo>
                <a:lnTo>
                  <a:pt x="318" y="295"/>
                </a:lnTo>
                <a:lnTo>
                  <a:pt x="318" y="296"/>
                </a:lnTo>
                <a:lnTo>
                  <a:pt x="316" y="297"/>
                </a:lnTo>
                <a:lnTo>
                  <a:pt x="318" y="299"/>
                </a:lnTo>
                <a:lnTo>
                  <a:pt x="316" y="301"/>
                </a:lnTo>
                <a:lnTo>
                  <a:pt x="315" y="302"/>
                </a:lnTo>
                <a:lnTo>
                  <a:pt x="315" y="303"/>
                </a:lnTo>
                <a:lnTo>
                  <a:pt x="314" y="303"/>
                </a:lnTo>
                <a:lnTo>
                  <a:pt x="314" y="304"/>
                </a:lnTo>
                <a:lnTo>
                  <a:pt x="314" y="305"/>
                </a:lnTo>
                <a:lnTo>
                  <a:pt x="314" y="307"/>
                </a:lnTo>
                <a:lnTo>
                  <a:pt x="313" y="308"/>
                </a:lnTo>
                <a:lnTo>
                  <a:pt x="312" y="308"/>
                </a:lnTo>
                <a:lnTo>
                  <a:pt x="312" y="310"/>
                </a:lnTo>
                <a:lnTo>
                  <a:pt x="311" y="310"/>
                </a:lnTo>
                <a:lnTo>
                  <a:pt x="311" y="313"/>
                </a:lnTo>
                <a:lnTo>
                  <a:pt x="309" y="312"/>
                </a:lnTo>
                <a:lnTo>
                  <a:pt x="308" y="313"/>
                </a:lnTo>
                <a:lnTo>
                  <a:pt x="308" y="317"/>
                </a:lnTo>
                <a:lnTo>
                  <a:pt x="302" y="320"/>
                </a:lnTo>
                <a:lnTo>
                  <a:pt x="298" y="323"/>
                </a:lnTo>
                <a:lnTo>
                  <a:pt x="295" y="323"/>
                </a:lnTo>
                <a:lnTo>
                  <a:pt x="290" y="322"/>
                </a:lnTo>
                <a:lnTo>
                  <a:pt x="289" y="323"/>
                </a:lnTo>
                <a:lnTo>
                  <a:pt x="290" y="325"/>
                </a:lnTo>
                <a:lnTo>
                  <a:pt x="287" y="325"/>
                </a:lnTo>
                <a:lnTo>
                  <a:pt x="284" y="330"/>
                </a:lnTo>
                <a:lnTo>
                  <a:pt x="282" y="332"/>
                </a:lnTo>
                <a:lnTo>
                  <a:pt x="283" y="335"/>
                </a:lnTo>
                <a:lnTo>
                  <a:pt x="281" y="338"/>
                </a:lnTo>
                <a:lnTo>
                  <a:pt x="277" y="334"/>
                </a:lnTo>
                <a:lnTo>
                  <a:pt x="276" y="332"/>
                </a:lnTo>
                <a:lnTo>
                  <a:pt x="273" y="330"/>
                </a:lnTo>
                <a:lnTo>
                  <a:pt x="272" y="330"/>
                </a:lnTo>
                <a:lnTo>
                  <a:pt x="272" y="332"/>
                </a:lnTo>
                <a:lnTo>
                  <a:pt x="272" y="333"/>
                </a:lnTo>
                <a:lnTo>
                  <a:pt x="274" y="335"/>
                </a:lnTo>
                <a:lnTo>
                  <a:pt x="274" y="336"/>
                </a:lnTo>
                <a:lnTo>
                  <a:pt x="275" y="338"/>
                </a:lnTo>
                <a:lnTo>
                  <a:pt x="274" y="338"/>
                </a:lnTo>
                <a:lnTo>
                  <a:pt x="275" y="339"/>
                </a:lnTo>
                <a:lnTo>
                  <a:pt x="274" y="339"/>
                </a:lnTo>
                <a:lnTo>
                  <a:pt x="272" y="338"/>
                </a:lnTo>
                <a:lnTo>
                  <a:pt x="271" y="336"/>
                </a:lnTo>
                <a:lnTo>
                  <a:pt x="269" y="334"/>
                </a:lnTo>
                <a:lnTo>
                  <a:pt x="270" y="338"/>
                </a:lnTo>
                <a:lnTo>
                  <a:pt x="269" y="338"/>
                </a:lnTo>
                <a:lnTo>
                  <a:pt x="266" y="336"/>
                </a:lnTo>
                <a:lnTo>
                  <a:pt x="266" y="338"/>
                </a:lnTo>
                <a:lnTo>
                  <a:pt x="266" y="340"/>
                </a:lnTo>
                <a:lnTo>
                  <a:pt x="266" y="343"/>
                </a:lnTo>
                <a:lnTo>
                  <a:pt x="266" y="345"/>
                </a:lnTo>
                <a:lnTo>
                  <a:pt x="264" y="345"/>
                </a:lnTo>
                <a:lnTo>
                  <a:pt x="263" y="345"/>
                </a:lnTo>
                <a:lnTo>
                  <a:pt x="262" y="345"/>
                </a:lnTo>
                <a:lnTo>
                  <a:pt x="263" y="348"/>
                </a:lnTo>
                <a:lnTo>
                  <a:pt x="263" y="347"/>
                </a:lnTo>
                <a:lnTo>
                  <a:pt x="263" y="348"/>
                </a:lnTo>
                <a:lnTo>
                  <a:pt x="262" y="349"/>
                </a:lnTo>
                <a:lnTo>
                  <a:pt x="261" y="349"/>
                </a:lnTo>
                <a:lnTo>
                  <a:pt x="260" y="348"/>
                </a:lnTo>
                <a:lnTo>
                  <a:pt x="259" y="348"/>
                </a:lnTo>
                <a:lnTo>
                  <a:pt x="257" y="349"/>
                </a:lnTo>
                <a:lnTo>
                  <a:pt x="259" y="350"/>
                </a:lnTo>
                <a:lnTo>
                  <a:pt x="260" y="350"/>
                </a:lnTo>
                <a:lnTo>
                  <a:pt x="262" y="351"/>
                </a:lnTo>
                <a:lnTo>
                  <a:pt x="261" y="353"/>
                </a:lnTo>
                <a:lnTo>
                  <a:pt x="260" y="353"/>
                </a:lnTo>
                <a:lnTo>
                  <a:pt x="260" y="354"/>
                </a:lnTo>
                <a:lnTo>
                  <a:pt x="259" y="354"/>
                </a:lnTo>
                <a:lnTo>
                  <a:pt x="258" y="353"/>
                </a:lnTo>
                <a:lnTo>
                  <a:pt x="257" y="353"/>
                </a:lnTo>
                <a:lnTo>
                  <a:pt x="256" y="353"/>
                </a:lnTo>
                <a:lnTo>
                  <a:pt x="253" y="353"/>
                </a:lnTo>
                <a:lnTo>
                  <a:pt x="252" y="353"/>
                </a:lnTo>
                <a:lnTo>
                  <a:pt x="251" y="354"/>
                </a:lnTo>
                <a:lnTo>
                  <a:pt x="250" y="356"/>
                </a:lnTo>
                <a:lnTo>
                  <a:pt x="250" y="354"/>
                </a:lnTo>
                <a:lnTo>
                  <a:pt x="250" y="353"/>
                </a:lnTo>
                <a:lnTo>
                  <a:pt x="251" y="352"/>
                </a:lnTo>
                <a:lnTo>
                  <a:pt x="248" y="350"/>
                </a:lnTo>
                <a:lnTo>
                  <a:pt x="247" y="353"/>
                </a:lnTo>
                <a:lnTo>
                  <a:pt x="249" y="353"/>
                </a:lnTo>
                <a:lnTo>
                  <a:pt x="249" y="354"/>
                </a:lnTo>
                <a:lnTo>
                  <a:pt x="249" y="356"/>
                </a:lnTo>
                <a:lnTo>
                  <a:pt x="249" y="357"/>
                </a:lnTo>
                <a:lnTo>
                  <a:pt x="246" y="355"/>
                </a:lnTo>
                <a:lnTo>
                  <a:pt x="246" y="356"/>
                </a:lnTo>
                <a:lnTo>
                  <a:pt x="246" y="360"/>
                </a:lnTo>
                <a:lnTo>
                  <a:pt x="243" y="358"/>
                </a:lnTo>
                <a:lnTo>
                  <a:pt x="244" y="360"/>
                </a:lnTo>
                <a:lnTo>
                  <a:pt x="244" y="362"/>
                </a:lnTo>
                <a:lnTo>
                  <a:pt x="242" y="366"/>
                </a:lnTo>
                <a:lnTo>
                  <a:pt x="240" y="363"/>
                </a:lnTo>
                <a:lnTo>
                  <a:pt x="239" y="363"/>
                </a:lnTo>
                <a:lnTo>
                  <a:pt x="240" y="366"/>
                </a:lnTo>
                <a:lnTo>
                  <a:pt x="239" y="366"/>
                </a:lnTo>
                <a:lnTo>
                  <a:pt x="238" y="365"/>
                </a:lnTo>
                <a:lnTo>
                  <a:pt x="237" y="364"/>
                </a:lnTo>
                <a:lnTo>
                  <a:pt x="236" y="364"/>
                </a:lnTo>
                <a:lnTo>
                  <a:pt x="237" y="366"/>
                </a:lnTo>
                <a:lnTo>
                  <a:pt x="236" y="367"/>
                </a:lnTo>
                <a:lnTo>
                  <a:pt x="236" y="368"/>
                </a:lnTo>
                <a:lnTo>
                  <a:pt x="239" y="367"/>
                </a:lnTo>
                <a:lnTo>
                  <a:pt x="243" y="366"/>
                </a:lnTo>
                <a:lnTo>
                  <a:pt x="245" y="368"/>
                </a:lnTo>
                <a:lnTo>
                  <a:pt x="245" y="369"/>
                </a:lnTo>
                <a:lnTo>
                  <a:pt x="244" y="371"/>
                </a:lnTo>
                <a:lnTo>
                  <a:pt x="243" y="373"/>
                </a:lnTo>
                <a:lnTo>
                  <a:pt x="243" y="374"/>
                </a:lnTo>
                <a:lnTo>
                  <a:pt x="240" y="376"/>
                </a:lnTo>
                <a:lnTo>
                  <a:pt x="239" y="377"/>
                </a:lnTo>
                <a:lnTo>
                  <a:pt x="238" y="378"/>
                </a:lnTo>
                <a:lnTo>
                  <a:pt x="237" y="379"/>
                </a:lnTo>
                <a:lnTo>
                  <a:pt x="236" y="381"/>
                </a:lnTo>
                <a:lnTo>
                  <a:pt x="236" y="382"/>
                </a:lnTo>
                <a:lnTo>
                  <a:pt x="235" y="384"/>
                </a:lnTo>
                <a:lnTo>
                  <a:pt x="234" y="386"/>
                </a:lnTo>
                <a:lnTo>
                  <a:pt x="233" y="387"/>
                </a:lnTo>
                <a:lnTo>
                  <a:pt x="233" y="389"/>
                </a:lnTo>
                <a:lnTo>
                  <a:pt x="232" y="391"/>
                </a:lnTo>
                <a:lnTo>
                  <a:pt x="231" y="393"/>
                </a:lnTo>
                <a:lnTo>
                  <a:pt x="230" y="394"/>
                </a:lnTo>
                <a:lnTo>
                  <a:pt x="229" y="396"/>
                </a:lnTo>
                <a:lnTo>
                  <a:pt x="226" y="396"/>
                </a:lnTo>
                <a:lnTo>
                  <a:pt x="225" y="398"/>
                </a:lnTo>
                <a:lnTo>
                  <a:pt x="224" y="399"/>
                </a:lnTo>
                <a:lnTo>
                  <a:pt x="222" y="401"/>
                </a:lnTo>
                <a:lnTo>
                  <a:pt x="221" y="400"/>
                </a:lnTo>
                <a:lnTo>
                  <a:pt x="220" y="400"/>
                </a:lnTo>
                <a:lnTo>
                  <a:pt x="219" y="401"/>
                </a:lnTo>
                <a:lnTo>
                  <a:pt x="219" y="402"/>
                </a:lnTo>
                <a:lnTo>
                  <a:pt x="219" y="403"/>
                </a:lnTo>
                <a:lnTo>
                  <a:pt x="218" y="403"/>
                </a:lnTo>
                <a:lnTo>
                  <a:pt x="215" y="403"/>
                </a:lnTo>
                <a:lnTo>
                  <a:pt x="213" y="403"/>
                </a:lnTo>
                <a:lnTo>
                  <a:pt x="212" y="401"/>
                </a:lnTo>
                <a:lnTo>
                  <a:pt x="211" y="399"/>
                </a:lnTo>
                <a:lnTo>
                  <a:pt x="209" y="398"/>
                </a:lnTo>
                <a:lnTo>
                  <a:pt x="209" y="400"/>
                </a:lnTo>
                <a:lnTo>
                  <a:pt x="208" y="401"/>
                </a:lnTo>
                <a:lnTo>
                  <a:pt x="209" y="402"/>
                </a:lnTo>
                <a:lnTo>
                  <a:pt x="212" y="403"/>
                </a:lnTo>
                <a:lnTo>
                  <a:pt x="212" y="404"/>
                </a:lnTo>
                <a:lnTo>
                  <a:pt x="212" y="406"/>
                </a:lnTo>
                <a:lnTo>
                  <a:pt x="213" y="407"/>
                </a:lnTo>
                <a:lnTo>
                  <a:pt x="213" y="408"/>
                </a:lnTo>
                <a:lnTo>
                  <a:pt x="211" y="409"/>
                </a:lnTo>
                <a:lnTo>
                  <a:pt x="209" y="409"/>
                </a:lnTo>
                <a:lnTo>
                  <a:pt x="209" y="411"/>
                </a:lnTo>
                <a:lnTo>
                  <a:pt x="209" y="413"/>
                </a:lnTo>
                <a:lnTo>
                  <a:pt x="209" y="411"/>
                </a:lnTo>
                <a:lnTo>
                  <a:pt x="210" y="412"/>
                </a:lnTo>
                <a:lnTo>
                  <a:pt x="212" y="413"/>
                </a:lnTo>
                <a:lnTo>
                  <a:pt x="211" y="413"/>
                </a:lnTo>
                <a:lnTo>
                  <a:pt x="212" y="414"/>
                </a:lnTo>
                <a:lnTo>
                  <a:pt x="212" y="416"/>
                </a:lnTo>
                <a:lnTo>
                  <a:pt x="215" y="416"/>
                </a:lnTo>
                <a:lnTo>
                  <a:pt x="219" y="416"/>
                </a:lnTo>
                <a:lnTo>
                  <a:pt x="217" y="418"/>
                </a:lnTo>
                <a:lnTo>
                  <a:pt x="215" y="419"/>
                </a:lnTo>
                <a:lnTo>
                  <a:pt x="214" y="418"/>
                </a:lnTo>
                <a:lnTo>
                  <a:pt x="215" y="418"/>
                </a:lnTo>
                <a:lnTo>
                  <a:pt x="215" y="417"/>
                </a:lnTo>
                <a:lnTo>
                  <a:pt x="213" y="417"/>
                </a:lnTo>
                <a:lnTo>
                  <a:pt x="213" y="419"/>
                </a:lnTo>
                <a:lnTo>
                  <a:pt x="215" y="421"/>
                </a:lnTo>
                <a:lnTo>
                  <a:pt x="214" y="421"/>
                </a:lnTo>
                <a:lnTo>
                  <a:pt x="213" y="42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63" name="Freeform 219"/>
          <p:cNvSpPr>
            <a:spLocks/>
          </p:cNvSpPr>
          <p:nvPr/>
        </p:nvSpPr>
        <p:spPr bwMode="auto">
          <a:xfrm>
            <a:off x="4431904" y="2895601"/>
            <a:ext cx="467783" cy="650875"/>
          </a:xfrm>
          <a:custGeom>
            <a:avLst/>
            <a:gdLst>
              <a:gd name="T0" fmla="*/ 2147483647 w 294"/>
              <a:gd name="T1" fmla="*/ 2147483647 h 410"/>
              <a:gd name="T2" fmla="*/ 2147483647 w 294"/>
              <a:gd name="T3" fmla="*/ 2147483647 h 410"/>
              <a:gd name="T4" fmla="*/ 2147483647 w 294"/>
              <a:gd name="T5" fmla="*/ 2147483647 h 410"/>
              <a:gd name="T6" fmla="*/ 2147483647 w 294"/>
              <a:gd name="T7" fmla="*/ 2147483647 h 410"/>
              <a:gd name="T8" fmla="*/ 2147483647 w 294"/>
              <a:gd name="T9" fmla="*/ 2147483647 h 410"/>
              <a:gd name="T10" fmla="*/ 2147483647 w 294"/>
              <a:gd name="T11" fmla="*/ 2147483647 h 410"/>
              <a:gd name="T12" fmla="*/ 2147483647 w 294"/>
              <a:gd name="T13" fmla="*/ 2147483647 h 410"/>
              <a:gd name="T14" fmla="*/ 2147483647 w 294"/>
              <a:gd name="T15" fmla="*/ 2147483647 h 410"/>
              <a:gd name="T16" fmla="*/ 2147483647 w 294"/>
              <a:gd name="T17" fmla="*/ 2147483647 h 410"/>
              <a:gd name="T18" fmla="*/ 2147483647 w 294"/>
              <a:gd name="T19" fmla="*/ 2147483647 h 410"/>
              <a:gd name="T20" fmla="*/ 2147483647 w 294"/>
              <a:gd name="T21" fmla="*/ 2147483647 h 410"/>
              <a:gd name="T22" fmla="*/ 2147483647 w 294"/>
              <a:gd name="T23" fmla="*/ 2147483647 h 410"/>
              <a:gd name="T24" fmla="*/ 2147483647 w 294"/>
              <a:gd name="T25" fmla="*/ 2147483647 h 410"/>
              <a:gd name="T26" fmla="*/ 2147483647 w 294"/>
              <a:gd name="T27" fmla="*/ 2147483647 h 410"/>
              <a:gd name="T28" fmla="*/ 2147483647 w 294"/>
              <a:gd name="T29" fmla="*/ 2147483647 h 410"/>
              <a:gd name="T30" fmla="*/ 2147483647 w 294"/>
              <a:gd name="T31" fmla="*/ 2147483647 h 410"/>
              <a:gd name="T32" fmla="*/ 2147483647 w 294"/>
              <a:gd name="T33" fmla="*/ 2147483647 h 410"/>
              <a:gd name="T34" fmla="*/ 2147483647 w 294"/>
              <a:gd name="T35" fmla="*/ 2147483647 h 410"/>
              <a:gd name="T36" fmla="*/ 2147483647 w 294"/>
              <a:gd name="T37" fmla="*/ 2147483647 h 410"/>
              <a:gd name="T38" fmla="*/ 2147483647 w 294"/>
              <a:gd name="T39" fmla="*/ 2147483647 h 410"/>
              <a:gd name="T40" fmla="*/ 2147483647 w 294"/>
              <a:gd name="T41" fmla="*/ 2147483647 h 410"/>
              <a:gd name="T42" fmla="*/ 2147483647 w 294"/>
              <a:gd name="T43" fmla="*/ 2147483647 h 410"/>
              <a:gd name="T44" fmla="*/ 2147483647 w 294"/>
              <a:gd name="T45" fmla="*/ 2147483647 h 410"/>
              <a:gd name="T46" fmla="*/ 2147483647 w 294"/>
              <a:gd name="T47" fmla="*/ 2147483647 h 410"/>
              <a:gd name="T48" fmla="*/ 2147483647 w 294"/>
              <a:gd name="T49" fmla="*/ 2147483647 h 410"/>
              <a:gd name="T50" fmla="*/ 2147483647 w 294"/>
              <a:gd name="T51" fmla="*/ 2147483647 h 410"/>
              <a:gd name="T52" fmla="*/ 2147483647 w 294"/>
              <a:gd name="T53" fmla="*/ 2147483647 h 410"/>
              <a:gd name="T54" fmla="*/ 2147483647 w 294"/>
              <a:gd name="T55" fmla="*/ 2147483647 h 410"/>
              <a:gd name="T56" fmla="*/ 2147483647 w 294"/>
              <a:gd name="T57" fmla="*/ 2147483647 h 410"/>
              <a:gd name="T58" fmla="*/ 2147483647 w 294"/>
              <a:gd name="T59" fmla="*/ 2147483647 h 410"/>
              <a:gd name="T60" fmla="*/ 2147483647 w 294"/>
              <a:gd name="T61" fmla="*/ 2147483647 h 410"/>
              <a:gd name="T62" fmla="*/ 2147483647 w 294"/>
              <a:gd name="T63" fmla="*/ 2147483647 h 410"/>
              <a:gd name="T64" fmla="*/ 2147483647 w 294"/>
              <a:gd name="T65" fmla="*/ 2147483647 h 410"/>
              <a:gd name="T66" fmla="*/ 2147483647 w 294"/>
              <a:gd name="T67" fmla="*/ 2147483647 h 410"/>
              <a:gd name="T68" fmla="*/ 2147483647 w 294"/>
              <a:gd name="T69" fmla="*/ 2147483647 h 410"/>
              <a:gd name="T70" fmla="*/ 2147483647 w 294"/>
              <a:gd name="T71" fmla="*/ 2147483647 h 410"/>
              <a:gd name="T72" fmla="*/ 2147483647 w 294"/>
              <a:gd name="T73" fmla="*/ 2147483647 h 410"/>
              <a:gd name="T74" fmla="*/ 2147483647 w 294"/>
              <a:gd name="T75" fmla="*/ 2147483647 h 410"/>
              <a:gd name="T76" fmla="*/ 2147483647 w 294"/>
              <a:gd name="T77" fmla="*/ 2147483647 h 410"/>
              <a:gd name="T78" fmla="*/ 2147483647 w 294"/>
              <a:gd name="T79" fmla="*/ 2147483647 h 410"/>
              <a:gd name="T80" fmla="*/ 2147483647 w 294"/>
              <a:gd name="T81" fmla="*/ 2147483647 h 410"/>
              <a:gd name="T82" fmla="*/ 2147483647 w 294"/>
              <a:gd name="T83" fmla="*/ 2147483647 h 410"/>
              <a:gd name="T84" fmla="*/ 2147483647 w 294"/>
              <a:gd name="T85" fmla="*/ 2147483647 h 410"/>
              <a:gd name="T86" fmla="*/ 2147483647 w 294"/>
              <a:gd name="T87" fmla="*/ 2147483647 h 410"/>
              <a:gd name="T88" fmla="*/ 2147483647 w 294"/>
              <a:gd name="T89" fmla="*/ 2147483647 h 410"/>
              <a:gd name="T90" fmla="*/ 2147483647 w 294"/>
              <a:gd name="T91" fmla="*/ 2147483647 h 410"/>
              <a:gd name="T92" fmla="*/ 2147483647 w 294"/>
              <a:gd name="T93" fmla="*/ 2147483647 h 410"/>
              <a:gd name="T94" fmla="*/ 2147483647 w 294"/>
              <a:gd name="T95" fmla="*/ 2147483647 h 410"/>
              <a:gd name="T96" fmla="*/ 2147483647 w 294"/>
              <a:gd name="T97" fmla="*/ 2147483647 h 410"/>
              <a:gd name="T98" fmla="*/ 2147483647 w 294"/>
              <a:gd name="T99" fmla="*/ 2147483647 h 410"/>
              <a:gd name="T100" fmla="*/ 2147483647 w 294"/>
              <a:gd name="T101" fmla="*/ 2147483647 h 410"/>
              <a:gd name="T102" fmla="*/ 2147483647 w 294"/>
              <a:gd name="T103" fmla="*/ 2147483647 h 410"/>
              <a:gd name="T104" fmla="*/ 2147483647 w 294"/>
              <a:gd name="T105" fmla="*/ 2147483647 h 410"/>
              <a:gd name="T106" fmla="*/ 2147483647 w 294"/>
              <a:gd name="T107" fmla="*/ 2147483647 h 410"/>
              <a:gd name="T108" fmla="*/ 2147483647 w 294"/>
              <a:gd name="T109" fmla="*/ 2147483647 h 410"/>
              <a:gd name="T110" fmla="*/ 2147483647 w 294"/>
              <a:gd name="T111" fmla="*/ 2147483647 h 410"/>
              <a:gd name="T112" fmla="*/ 2147483647 w 294"/>
              <a:gd name="T113" fmla="*/ 2147483647 h 410"/>
              <a:gd name="T114" fmla="*/ 0 w 294"/>
              <a:gd name="T115" fmla="*/ 2147483647 h 4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94" h="410">
                <a:moveTo>
                  <a:pt x="224" y="4"/>
                </a:moveTo>
                <a:lnTo>
                  <a:pt x="222" y="4"/>
                </a:lnTo>
                <a:lnTo>
                  <a:pt x="221" y="2"/>
                </a:lnTo>
                <a:lnTo>
                  <a:pt x="221" y="0"/>
                </a:lnTo>
                <a:lnTo>
                  <a:pt x="219" y="1"/>
                </a:lnTo>
                <a:lnTo>
                  <a:pt x="218" y="1"/>
                </a:lnTo>
                <a:lnTo>
                  <a:pt x="216" y="2"/>
                </a:lnTo>
                <a:lnTo>
                  <a:pt x="216" y="4"/>
                </a:lnTo>
                <a:lnTo>
                  <a:pt x="216" y="6"/>
                </a:lnTo>
                <a:lnTo>
                  <a:pt x="214" y="7"/>
                </a:lnTo>
                <a:lnTo>
                  <a:pt x="214" y="9"/>
                </a:lnTo>
                <a:lnTo>
                  <a:pt x="216" y="9"/>
                </a:lnTo>
                <a:lnTo>
                  <a:pt x="215" y="10"/>
                </a:lnTo>
                <a:lnTo>
                  <a:pt x="214" y="11"/>
                </a:lnTo>
                <a:lnTo>
                  <a:pt x="214" y="12"/>
                </a:lnTo>
                <a:lnTo>
                  <a:pt x="214" y="14"/>
                </a:lnTo>
                <a:lnTo>
                  <a:pt x="214" y="15"/>
                </a:lnTo>
                <a:lnTo>
                  <a:pt x="215" y="16"/>
                </a:lnTo>
                <a:lnTo>
                  <a:pt x="216" y="15"/>
                </a:lnTo>
                <a:lnTo>
                  <a:pt x="217" y="17"/>
                </a:lnTo>
                <a:lnTo>
                  <a:pt x="216" y="17"/>
                </a:lnTo>
                <a:lnTo>
                  <a:pt x="214" y="18"/>
                </a:lnTo>
                <a:lnTo>
                  <a:pt x="212" y="18"/>
                </a:lnTo>
                <a:lnTo>
                  <a:pt x="212" y="19"/>
                </a:lnTo>
                <a:lnTo>
                  <a:pt x="214" y="20"/>
                </a:lnTo>
                <a:lnTo>
                  <a:pt x="214" y="22"/>
                </a:lnTo>
                <a:lnTo>
                  <a:pt x="215" y="23"/>
                </a:lnTo>
                <a:lnTo>
                  <a:pt x="217" y="24"/>
                </a:lnTo>
                <a:lnTo>
                  <a:pt x="218" y="24"/>
                </a:lnTo>
                <a:lnTo>
                  <a:pt x="218" y="25"/>
                </a:lnTo>
                <a:lnTo>
                  <a:pt x="218" y="26"/>
                </a:lnTo>
                <a:lnTo>
                  <a:pt x="216" y="26"/>
                </a:lnTo>
                <a:lnTo>
                  <a:pt x="216" y="27"/>
                </a:lnTo>
                <a:lnTo>
                  <a:pt x="217" y="29"/>
                </a:lnTo>
                <a:lnTo>
                  <a:pt x="216" y="30"/>
                </a:lnTo>
                <a:lnTo>
                  <a:pt x="216" y="32"/>
                </a:lnTo>
                <a:lnTo>
                  <a:pt x="217" y="32"/>
                </a:lnTo>
                <a:lnTo>
                  <a:pt x="216" y="33"/>
                </a:lnTo>
                <a:lnTo>
                  <a:pt x="216" y="34"/>
                </a:lnTo>
                <a:lnTo>
                  <a:pt x="216" y="35"/>
                </a:lnTo>
                <a:lnTo>
                  <a:pt x="217" y="36"/>
                </a:lnTo>
                <a:lnTo>
                  <a:pt x="217" y="37"/>
                </a:lnTo>
                <a:lnTo>
                  <a:pt x="217" y="40"/>
                </a:lnTo>
                <a:lnTo>
                  <a:pt x="216" y="42"/>
                </a:lnTo>
                <a:lnTo>
                  <a:pt x="216" y="43"/>
                </a:lnTo>
                <a:lnTo>
                  <a:pt x="218" y="43"/>
                </a:lnTo>
                <a:lnTo>
                  <a:pt x="218" y="44"/>
                </a:lnTo>
                <a:lnTo>
                  <a:pt x="217" y="45"/>
                </a:lnTo>
                <a:lnTo>
                  <a:pt x="216" y="45"/>
                </a:lnTo>
                <a:lnTo>
                  <a:pt x="216" y="47"/>
                </a:lnTo>
                <a:lnTo>
                  <a:pt x="218" y="47"/>
                </a:lnTo>
                <a:lnTo>
                  <a:pt x="218" y="49"/>
                </a:lnTo>
                <a:lnTo>
                  <a:pt x="218" y="50"/>
                </a:lnTo>
                <a:lnTo>
                  <a:pt x="220" y="50"/>
                </a:lnTo>
                <a:lnTo>
                  <a:pt x="221" y="52"/>
                </a:lnTo>
                <a:lnTo>
                  <a:pt x="222" y="52"/>
                </a:lnTo>
                <a:lnTo>
                  <a:pt x="221" y="55"/>
                </a:lnTo>
                <a:lnTo>
                  <a:pt x="220" y="55"/>
                </a:lnTo>
                <a:lnTo>
                  <a:pt x="221" y="55"/>
                </a:lnTo>
                <a:lnTo>
                  <a:pt x="222" y="57"/>
                </a:lnTo>
                <a:lnTo>
                  <a:pt x="221" y="57"/>
                </a:lnTo>
                <a:lnTo>
                  <a:pt x="223" y="57"/>
                </a:lnTo>
                <a:lnTo>
                  <a:pt x="224" y="58"/>
                </a:lnTo>
                <a:lnTo>
                  <a:pt x="222" y="60"/>
                </a:lnTo>
                <a:lnTo>
                  <a:pt x="221" y="62"/>
                </a:lnTo>
                <a:lnTo>
                  <a:pt x="219" y="63"/>
                </a:lnTo>
                <a:lnTo>
                  <a:pt x="221" y="63"/>
                </a:lnTo>
                <a:lnTo>
                  <a:pt x="223" y="65"/>
                </a:lnTo>
                <a:lnTo>
                  <a:pt x="224" y="65"/>
                </a:lnTo>
                <a:lnTo>
                  <a:pt x="227" y="65"/>
                </a:lnTo>
                <a:lnTo>
                  <a:pt x="228" y="65"/>
                </a:lnTo>
                <a:lnTo>
                  <a:pt x="231" y="63"/>
                </a:lnTo>
                <a:lnTo>
                  <a:pt x="234" y="64"/>
                </a:lnTo>
                <a:lnTo>
                  <a:pt x="234" y="67"/>
                </a:lnTo>
                <a:lnTo>
                  <a:pt x="234" y="69"/>
                </a:lnTo>
                <a:lnTo>
                  <a:pt x="234" y="71"/>
                </a:lnTo>
                <a:lnTo>
                  <a:pt x="237" y="73"/>
                </a:lnTo>
                <a:lnTo>
                  <a:pt x="238" y="73"/>
                </a:lnTo>
                <a:lnTo>
                  <a:pt x="238" y="71"/>
                </a:lnTo>
                <a:lnTo>
                  <a:pt x="238" y="70"/>
                </a:lnTo>
                <a:lnTo>
                  <a:pt x="240" y="69"/>
                </a:lnTo>
                <a:lnTo>
                  <a:pt x="241" y="70"/>
                </a:lnTo>
                <a:lnTo>
                  <a:pt x="242" y="68"/>
                </a:lnTo>
                <a:lnTo>
                  <a:pt x="243" y="67"/>
                </a:lnTo>
                <a:lnTo>
                  <a:pt x="245" y="67"/>
                </a:lnTo>
                <a:lnTo>
                  <a:pt x="246" y="67"/>
                </a:lnTo>
                <a:lnTo>
                  <a:pt x="248" y="66"/>
                </a:lnTo>
                <a:lnTo>
                  <a:pt x="248" y="67"/>
                </a:lnTo>
                <a:lnTo>
                  <a:pt x="248" y="69"/>
                </a:lnTo>
                <a:lnTo>
                  <a:pt x="248" y="71"/>
                </a:lnTo>
                <a:lnTo>
                  <a:pt x="248" y="72"/>
                </a:lnTo>
                <a:lnTo>
                  <a:pt x="249" y="72"/>
                </a:lnTo>
                <a:lnTo>
                  <a:pt x="250" y="72"/>
                </a:lnTo>
                <a:lnTo>
                  <a:pt x="251" y="73"/>
                </a:lnTo>
                <a:lnTo>
                  <a:pt x="252" y="75"/>
                </a:lnTo>
                <a:lnTo>
                  <a:pt x="255" y="77"/>
                </a:lnTo>
                <a:lnTo>
                  <a:pt x="256" y="78"/>
                </a:lnTo>
                <a:lnTo>
                  <a:pt x="258" y="80"/>
                </a:lnTo>
                <a:lnTo>
                  <a:pt x="259" y="80"/>
                </a:lnTo>
                <a:lnTo>
                  <a:pt x="258" y="81"/>
                </a:lnTo>
                <a:lnTo>
                  <a:pt x="259" y="82"/>
                </a:lnTo>
                <a:lnTo>
                  <a:pt x="260" y="81"/>
                </a:lnTo>
                <a:lnTo>
                  <a:pt x="261" y="80"/>
                </a:lnTo>
                <a:lnTo>
                  <a:pt x="262" y="80"/>
                </a:lnTo>
                <a:lnTo>
                  <a:pt x="264" y="82"/>
                </a:lnTo>
                <a:lnTo>
                  <a:pt x="265" y="82"/>
                </a:lnTo>
                <a:lnTo>
                  <a:pt x="267" y="83"/>
                </a:lnTo>
                <a:lnTo>
                  <a:pt x="268" y="84"/>
                </a:lnTo>
                <a:lnTo>
                  <a:pt x="267" y="85"/>
                </a:lnTo>
                <a:lnTo>
                  <a:pt x="269" y="85"/>
                </a:lnTo>
                <a:lnTo>
                  <a:pt x="271" y="86"/>
                </a:lnTo>
                <a:lnTo>
                  <a:pt x="272" y="86"/>
                </a:lnTo>
                <a:lnTo>
                  <a:pt x="272" y="87"/>
                </a:lnTo>
                <a:lnTo>
                  <a:pt x="272" y="88"/>
                </a:lnTo>
                <a:lnTo>
                  <a:pt x="271" y="88"/>
                </a:lnTo>
                <a:lnTo>
                  <a:pt x="269" y="88"/>
                </a:lnTo>
                <a:lnTo>
                  <a:pt x="268" y="88"/>
                </a:lnTo>
                <a:lnTo>
                  <a:pt x="265" y="87"/>
                </a:lnTo>
                <a:lnTo>
                  <a:pt x="264" y="87"/>
                </a:lnTo>
                <a:lnTo>
                  <a:pt x="265" y="89"/>
                </a:lnTo>
                <a:lnTo>
                  <a:pt x="267" y="90"/>
                </a:lnTo>
                <a:lnTo>
                  <a:pt x="268" y="91"/>
                </a:lnTo>
                <a:lnTo>
                  <a:pt x="269" y="92"/>
                </a:lnTo>
                <a:lnTo>
                  <a:pt x="270" y="92"/>
                </a:lnTo>
                <a:lnTo>
                  <a:pt x="272" y="93"/>
                </a:lnTo>
                <a:lnTo>
                  <a:pt x="273" y="93"/>
                </a:lnTo>
                <a:lnTo>
                  <a:pt x="275" y="94"/>
                </a:lnTo>
                <a:lnTo>
                  <a:pt x="276" y="95"/>
                </a:lnTo>
                <a:lnTo>
                  <a:pt x="278" y="95"/>
                </a:lnTo>
                <a:lnTo>
                  <a:pt x="280" y="95"/>
                </a:lnTo>
                <a:lnTo>
                  <a:pt x="281" y="96"/>
                </a:lnTo>
                <a:lnTo>
                  <a:pt x="282" y="99"/>
                </a:lnTo>
                <a:lnTo>
                  <a:pt x="283" y="101"/>
                </a:lnTo>
                <a:lnTo>
                  <a:pt x="283" y="103"/>
                </a:lnTo>
                <a:lnTo>
                  <a:pt x="285" y="105"/>
                </a:lnTo>
                <a:lnTo>
                  <a:pt x="285" y="106"/>
                </a:lnTo>
                <a:lnTo>
                  <a:pt x="286" y="106"/>
                </a:lnTo>
                <a:lnTo>
                  <a:pt x="288" y="108"/>
                </a:lnTo>
                <a:lnTo>
                  <a:pt x="289" y="108"/>
                </a:lnTo>
                <a:lnTo>
                  <a:pt x="290" y="108"/>
                </a:lnTo>
                <a:lnTo>
                  <a:pt x="293" y="108"/>
                </a:lnTo>
                <a:lnTo>
                  <a:pt x="293" y="109"/>
                </a:lnTo>
                <a:lnTo>
                  <a:pt x="293" y="111"/>
                </a:lnTo>
                <a:lnTo>
                  <a:pt x="291" y="112"/>
                </a:lnTo>
                <a:lnTo>
                  <a:pt x="289" y="113"/>
                </a:lnTo>
                <a:lnTo>
                  <a:pt x="289" y="114"/>
                </a:lnTo>
                <a:lnTo>
                  <a:pt x="289" y="115"/>
                </a:lnTo>
                <a:lnTo>
                  <a:pt x="291" y="115"/>
                </a:lnTo>
                <a:lnTo>
                  <a:pt x="293" y="117"/>
                </a:lnTo>
                <a:lnTo>
                  <a:pt x="289" y="118"/>
                </a:lnTo>
                <a:lnTo>
                  <a:pt x="288" y="120"/>
                </a:lnTo>
                <a:lnTo>
                  <a:pt x="286" y="119"/>
                </a:lnTo>
                <a:lnTo>
                  <a:pt x="283" y="120"/>
                </a:lnTo>
                <a:lnTo>
                  <a:pt x="281" y="122"/>
                </a:lnTo>
                <a:lnTo>
                  <a:pt x="278" y="124"/>
                </a:lnTo>
                <a:lnTo>
                  <a:pt x="281" y="126"/>
                </a:lnTo>
                <a:lnTo>
                  <a:pt x="278" y="127"/>
                </a:lnTo>
                <a:lnTo>
                  <a:pt x="276" y="129"/>
                </a:lnTo>
                <a:lnTo>
                  <a:pt x="273" y="131"/>
                </a:lnTo>
                <a:lnTo>
                  <a:pt x="272" y="133"/>
                </a:lnTo>
                <a:lnTo>
                  <a:pt x="269" y="135"/>
                </a:lnTo>
                <a:lnTo>
                  <a:pt x="268" y="136"/>
                </a:lnTo>
                <a:lnTo>
                  <a:pt x="265" y="136"/>
                </a:lnTo>
                <a:lnTo>
                  <a:pt x="264" y="135"/>
                </a:lnTo>
                <a:lnTo>
                  <a:pt x="264" y="137"/>
                </a:lnTo>
                <a:lnTo>
                  <a:pt x="265" y="138"/>
                </a:lnTo>
                <a:lnTo>
                  <a:pt x="265" y="139"/>
                </a:lnTo>
                <a:lnTo>
                  <a:pt x="265" y="140"/>
                </a:lnTo>
                <a:lnTo>
                  <a:pt x="268" y="140"/>
                </a:lnTo>
                <a:lnTo>
                  <a:pt x="270" y="140"/>
                </a:lnTo>
                <a:lnTo>
                  <a:pt x="269" y="139"/>
                </a:lnTo>
                <a:lnTo>
                  <a:pt x="270" y="138"/>
                </a:lnTo>
                <a:lnTo>
                  <a:pt x="272" y="138"/>
                </a:lnTo>
                <a:lnTo>
                  <a:pt x="274" y="140"/>
                </a:lnTo>
                <a:lnTo>
                  <a:pt x="275" y="140"/>
                </a:lnTo>
                <a:lnTo>
                  <a:pt x="276" y="141"/>
                </a:lnTo>
                <a:lnTo>
                  <a:pt x="278" y="141"/>
                </a:lnTo>
                <a:lnTo>
                  <a:pt x="281" y="140"/>
                </a:lnTo>
                <a:lnTo>
                  <a:pt x="282" y="143"/>
                </a:lnTo>
                <a:lnTo>
                  <a:pt x="282" y="145"/>
                </a:lnTo>
                <a:lnTo>
                  <a:pt x="280" y="145"/>
                </a:lnTo>
                <a:lnTo>
                  <a:pt x="278" y="145"/>
                </a:lnTo>
                <a:lnTo>
                  <a:pt x="280" y="146"/>
                </a:lnTo>
                <a:lnTo>
                  <a:pt x="281" y="147"/>
                </a:lnTo>
                <a:lnTo>
                  <a:pt x="283" y="145"/>
                </a:lnTo>
                <a:lnTo>
                  <a:pt x="284" y="145"/>
                </a:lnTo>
                <a:lnTo>
                  <a:pt x="285" y="147"/>
                </a:lnTo>
                <a:lnTo>
                  <a:pt x="283" y="148"/>
                </a:lnTo>
                <a:lnTo>
                  <a:pt x="282" y="148"/>
                </a:lnTo>
                <a:lnTo>
                  <a:pt x="278" y="149"/>
                </a:lnTo>
                <a:lnTo>
                  <a:pt x="276" y="150"/>
                </a:lnTo>
                <a:lnTo>
                  <a:pt x="274" y="151"/>
                </a:lnTo>
                <a:lnTo>
                  <a:pt x="272" y="150"/>
                </a:lnTo>
                <a:lnTo>
                  <a:pt x="270" y="148"/>
                </a:lnTo>
                <a:lnTo>
                  <a:pt x="269" y="148"/>
                </a:lnTo>
                <a:lnTo>
                  <a:pt x="265" y="150"/>
                </a:lnTo>
                <a:lnTo>
                  <a:pt x="269" y="151"/>
                </a:lnTo>
                <a:lnTo>
                  <a:pt x="271" y="153"/>
                </a:lnTo>
                <a:lnTo>
                  <a:pt x="272" y="155"/>
                </a:lnTo>
                <a:lnTo>
                  <a:pt x="269" y="157"/>
                </a:lnTo>
                <a:lnTo>
                  <a:pt x="268" y="158"/>
                </a:lnTo>
                <a:lnTo>
                  <a:pt x="265" y="158"/>
                </a:lnTo>
                <a:lnTo>
                  <a:pt x="268" y="158"/>
                </a:lnTo>
                <a:lnTo>
                  <a:pt x="270" y="158"/>
                </a:lnTo>
                <a:lnTo>
                  <a:pt x="269" y="159"/>
                </a:lnTo>
                <a:lnTo>
                  <a:pt x="268" y="160"/>
                </a:lnTo>
                <a:lnTo>
                  <a:pt x="265" y="161"/>
                </a:lnTo>
                <a:lnTo>
                  <a:pt x="262" y="162"/>
                </a:lnTo>
                <a:lnTo>
                  <a:pt x="263" y="161"/>
                </a:lnTo>
                <a:lnTo>
                  <a:pt x="263" y="158"/>
                </a:lnTo>
                <a:lnTo>
                  <a:pt x="262" y="158"/>
                </a:lnTo>
                <a:lnTo>
                  <a:pt x="262" y="161"/>
                </a:lnTo>
                <a:lnTo>
                  <a:pt x="259" y="162"/>
                </a:lnTo>
                <a:lnTo>
                  <a:pt x="259" y="163"/>
                </a:lnTo>
                <a:lnTo>
                  <a:pt x="257" y="165"/>
                </a:lnTo>
                <a:lnTo>
                  <a:pt x="256" y="166"/>
                </a:lnTo>
                <a:lnTo>
                  <a:pt x="255" y="168"/>
                </a:lnTo>
                <a:lnTo>
                  <a:pt x="256" y="169"/>
                </a:lnTo>
                <a:lnTo>
                  <a:pt x="256" y="171"/>
                </a:lnTo>
                <a:lnTo>
                  <a:pt x="255" y="173"/>
                </a:lnTo>
                <a:lnTo>
                  <a:pt x="254" y="176"/>
                </a:lnTo>
                <a:lnTo>
                  <a:pt x="255" y="178"/>
                </a:lnTo>
                <a:lnTo>
                  <a:pt x="252" y="180"/>
                </a:lnTo>
                <a:lnTo>
                  <a:pt x="251" y="179"/>
                </a:lnTo>
                <a:lnTo>
                  <a:pt x="249" y="178"/>
                </a:lnTo>
                <a:lnTo>
                  <a:pt x="248" y="176"/>
                </a:lnTo>
                <a:lnTo>
                  <a:pt x="248" y="175"/>
                </a:lnTo>
                <a:lnTo>
                  <a:pt x="248" y="173"/>
                </a:lnTo>
                <a:lnTo>
                  <a:pt x="246" y="171"/>
                </a:lnTo>
                <a:lnTo>
                  <a:pt x="245" y="169"/>
                </a:lnTo>
                <a:lnTo>
                  <a:pt x="245" y="167"/>
                </a:lnTo>
                <a:lnTo>
                  <a:pt x="245" y="165"/>
                </a:lnTo>
                <a:lnTo>
                  <a:pt x="245" y="163"/>
                </a:lnTo>
                <a:lnTo>
                  <a:pt x="246" y="161"/>
                </a:lnTo>
                <a:lnTo>
                  <a:pt x="246" y="160"/>
                </a:lnTo>
                <a:lnTo>
                  <a:pt x="245" y="162"/>
                </a:lnTo>
                <a:lnTo>
                  <a:pt x="245" y="163"/>
                </a:lnTo>
                <a:lnTo>
                  <a:pt x="244" y="164"/>
                </a:lnTo>
                <a:lnTo>
                  <a:pt x="243" y="162"/>
                </a:lnTo>
                <a:lnTo>
                  <a:pt x="243" y="160"/>
                </a:lnTo>
                <a:lnTo>
                  <a:pt x="242" y="158"/>
                </a:lnTo>
                <a:lnTo>
                  <a:pt x="242" y="159"/>
                </a:lnTo>
                <a:lnTo>
                  <a:pt x="242" y="162"/>
                </a:lnTo>
                <a:lnTo>
                  <a:pt x="242" y="164"/>
                </a:lnTo>
                <a:lnTo>
                  <a:pt x="242" y="166"/>
                </a:lnTo>
                <a:lnTo>
                  <a:pt x="241" y="169"/>
                </a:lnTo>
                <a:lnTo>
                  <a:pt x="241" y="170"/>
                </a:lnTo>
                <a:lnTo>
                  <a:pt x="241" y="172"/>
                </a:lnTo>
                <a:lnTo>
                  <a:pt x="241" y="173"/>
                </a:lnTo>
                <a:lnTo>
                  <a:pt x="241" y="176"/>
                </a:lnTo>
                <a:lnTo>
                  <a:pt x="240" y="178"/>
                </a:lnTo>
                <a:lnTo>
                  <a:pt x="237" y="180"/>
                </a:lnTo>
                <a:lnTo>
                  <a:pt x="236" y="183"/>
                </a:lnTo>
                <a:lnTo>
                  <a:pt x="233" y="182"/>
                </a:lnTo>
                <a:lnTo>
                  <a:pt x="234" y="183"/>
                </a:lnTo>
                <a:lnTo>
                  <a:pt x="234" y="185"/>
                </a:lnTo>
                <a:lnTo>
                  <a:pt x="232" y="184"/>
                </a:lnTo>
                <a:lnTo>
                  <a:pt x="231" y="186"/>
                </a:lnTo>
                <a:lnTo>
                  <a:pt x="229" y="187"/>
                </a:lnTo>
                <a:lnTo>
                  <a:pt x="225" y="188"/>
                </a:lnTo>
                <a:lnTo>
                  <a:pt x="224" y="188"/>
                </a:lnTo>
                <a:lnTo>
                  <a:pt x="221" y="189"/>
                </a:lnTo>
                <a:lnTo>
                  <a:pt x="223" y="190"/>
                </a:lnTo>
                <a:lnTo>
                  <a:pt x="221" y="192"/>
                </a:lnTo>
                <a:lnTo>
                  <a:pt x="220" y="193"/>
                </a:lnTo>
                <a:lnTo>
                  <a:pt x="218" y="193"/>
                </a:lnTo>
                <a:lnTo>
                  <a:pt x="216" y="195"/>
                </a:lnTo>
                <a:lnTo>
                  <a:pt x="215" y="194"/>
                </a:lnTo>
                <a:lnTo>
                  <a:pt x="211" y="194"/>
                </a:lnTo>
                <a:lnTo>
                  <a:pt x="209" y="194"/>
                </a:lnTo>
                <a:lnTo>
                  <a:pt x="211" y="194"/>
                </a:lnTo>
                <a:lnTo>
                  <a:pt x="211" y="196"/>
                </a:lnTo>
                <a:lnTo>
                  <a:pt x="214" y="198"/>
                </a:lnTo>
                <a:lnTo>
                  <a:pt x="217" y="201"/>
                </a:lnTo>
                <a:lnTo>
                  <a:pt x="216" y="203"/>
                </a:lnTo>
                <a:lnTo>
                  <a:pt x="210" y="206"/>
                </a:lnTo>
                <a:lnTo>
                  <a:pt x="198" y="203"/>
                </a:lnTo>
                <a:lnTo>
                  <a:pt x="206" y="206"/>
                </a:lnTo>
                <a:lnTo>
                  <a:pt x="214" y="211"/>
                </a:lnTo>
                <a:lnTo>
                  <a:pt x="207" y="211"/>
                </a:lnTo>
                <a:lnTo>
                  <a:pt x="218" y="213"/>
                </a:lnTo>
                <a:lnTo>
                  <a:pt x="217" y="216"/>
                </a:lnTo>
                <a:lnTo>
                  <a:pt x="214" y="213"/>
                </a:lnTo>
                <a:lnTo>
                  <a:pt x="210" y="216"/>
                </a:lnTo>
                <a:lnTo>
                  <a:pt x="215" y="218"/>
                </a:lnTo>
                <a:lnTo>
                  <a:pt x="215" y="220"/>
                </a:lnTo>
                <a:lnTo>
                  <a:pt x="217" y="221"/>
                </a:lnTo>
                <a:lnTo>
                  <a:pt x="214" y="222"/>
                </a:lnTo>
                <a:lnTo>
                  <a:pt x="216" y="224"/>
                </a:lnTo>
                <a:lnTo>
                  <a:pt x="214" y="225"/>
                </a:lnTo>
                <a:lnTo>
                  <a:pt x="207" y="221"/>
                </a:lnTo>
                <a:lnTo>
                  <a:pt x="212" y="227"/>
                </a:lnTo>
                <a:lnTo>
                  <a:pt x="215" y="229"/>
                </a:lnTo>
                <a:lnTo>
                  <a:pt x="212" y="230"/>
                </a:lnTo>
                <a:lnTo>
                  <a:pt x="214" y="232"/>
                </a:lnTo>
                <a:lnTo>
                  <a:pt x="211" y="232"/>
                </a:lnTo>
                <a:lnTo>
                  <a:pt x="207" y="231"/>
                </a:lnTo>
                <a:lnTo>
                  <a:pt x="208" y="234"/>
                </a:lnTo>
                <a:lnTo>
                  <a:pt x="214" y="236"/>
                </a:lnTo>
                <a:lnTo>
                  <a:pt x="214" y="241"/>
                </a:lnTo>
                <a:lnTo>
                  <a:pt x="204" y="234"/>
                </a:lnTo>
                <a:lnTo>
                  <a:pt x="207" y="241"/>
                </a:lnTo>
                <a:lnTo>
                  <a:pt x="204" y="240"/>
                </a:lnTo>
                <a:lnTo>
                  <a:pt x="211" y="247"/>
                </a:lnTo>
                <a:lnTo>
                  <a:pt x="211" y="248"/>
                </a:lnTo>
                <a:lnTo>
                  <a:pt x="204" y="241"/>
                </a:lnTo>
                <a:lnTo>
                  <a:pt x="203" y="242"/>
                </a:lnTo>
                <a:lnTo>
                  <a:pt x="210" y="249"/>
                </a:lnTo>
                <a:lnTo>
                  <a:pt x="214" y="252"/>
                </a:lnTo>
                <a:lnTo>
                  <a:pt x="210" y="254"/>
                </a:lnTo>
                <a:lnTo>
                  <a:pt x="209" y="256"/>
                </a:lnTo>
                <a:lnTo>
                  <a:pt x="210" y="258"/>
                </a:lnTo>
                <a:lnTo>
                  <a:pt x="210" y="261"/>
                </a:lnTo>
                <a:lnTo>
                  <a:pt x="207" y="259"/>
                </a:lnTo>
                <a:lnTo>
                  <a:pt x="207" y="261"/>
                </a:lnTo>
                <a:lnTo>
                  <a:pt x="208" y="262"/>
                </a:lnTo>
                <a:lnTo>
                  <a:pt x="211" y="263"/>
                </a:lnTo>
                <a:lnTo>
                  <a:pt x="214" y="266"/>
                </a:lnTo>
                <a:lnTo>
                  <a:pt x="214" y="270"/>
                </a:lnTo>
                <a:lnTo>
                  <a:pt x="210" y="274"/>
                </a:lnTo>
                <a:lnTo>
                  <a:pt x="209" y="274"/>
                </a:lnTo>
                <a:lnTo>
                  <a:pt x="208" y="274"/>
                </a:lnTo>
                <a:lnTo>
                  <a:pt x="209" y="278"/>
                </a:lnTo>
                <a:lnTo>
                  <a:pt x="206" y="279"/>
                </a:lnTo>
                <a:lnTo>
                  <a:pt x="206" y="281"/>
                </a:lnTo>
                <a:lnTo>
                  <a:pt x="207" y="283"/>
                </a:lnTo>
                <a:lnTo>
                  <a:pt x="205" y="285"/>
                </a:lnTo>
                <a:lnTo>
                  <a:pt x="206" y="287"/>
                </a:lnTo>
                <a:lnTo>
                  <a:pt x="208" y="291"/>
                </a:lnTo>
                <a:lnTo>
                  <a:pt x="210" y="293"/>
                </a:lnTo>
                <a:lnTo>
                  <a:pt x="209" y="296"/>
                </a:lnTo>
                <a:lnTo>
                  <a:pt x="207" y="298"/>
                </a:lnTo>
                <a:lnTo>
                  <a:pt x="205" y="299"/>
                </a:lnTo>
                <a:lnTo>
                  <a:pt x="207" y="301"/>
                </a:lnTo>
                <a:lnTo>
                  <a:pt x="205" y="303"/>
                </a:lnTo>
                <a:lnTo>
                  <a:pt x="206" y="304"/>
                </a:lnTo>
                <a:lnTo>
                  <a:pt x="204" y="311"/>
                </a:lnTo>
                <a:lnTo>
                  <a:pt x="206" y="312"/>
                </a:lnTo>
                <a:lnTo>
                  <a:pt x="207" y="310"/>
                </a:lnTo>
                <a:lnTo>
                  <a:pt x="207" y="313"/>
                </a:lnTo>
                <a:lnTo>
                  <a:pt x="204" y="312"/>
                </a:lnTo>
                <a:lnTo>
                  <a:pt x="204" y="316"/>
                </a:lnTo>
                <a:lnTo>
                  <a:pt x="204" y="319"/>
                </a:lnTo>
                <a:lnTo>
                  <a:pt x="201" y="321"/>
                </a:lnTo>
                <a:lnTo>
                  <a:pt x="198" y="323"/>
                </a:lnTo>
                <a:lnTo>
                  <a:pt x="197" y="328"/>
                </a:lnTo>
                <a:lnTo>
                  <a:pt x="196" y="332"/>
                </a:lnTo>
                <a:lnTo>
                  <a:pt x="194" y="335"/>
                </a:lnTo>
                <a:lnTo>
                  <a:pt x="193" y="340"/>
                </a:lnTo>
                <a:lnTo>
                  <a:pt x="193" y="345"/>
                </a:lnTo>
                <a:lnTo>
                  <a:pt x="192" y="347"/>
                </a:lnTo>
                <a:lnTo>
                  <a:pt x="191" y="350"/>
                </a:lnTo>
                <a:lnTo>
                  <a:pt x="185" y="358"/>
                </a:lnTo>
                <a:lnTo>
                  <a:pt x="183" y="357"/>
                </a:lnTo>
                <a:lnTo>
                  <a:pt x="183" y="352"/>
                </a:lnTo>
                <a:lnTo>
                  <a:pt x="181" y="355"/>
                </a:lnTo>
                <a:lnTo>
                  <a:pt x="180" y="352"/>
                </a:lnTo>
                <a:lnTo>
                  <a:pt x="176" y="352"/>
                </a:lnTo>
                <a:lnTo>
                  <a:pt x="175" y="350"/>
                </a:lnTo>
                <a:lnTo>
                  <a:pt x="172" y="352"/>
                </a:lnTo>
                <a:lnTo>
                  <a:pt x="170" y="352"/>
                </a:lnTo>
                <a:lnTo>
                  <a:pt x="170" y="354"/>
                </a:lnTo>
                <a:lnTo>
                  <a:pt x="169" y="352"/>
                </a:lnTo>
                <a:lnTo>
                  <a:pt x="166" y="352"/>
                </a:lnTo>
                <a:lnTo>
                  <a:pt x="166" y="355"/>
                </a:lnTo>
                <a:lnTo>
                  <a:pt x="165" y="356"/>
                </a:lnTo>
                <a:lnTo>
                  <a:pt x="163" y="355"/>
                </a:lnTo>
                <a:lnTo>
                  <a:pt x="163" y="352"/>
                </a:lnTo>
                <a:lnTo>
                  <a:pt x="157" y="354"/>
                </a:lnTo>
                <a:lnTo>
                  <a:pt x="154" y="355"/>
                </a:lnTo>
                <a:lnTo>
                  <a:pt x="153" y="352"/>
                </a:lnTo>
                <a:lnTo>
                  <a:pt x="152" y="352"/>
                </a:lnTo>
                <a:lnTo>
                  <a:pt x="152" y="355"/>
                </a:lnTo>
                <a:lnTo>
                  <a:pt x="147" y="354"/>
                </a:lnTo>
                <a:lnTo>
                  <a:pt x="145" y="355"/>
                </a:lnTo>
                <a:lnTo>
                  <a:pt x="144" y="354"/>
                </a:lnTo>
                <a:lnTo>
                  <a:pt x="142" y="355"/>
                </a:lnTo>
                <a:lnTo>
                  <a:pt x="139" y="354"/>
                </a:lnTo>
                <a:lnTo>
                  <a:pt x="139" y="356"/>
                </a:lnTo>
                <a:lnTo>
                  <a:pt x="140" y="358"/>
                </a:lnTo>
                <a:lnTo>
                  <a:pt x="141" y="360"/>
                </a:lnTo>
                <a:lnTo>
                  <a:pt x="142" y="362"/>
                </a:lnTo>
                <a:lnTo>
                  <a:pt x="140" y="365"/>
                </a:lnTo>
                <a:lnTo>
                  <a:pt x="139" y="365"/>
                </a:lnTo>
                <a:lnTo>
                  <a:pt x="137" y="365"/>
                </a:lnTo>
                <a:lnTo>
                  <a:pt x="136" y="363"/>
                </a:lnTo>
                <a:lnTo>
                  <a:pt x="136" y="362"/>
                </a:lnTo>
                <a:lnTo>
                  <a:pt x="135" y="362"/>
                </a:lnTo>
                <a:lnTo>
                  <a:pt x="132" y="362"/>
                </a:lnTo>
                <a:lnTo>
                  <a:pt x="130" y="362"/>
                </a:lnTo>
                <a:lnTo>
                  <a:pt x="130" y="365"/>
                </a:lnTo>
                <a:lnTo>
                  <a:pt x="128" y="367"/>
                </a:lnTo>
                <a:lnTo>
                  <a:pt x="125" y="367"/>
                </a:lnTo>
                <a:lnTo>
                  <a:pt x="125" y="370"/>
                </a:lnTo>
                <a:lnTo>
                  <a:pt x="122" y="375"/>
                </a:lnTo>
                <a:lnTo>
                  <a:pt x="120" y="379"/>
                </a:lnTo>
                <a:lnTo>
                  <a:pt x="121" y="383"/>
                </a:lnTo>
                <a:lnTo>
                  <a:pt x="123" y="386"/>
                </a:lnTo>
                <a:lnTo>
                  <a:pt x="124" y="390"/>
                </a:lnTo>
                <a:lnTo>
                  <a:pt x="127" y="393"/>
                </a:lnTo>
                <a:lnTo>
                  <a:pt x="127" y="397"/>
                </a:lnTo>
                <a:lnTo>
                  <a:pt x="125" y="399"/>
                </a:lnTo>
                <a:lnTo>
                  <a:pt x="123" y="402"/>
                </a:lnTo>
                <a:lnTo>
                  <a:pt x="122" y="402"/>
                </a:lnTo>
                <a:lnTo>
                  <a:pt x="122" y="405"/>
                </a:lnTo>
                <a:lnTo>
                  <a:pt x="115" y="405"/>
                </a:lnTo>
                <a:lnTo>
                  <a:pt x="110" y="402"/>
                </a:lnTo>
                <a:lnTo>
                  <a:pt x="107" y="402"/>
                </a:lnTo>
                <a:lnTo>
                  <a:pt x="101" y="402"/>
                </a:lnTo>
                <a:lnTo>
                  <a:pt x="99" y="403"/>
                </a:lnTo>
                <a:lnTo>
                  <a:pt x="98" y="403"/>
                </a:lnTo>
                <a:lnTo>
                  <a:pt x="97" y="405"/>
                </a:lnTo>
                <a:lnTo>
                  <a:pt x="95" y="405"/>
                </a:lnTo>
                <a:lnTo>
                  <a:pt x="91" y="405"/>
                </a:lnTo>
                <a:lnTo>
                  <a:pt x="87" y="409"/>
                </a:lnTo>
                <a:lnTo>
                  <a:pt x="80" y="407"/>
                </a:lnTo>
                <a:lnTo>
                  <a:pt x="76" y="406"/>
                </a:lnTo>
                <a:lnTo>
                  <a:pt x="75" y="407"/>
                </a:lnTo>
                <a:lnTo>
                  <a:pt x="71" y="405"/>
                </a:lnTo>
                <a:lnTo>
                  <a:pt x="69" y="406"/>
                </a:lnTo>
                <a:lnTo>
                  <a:pt x="68" y="405"/>
                </a:lnTo>
                <a:lnTo>
                  <a:pt x="64" y="406"/>
                </a:lnTo>
                <a:lnTo>
                  <a:pt x="65" y="403"/>
                </a:lnTo>
                <a:lnTo>
                  <a:pt x="68" y="402"/>
                </a:lnTo>
                <a:lnTo>
                  <a:pt x="68" y="404"/>
                </a:lnTo>
                <a:lnTo>
                  <a:pt x="71" y="404"/>
                </a:lnTo>
                <a:lnTo>
                  <a:pt x="70" y="402"/>
                </a:lnTo>
                <a:lnTo>
                  <a:pt x="71" y="401"/>
                </a:lnTo>
                <a:lnTo>
                  <a:pt x="69" y="397"/>
                </a:lnTo>
                <a:lnTo>
                  <a:pt x="68" y="397"/>
                </a:lnTo>
                <a:lnTo>
                  <a:pt x="69" y="396"/>
                </a:lnTo>
                <a:lnTo>
                  <a:pt x="68" y="393"/>
                </a:lnTo>
                <a:lnTo>
                  <a:pt x="71" y="392"/>
                </a:lnTo>
                <a:lnTo>
                  <a:pt x="74" y="389"/>
                </a:lnTo>
                <a:lnTo>
                  <a:pt x="74" y="388"/>
                </a:lnTo>
                <a:lnTo>
                  <a:pt x="74" y="385"/>
                </a:lnTo>
                <a:lnTo>
                  <a:pt x="73" y="384"/>
                </a:lnTo>
                <a:lnTo>
                  <a:pt x="71" y="383"/>
                </a:lnTo>
                <a:lnTo>
                  <a:pt x="71" y="384"/>
                </a:lnTo>
                <a:lnTo>
                  <a:pt x="71" y="383"/>
                </a:lnTo>
                <a:lnTo>
                  <a:pt x="71" y="382"/>
                </a:lnTo>
                <a:lnTo>
                  <a:pt x="69" y="382"/>
                </a:lnTo>
                <a:lnTo>
                  <a:pt x="68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5"/>
                </a:lnTo>
                <a:lnTo>
                  <a:pt x="64" y="375"/>
                </a:lnTo>
                <a:lnTo>
                  <a:pt x="64" y="373"/>
                </a:lnTo>
                <a:lnTo>
                  <a:pt x="64" y="371"/>
                </a:lnTo>
                <a:lnTo>
                  <a:pt x="61" y="367"/>
                </a:lnTo>
                <a:lnTo>
                  <a:pt x="58" y="361"/>
                </a:lnTo>
                <a:lnTo>
                  <a:pt x="56" y="358"/>
                </a:lnTo>
                <a:lnTo>
                  <a:pt x="54" y="355"/>
                </a:lnTo>
                <a:lnTo>
                  <a:pt x="52" y="350"/>
                </a:lnTo>
                <a:lnTo>
                  <a:pt x="51" y="348"/>
                </a:lnTo>
                <a:lnTo>
                  <a:pt x="50" y="347"/>
                </a:lnTo>
                <a:lnTo>
                  <a:pt x="54" y="347"/>
                </a:lnTo>
                <a:lnTo>
                  <a:pt x="58" y="350"/>
                </a:lnTo>
                <a:lnTo>
                  <a:pt x="59" y="351"/>
                </a:lnTo>
                <a:lnTo>
                  <a:pt x="60" y="352"/>
                </a:lnTo>
                <a:lnTo>
                  <a:pt x="60" y="351"/>
                </a:lnTo>
                <a:lnTo>
                  <a:pt x="63" y="352"/>
                </a:lnTo>
                <a:lnTo>
                  <a:pt x="63" y="351"/>
                </a:lnTo>
                <a:lnTo>
                  <a:pt x="64" y="350"/>
                </a:lnTo>
                <a:lnTo>
                  <a:pt x="64" y="348"/>
                </a:lnTo>
                <a:lnTo>
                  <a:pt x="62" y="346"/>
                </a:lnTo>
                <a:lnTo>
                  <a:pt x="60" y="342"/>
                </a:lnTo>
                <a:lnTo>
                  <a:pt x="59" y="341"/>
                </a:lnTo>
                <a:lnTo>
                  <a:pt x="57" y="340"/>
                </a:lnTo>
                <a:lnTo>
                  <a:pt x="57" y="338"/>
                </a:lnTo>
                <a:lnTo>
                  <a:pt x="57" y="337"/>
                </a:lnTo>
                <a:lnTo>
                  <a:pt x="60" y="335"/>
                </a:lnTo>
                <a:lnTo>
                  <a:pt x="64" y="337"/>
                </a:lnTo>
                <a:lnTo>
                  <a:pt x="67" y="337"/>
                </a:lnTo>
                <a:lnTo>
                  <a:pt x="68" y="336"/>
                </a:lnTo>
                <a:lnTo>
                  <a:pt x="69" y="334"/>
                </a:lnTo>
                <a:lnTo>
                  <a:pt x="69" y="329"/>
                </a:lnTo>
                <a:lnTo>
                  <a:pt x="68" y="327"/>
                </a:lnTo>
                <a:lnTo>
                  <a:pt x="67" y="324"/>
                </a:lnTo>
                <a:lnTo>
                  <a:pt x="65" y="323"/>
                </a:lnTo>
                <a:lnTo>
                  <a:pt x="62" y="324"/>
                </a:lnTo>
                <a:lnTo>
                  <a:pt x="60" y="324"/>
                </a:lnTo>
                <a:lnTo>
                  <a:pt x="60" y="322"/>
                </a:lnTo>
                <a:lnTo>
                  <a:pt x="58" y="322"/>
                </a:lnTo>
                <a:lnTo>
                  <a:pt x="59" y="319"/>
                </a:lnTo>
                <a:lnTo>
                  <a:pt x="57" y="319"/>
                </a:lnTo>
                <a:lnTo>
                  <a:pt x="57" y="317"/>
                </a:lnTo>
                <a:lnTo>
                  <a:pt x="56" y="314"/>
                </a:lnTo>
                <a:lnTo>
                  <a:pt x="56" y="313"/>
                </a:lnTo>
                <a:lnTo>
                  <a:pt x="55" y="312"/>
                </a:lnTo>
                <a:lnTo>
                  <a:pt x="54" y="312"/>
                </a:lnTo>
                <a:lnTo>
                  <a:pt x="51" y="308"/>
                </a:lnTo>
                <a:lnTo>
                  <a:pt x="49" y="308"/>
                </a:lnTo>
                <a:lnTo>
                  <a:pt x="46" y="307"/>
                </a:lnTo>
                <a:lnTo>
                  <a:pt x="46" y="302"/>
                </a:lnTo>
                <a:lnTo>
                  <a:pt x="46" y="301"/>
                </a:lnTo>
                <a:lnTo>
                  <a:pt x="43" y="297"/>
                </a:lnTo>
                <a:lnTo>
                  <a:pt x="41" y="294"/>
                </a:lnTo>
                <a:lnTo>
                  <a:pt x="41" y="293"/>
                </a:lnTo>
                <a:lnTo>
                  <a:pt x="38" y="287"/>
                </a:lnTo>
                <a:lnTo>
                  <a:pt x="36" y="286"/>
                </a:lnTo>
                <a:lnTo>
                  <a:pt x="36" y="284"/>
                </a:lnTo>
                <a:lnTo>
                  <a:pt x="36" y="283"/>
                </a:lnTo>
                <a:lnTo>
                  <a:pt x="37" y="283"/>
                </a:lnTo>
                <a:lnTo>
                  <a:pt x="37" y="279"/>
                </a:lnTo>
                <a:lnTo>
                  <a:pt x="34" y="279"/>
                </a:lnTo>
                <a:lnTo>
                  <a:pt x="36" y="277"/>
                </a:lnTo>
                <a:lnTo>
                  <a:pt x="36" y="276"/>
                </a:lnTo>
                <a:lnTo>
                  <a:pt x="35" y="276"/>
                </a:lnTo>
                <a:lnTo>
                  <a:pt x="35" y="275"/>
                </a:lnTo>
                <a:lnTo>
                  <a:pt x="34" y="272"/>
                </a:lnTo>
                <a:lnTo>
                  <a:pt x="33" y="275"/>
                </a:lnTo>
                <a:lnTo>
                  <a:pt x="33" y="276"/>
                </a:lnTo>
                <a:lnTo>
                  <a:pt x="33" y="279"/>
                </a:lnTo>
                <a:lnTo>
                  <a:pt x="31" y="277"/>
                </a:lnTo>
                <a:lnTo>
                  <a:pt x="30" y="279"/>
                </a:lnTo>
                <a:lnTo>
                  <a:pt x="30" y="276"/>
                </a:lnTo>
                <a:lnTo>
                  <a:pt x="29" y="276"/>
                </a:lnTo>
                <a:lnTo>
                  <a:pt x="28" y="272"/>
                </a:lnTo>
                <a:lnTo>
                  <a:pt x="30" y="267"/>
                </a:lnTo>
                <a:lnTo>
                  <a:pt x="30" y="265"/>
                </a:lnTo>
                <a:lnTo>
                  <a:pt x="30" y="261"/>
                </a:lnTo>
                <a:lnTo>
                  <a:pt x="29" y="260"/>
                </a:lnTo>
                <a:lnTo>
                  <a:pt x="28" y="262"/>
                </a:lnTo>
                <a:lnTo>
                  <a:pt x="27" y="259"/>
                </a:lnTo>
                <a:lnTo>
                  <a:pt x="27" y="257"/>
                </a:lnTo>
                <a:lnTo>
                  <a:pt x="31" y="255"/>
                </a:lnTo>
                <a:lnTo>
                  <a:pt x="27" y="256"/>
                </a:lnTo>
                <a:lnTo>
                  <a:pt x="24" y="256"/>
                </a:lnTo>
                <a:lnTo>
                  <a:pt x="20" y="256"/>
                </a:lnTo>
                <a:lnTo>
                  <a:pt x="22" y="253"/>
                </a:lnTo>
                <a:lnTo>
                  <a:pt x="24" y="252"/>
                </a:lnTo>
                <a:lnTo>
                  <a:pt x="27" y="250"/>
                </a:lnTo>
                <a:lnTo>
                  <a:pt x="22" y="251"/>
                </a:lnTo>
                <a:lnTo>
                  <a:pt x="21" y="248"/>
                </a:lnTo>
                <a:lnTo>
                  <a:pt x="20" y="247"/>
                </a:lnTo>
                <a:lnTo>
                  <a:pt x="21" y="244"/>
                </a:lnTo>
                <a:lnTo>
                  <a:pt x="23" y="243"/>
                </a:lnTo>
                <a:lnTo>
                  <a:pt x="23" y="241"/>
                </a:lnTo>
                <a:lnTo>
                  <a:pt x="22" y="241"/>
                </a:lnTo>
                <a:lnTo>
                  <a:pt x="25" y="236"/>
                </a:lnTo>
                <a:lnTo>
                  <a:pt x="25" y="232"/>
                </a:lnTo>
                <a:lnTo>
                  <a:pt x="27" y="229"/>
                </a:lnTo>
                <a:lnTo>
                  <a:pt x="27" y="225"/>
                </a:lnTo>
                <a:lnTo>
                  <a:pt x="27" y="222"/>
                </a:lnTo>
                <a:lnTo>
                  <a:pt x="27" y="220"/>
                </a:lnTo>
                <a:lnTo>
                  <a:pt x="25" y="219"/>
                </a:lnTo>
                <a:lnTo>
                  <a:pt x="27" y="217"/>
                </a:lnTo>
                <a:lnTo>
                  <a:pt x="30" y="215"/>
                </a:lnTo>
                <a:lnTo>
                  <a:pt x="25" y="216"/>
                </a:lnTo>
                <a:lnTo>
                  <a:pt x="21" y="216"/>
                </a:lnTo>
                <a:lnTo>
                  <a:pt x="19" y="220"/>
                </a:lnTo>
                <a:lnTo>
                  <a:pt x="16" y="221"/>
                </a:lnTo>
                <a:lnTo>
                  <a:pt x="14" y="221"/>
                </a:lnTo>
                <a:lnTo>
                  <a:pt x="16" y="215"/>
                </a:lnTo>
                <a:lnTo>
                  <a:pt x="20" y="210"/>
                </a:lnTo>
                <a:lnTo>
                  <a:pt x="17" y="211"/>
                </a:lnTo>
                <a:lnTo>
                  <a:pt x="16" y="207"/>
                </a:lnTo>
                <a:lnTo>
                  <a:pt x="15" y="216"/>
                </a:lnTo>
                <a:lnTo>
                  <a:pt x="12" y="218"/>
                </a:lnTo>
                <a:lnTo>
                  <a:pt x="9" y="218"/>
                </a:lnTo>
                <a:lnTo>
                  <a:pt x="11" y="213"/>
                </a:lnTo>
                <a:lnTo>
                  <a:pt x="8" y="216"/>
                </a:lnTo>
                <a:lnTo>
                  <a:pt x="9" y="212"/>
                </a:lnTo>
                <a:lnTo>
                  <a:pt x="7" y="214"/>
                </a:lnTo>
                <a:lnTo>
                  <a:pt x="3" y="215"/>
                </a:lnTo>
                <a:lnTo>
                  <a:pt x="3" y="209"/>
                </a:lnTo>
                <a:lnTo>
                  <a:pt x="8" y="207"/>
                </a:lnTo>
                <a:lnTo>
                  <a:pt x="6" y="207"/>
                </a:lnTo>
                <a:lnTo>
                  <a:pt x="4" y="204"/>
                </a:lnTo>
                <a:lnTo>
                  <a:pt x="4" y="202"/>
                </a:lnTo>
                <a:lnTo>
                  <a:pt x="6" y="201"/>
                </a:lnTo>
                <a:lnTo>
                  <a:pt x="4" y="196"/>
                </a:lnTo>
                <a:lnTo>
                  <a:pt x="3" y="193"/>
                </a:lnTo>
                <a:lnTo>
                  <a:pt x="1" y="191"/>
                </a:lnTo>
                <a:lnTo>
                  <a:pt x="2" y="187"/>
                </a:lnTo>
                <a:lnTo>
                  <a:pt x="3" y="182"/>
                </a:lnTo>
                <a:lnTo>
                  <a:pt x="1" y="178"/>
                </a:lnTo>
                <a:lnTo>
                  <a:pt x="0" y="177"/>
                </a:lnTo>
                <a:lnTo>
                  <a:pt x="0" y="174"/>
                </a:lnTo>
                <a:lnTo>
                  <a:pt x="1" y="171"/>
                </a:lnTo>
                <a:lnTo>
                  <a:pt x="7" y="167"/>
                </a:lnTo>
                <a:lnTo>
                  <a:pt x="9" y="17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64" name="Freeform 220"/>
          <p:cNvSpPr>
            <a:spLocks/>
          </p:cNvSpPr>
          <p:nvPr/>
        </p:nvSpPr>
        <p:spPr bwMode="auto">
          <a:xfrm>
            <a:off x="4779301" y="2847976"/>
            <a:ext cx="27517" cy="55563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2147483647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0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0 w 17"/>
              <a:gd name="T23" fmla="*/ 2147483647 h 35"/>
              <a:gd name="T24" fmla="*/ 0 w 17"/>
              <a:gd name="T25" fmla="*/ 2147483647 h 35"/>
              <a:gd name="T26" fmla="*/ 2147483647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2147483647 h 35"/>
              <a:gd name="T32" fmla="*/ 2147483647 w 17"/>
              <a:gd name="T33" fmla="*/ 2147483647 h 35"/>
              <a:gd name="T34" fmla="*/ 2147483647 w 17"/>
              <a:gd name="T35" fmla="*/ 2147483647 h 35"/>
              <a:gd name="T36" fmla="*/ 2147483647 w 17"/>
              <a:gd name="T37" fmla="*/ 2147483647 h 35"/>
              <a:gd name="T38" fmla="*/ 2147483647 w 17"/>
              <a:gd name="T39" fmla="*/ 2147483647 h 35"/>
              <a:gd name="T40" fmla="*/ 2147483647 w 17"/>
              <a:gd name="T41" fmla="*/ 2147483647 h 35"/>
              <a:gd name="T42" fmla="*/ 2147483647 w 17"/>
              <a:gd name="T43" fmla="*/ 2147483647 h 35"/>
              <a:gd name="T44" fmla="*/ 2147483647 w 17"/>
              <a:gd name="T45" fmla="*/ 2147483647 h 35"/>
              <a:gd name="T46" fmla="*/ 2147483647 w 17"/>
              <a:gd name="T47" fmla="*/ 2147483647 h 35"/>
              <a:gd name="T48" fmla="*/ 2147483647 w 17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" h="35">
                <a:moveTo>
                  <a:pt x="9" y="0"/>
                </a:moveTo>
                <a:lnTo>
                  <a:pt x="6" y="8"/>
                </a:lnTo>
                <a:lnTo>
                  <a:pt x="4" y="9"/>
                </a:lnTo>
                <a:lnTo>
                  <a:pt x="6" y="9"/>
                </a:lnTo>
                <a:lnTo>
                  <a:pt x="6" y="10"/>
                </a:lnTo>
                <a:lnTo>
                  <a:pt x="4" y="11"/>
                </a:lnTo>
                <a:lnTo>
                  <a:pt x="4" y="12"/>
                </a:lnTo>
                <a:lnTo>
                  <a:pt x="0" y="13"/>
                </a:lnTo>
                <a:lnTo>
                  <a:pt x="2" y="16"/>
                </a:lnTo>
                <a:lnTo>
                  <a:pt x="2" y="17"/>
                </a:lnTo>
                <a:lnTo>
                  <a:pt x="2" y="18"/>
                </a:lnTo>
                <a:lnTo>
                  <a:pt x="0" y="19"/>
                </a:lnTo>
                <a:lnTo>
                  <a:pt x="0" y="20"/>
                </a:lnTo>
                <a:lnTo>
                  <a:pt x="2" y="22"/>
                </a:lnTo>
                <a:lnTo>
                  <a:pt x="6" y="22"/>
                </a:lnTo>
                <a:lnTo>
                  <a:pt x="6" y="23"/>
                </a:lnTo>
                <a:lnTo>
                  <a:pt x="4" y="24"/>
                </a:lnTo>
                <a:lnTo>
                  <a:pt x="4" y="25"/>
                </a:lnTo>
                <a:lnTo>
                  <a:pt x="6" y="28"/>
                </a:lnTo>
                <a:lnTo>
                  <a:pt x="9" y="27"/>
                </a:lnTo>
                <a:lnTo>
                  <a:pt x="13" y="28"/>
                </a:lnTo>
                <a:lnTo>
                  <a:pt x="16" y="28"/>
                </a:lnTo>
                <a:lnTo>
                  <a:pt x="16" y="30"/>
                </a:lnTo>
                <a:lnTo>
                  <a:pt x="13" y="32"/>
                </a:lnTo>
                <a:lnTo>
                  <a:pt x="13" y="3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65" name="Freeform 221"/>
          <p:cNvSpPr>
            <a:spLocks/>
          </p:cNvSpPr>
          <p:nvPr/>
        </p:nvSpPr>
        <p:spPr bwMode="auto">
          <a:xfrm>
            <a:off x="4502415" y="3130551"/>
            <a:ext cx="108347" cy="106363"/>
          </a:xfrm>
          <a:custGeom>
            <a:avLst/>
            <a:gdLst>
              <a:gd name="T0" fmla="*/ 2147483647 w 68"/>
              <a:gd name="T1" fmla="*/ 2147483647 h 67"/>
              <a:gd name="T2" fmla="*/ 2147483647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2147483647 h 67"/>
              <a:gd name="T8" fmla="*/ 2147483647 w 68"/>
              <a:gd name="T9" fmla="*/ 2147483647 h 67"/>
              <a:gd name="T10" fmla="*/ 2147483647 w 68"/>
              <a:gd name="T11" fmla="*/ 2147483647 h 67"/>
              <a:gd name="T12" fmla="*/ 2147483647 w 68"/>
              <a:gd name="T13" fmla="*/ 2147483647 h 67"/>
              <a:gd name="T14" fmla="*/ 2147483647 w 68"/>
              <a:gd name="T15" fmla="*/ 2147483647 h 67"/>
              <a:gd name="T16" fmla="*/ 2147483647 w 68"/>
              <a:gd name="T17" fmla="*/ 2147483647 h 67"/>
              <a:gd name="T18" fmla="*/ 2147483647 w 68"/>
              <a:gd name="T19" fmla="*/ 2147483647 h 67"/>
              <a:gd name="T20" fmla="*/ 2147483647 w 68"/>
              <a:gd name="T21" fmla="*/ 2147483647 h 67"/>
              <a:gd name="T22" fmla="*/ 2147483647 w 68"/>
              <a:gd name="T23" fmla="*/ 2147483647 h 67"/>
              <a:gd name="T24" fmla="*/ 2147483647 w 68"/>
              <a:gd name="T25" fmla="*/ 2147483647 h 67"/>
              <a:gd name="T26" fmla="*/ 2147483647 w 68"/>
              <a:gd name="T27" fmla="*/ 2147483647 h 67"/>
              <a:gd name="T28" fmla="*/ 2147483647 w 68"/>
              <a:gd name="T29" fmla="*/ 2147483647 h 67"/>
              <a:gd name="T30" fmla="*/ 2147483647 w 68"/>
              <a:gd name="T31" fmla="*/ 2147483647 h 67"/>
              <a:gd name="T32" fmla="*/ 2147483647 w 68"/>
              <a:gd name="T33" fmla="*/ 2147483647 h 67"/>
              <a:gd name="T34" fmla="*/ 2147483647 w 68"/>
              <a:gd name="T35" fmla="*/ 2147483647 h 67"/>
              <a:gd name="T36" fmla="*/ 2147483647 w 68"/>
              <a:gd name="T37" fmla="*/ 2147483647 h 67"/>
              <a:gd name="T38" fmla="*/ 2147483647 w 68"/>
              <a:gd name="T39" fmla="*/ 2147483647 h 67"/>
              <a:gd name="T40" fmla="*/ 2147483647 w 68"/>
              <a:gd name="T41" fmla="*/ 2147483647 h 67"/>
              <a:gd name="T42" fmla="*/ 2147483647 w 68"/>
              <a:gd name="T43" fmla="*/ 2147483647 h 67"/>
              <a:gd name="T44" fmla="*/ 2147483647 w 68"/>
              <a:gd name="T45" fmla="*/ 2147483647 h 67"/>
              <a:gd name="T46" fmla="*/ 2147483647 w 68"/>
              <a:gd name="T47" fmla="*/ 2147483647 h 67"/>
              <a:gd name="T48" fmla="*/ 2147483647 w 68"/>
              <a:gd name="T49" fmla="*/ 2147483647 h 67"/>
              <a:gd name="T50" fmla="*/ 2147483647 w 68"/>
              <a:gd name="T51" fmla="*/ 2147483647 h 67"/>
              <a:gd name="T52" fmla="*/ 2147483647 w 68"/>
              <a:gd name="T53" fmla="*/ 2147483647 h 67"/>
              <a:gd name="T54" fmla="*/ 2147483647 w 68"/>
              <a:gd name="T55" fmla="*/ 2147483647 h 67"/>
              <a:gd name="T56" fmla="*/ 2147483647 w 68"/>
              <a:gd name="T57" fmla="*/ 2147483647 h 67"/>
              <a:gd name="T58" fmla="*/ 2147483647 w 68"/>
              <a:gd name="T59" fmla="*/ 2147483647 h 67"/>
              <a:gd name="T60" fmla="*/ 2147483647 w 68"/>
              <a:gd name="T61" fmla="*/ 2147483647 h 67"/>
              <a:gd name="T62" fmla="*/ 2147483647 w 68"/>
              <a:gd name="T63" fmla="*/ 2147483647 h 67"/>
              <a:gd name="T64" fmla="*/ 2147483647 w 68"/>
              <a:gd name="T65" fmla="*/ 2147483647 h 67"/>
              <a:gd name="T66" fmla="*/ 2147483647 w 68"/>
              <a:gd name="T67" fmla="*/ 2147483647 h 67"/>
              <a:gd name="T68" fmla="*/ 2147483647 w 68"/>
              <a:gd name="T69" fmla="*/ 2147483647 h 67"/>
              <a:gd name="T70" fmla="*/ 2147483647 w 68"/>
              <a:gd name="T71" fmla="*/ 2147483647 h 67"/>
              <a:gd name="T72" fmla="*/ 2147483647 w 68"/>
              <a:gd name="T73" fmla="*/ 2147483647 h 67"/>
              <a:gd name="T74" fmla="*/ 2147483647 w 68"/>
              <a:gd name="T75" fmla="*/ 2147483647 h 67"/>
              <a:gd name="T76" fmla="*/ 2147483647 w 68"/>
              <a:gd name="T77" fmla="*/ 2147483647 h 67"/>
              <a:gd name="T78" fmla="*/ 2147483647 w 68"/>
              <a:gd name="T79" fmla="*/ 2147483647 h 67"/>
              <a:gd name="T80" fmla="*/ 2147483647 w 68"/>
              <a:gd name="T81" fmla="*/ 2147483647 h 67"/>
              <a:gd name="T82" fmla="*/ 2147483647 w 68"/>
              <a:gd name="T83" fmla="*/ 2147483647 h 67"/>
              <a:gd name="T84" fmla="*/ 2147483647 w 68"/>
              <a:gd name="T85" fmla="*/ 2147483647 h 67"/>
              <a:gd name="T86" fmla="*/ 2147483647 w 68"/>
              <a:gd name="T87" fmla="*/ 2147483647 h 67"/>
              <a:gd name="T88" fmla="*/ 2147483647 w 68"/>
              <a:gd name="T89" fmla="*/ 2147483647 h 67"/>
              <a:gd name="T90" fmla="*/ 2147483647 w 68"/>
              <a:gd name="T91" fmla="*/ 2147483647 h 67"/>
              <a:gd name="T92" fmla="*/ 2147483647 w 68"/>
              <a:gd name="T93" fmla="*/ 2147483647 h 6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67">
                <a:moveTo>
                  <a:pt x="17" y="24"/>
                </a:moveTo>
                <a:lnTo>
                  <a:pt x="14" y="27"/>
                </a:lnTo>
                <a:lnTo>
                  <a:pt x="12" y="30"/>
                </a:lnTo>
                <a:lnTo>
                  <a:pt x="11" y="33"/>
                </a:lnTo>
                <a:lnTo>
                  <a:pt x="12" y="35"/>
                </a:lnTo>
                <a:lnTo>
                  <a:pt x="10" y="38"/>
                </a:lnTo>
                <a:lnTo>
                  <a:pt x="8" y="38"/>
                </a:lnTo>
                <a:lnTo>
                  <a:pt x="6" y="44"/>
                </a:lnTo>
                <a:lnTo>
                  <a:pt x="9" y="48"/>
                </a:lnTo>
                <a:lnTo>
                  <a:pt x="12" y="48"/>
                </a:lnTo>
                <a:lnTo>
                  <a:pt x="12" y="49"/>
                </a:lnTo>
                <a:lnTo>
                  <a:pt x="10" y="52"/>
                </a:lnTo>
                <a:lnTo>
                  <a:pt x="8" y="55"/>
                </a:lnTo>
                <a:lnTo>
                  <a:pt x="6" y="58"/>
                </a:lnTo>
                <a:lnTo>
                  <a:pt x="2" y="61"/>
                </a:lnTo>
                <a:lnTo>
                  <a:pt x="1" y="63"/>
                </a:lnTo>
                <a:lnTo>
                  <a:pt x="0" y="65"/>
                </a:lnTo>
                <a:lnTo>
                  <a:pt x="2" y="65"/>
                </a:lnTo>
                <a:lnTo>
                  <a:pt x="6" y="64"/>
                </a:lnTo>
                <a:lnTo>
                  <a:pt x="8" y="62"/>
                </a:lnTo>
                <a:lnTo>
                  <a:pt x="11" y="59"/>
                </a:lnTo>
                <a:lnTo>
                  <a:pt x="10" y="63"/>
                </a:lnTo>
                <a:lnTo>
                  <a:pt x="7" y="65"/>
                </a:lnTo>
                <a:lnTo>
                  <a:pt x="9" y="66"/>
                </a:lnTo>
                <a:lnTo>
                  <a:pt x="12" y="65"/>
                </a:lnTo>
                <a:lnTo>
                  <a:pt x="14" y="62"/>
                </a:lnTo>
                <a:lnTo>
                  <a:pt x="12" y="60"/>
                </a:lnTo>
                <a:lnTo>
                  <a:pt x="17" y="59"/>
                </a:lnTo>
                <a:lnTo>
                  <a:pt x="22" y="58"/>
                </a:lnTo>
                <a:lnTo>
                  <a:pt x="23" y="55"/>
                </a:lnTo>
                <a:lnTo>
                  <a:pt x="23" y="53"/>
                </a:lnTo>
                <a:lnTo>
                  <a:pt x="24" y="53"/>
                </a:lnTo>
                <a:lnTo>
                  <a:pt x="27" y="50"/>
                </a:lnTo>
                <a:lnTo>
                  <a:pt x="30" y="50"/>
                </a:lnTo>
                <a:lnTo>
                  <a:pt x="33" y="50"/>
                </a:lnTo>
                <a:lnTo>
                  <a:pt x="30" y="55"/>
                </a:lnTo>
                <a:lnTo>
                  <a:pt x="33" y="58"/>
                </a:lnTo>
                <a:lnTo>
                  <a:pt x="38" y="53"/>
                </a:lnTo>
                <a:lnTo>
                  <a:pt x="39" y="50"/>
                </a:lnTo>
                <a:lnTo>
                  <a:pt x="43" y="48"/>
                </a:lnTo>
                <a:lnTo>
                  <a:pt x="44" y="47"/>
                </a:lnTo>
                <a:lnTo>
                  <a:pt x="46" y="48"/>
                </a:lnTo>
                <a:lnTo>
                  <a:pt x="50" y="44"/>
                </a:lnTo>
                <a:lnTo>
                  <a:pt x="50" y="40"/>
                </a:lnTo>
                <a:lnTo>
                  <a:pt x="51" y="41"/>
                </a:lnTo>
                <a:lnTo>
                  <a:pt x="50" y="46"/>
                </a:lnTo>
                <a:lnTo>
                  <a:pt x="52" y="45"/>
                </a:lnTo>
                <a:lnTo>
                  <a:pt x="57" y="41"/>
                </a:lnTo>
                <a:lnTo>
                  <a:pt x="59" y="40"/>
                </a:lnTo>
                <a:lnTo>
                  <a:pt x="59" y="38"/>
                </a:lnTo>
                <a:lnTo>
                  <a:pt x="57" y="38"/>
                </a:lnTo>
                <a:lnTo>
                  <a:pt x="59" y="37"/>
                </a:lnTo>
                <a:lnTo>
                  <a:pt x="60" y="36"/>
                </a:lnTo>
                <a:lnTo>
                  <a:pt x="60" y="35"/>
                </a:lnTo>
                <a:lnTo>
                  <a:pt x="62" y="31"/>
                </a:lnTo>
                <a:lnTo>
                  <a:pt x="64" y="28"/>
                </a:lnTo>
                <a:lnTo>
                  <a:pt x="62" y="25"/>
                </a:lnTo>
                <a:lnTo>
                  <a:pt x="62" y="24"/>
                </a:lnTo>
                <a:lnTo>
                  <a:pt x="64" y="24"/>
                </a:lnTo>
                <a:lnTo>
                  <a:pt x="65" y="22"/>
                </a:lnTo>
                <a:lnTo>
                  <a:pt x="67" y="18"/>
                </a:lnTo>
                <a:lnTo>
                  <a:pt x="64" y="17"/>
                </a:lnTo>
                <a:lnTo>
                  <a:pt x="64" y="20"/>
                </a:lnTo>
                <a:lnTo>
                  <a:pt x="61" y="22"/>
                </a:lnTo>
                <a:lnTo>
                  <a:pt x="60" y="19"/>
                </a:lnTo>
                <a:lnTo>
                  <a:pt x="61" y="15"/>
                </a:lnTo>
                <a:lnTo>
                  <a:pt x="63" y="13"/>
                </a:lnTo>
                <a:lnTo>
                  <a:pt x="65" y="10"/>
                </a:lnTo>
                <a:lnTo>
                  <a:pt x="64" y="7"/>
                </a:lnTo>
                <a:lnTo>
                  <a:pt x="64" y="3"/>
                </a:lnTo>
                <a:lnTo>
                  <a:pt x="62" y="7"/>
                </a:lnTo>
                <a:lnTo>
                  <a:pt x="61" y="6"/>
                </a:lnTo>
                <a:lnTo>
                  <a:pt x="61" y="2"/>
                </a:lnTo>
                <a:lnTo>
                  <a:pt x="60" y="2"/>
                </a:lnTo>
                <a:lnTo>
                  <a:pt x="60" y="6"/>
                </a:lnTo>
                <a:lnTo>
                  <a:pt x="57" y="5"/>
                </a:lnTo>
                <a:lnTo>
                  <a:pt x="56" y="3"/>
                </a:lnTo>
                <a:lnTo>
                  <a:pt x="56" y="2"/>
                </a:lnTo>
                <a:lnTo>
                  <a:pt x="54" y="3"/>
                </a:lnTo>
                <a:lnTo>
                  <a:pt x="55" y="4"/>
                </a:lnTo>
                <a:lnTo>
                  <a:pt x="52" y="5"/>
                </a:lnTo>
                <a:lnTo>
                  <a:pt x="51" y="3"/>
                </a:lnTo>
                <a:lnTo>
                  <a:pt x="54" y="2"/>
                </a:lnTo>
                <a:lnTo>
                  <a:pt x="54" y="1"/>
                </a:lnTo>
                <a:lnTo>
                  <a:pt x="52" y="0"/>
                </a:lnTo>
                <a:lnTo>
                  <a:pt x="50" y="0"/>
                </a:lnTo>
                <a:lnTo>
                  <a:pt x="47" y="1"/>
                </a:lnTo>
                <a:lnTo>
                  <a:pt x="46" y="2"/>
                </a:lnTo>
                <a:lnTo>
                  <a:pt x="47" y="5"/>
                </a:lnTo>
                <a:lnTo>
                  <a:pt x="47" y="6"/>
                </a:lnTo>
                <a:lnTo>
                  <a:pt x="46" y="6"/>
                </a:lnTo>
                <a:lnTo>
                  <a:pt x="47" y="7"/>
                </a:lnTo>
                <a:lnTo>
                  <a:pt x="44" y="10"/>
                </a:lnTo>
                <a:lnTo>
                  <a:pt x="43" y="8"/>
                </a:lnTo>
                <a:lnTo>
                  <a:pt x="44" y="6"/>
                </a:lnTo>
                <a:lnTo>
                  <a:pt x="41" y="5"/>
                </a:lnTo>
                <a:lnTo>
                  <a:pt x="41" y="2"/>
                </a:lnTo>
                <a:lnTo>
                  <a:pt x="39" y="2"/>
                </a:lnTo>
                <a:lnTo>
                  <a:pt x="38" y="2"/>
                </a:lnTo>
                <a:lnTo>
                  <a:pt x="34" y="4"/>
                </a:lnTo>
                <a:lnTo>
                  <a:pt x="35" y="5"/>
                </a:lnTo>
                <a:lnTo>
                  <a:pt x="36" y="7"/>
                </a:lnTo>
                <a:lnTo>
                  <a:pt x="35" y="7"/>
                </a:lnTo>
                <a:lnTo>
                  <a:pt x="33" y="7"/>
                </a:lnTo>
                <a:lnTo>
                  <a:pt x="33" y="8"/>
                </a:lnTo>
                <a:lnTo>
                  <a:pt x="32" y="7"/>
                </a:lnTo>
                <a:lnTo>
                  <a:pt x="32" y="4"/>
                </a:lnTo>
                <a:lnTo>
                  <a:pt x="29" y="5"/>
                </a:lnTo>
                <a:lnTo>
                  <a:pt x="30" y="7"/>
                </a:lnTo>
                <a:lnTo>
                  <a:pt x="31" y="9"/>
                </a:lnTo>
                <a:lnTo>
                  <a:pt x="30" y="10"/>
                </a:lnTo>
                <a:lnTo>
                  <a:pt x="28" y="9"/>
                </a:lnTo>
                <a:lnTo>
                  <a:pt x="28" y="10"/>
                </a:lnTo>
                <a:lnTo>
                  <a:pt x="30" y="11"/>
                </a:lnTo>
                <a:lnTo>
                  <a:pt x="30" y="13"/>
                </a:lnTo>
                <a:lnTo>
                  <a:pt x="30" y="14"/>
                </a:lnTo>
                <a:lnTo>
                  <a:pt x="31" y="15"/>
                </a:lnTo>
                <a:lnTo>
                  <a:pt x="30" y="15"/>
                </a:lnTo>
                <a:lnTo>
                  <a:pt x="33" y="20"/>
                </a:lnTo>
                <a:lnTo>
                  <a:pt x="33" y="24"/>
                </a:lnTo>
                <a:lnTo>
                  <a:pt x="34" y="27"/>
                </a:lnTo>
                <a:lnTo>
                  <a:pt x="34" y="30"/>
                </a:lnTo>
                <a:lnTo>
                  <a:pt x="35" y="32"/>
                </a:lnTo>
                <a:lnTo>
                  <a:pt x="34" y="33"/>
                </a:lnTo>
                <a:lnTo>
                  <a:pt x="33" y="33"/>
                </a:lnTo>
                <a:lnTo>
                  <a:pt x="32" y="32"/>
                </a:lnTo>
                <a:lnTo>
                  <a:pt x="30" y="33"/>
                </a:lnTo>
                <a:lnTo>
                  <a:pt x="29" y="29"/>
                </a:lnTo>
                <a:lnTo>
                  <a:pt x="27" y="28"/>
                </a:lnTo>
                <a:lnTo>
                  <a:pt x="29" y="28"/>
                </a:lnTo>
                <a:lnTo>
                  <a:pt x="30" y="27"/>
                </a:lnTo>
                <a:lnTo>
                  <a:pt x="29" y="25"/>
                </a:lnTo>
                <a:lnTo>
                  <a:pt x="27" y="25"/>
                </a:lnTo>
                <a:lnTo>
                  <a:pt x="25" y="24"/>
                </a:lnTo>
                <a:lnTo>
                  <a:pt x="25" y="23"/>
                </a:lnTo>
                <a:lnTo>
                  <a:pt x="22" y="24"/>
                </a:lnTo>
                <a:lnTo>
                  <a:pt x="20" y="23"/>
                </a:lnTo>
                <a:lnTo>
                  <a:pt x="22" y="20"/>
                </a:lnTo>
                <a:lnTo>
                  <a:pt x="20" y="20"/>
                </a:lnTo>
                <a:lnTo>
                  <a:pt x="17" y="22"/>
                </a:lnTo>
                <a:lnTo>
                  <a:pt x="19" y="23"/>
                </a:lnTo>
                <a:lnTo>
                  <a:pt x="17" y="2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66" name="Freeform 222"/>
          <p:cNvSpPr>
            <a:spLocks/>
          </p:cNvSpPr>
          <p:nvPr/>
        </p:nvSpPr>
        <p:spPr bwMode="auto">
          <a:xfrm>
            <a:off x="4610762" y="3186113"/>
            <a:ext cx="51594" cy="107950"/>
          </a:xfrm>
          <a:custGeom>
            <a:avLst/>
            <a:gdLst>
              <a:gd name="T0" fmla="*/ 2147483647 w 33"/>
              <a:gd name="T1" fmla="*/ 2147483647 h 68"/>
              <a:gd name="T2" fmla="*/ 2147483647 w 33"/>
              <a:gd name="T3" fmla="*/ 2147483647 h 68"/>
              <a:gd name="T4" fmla="*/ 2147483647 w 33"/>
              <a:gd name="T5" fmla="*/ 2147483647 h 68"/>
              <a:gd name="T6" fmla="*/ 2147483647 w 33"/>
              <a:gd name="T7" fmla="*/ 2147483647 h 68"/>
              <a:gd name="T8" fmla="*/ 2147483647 w 33"/>
              <a:gd name="T9" fmla="*/ 2147483647 h 68"/>
              <a:gd name="T10" fmla="*/ 2147483647 w 33"/>
              <a:gd name="T11" fmla="*/ 2147483647 h 68"/>
              <a:gd name="T12" fmla="*/ 2147483647 w 33"/>
              <a:gd name="T13" fmla="*/ 2147483647 h 68"/>
              <a:gd name="T14" fmla="*/ 2147483647 w 33"/>
              <a:gd name="T15" fmla="*/ 2147483647 h 68"/>
              <a:gd name="T16" fmla="*/ 2147483647 w 33"/>
              <a:gd name="T17" fmla="*/ 2147483647 h 68"/>
              <a:gd name="T18" fmla="*/ 2147483647 w 33"/>
              <a:gd name="T19" fmla="*/ 2147483647 h 68"/>
              <a:gd name="T20" fmla="*/ 2147483647 w 33"/>
              <a:gd name="T21" fmla="*/ 2147483647 h 68"/>
              <a:gd name="T22" fmla="*/ 2147483647 w 33"/>
              <a:gd name="T23" fmla="*/ 2147483647 h 68"/>
              <a:gd name="T24" fmla="*/ 2147483647 w 33"/>
              <a:gd name="T25" fmla="*/ 2147483647 h 68"/>
              <a:gd name="T26" fmla="*/ 2147483647 w 33"/>
              <a:gd name="T27" fmla="*/ 2147483647 h 68"/>
              <a:gd name="T28" fmla="*/ 2147483647 w 33"/>
              <a:gd name="T29" fmla="*/ 2147483647 h 68"/>
              <a:gd name="T30" fmla="*/ 2147483647 w 33"/>
              <a:gd name="T31" fmla="*/ 2147483647 h 68"/>
              <a:gd name="T32" fmla="*/ 2147483647 w 33"/>
              <a:gd name="T33" fmla="*/ 2147483647 h 68"/>
              <a:gd name="T34" fmla="*/ 2147483647 w 33"/>
              <a:gd name="T35" fmla="*/ 2147483647 h 68"/>
              <a:gd name="T36" fmla="*/ 2147483647 w 33"/>
              <a:gd name="T37" fmla="*/ 2147483647 h 68"/>
              <a:gd name="T38" fmla="*/ 2147483647 w 33"/>
              <a:gd name="T39" fmla="*/ 2147483647 h 68"/>
              <a:gd name="T40" fmla="*/ 2147483647 w 33"/>
              <a:gd name="T41" fmla="*/ 2147483647 h 68"/>
              <a:gd name="T42" fmla="*/ 2147483647 w 33"/>
              <a:gd name="T43" fmla="*/ 2147483647 h 68"/>
              <a:gd name="T44" fmla="*/ 2147483647 w 33"/>
              <a:gd name="T45" fmla="*/ 2147483647 h 68"/>
              <a:gd name="T46" fmla="*/ 2147483647 w 33"/>
              <a:gd name="T47" fmla="*/ 0 h 68"/>
              <a:gd name="T48" fmla="*/ 2147483647 w 33"/>
              <a:gd name="T49" fmla="*/ 2147483647 h 68"/>
              <a:gd name="T50" fmla="*/ 2147483647 w 33"/>
              <a:gd name="T51" fmla="*/ 2147483647 h 68"/>
              <a:gd name="T52" fmla="*/ 2147483647 w 33"/>
              <a:gd name="T53" fmla="*/ 2147483647 h 68"/>
              <a:gd name="T54" fmla="*/ 2147483647 w 33"/>
              <a:gd name="T55" fmla="*/ 2147483647 h 68"/>
              <a:gd name="T56" fmla="*/ 2147483647 w 33"/>
              <a:gd name="T57" fmla="*/ 2147483647 h 68"/>
              <a:gd name="T58" fmla="*/ 2147483647 w 33"/>
              <a:gd name="T59" fmla="*/ 2147483647 h 68"/>
              <a:gd name="T60" fmla="*/ 2147483647 w 33"/>
              <a:gd name="T61" fmla="*/ 2147483647 h 68"/>
              <a:gd name="T62" fmla="*/ 2147483647 w 33"/>
              <a:gd name="T63" fmla="*/ 2147483647 h 68"/>
              <a:gd name="T64" fmla="*/ 2147483647 w 33"/>
              <a:gd name="T65" fmla="*/ 2147483647 h 68"/>
              <a:gd name="T66" fmla="*/ 2147483647 w 33"/>
              <a:gd name="T67" fmla="*/ 2147483647 h 68"/>
              <a:gd name="T68" fmla="*/ 2147483647 w 33"/>
              <a:gd name="T69" fmla="*/ 2147483647 h 68"/>
              <a:gd name="T70" fmla="*/ 2147483647 w 33"/>
              <a:gd name="T71" fmla="*/ 2147483647 h 68"/>
              <a:gd name="T72" fmla="*/ 2147483647 w 33"/>
              <a:gd name="T73" fmla="*/ 2147483647 h 68"/>
              <a:gd name="T74" fmla="*/ 2147483647 w 33"/>
              <a:gd name="T75" fmla="*/ 2147483647 h 68"/>
              <a:gd name="T76" fmla="*/ 2147483647 w 33"/>
              <a:gd name="T77" fmla="*/ 2147483647 h 68"/>
              <a:gd name="T78" fmla="*/ 2147483647 w 33"/>
              <a:gd name="T79" fmla="*/ 2147483647 h 68"/>
              <a:gd name="T80" fmla="*/ 0 w 33"/>
              <a:gd name="T81" fmla="*/ 2147483647 h 68"/>
              <a:gd name="T82" fmla="*/ 2147483647 w 33"/>
              <a:gd name="T83" fmla="*/ 2147483647 h 6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3" h="68">
                <a:moveTo>
                  <a:pt x="1" y="61"/>
                </a:moveTo>
                <a:lnTo>
                  <a:pt x="3" y="64"/>
                </a:lnTo>
                <a:lnTo>
                  <a:pt x="3" y="67"/>
                </a:lnTo>
                <a:lnTo>
                  <a:pt x="5" y="66"/>
                </a:lnTo>
                <a:lnTo>
                  <a:pt x="6" y="61"/>
                </a:lnTo>
                <a:lnTo>
                  <a:pt x="8" y="55"/>
                </a:lnTo>
                <a:lnTo>
                  <a:pt x="12" y="51"/>
                </a:lnTo>
                <a:lnTo>
                  <a:pt x="14" y="47"/>
                </a:lnTo>
                <a:lnTo>
                  <a:pt x="16" y="46"/>
                </a:lnTo>
                <a:lnTo>
                  <a:pt x="19" y="39"/>
                </a:lnTo>
                <a:lnTo>
                  <a:pt x="20" y="35"/>
                </a:lnTo>
                <a:lnTo>
                  <a:pt x="20" y="29"/>
                </a:lnTo>
                <a:lnTo>
                  <a:pt x="23" y="25"/>
                </a:lnTo>
                <a:lnTo>
                  <a:pt x="26" y="22"/>
                </a:lnTo>
                <a:lnTo>
                  <a:pt x="27" y="24"/>
                </a:lnTo>
                <a:lnTo>
                  <a:pt x="29" y="21"/>
                </a:lnTo>
                <a:lnTo>
                  <a:pt x="32" y="19"/>
                </a:lnTo>
                <a:lnTo>
                  <a:pt x="32" y="16"/>
                </a:lnTo>
                <a:lnTo>
                  <a:pt x="26" y="15"/>
                </a:lnTo>
                <a:lnTo>
                  <a:pt x="29" y="13"/>
                </a:lnTo>
                <a:lnTo>
                  <a:pt x="28" y="8"/>
                </a:lnTo>
                <a:lnTo>
                  <a:pt x="29" y="5"/>
                </a:lnTo>
                <a:lnTo>
                  <a:pt x="29" y="3"/>
                </a:lnTo>
                <a:lnTo>
                  <a:pt x="28" y="0"/>
                </a:lnTo>
                <a:lnTo>
                  <a:pt x="24" y="5"/>
                </a:lnTo>
                <a:lnTo>
                  <a:pt x="21" y="8"/>
                </a:lnTo>
                <a:lnTo>
                  <a:pt x="17" y="12"/>
                </a:lnTo>
                <a:lnTo>
                  <a:pt x="14" y="13"/>
                </a:lnTo>
                <a:lnTo>
                  <a:pt x="16" y="15"/>
                </a:lnTo>
                <a:lnTo>
                  <a:pt x="13" y="18"/>
                </a:lnTo>
                <a:lnTo>
                  <a:pt x="14" y="20"/>
                </a:lnTo>
                <a:lnTo>
                  <a:pt x="12" y="23"/>
                </a:lnTo>
                <a:lnTo>
                  <a:pt x="12" y="24"/>
                </a:lnTo>
                <a:lnTo>
                  <a:pt x="10" y="25"/>
                </a:lnTo>
                <a:lnTo>
                  <a:pt x="9" y="31"/>
                </a:lnTo>
                <a:lnTo>
                  <a:pt x="6" y="35"/>
                </a:lnTo>
                <a:lnTo>
                  <a:pt x="5" y="41"/>
                </a:lnTo>
                <a:lnTo>
                  <a:pt x="3" y="45"/>
                </a:lnTo>
                <a:lnTo>
                  <a:pt x="3" y="51"/>
                </a:lnTo>
                <a:lnTo>
                  <a:pt x="1" y="55"/>
                </a:lnTo>
                <a:lnTo>
                  <a:pt x="0" y="58"/>
                </a:lnTo>
                <a:lnTo>
                  <a:pt x="1" y="6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67" name="Freeform 223"/>
          <p:cNvSpPr>
            <a:spLocks/>
          </p:cNvSpPr>
          <p:nvPr/>
        </p:nvSpPr>
        <p:spPr bwMode="auto">
          <a:xfrm>
            <a:off x="4674394" y="3132139"/>
            <a:ext cx="72231" cy="26987"/>
          </a:xfrm>
          <a:custGeom>
            <a:avLst/>
            <a:gdLst>
              <a:gd name="T0" fmla="*/ 2147483647 w 46"/>
              <a:gd name="T1" fmla="*/ 2147483647 h 17"/>
              <a:gd name="T2" fmla="*/ 2147483647 w 46"/>
              <a:gd name="T3" fmla="*/ 2147483647 h 17"/>
              <a:gd name="T4" fmla="*/ 2147483647 w 46"/>
              <a:gd name="T5" fmla="*/ 2147483647 h 17"/>
              <a:gd name="T6" fmla="*/ 0 w 46"/>
              <a:gd name="T7" fmla="*/ 2147483647 h 17"/>
              <a:gd name="T8" fmla="*/ 2147483647 w 46"/>
              <a:gd name="T9" fmla="*/ 2147483647 h 17"/>
              <a:gd name="T10" fmla="*/ 2147483647 w 46"/>
              <a:gd name="T11" fmla="*/ 2147483647 h 17"/>
              <a:gd name="T12" fmla="*/ 2147483647 w 46"/>
              <a:gd name="T13" fmla="*/ 2147483647 h 17"/>
              <a:gd name="T14" fmla="*/ 2147483647 w 46"/>
              <a:gd name="T15" fmla="*/ 2147483647 h 17"/>
              <a:gd name="T16" fmla="*/ 2147483647 w 46"/>
              <a:gd name="T17" fmla="*/ 2147483647 h 17"/>
              <a:gd name="T18" fmla="*/ 2147483647 w 46"/>
              <a:gd name="T19" fmla="*/ 2147483647 h 17"/>
              <a:gd name="T20" fmla="*/ 2147483647 w 46"/>
              <a:gd name="T21" fmla="*/ 2147483647 h 17"/>
              <a:gd name="T22" fmla="*/ 2147483647 w 46"/>
              <a:gd name="T23" fmla="*/ 2147483647 h 17"/>
              <a:gd name="T24" fmla="*/ 2147483647 w 46"/>
              <a:gd name="T25" fmla="*/ 2147483647 h 17"/>
              <a:gd name="T26" fmla="*/ 2147483647 w 46"/>
              <a:gd name="T27" fmla="*/ 2147483647 h 17"/>
              <a:gd name="T28" fmla="*/ 2147483647 w 46"/>
              <a:gd name="T29" fmla="*/ 2147483647 h 17"/>
              <a:gd name="T30" fmla="*/ 2147483647 w 46"/>
              <a:gd name="T31" fmla="*/ 2147483647 h 17"/>
              <a:gd name="T32" fmla="*/ 2147483647 w 46"/>
              <a:gd name="T33" fmla="*/ 2147483647 h 17"/>
              <a:gd name="T34" fmla="*/ 2147483647 w 46"/>
              <a:gd name="T35" fmla="*/ 2147483647 h 17"/>
              <a:gd name="T36" fmla="*/ 2147483647 w 46"/>
              <a:gd name="T37" fmla="*/ 2147483647 h 17"/>
              <a:gd name="T38" fmla="*/ 2147483647 w 46"/>
              <a:gd name="T39" fmla="*/ 2147483647 h 17"/>
              <a:gd name="T40" fmla="*/ 2147483647 w 46"/>
              <a:gd name="T41" fmla="*/ 2147483647 h 17"/>
              <a:gd name="T42" fmla="*/ 2147483647 w 46"/>
              <a:gd name="T43" fmla="*/ 2147483647 h 17"/>
              <a:gd name="T44" fmla="*/ 2147483647 w 46"/>
              <a:gd name="T45" fmla="*/ 2147483647 h 17"/>
              <a:gd name="T46" fmla="*/ 2147483647 w 46"/>
              <a:gd name="T47" fmla="*/ 0 h 17"/>
              <a:gd name="T48" fmla="*/ 2147483647 w 46"/>
              <a:gd name="T49" fmla="*/ 2147483647 h 17"/>
              <a:gd name="T50" fmla="*/ 2147483647 w 46"/>
              <a:gd name="T51" fmla="*/ 2147483647 h 17"/>
              <a:gd name="T52" fmla="*/ 2147483647 w 46"/>
              <a:gd name="T53" fmla="*/ 2147483647 h 17"/>
              <a:gd name="T54" fmla="*/ 2147483647 w 46"/>
              <a:gd name="T55" fmla="*/ 2147483647 h 17"/>
              <a:gd name="T56" fmla="*/ 2147483647 w 46"/>
              <a:gd name="T57" fmla="*/ 2147483647 h 17"/>
              <a:gd name="T58" fmla="*/ 2147483647 w 46"/>
              <a:gd name="T59" fmla="*/ 2147483647 h 17"/>
              <a:gd name="T60" fmla="*/ 2147483647 w 46"/>
              <a:gd name="T61" fmla="*/ 2147483647 h 17"/>
              <a:gd name="T62" fmla="*/ 2147483647 w 46"/>
              <a:gd name="T63" fmla="*/ 2147483647 h 17"/>
              <a:gd name="T64" fmla="*/ 2147483647 w 46"/>
              <a:gd name="T65" fmla="*/ 2147483647 h 17"/>
              <a:gd name="T66" fmla="*/ 2147483647 w 46"/>
              <a:gd name="T67" fmla="*/ 2147483647 h 17"/>
              <a:gd name="T68" fmla="*/ 2147483647 w 46"/>
              <a:gd name="T69" fmla="*/ 2147483647 h 17"/>
              <a:gd name="T70" fmla="*/ 2147483647 w 46"/>
              <a:gd name="T71" fmla="*/ 2147483647 h 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6" h="17">
                <a:moveTo>
                  <a:pt x="14" y="1"/>
                </a:moveTo>
                <a:lnTo>
                  <a:pt x="8" y="3"/>
                </a:lnTo>
                <a:lnTo>
                  <a:pt x="4" y="4"/>
                </a:lnTo>
                <a:lnTo>
                  <a:pt x="0" y="4"/>
                </a:lnTo>
                <a:lnTo>
                  <a:pt x="1" y="6"/>
                </a:lnTo>
                <a:lnTo>
                  <a:pt x="5" y="7"/>
                </a:lnTo>
                <a:lnTo>
                  <a:pt x="10" y="7"/>
                </a:lnTo>
                <a:lnTo>
                  <a:pt x="10" y="4"/>
                </a:lnTo>
                <a:lnTo>
                  <a:pt x="13" y="6"/>
                </a:lnTo>
                <a:lnTo>
                  <a:pt x="10" y="7"/>
                </a:lnTo>
                <a:lnTo>
                  <a:pt x="14" y="8"/>
                </a:lnTo>
                <a:lnTo>
                  <a:pt x="15" y="9"/>
                </a:lnTo>
                <a:lnTo>
                  <a:pt x="13" y="13"/>
                </a:lnTo>
                <a:lnTo>
                  <a:pt x="21" y="16"/>
                </a:lnTo>
                <a:lnTo>
                  <a:pt x="24" y="14"/>
                </a:lnTo>
                <a:lnTo>
                  <a:pt x="26" y="13"/>
                </a:lnTo>
                <a:lnTo>
                  <a:pt x="24" y="11"/>
                </a:lnTo>
                <a:lnTo>
                  <a:pt x="28" y="9"/>
                </a:lnTo>
                <a:lnTo>
                  <a:pt x="28" y="7"/>
                </a:lnTo>
                <a:lnTo>
                  <a:pt x="32" y="7"/>
                </a:lnTo>
                <a:lnTo>
                  <a:pt x="38" y="6"/>
                </a:lnTo>
                <a:lnTo>
                  <a:pt x="42" y="3"/>
                </a:lnTo>
                <a:lnTo>
                  <a:pt x="45" y="1"/>
                </a:lnTo>
                <a:lnTo>
                  <a:pt x="43" y="0"/>
                </a:lnTo>
                <a:lnTo>
                  <a:pt x="31" y="6"/>
                </a:lnTo>
                <a:lnTo>
                  <a:pt x="27" y="4"/>
                </a:lnTo>
                <a:lnTo>
                  <a:pt x="26" y="3"/>
                </a:lnTo>
                <a:lnTo>
                  <a:pt x="24" y="4"/>
                </a:lnTo>
                <a:lnTo>
                  <a:pt x="23" y="4"/>
                </a:lnTo>
                <a:lnTo>
                  <a:pt x="25" y="1"/>
                </a:lnTo>
                <a:lnTo>
                  <a:pt x="21" y="2"/>
                </a:lnTo>
                <a:lnTo>
                  <a:pt x="21" y="4"/>
                </a:lnTo>
                <a:lnTo>
                  <a:pt x="19" y="4"/>
                </a:lnTo>
                <a:lnTo>
                  <a:pt x="18" y="1"/>
                </a:lnTo>
                <a:lnTo>
                  <a:pt x="16" y="3"/>
                </a:lnTo>
                <a:lnTo>
                  <a:pt x="14" y="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68" name="Freeform 224"/>
          <p:cNvSpPr>
            <a:spLocks/>
          </p:cNvSpPr>
          <p:nvPr/>
        </p:nvSpPr>
        <p:spPr bwMode="auto">
          <a:xfrm>
            <a:off x="4860131" y="3251200"/>
            <a:ext cx="70512" cy="114300"/>
          </a:xfrm>
          <a:custGeom>
            <a:avLst/>
            <a:gdLst>
              <a:gd name="T0" fmla="*/ 2147483647 w 45"/>
              <a:gd name="T1" fmla="*/ 2147483647 h 72"/>
              <a:gd name="T2" fmla="*/ 2147483647 w 45"/>
              <a:gd name="T3" fmla="*/ 2147483647 h 72"/>
              <a:gd name="T4" fmla="*/ 2147483647 w 45"/>
              <a:gd name="T5" fmla="*/ 2147483647 h 72"/>
              <a:gd name="T6" fmla="*/ 2147483647 w 45"/>
              <a:gd name="T7" fmla="*/ 2147483647 h 72"/>
              <a:gd name="T8" fmla="*/ 2147483647 w 45"/>
              <a:gd name="T9" fmla="*/ 2147483647 h 72"/>
              <a:gd name="T10" fmla="*/ 2147483647 w 45"/>
              <a:gd name="T11" fmla="*/ 2147483647 h 72"/>
              <a:gd name="T12" fmla="*/ 2147483647 w 45"/>
              <a:gd name="T13" fmla="*/ 2147483647 h 72"/>
              <a:gd name="T14" fmla="*/ 2147483647 w 45"/>
              <a:gd name="T15" fmla="*/ 2147483647 h 72"/>
              <a:gd name="T16" fmla="*/ 2147483647 w 45"/>
              <a:gd name="T17" fmla="*/ 2147483647 h 72"/>
              <a:gd name="T18" fmla="*/ 2147483647 w 45"/>
              <a:gd name="T19" fmla="*/ 2147483647 h 72"/>
              <a:gd name="T20" fmla="*/ 2147483647 w 45"/>
              <a:gd name="T21" fmla="*/ 2147483647 h 72"/>
              <a:gd name="T22" fmla="*/ 2147483647 w 45"/>
              <a:gd name="T23" fmla="*/ 2147483647 h 72"/>
              <a:gd name="T24" fmla="*/ 2147483647 w 45"/>
              <a:gd name="T25" fmla="*/ 2147483647 h 72"/>
              <a:gd name="T26" fmla="*/ 2147483647 w 45"/>
              <a:gd name="T27" fmla="*/ 2147483647 h 72"/>
              <a:gd name="T28" fmla="*/ 2147483647 w 45"/>
              <a:gd name="T29" fmla="*/ 2147483647 h 72"/>
              <a:gd name="T30" fmla="*/ 2147483647 w 45"/>
              <a:gd name="T31" fmla="*/ 2147483647 h 72"/>
              <a:gd name="T32" fmla="*/ 2147483647 w 45"/>
              <a:gd name="T33" fmla="*/ 2147483647 h 72"/>
              <a:gd name="T34" fmla="*/ 2147483647 w 45"/>
              <a:gd name="T35" fmla="*/ 2147483647 h 72"/>
              <a:gd name="T36" fmla="*/ 2147483647 w 45"/>
              <a:gd name="T37" fmla="*/ 2147483647 h 72"/>
              <a:gd name="T38" fmla="*/ 2147483647 w 45"/>
              <a:gd name="T39" fmla="*/ 2147483647 h 72"/>
              <a:gd name="T40" fmla="*/ 2147483647 w 45"/>
              <a:gd name="T41" fmla="*/ 2147483647 h 72"/>
              <a:gd name="T42" fmla="*/ 2147483647 w 45"/>
              <a:gd name="T43" fmla="*/ 2147483647 h 72"/>
              <a:gd name="T44" fmla="*/ 2147483647 w 45"/>
              <a:gd name="T45" fmla="*/ 2147483647 h 72"/>
              <a:gd name="T46" fmla="*/ 2147483647 w 45"/>
              <a:gd name="T47" fmla="*/ 2147483647 h 72"/>
              <a:gd name="T48" fmla="*/ 2147483647 w 45"/>
              <a:gd name="T49" fmla="*/ 2147483647 h 72"/>
              <a:gd name="T50" fmla="*/ 2147483647 w 45"/>
              <a:gd name="T51" fmla="*/ 2147483647 h 72"/>
              <a:gd name="T52" fmla="*/ 2147483647 w 45"/>
              <a:gd name="T53" fmla="*/ 2147483647 h 72"/>
              <a:gd name="T54" fmla="*/ 2147483647 w 45"/>
              <a:gd name="T55" fmla="*/ 2147483647 h 72"/>
              <a:gd name="T56" fmla="*/ 2147483647 w 45"/>
              <a:gd name="T57" fmla="*/ 2147483647 h 72"/>
              <a:gd name="T58" fmla="*/ 2147483647 w 45"/>
              <a:gd name="T59" fmla="*/ 2147483647 h 72"/>
              <a:gd name="T60" fmla="*/ 2147483647 w 45"/>
              <a:gd name="T61" fmla="*/ 2147483647 h 72"/>
              <a:gd name="T62" fmla="*/ 2147483647 w 45"/>
              <a:gd name="T63" fmla="*/ 2147483647 h 72"/>
              <a:gd name="T64" fmla="*/ 2147483647 w 45"/>
              <a:gd name="T65" fmla="*/ 0 h 72"/>
              <a:gd name="T66" fmla="*/ 2147483647 w 45"/>
              <a:gd name="T67" fmla="*/ 2147483647 h 72"/>
              <a:gd name="T68" fmla="*/ 2147483647 w 45"/>
              <a:gd name="T69" fmla="*/ 2147483647 h 72"/>
              <a:gd name="T70" fmla="*/ 2147483647 w 45"/>
              <a:gd name="T71" fmla="*/ 2147483647 h 72"/>
              <a:gd name="T72" fmla="*/ 2147483647 w 45"/>
              <a:gd name="T73" fmla="*/ 2147483647 h 72"/>
              <a:gd name="T74" fmla="*/ 2147483647 w 45"/>
              <a:gd name="T75" fmla="*/ 2147483647 h 72"/>
              <a:gd name="T76" fmla="*/ 2147483647 w 45"/>
              <a:gd name="T77" fmla="*/ 2147483647 h 72"/>
              <a:gd name="T78" fmla="*/ 2147483647 w 45"/>
              <a:gd name="T79" fmla="*/ 2147483647 h 72"/>
              <a:gd name="T80" fmla="*/ 2147483647 w 45"/>
              <a:gd name="T81" fmla="*/ 2147483647 h 72"/>
              <a:gd name="T82" fmla="*/ 2147483647 w 45"/>
              <a:gd name="T83" fmla="*/ 2147483647 h 72"/>
              <a:gd name="T84" fmla="*/ 2147483647 w 45"/>
              <a:gd name="T85" fmla="*/ 2147483647 h 72"/>
              <a:gd name="T86" fmla="*/ 2147483647 w 45"/>
              <a:gd name="T87" fmla="*/ 2147483647 h 72"/>
              <a:gd name="T88" fmla="*/ 2147483647 w 45"/>
              <a:gd name="T89" fmla="*/ 2147483647 h 72"/>
              <a:gd name="T90" fmla="*/ 2147483647 w 45"/>
              <a:gd name="T91" fmla="*/ 2147483647 h 72"/>
              <a:gd name="T92" fmla="*/ 0 w 45"/>
              <a:gd name="T93" fmla="*/ 2147483647 h 72"/>
              <a:gd name="T94" fmla="*/ 2147483647 w 45"/>
              <a:gd name="T95" fmla="*/ 2147483647 h 72"/>
              <a:gd name="T96" fmla="*/ 2147483647 w 45"/>
              <a:gd name="T97" fmla="*/ 2147483647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" h="72">
                <a:moveTo>
                  <a:pt x="0" y="47"/>
                </a:moveTo>
                <a:lnTo>
                  <a:pt x="2" y="50"/>
                </a:lnTo>
                <a:lnTo>
                  <a:pt x="3" y="50"/>
                </a:lnTo>
                <a:lnTo>
                  <a:pt x="3" y="51"/>
                </a:lnTo>
                <a:lnTo>
                  <a:pt x="3" y="53"/>
                </a:lnTo>
                <a:lnTo>
                  <a:pt x="4" y="54"/>
                </a:lnTo>
                <a:lnTo>
                  <a:pt x="3" y="55"/>
                </a:lnTo>
                <a:lnTo>
                  <a:pt x="4" y="55"/>
                </a:lnTo>
                <a:lnTo>
                  <a:pt x="5" y="55"/>
                </a:lnTo>
                <a:lnTo>
                  <a:pt x="6" y="56"/>
                </a:lnTo>
                <a:lnTo>
                  <a:pt x="6" y="57"/>
                </a:lnTo>
                <a:lnTo>
                  <a:pt x="6" y="58"/>
                </a:lnTo>
                <a:lnTo>
                  <a:pt x="6" y="59"/>
                </a:lnTo>
                <a:lnTo>
                  <a:pt x="6" y="61"/>
                </a:lnTo>
                <a:lnTo>
                  <a:pt x="7" y="60"/>
                </a:lnTo>
                <a:lnTo>
                  <a:pt x="8" y="58"/>
                </a:lnTo>
                <a:lnTo>
                  <a:pt x="9" y="58"/>
                </a:lnTo>
                <a:lnTo>
                  <a:pt x="9" y="59"/>
                </a:lnTo>
                <a:lnTo>
                  <a:pt x="9" y="60"/>
                </a:lnTo>
                <a:lnTo>
                  <a:pt x="9" y="61"/>
                </a:lnTo>
                <a:lnTo>
                  <a:pt x="9" y="63"/>
                </a:lnTo>
                <a:lnTo>
                  <a:pt x="6" y="63"/>
                </a:lnTo>
                <a:lnTo>
                  <a:pt x="6" y="64"/>
                </a:lnTo>
                <a:lnTo>
                  <a:pt x="6" y="65"/>
                </a:lnTo>
                <a:lnTo>
                  <a:pt x="5" y="67"/>
                </a:lnTo>
                <a:lnTo>
                  <a:pt x="5" y="68"/>
                </a:lnTo>
                <a:lnTo>
                  <a:pt x="4" y="70"/>
                </a:lnTo>
                <a:lnTo>
                  <a:pt x="4" y="71"/>
                </a:lnTo>
                <a:lnTo>
                  <a:pt x="6" y="71"/>
                </a:lnTo>
                <a:lnTo>
                  <a:pt x="8" y="70"/>
                </a:lnTo>
                <a:lnTo>
                  <a:pt x="10" y="70"/>
                </a:lnTo>
                <a:lnTo>
                  <a:pt x="11" y="68"/>
                </a:lnTo>
                <a:lnTo>
                  <a:pt x="10" y="68"/>
                </a:lnTo>
                <a:lnTo>
                  <a:pt x="12" y="65"/>
                </a:lnTo>
                <a:lnTo>
                  <a:pt x="13" y="65"/>
                </a:lnTo>
                <a:lnTo>
                  <a:pt x="13" y="64"/>
                </a:lnTo>
                <a:lnTo>
                  <a:pt x="11" y="64"/>
                </a:lnTo>
                <a:lnTo>
                  <a:pt x="11" y="63"/>
                </a:lnTo>
                <a:lnTo>
                  <a:pt x="11" y="61"/>
                </a:lnTo>
                <a:lnTo>
                  <a:pt x="10" y="60"/>
                </a:lnTo>
                <a:lnTo>
                  <a:pt x="11" y="59"/>
                </a:lnTo>
                <a:lnTo>
                  <a:pt x="13" y="58"/>
                </a:lnTo>
                <a:lnTo>
                  <a:pt x="13" y="57"/>
                </a:lnTo>
                <a:lnTo>
                  <a:pt x="15" y="57"/>
                </a:lnTo>
                <a:lnTo>
                  <a:pt x="13" y="57"/>
                </a:lnTo>
                <a:lnTo>
                  <a:pt x="13" y="55"/>
                </a:lnTo>
                <a:lnTo>
                  <a:pt x="19" y="52"/>
                </a:lnTo>
                <a:lnTo>
                  <a:pt x="19" y="51"/>
                </a:lnTo>
                <a:lnTo>
                  <a:pt x="18" y="51"/>
                </a:lnTo>
                <a:lnTo>
                  <a:pt x="19" y="50"/>
                </a:lnTo>
                <a:lnTo>
                  <a:pt x="20" y="50"/>
                </a:lnTo>
                <a:lnTo>
                  <a:pt x="22" y="50"/>
                </a:lnTo>
                <a:lnTo>
                  <a:pt x="23" y="50"/>
                </a:lnTo>
                <a:lnTo>
                  <a:pt x="24" y="49"/>
                </a:lnTo>
                <a:lnTo>
                  <a:pt x="23" y="49"/>
                </a:lnTo>
                <a:lnTo>
                  <a:pt x="23" y="48"/>
                </a:lnTo>
                <a:lnTo>
                  <a:pt x="23" y="46"/>
                </a:lnTo>
                <a:lnTo>
                  <a:pt x="22" y="45"/>
                </a:lnTo>
                <a:lnTo>
                  <a:pt x="23" y="43"/>
                </a:lnTo>
                <a:lnTo>
                  <a:pt x="24" y="42"/>
                </a:lnTo>
                <a:lnTo>
                  <a:pt x="26" y="40"/>
                </a:lnTo>
                <a:lnTo>
                  <a:pt x="27" y="40"/>
                </a:lnTo>
                <a:lnTo>
                  <a:pt x="28" y="40"/>
                </a:lnTo>
                <a:lnTo>
                  <a:pt x="28" y="39"/>
                </a:lnTo>
                <a:lnTo>
                  <a:pt x="30" y="38"/>
                </a:lnTo>
                <a:lnTo>
                  <a:pt x="30" y="39"/>
                </a:lnTo>
                <a:lnTo>
                  <a:pt x="32" y="37"/>
                </a:lnTo>
                <a:lnTo>
                  <a:pt x="31" y="36"/>
                </a:lnTo>
                <a:lnTo>
                  <a:pt x="30" y="35"/>
                </a:lnTo>
                <a:lnTo>
                  <a:pt x="28" y="35"/>
                </a:lnTo>
                <a:lnTo>
                  <a:pt x="26" y="35"/>
                </a:lnTo>
                <a:lnTo>
                  <a:pt x="26" y="33"/>
                </a:lnTo>
                <a:lnTo>
                  <a:pt x="25" y="34"/>
                </a:lnTo>
                <a:lnTo>
                  <a:pt x="24" y="33"/>
                </a:lnTo>
                <a:lnTo>
                  <a:pt x="25" y="32"/>
                </a:lnTo>
                <a:lnTo>
                  <a:pt x="24" y="31"/>
                </a:lnTo>
                <a:lnTo>
                  <a:pt x="25" y="30"/>
                </a:lnTo>
                <a:lnTo>
                  <a:pt x="26" y="28"/>
                </a:lnTo>
                <a:lnTo>
                  <a:pt x="25" y="28"/>
                </a:lnTo>
                <a:lnTo>
                  <a:pt x="25" y="27"/>
                </a:lnTo>
                <a:lnTo>
                  <a:pt x="25" y="25"/>
                </a:lnTo>
                <a:lnTo>
                  <a:pt x="24" y="25"/>
                </a:lnTo>
                <a:lnTo>
                  <a:pt x="23" y="25"/>
                </a:lnTo>
                <a:lnTo>
                  <a:pt x="24" y="24"/>
                </a:lnTo>
                <a:lnTo>
                  <a:pt x="24" y="22"/>
                </a:lnTo>
                <a:lnTo>
                  <a:pt x="25" y="22"/>
                </a:lnTo>
                <a:lnTo>
                  <a:pt x="25" y="21"/>
                </a:lnTo>
                <a:lnTo>
                  <a:pt x="25" y="19"/>
                </a:lnTo>
                <a:lnTo>
                  <a:pt x="25" y="17"/>
                </a:lnTo>
                <a:lnTo>
                  <a:pt x="26" y="17"/>
                </a:lnTo>
                <a:lnTo>
                  <a:pt x="26" y="18"/>
                </a:lnTo>
                <a:lnTo>
                  <a:pt x="26" y="17"/>
                </a:lnTo>
                <a:lnTo>
                  <a:pt x="27" y="18"/>
                </a:lnTo>
                <a:lnTo>
                  <a:pt x="30" y="17"/>
                </a:lnTo>
                <a:lnTo>
                  <a:pt x="30" y="16"/>
                </a:lnTo>
                <a:lnTo>
                  <a:pt x="30" y="15"/>
                </a:lnTo>
                <a:lnTo>
                  <a:pt x="30" y="14"/>
                </a:lnTo>
                <a:lnTo>
                  <a:pt x="31" y="15"/>
                </a:lnTo>
                <a:lnTo>
                  <a:pt x="32" y="14"/>
                </a:lnTo>
                <a:lnTo>
                  <a:pt x="32" y="15"/>
                </a:lnTo>
                <a:lnTo>
                  <a:pt x="32" y="16"/>
                </a:lnTo>
                <a:lnTo>
                  <a:pt x="33" y="15"/>
                </a:lnTo>
                <a:lnTo>
                  <a:pt x="33" y="14"/>
                </a:lnTo>
                <a:lnTo>
                  <a:pt x="32" y="14"/>
                </a:lnTo>
                <a:lnTo>
                  <a:pt x="31" y="12"/>
                </a:lnTo>
                <a:lnTo>
                  <a:pt x="32" y="11"/>
                </a:lnTo>
                <a:lnTo>
                  <a:pt x="33" y="10"/>
                </a:lnTo>
                <a:lnTo>
                  <a:pt x="34" y="11"/>
                </a:lnTo>
                <a:lnTo>
                  <a:pt x="35" y="11"/>
                </a:lnTo>
                <a:lnTo>
                  <a:pt x="35" y="10"/>
                </a:lnTo>
                <a:lnTo>
                  <a:pt x="34" y="9"/>
                </a:lnTo>
                <a:lnTo>
                  <a:pt x="35" y="8"/>
                </a:lnTo>
                <a:lnTo>
                  <a:pt x="35" y="7"/>
                </a:lnTo>
                <a:lnTo>
                  <a:pt x="36" y="7"/>
                </a:lnTo>
                <a:lnTo>
                  <a:pt x="37" y="7"/>
                </a:lnTo>
                <a:lnTo>
                  <a:pt x="37" y="6"/>
                </a:lnTo>
                <a:lnTo>
                  <a:pt x="37" y="5"/>
                </a:lnTo>
                <a:lnTo>
                  <a:pt x="37" y="4"/>
                </a:lnTo>
                <a:lnTo>
                  <a:pt x="38" y="4"/>
                </a:lnTo>
                <a:lnTo>
                  <a:pt x="39" y="3"/>
                </a:lnTo>
                <a:lnTo>
                  <a:pt x="40" y="2"/>
                </a:lnTo>
                <a:lnTo>
                  <a:pt x="41" y="2"/>
                </a:lnTo>
                <a:lnTo>
                  <a:pt x="42" y="2"/>
                </a:lnTo>
                <a:lnTo>
                  <a:pt x="44" y="2"/>
                </a:lnTo>
                <a:lnTo>
                  <a:pt x="44" y="1"/>
                </a:lnTo>
                <a:lnTo>
                  <a:pt x="42" y="1"/>
                </a:lnTo>
                <a:lnTo>
                  <a:pt x="42" y="0"/>
                </a:lnTo>
                <a:lnTo>
                  <a:pt x="40" y="1"/>
                </a:lnTo>
                <a:lnTo>
                  <a:pt x="39" y="1"/>
                </a:lnTo>
                <a:lnTo>
                  <a:pt x="39" y="0"/>
                </a:lnTo>
                <a:lnTo>
                  <a:pt x="38" y="1"/>
                </a:lnTo>
                <a:lnTo>
                  <a:pt x="37" y="0"/>
                </a:lnTo>
                <a:lnTo>
                  <a:pt x="36" y="1"/>
                </a:lnTo>
                <a:lnTo>
                  <a:pt x="35" y="2"/>
                </a:lnTo>
                <a:lnTo>
                  <a:pt x="34" y="2"/>
                </a:lnTo>
                <a:lnTo>
                  <a:pt x="34" y="4"/>
                </a:lnTo>
                <a:lnTo>
                  <a:pt x="34" y="5"/>
                </a:lnTo>
                <a:lnTo>
                  <a:pt x="33" y="5"/>
                </a:lnTo>
                <a:lnTo>
                  <a:pt x="34" y="6"/>
                </a:lnTo>
                <a:lnTo>
                  <a:pt x="34" y="7"/>
                </a:lnTo>
                <a:lnTo>
                  <a:pt x="34" y="8"/>
                </a:lnTo>
                <a:lnTo>
                  <a:pt x="33" y="9"/>
                </a:lnTo>
                <a:lnTo>
                  <a:pt x="33" y="7"/>
                </a:lnTo>
                <a:lnTo>
                  <a:pt x="32" y="5"/>
                </a:lnTo>
                <a:lnTo>
                  <a:pt x="31" y="5"/>
                </a:lnTo>
                <a:lnTo>
                  <a:pt x="30" y="5"/>
                </a:lnTo>
                <a:lnTo>
                  <a:pt x="28" y="5"/>
                </a:lnTo>
                <a:lnTo>
                  <a:pt x="30" y="6"/>
                </a:lnTo>
                <a:lnTo>
                  <a:pt x="30" y="7"/>
                </a:lnTo>
                <a:lnTo>
                  <a:pt x="28" y="7"/>
                </a:lnTo>
                <a:lnTo>
                  <a:pt x="27" y="7"/>
                </a:lnTo>
                <a:lnTo>
                  <a:pt x="26" y="7"/>
                </a:lnTo>
                <a:lnTo>
                  <a:pt x="27" y="6"/>
                </a:lnTo>
                <a:lnTo>
                  <a:pt x="27" y="5"/>
                </a:lnTo>
                <a:lnTo>
                  <a:pt x="28" y="5"/>
                </a:lnTo>
                <a:lnTo>
                  <a:pt x="27" y="5"/>
                </a:lnTo>
                <a:lnTo>
                  <a:pt x="26" y="5"/>
                </a:lnTo>
                <a:lnTo>
                  <a:pt x="24" y="6"/>
                </a:lnTo>
                <a:lnTo>
                  <a:pt x="24" y="7"/>
                </a:lnTo>
                <a:lnTo>
                  <a:pt x="23" y="9"/>
                </a:lnTo>
                <a:lnTo>
                  <a:pt x="23" y="10"/>
                </a:lnTo>
                <a:lnTo>
                  <a:pt x="23" y="11"/>
                </a:lnTo>
                <a:lnTo>
                  <a:pt x="23" y="10"/>
                </a:lnTo>
                <a:lnTo>
                  <a:pt x="23" y="9"/>
                </a:lnTo>
                <a:lnTo>
                  <a:pt x="22" y="7"/>
                </a:lnTo>
                <a:lnTo>
                  <a:pt x="22" y="5"/>
                </a:lnTo>
                <a:lnTo>
                  <a:pt x="20" y="5"/>
                </a:lnTo>
                <a:lnTo>
                  <a:pt x="19" y="6"/>
                </a:lnTo>
                <a:lnTo>
                  <a:pt x="18" y="7"/>
                </a:lnTo>
                <a:lnTo>
                  <a:pt x="17" y="8"/>
                </a:lnTo>
                <a:lnTo>
                  <a:pt x="17" y="10"/>
                </a:lnTo>
                <a:lnTo>
                  <a:pt x="17" y="11"/>
                </a:lnTo>
                <a:lnTo>
                  <a:pt x="15" y="11"/>
                </a:lnTo>
                <a:lnTo>
                  <a:pt x="13" y="12"/>
                </a:lnTo>
                <a:lnTo>
                  <a:pt x="11" y="12"/>
                </a:lnTo>
                <a:lnTo>
                  <a:pt x="10" y="15"/>
                </a:lnTo>
                <a:lnTo>
                  <a:pt x="9" y="17"/>
                </a:lnTo>
                <a:lnTo>
                  <a:pt x="9" y="19"/>
                </a:lnTo>
                <a:lnTo>
                  <a:pt x="8" y="20"/>
                </a:lnTo>
                <a:lnTo>
                  <a:pt x="7" y="21"/>
                </a:lnTo>
                <a:lnTo>
                  <a:pt x="7" y="22"/>
                </a:lnTo>
                <a:lnTo>
                  <a:pt x="6" y="24"/>
                </a:lnTo>
                <a:lnTo>
                  <a:pt x="6" y="25"/>
                </a:lnTo>
                <a:lnTo>
                  <a:pt x="3" y="27"/>
                </a:lnTo>
                <a:lnTo>
                  <a:pt x="1" y="29"/>
                </a:lnTo>
                <a:lnTo>
                  <a:pt x="0" y="31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1" y="35"/>
                </a:lnTo>
                <a:lnTo>
                  <a:pt x="1" y="37"/>
                </a:lnTo>
                <a:lnTo>
                  <a:pt x="2" y="38"/>
                </a:lnTo>
                <a:lnTo>
                  <a:pt x="2" y="40"/>
                </a:lnTo>
                <a:lnTo>
                  <a:pt x="3" y="41"/>
                </a:lnTo>
                <a:lnTo>
                  <a:pt x="3" y="42"/>
                </a:lnTo>
                <a:lnTo>
                  <a:pt x="3" y="44"/>
                </a:lnTo>
                <a:lnTo>
                  <a:pt x="3" y="45"/>
                </a:lnTo>
                <a:lnTo>
                  <a:pt x="2" y="46"/>
                </a:lnTo>
                <a:lnTo>
                  <a:pt x="0" y="4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69" name="Freeform 225"/>
          <p:cNvSpPr>
            <a:spLocks/>
          </p:cNvSpPr>
          <p:nvPr/>
        </p:nvSpPr>
        <p:spPr bwMode="auto">
          <a:xfrm>
            <a:off x="4756944" y="3327401"/>
            <a:ext cx="42995" cy="123825"/>
          </a:xfrm>
          <a:custGeom>
            <a:avLst/>
            <a:gdLst>
              <a:gd name="T0" fmla="*/ 0 w 27"/>
              <a:gd name="T1" fmla="*/ 2147483647 h 78"/>
              <a:gd name="T2" fmla="*/ 2147483647 w 27"/>
              <a:gd name="T3" fmla="*/ 2147483647 h 78"/>
              <a:gd name="T4" fmla="*/ 2147483647 w 27"/>
              <a:gd name="T5" fmla="*/ 2147483647 h 78"/>
              <a:gd name="T6" fmla="*/ 2147483647 w 27"/>
              <a:gd name="T7" fmla="*/ 2147483647 h 78"/>
              <a:gd name="T8" fmla="*/ 2147483647 w 27"/>
              <a:gd name="T9" fmla="*/ 2147483647 h 78"/>
              <a:gd name="T10" fmla="*/ 2147483647 w 27"/>
              <a:gd name="T11" fmla="*/ 2147483647 h 78"/>
              <a:gd name="T12" fmla="*/ 2147483647 w 27"/>
              <a:gd name="T13" fmla="*/ 2147483647 h 78"/>
              <a:gd name="T14" fmla="*/ 2147483647 w 27"/>
              <a:gd name="T15" fmla="*/ 2147483647 h 78"/>
              <a:gd name="T16" fmla="*/ 2147483647 w 27"/>
              <a:gd name="T17" fmla="*/ 2147483647 h 78"/>
              <a:gd name="T18" fmla="*/ 2147483647 w 27"/>
              <a:gd name="T19" fmla="*/ 2147483647 h 78"/>
              <a:gd name="T20" fmla="*/ 2147483647 w 27"/>
              <a:gd name="T21" fmla="*/ 2147483647 h 78"/>
              <a:gd name="T22" fmla="*/ 2147483647 w 27"/>
              <a:gd name="T23" fmla="*/ 2147483647 h 78"/>
              <a:gd name="T24" fmla="*/ 2147483647 w 27"/>
              <a:gd name="T25" fmla="*/ 2147483647 h 78"/>
              <a:gd name="T26" fmla="*/ 2147483647 w 27"/>
              <a:gd name="T27" fmla="*/ 2147483647 h 78"/>
              <a:gd name="T28" fmla="*/ 2147483647 w 27"/>
              <a:gd name="T29" fmla="*/ 2147483647 h 78"/>
              <a:gd name="T30" fmla="*/ 2147483647 w 27"/>
              <a:gd name="T31" fmla="*/ 2147483647 h 78"/>
              <a:gd name="T32" fmla="*/ 2147483647 w 27"/>
              <a:gd name="T33" fmla="*/ 2147483647 h 78"/>
              <a:gd name="T34" fmla="*/ 2147483647 w 27"/>
              <a:gd name="T35" fmla="*/ 2147483647 h 78"/>
              <a:gd name="T36" fmla="*/ 2147483647 w 27"/>
              <a:gd name="T37" fmla="*/ 2147483647 h 78"/>
              <a:gd name="T38" fmla="*/ 2147483647 w 27"/>
              <a:gd name="T39" fmla="*/ 2147483647 h 78"/>
              <a:gd name="T40" fmla="*/ 2147483647 w 27"/>
              <a:gd name="T41" fmla="*/ 2147483647 h 78"/>
              <a:gd name="T42" fmla="*/ 2147483647 w 27"/>
              <a:gd name="T43" fmla="*/ 2147483647 h 78"/>
              <a:gd name="T44" fmla="*/ 2147483647 w 27"/>
              <a:gd name="T45" fmla="*/ 2147483647 h 78"/>
              <a:gd name="T46" fmla="*/ 2147483647 w 27"/>
              <a:gd name="T47" fmla="*/ 2147483647 h 78"/>
              <a:gd name="T48" fmla="*/ 2147483647 w 27"/>
              <a:gd name="T49" fmla="*/ 2147483647 h 78"/>
              <a:gd name="T50" fmla="*/ 2147483647 w 27"/>
              <a:gd name="T51" fmla="*/ 2147483647 h 78"/>
              <a:gd name="T52" fmla="*/ 2147483647 w 27"/>
              <a:gd name="T53" fmla="*/ 2147483647 h 78"/>
              <a:gd name="T54" fmla="*/ 2147483647 w 27"/>
              <a:gd name="T55" fmla="*/ 2147483647 h 78"/>
              <a:gd name="T56" fmla="*/ 2147483647 w 27"/>
              <a:gd name="T57" fmla="*/ 2147483647 h 78"/>
              <a:gd name="T58" fmla="*/ 2147483647 w 27"/>
              <a:gd name="T59" fmla="*/ 2147483647 h 78"/>
              <a:gd name="T60" fmla="*/ 2147483647 w 27"/>
              <a:gd name="T61" fmla="*/ 2147483647 h 78"/>
              <a:gd name="T62" fmla="*/ 2147483647 w 27"/>
              <a:gd name="T63" fmla="*/ 2147483647 h 78"/>
              <a:gd name="T64" fmla="*/ 2147483647 w 27"/>
              <a:gd name="T65" fmla="*/ 2147483647 h 78"/>
              <a:gd name="T66" fmla="*/ 2147483647 w 27"/>
              <a:gd name="T67" fmla="*/ 0 h 78"/>
              <a:gd name="T68" fmla="*/ 2147483647 w 27"/>
              <a:gd name="T69" fmla="*/ 2147483647 h 78"/>
              <a:gd name="T70" fmla="*/ 2147483647 w 27"/>
              <a:gd name="T71" fmla="*/ 0 h 78"/>
              <a:gd name="T72" fmla="*/ 2147483647 w 27"/>
              <a:gd name="T73" fmla="*/ 2147483647 h 78"/>
              <a:gd name="T74" fmla="*/ 2147483647 w 27"/>
              <a:gd name="T75" fmla="*/ 2147483647 h 78"/>
              <a:gd name="T76" fmla="*/ 2147483647 w 27"/>
              <a:gd name="T77" fmla="*/ 2147483647 h 78"/>
              <a:gd name="T78" fmla="*/ 2147483647 w 27"/>
              <a:gd name="T79" fmla="*/ 2147483647 h 78"/>
              <a:gd name="T80" fmla="*/ 2147483647 w 27"/>
              <a:gd name="T81" fmla="*/ 2147483647 h 78"/>
              <a:gd name="T82" fmla="*/ 2147483647 w 27"/>
              <a:gd name="T83" fmla="*/ 2147483647 h 78"/>
              <a:gd name="T84" fmla="*/ 2147483647 w 27"/>
              <a:gd name="T85" fmla="*/ 2147483647 h 78"/>
              <a:gd name="T86" fmla="*/ 2147483647 w 27"/>
              <a:gd name="T87" fmla="*/ 2147483647 h 78"/>
              <a:gd name="T88" fmla="*/ 2147483647 w 27"/>
              <a:gd name="T89" fmla="*/ 2147483647 h 78"/>
              <a:gd name="T90" fmla="*/ 2147483647 w 27"/>
              <a:gd name="T91" fmla="*/ 2147483647 h 78"/>
              <a:gd name="T92" fmla="*/ 2147483647 w 27"/>
              <a:gd name="T93" fmla="*/ 2147483647 h 78"/>
              <a:gd name="T94" fmla="*/ 2147483647 w 27"/>
              <a:gd name="T95" fmla="*/ 2147483647 h 78"/>
              <a:gd name="T96" fmla="*/ 2147483647 w 27"/>
              <a:gd name="T97" fmla="*/ 2147483647 h 78"/>
              <a:gd name="T98" fmla="*/ 2147483647 w 27"/>
              <a:gd name="T99" fmla="*/ 2147483647 h 78"/>
              <a:gd name="T100" fmla="*/ 2147483647 w 27"/>
              <a:gd name="T101" fmla="*/ 2147483647 h 78"/>
              <a:gd name="T102" fmla="*/ 2147483647 w 27"/>
              <a:gd name="T103" fmla="*/ 2147483647 h 78"/>
              <a:gd name="T104" fmla="*/ 2147483647 w 27"/>
              <a:gd name="T105" fmla="*/ 2147483647 h 78"/>
              <a:gd name="T106" fmla="*/ 0 w 27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" h="78">
                <a:moveTo>
                  <a:pt x="0" y="59"/>
                </a:moveTo>
                <a:lnTo>
                  <a:pt x="1" y="63"/>
                </a:lnTo>
                <a:lnTo>
                  <a:pt x="2" y="63"/>
                </a:lnTo>
                <a:lnTo>
                  <a:pt x="2" y="67"/>
                </a:lnTo>
                <a:lnTo>
                  <a:pt x="3" y="67"/>
                </a:lnTo>
                <a:lnTo>
                  <a:pt x="2" y="72"/>
                </a:lnTo>
                <a:lnTo>
                  <a:pt x="3" y="74"/>
                </a:lnTo>
                <a:lnTo>
                  <a:pt x="3" y="77"/>
                </a:lnTo>
                <a:lnTo>
                  <a:pt x="5" y="75"/>
                </a:lnTo>
                <a:lnTo>
                  <a:pt x="8" y="66"/>
                </a:lnTo>
                <a:lnTo>
                  <a:pt x="8" y="65"/>
                </a:lnTo>
                <a:lnTo>
                  <a:pt x="9" y="59"/>
                </a:lnTo>
                <a:lnTo>
                  <a:pt x="10" y="56"/>
                </a:lnTo>
                <a:lnTo>
                  <a:pt x="9" y="54"/>
                </a:lnTo>
                <a:lnTo>
                  <a:pt x="13" y="51"/>
                </a:lnTo>
                <a:lnTo>
                  <a:pt x="12" y="50"/>
                </a:lnTo>
                <a:lnTo>
                  <a:pt x="13" y="47"/>
                </a:lnTo>
                <a:lnTo>
                  <a:pt x="14" y="42"/>
                </a:lnTo>
                <a:lnTo>
                  <a:pt x="15" y="37"/>
                </a:lnTo>
                <a:lnTo>
                  <a:pt x="18" y="35"/>
                </a:lnTo>
                <a:lnTo>
                  <a:pt x="17" y="32"/>
                </a:lnTo>
                <a:lnTo>
                  <a:pt x="18" y="30"/>
                </a:lnTo>
                <a:lnTo>
                  <a:pt x="17" y="27"/>
                </a:lnTo>
                <a:lnTo>
                  <a:pt x="19" y="24"/>
                </a:lnTo>
                <a:lnTo>
                  <a:pt x="19" y="23"/>
                </a:lnTo>
                <a:lnTo>
                  <a:pt x="20" y="22"/>
                </a:lnTo>
                <a:lnTo>
                  <a:pt x="21" y="17"/>
                </a:lnTo>
                <a:lnTo>
                  <a:pt x="23" y="13"/>
                </a:lnTo>
                <a:lnTo>
                  <a:pt x="24" y="9"/>
                </a:lnTo>
                <a:lnTo>
                  <a:pt x="22" y="7"/>
                </a:lnTo>
                <a:lnTo>
                  <a:pt x="22" y="5"/>
                </a:lnTo>
                <a:lnTo>
                  <a:pt x="24" y="4"/>
                </a:lnTo>
                <a:lnTo>
                  <a:pt x="26" y="4"/>
                </a:lnTo>
                <a:lnTo>
                  <a:pt x="26" y="0"/>
                </a:lnTo>
                <a:lnTo>
                  <a:pt x="24" y="2"/>
                </a:lnTo>
                <a:lnTo>
                  <a:pt x="23" y="0"/>
                </a:lnTo>
                <a:lnTo>
                  <a:pt x="20" y="3"/>
                </a:lnTo>
                <a:lnTo>
                  <a:pt x="19" y="6"/>
                </a:lnTo>
                <a:lnTo>
                  <a:pt x="19" y="9"/>
                </a:lnTo>
                <a:lnTo>
                  <a:pt x="19" y="10"/>
                </a:lnTo>
                <a:lnTo>
                  <a:pt x="17" y="12"/>
                </a:lnTo>
                <a:lnTo>
                  <a:pt x="18" y="14"/>
                </a:lnTo>
                <a:lnTo>
                  <a:pt x="16" y="19"/>
                </a:lnTo>
                <a:lnTo>
                  <a:pt x="15" y="22"/>
                </a:lnTo>
                <a:lnTo>
                  <a:pt x="15" y="25"/>
                </a:lnTo>
                <a:lnTo>
                  <a:pt x="13" y="30"/>
                </a:lnTo>
                <a:lnTo>
                  <a:pt x="11" y="32"/>
                </a:lnTo>
                <a:lnTo>
                  <a:pt x="9" y="33"/>
                </a:lnTo>
                <a:lnTo>
                  <a:pt x="6" y="37"/>
                </a:lnTo>
                <a:lnTo>
                  <a:pt x="5" y="42"/>
                </a:lnTo>
                <a:lnTo>
                  <a:pt x="4" y="45"/>
                </a:lnTo>
                <a:lnTo>
                  <a:pt x="3" y="47"/>
                </a:lnTo>
                <a:lnTo>
                  <a:pt x="2" y="53"/>
                </a:lnTo>
                <a:lnTo>
                  <a:pt x="0" y="5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70" name="Freeform 226"/>
          <p:cNvSpPr>
            <a:spLocks/>
          </p:cNvSpPr>
          <p:nvPr/>
        </p:nvSpPr>
        <p:spPr bwMode="auto">
          <a:xfrm>
            <a:off x="4700191" y="5546725"/>
            <a:ext cx="27517" cy="26988"/>
          </a:xfrm>
          <a:custGeom>
            <a:avLst/>
            <a:gdLst>
              <a:gd name="T0" fmla="*/ 0 w 17"/>
              <a:gd name="T1" fmla="*/ 0 h 17"/>
              <a:gd name="T2" fmla="*/ 2147483647 w 17"/>
              <a:gd name="T3" fmla="*/ 0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0 w 17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0" y="0"/>
                </a:lnTo>
                <a:lnTo>
                  <a:pt x="16" y="8"/>
                </a:lnTo>
                <a:lnTo>
                  <a:pt x="14" y="16"/>
                </a:lnTo>
                <a:lnTo>
                  <a:pt x="7" y="12"/>
                </a:lnTo>
                <a:lnTo>
                  <a:pt x="1" y="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71" name="Freeform 227"/>
          <p:cNvSpPr>
            <a:spLocks/>
          </p:cNvSpPr>
          <p:nvPr/>
        </p:nvSpPr>
        <p:spPr bwMode="auto">
          <a:xfrm>
            <a:off x="4686433" y="5534025"/>
            <a:ext cx="29236" cy="26988"/>
          </a:xfrm>
          <a:custGeom>
            <a:avLst/>
            <a:gdLst>
              <a:gd name="T0" fmla="*/ 0 w 19"/>
              <a:gd name="T1" fmla="*/ 0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0 w 19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15" y="6"/>
                </a:lnTo>
                <a:lnTo>
                  <a:pt x="18" y="9"/>
                </a:lnTo>
                <a:lnTo>
                  <a:pt x="7" y="1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72" name="Freeform 228"/>
          <p:cNvSpPr>
            <a:spLocks/>
          </p:cNvSpPr>
          <p:nvPr/>
        </p:nvSpPr>
        <p:spPr bwMode="auto">
          <a:xfrm>
            <a:off x="4034631" y="4065589"/>
            <a:ext cx="56754" cy="77787"/>
          </a:xfrm>
          <a:custGeom>
            <a:avLst/>
            <a:gdLst>
              <a:gd name="T0" fmla="*/ 2147483647 w 36"/>
              <a:gd name="T1" fmla="*/ 2147483647 h 49"/>
              <a:gd name="T2" fmla="*/ 2147483647 w 36"/>
              <a:gd name="T3" fmla="*/ 2147483647 h 49"/>
              <a:gd name="T4" fmla="*/ 2147483647 w 36"/>
              <a:gd name="T5" fmla="*/ 2147483647 h 49"/>
              <a:gd name="T6" fmla="*/ 2147483647 w 36"/>
              <a:gd name="T7" fmla="*/ 2147483647 h 49"/>
              <a:gd name="T8" fmla="*/ 2147483647 w 36"/>
              <a:gd name="T9" fmla="*/ 2147483647 h 49"/>
              <a:gd name="T10" fmla="*/ 2147483647 w 36"/>
              <a:gd name="T11" fmla="*/ 2147483647 h 49"/>
              <a:gd name="T12" fmla="*/ 2147483647 w 36"/>
              <a:gd name="T13" fmla="*/ 2147483647 h 49"/>
              <a:gd name="T14" fmla="*/ 2147483647 w 36"/>
              <a:gd name="T15" fmla="*/ 2147483647 h 49"/>
              <a:gd name="T16" fmla="*/ 2147483647 w 36"/>
              <a:gd name="T17" fmla="*/ 2147483647 h 49"/>
              <a:gd name="T18" fmla="*/ 2147483647 w 36"/>
              <a:gd name="T19" fmla="*/ 0 h 49"/>
              <a:gd name="T20" fmla="*/ 2147483647 w 36"/>
              <a:gd name="T21" fmla="*/ 2147483647 h 49"/>
              <a:gd name="T22" fmla="*/ 2147483647 w 36"/>
              <a:gd name="T23" fmla="*/ 2147483647 h 49"/>
              <a:gd name="T24" fmla="*/ 2147483647 w 36"/>
              <a:gd name="T25" fmla="*/ 2147483647 h 49"/>
              <a:gd name="T26" fmla="*/ 2147483647 w 36"/>
              <a:gd name="T27" fmla="*/ 2147483647 h 49"/>
              <a:gd name="T28" fmla="*/ 2147483647 w 36"/>
              <a:gd name="T29" fmla="*/ 2147483647 h 49"/>
              <a:gd name="T30" fmla="*/ 2147483647 w 36"/>
              <a:gd name="T31" fmla="*/ 2147483647 h 49"/>
              <a:gd name="T32" fmla="*/ 2147483647 w 36"/>
              <a:gd name="T33" fmla="*/ 2147483647 h 49"/>
              <a:gd name="T34" fmla="*/ 2147483647 w 36"/>
              <a:gd name="T35" fmla="*/ 2147483647 h 49"/>
              <a:gd name="T36" fmla="*/ 2147483647 w 36"/>
              <a:gd name="T37" fmla="*/ 2147483647 h 49"/>
              <a:gd name="T38" fmla="*/ 2147483647 w 36"/>
              <a:gd name="T39" fmla="*/ 2147483647 h 49"/>
              <a:gd name="T40" fmla="*/ 2147483647 w 36"/>
              <a:gd name="T41" fmla="*/ 2147483647 h 49"/>
              <a:gd name="T42" fmla="*/ 2147483647 w 36"/>
              <a:gd name="T43" fmla="*/ 2147483647 h 49"/>
              <a:gd name="T44" fmla="*/ 2147483647 w 36"/>
              <a:gd name="T45" fmla="*/ 2147483647 h 49"/>
              <a:gd name="T46" fmla="*/ 2147483647 w 36"/>
              <a:gd name="T47" fmla="*/ 2147483647 h 49"/>
              <a:gd name="T48" fmla="*/ 2147483647 w 36"/>
              <a:gd name="T49" fmla="*/ 2147483647 h 49"/>
              <a:gd name="T50" fmla="*/ 2147483647 w 36"/>
              <a:gd name="T51" fmla="*/ 2147483647 h 49"/>
              <a:gd name="T52" fmla="*/ 2147483647 w 36"/>
              <a:gd name="T53" fmla="*/ 2147483647 h 49"/>
              <a:gd name="T54" fmla="*/ 2147483647 w 36"/>
              <a:gd name="T55" fmla="*/ 2147483647 h 49"/>
              <a:gd name="T56" fmla="*/ 2147483647 w 36"/>
              <a:gd name="T57" fmla="*/ 2147483647 h 49"/>
              <a:gd name="T58" fmla="*/ 2147483647 w 36"/>
              <a:gd name="T59" fmla="*/ 2147483647 h 49"/>
              <a:gd name="T60" fmla="*/ 2147483647 w 36"/>
              <a:gd name="T61" fmla="*/ 2147483647 h 49"/>
              <a:gd name="T62" fmla="*/ 2147483647 w 36"/>
              <a:gd name="T63" fmla="*/ 2147483647 h 49"/>
              <a:gd name="T64" fmla="*/ 2147483647 w 36"/>
              <a:gd name="T65" fmla="*/ 2147483647 h 49"/>
              <a:gd name="T66" fmla="*/ 2147483647 w 36"/>
              <a:gd name="T67" fmla="*/ 2147483647 h 49"/>
              <a:gd name="T68" fmla="*/ 2147483647 w 36"/>
              <a:gd name="T69" fmla="*/ 2147483647 h 49"/>
              <a:gd name="T70" fmla="*/ 0 w 36"/>
              <a:gd name="T71" fmla="*/ 2147483647 h 49"/>
              <a:gd name="T72" fmla="*/ 2147483647 w 36"/>
              <a:gd name="T73" fmla="*/ 2147483647 h 49"/>
              <a:gd name="T74" fmla="*/ 2147483647 w 36"/>
              <a:gd name="T75" fmla="*/ 2147483647 h 49"/>
              <a:gd name="T76" fmla="*/ 2147483647 w 36"/>
              <a:gd name="T77" fmla="*/ 2147483647 h 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6" h="49">
                <a:moveTo>
                  <a:pt x="1" y="19"/>
                </a:moveTo>
                <a:lnTo>
                  <a:pt x="1" y="18"/>
                </a:lnTo>
                <a:lnTo>
                  <a:pt x="2" y="14"/>
                </a:lnTo>
                <a:lnTo>
                  <a:pt x="4" y="14"/>
                </a:lnTo>
                <a:lnTo>
                  <a:pt x="4" y="13"/>
                </a:lnTo>
                <a:lnTo>
                  <a:pt x="5" y="13"/>
                </a:lnTo>
                <a:lnTo>
                  <a:pt x="4" y="12"/>
                </a:lnTo>
                <a:lnTo>
                  <a:pt x="4" y="11"/>
                </a:lnTo>
                <a:lnTo>
                  <a:pt x="6" y="10"/>
                </a:lnTo>
                <a:lnTo>
                  <a:pt x="6" y="9"/>
                </a:lnTo>
                <a:lnTo>
                  <a:pt x="7" y="8"/>
                </a:lnTo>
                <a:lnTo>
                  <a:pt x="6" y="8"/>
                </a:lnTo>
                <a:lnTo>
                  <a:pt x="7" y="7"/>
                </a:lnTo>
                <a:lnTo>
                  <a:pt x="8" y="6"/>
                </a:lnTo>
                <a:lnTo>
                  <a:pt x="8" y="4"/>
                </a:lnTo>
                <a:lnTo>
                  <a:pt x="9" y="3"/>
                </a:lnTo>
                <a:lnTo>
                  <a:pt x="11" y="3"/>
                </a:lnTo>
                <a:lnTo>
                  <a:pt x="11" y="1"/>
                </a:lnTo>
                <a:lnTo>
                  <a:pt x="12" y="1"/>
                </a:lnTo>
                <a:lnTo>
                  <a:pt x="14" y="0"/>
                </a:lnTo>
                <a:lnTo>
                  <a:pt x="14" y="1"/>
                </a:lnTo>
                <a:lnTo>
                  <a:pt x="15" y="2"/>
                </a:lnTo>
                <a:lnTo>
                  <a:pt x="16" y="1"/>
                </a:lnTo>
                <a:lnTo>
                  <a:pt x="18" y="1"/>
                </a:lnTo>
                <a:lnTo>
                  <a:pt x="18" y="3"/>
                </a:lnTo>
                <a:lnTo>
                  <a:pt x="19" y="3"/>
                </a:lnTo>
                <a:lnTo>
                  <a:pt x="18" y="6"/>
                </a:lnTo>
                <a:lnTo>
                  <a:pt x="18" y="10"/>
                </a:lnTo>
                <a:lnTo>
                  <a:pt x="19" y="13"/>
                </a:lnTo>
                <a:lnTo>
                  <a:pt x="21" y="13"/>
                </a:lnTo>
                <a:lnTo>
                  <a:pt x="22" y="17"/>
                </a:lnTo>
                <a:lnTo>
                  <a:pt x="24" y="20"/>
                </a:lnTo>
                <a:lnTo>
                  <a:pt x="25" y="23"/>
                </a:lnTo>
                <a:lnTo>
                  <a:pt x="27" y="22"/>
                </a:lnTo>
                <a:lnTo>
                  <a:pt x="28" y="24"/>
                </a:lnTo>
                <a:lnTo>
                  <a:pt x="30" y="25"/>
                </a:lnTo>
                <a:lnTo>
                  <a:pt x="32" y="25"/>
                </a:lnTo>
                <a:lnTo>
                  <a:pt x="35" y="26"/>
                </a:lnTo>
                <a:lnTo>
                  <a:pt x="32" y="30"/>
                </a:lnTo>
                <a:lnTo>
                  <a:pt x="29" y="34"/>
                </a:lnTo>
                <a:lnTo>
                  <a:pt x="27" y="38"/>
                </a:lnTo>
                <a:lnTo>
                  <a:pt x="26" y="39"/>
                </a:lnTo>
                <a:lnTo>
                  <a:pt x="26" y="41"/>
                </a:lnTo>
                <a:lnTo>
                  <a:pt x="24" y="43"/>
                </a:lnTo>
                <a:lnTo>
                  <a:pt x="25" y="47"/>
                </a:lnTo>
                <a:lnTo>
                  <a:pt x="24" y="48"/>
                </a:lnTo>
                <a:lnTo>
                  <a:pt x="20" y="46"/>
                </a:lnTo>
                <a:lnTo>
                  <a:pt x="15" y="46"/>
                </a:lnTo>
                <a:lnTo>
                  <a:pt x="11" y="48"/>
                </a:lnTo>
                <a:lnTo>
                  <a:pt x="9" y="48"/>
                </a:lnTo>
                <a:lnTo>
                  <a:pt x="9" y="46"/>
                </a:lnTo>
                <a:lnTo>
                  <a:pt x="6" y="45"/>
                </a:lnTo>
                <a:lnTo>
                  <a:pt x="3" y="43"/>
                </a:lnTo>
                <a:lnTo>
                  <a:pt x="2" y="42"/>
                </a:lnTo>
                <a:lnTo>
                  <a:pt x="4" y="41"/>
                </a:lnTo>
                <a:lnTo>
                  <a:pt x="4" y="40"/>
                </a:lnTo>
                <a:lnTo>
                  <a:pt x="3" y="40"/>
                </a:lnTo>
                <a:lnTo>
                  <a:pt x="3" y="39"/>
                </a:lnTo>
                <a:lnTo>
                  <a:pt x="4" y="38"/>
                </a:lnTo>
                <a:lnTo>
                  <a:pt x="5" y="37"/>
                </a:lnTo>
                <a:lnTo>
                  <a:pt x="6" y="37"/>
                </a:lnTo>
                <a:lnTo>
                  <a:pt x="6" y="35"/>
                </a:lnTo>
                <a:lnTo>
                  <a:pt x="4" y="34"/>
                </a:lnTo>
                <a:lnTo>
                  <a:pt x="4" y="33"/>
                </a:lnTo>
                <a:lnTo>
                  <a:pt x="5" y="32"/>
                </a:lnTo>
                <a:lnTo>
                  <a:pt x="4" y="31"/>
                </a:lnTo>
                <a:lnTo>
                  <a:pt x="3" y="31"/>
                </a:lnTo>
                <a:lnTo>
                  <a:pt x="4" y="29"/>
                </a:lnTo>
                <a:lnTo>
                  <a:pt x="3" y="29"/>
                </a:lnTo>
                <a:lnTo>
                  <a:pt x="2" y="26"/>
                </a:lnTo>
                <a:lnTo>
                  <a:pt x="1" y="26"/>
                </a:lnTo>
                <a:lnTo>
                  <a:pt x="0" y="23"/>
                </a:lnTo>
                <a:lnTo>
                  <a:pt x="1" y="23"/>
                </a:lnTo>
                <a:lnTo>
                  <a:pt x="1" y="22"/>
                </a:lnTo>
                <a:lnTo>
                  <a:pt x="1" y="21"/>
                </a:lnTo>
                <a:lnTo>
                  <a:pt x="2" y="21"/>
                </a:lnTo>
                <a:lnTo>
                  <a:pt x="2" y="20"/>
                </a:lnTo>
                <a:lnTo>
                  <a:pt x="1" y="1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73" name="Freeform 229"/>
          <p:cNvSpPr>
            <a:spLocks/>
          </p:cNvSpPr>
          <p:nvPr/>
        </p:nvSpPr>
        <p:spPr bwMode="auto">
          <a:xfrm>
            <a:off x="3613283" y="4811714"/>
            <a:ext cx="29236" cy="26987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0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0 h 17"/>
              <a:gd name="T42" fmla="*/ 2147483647 w 18"/>
              <a:gd name="T43" fmla="*/ 0 h 17"/>
              <a:gd name="T44" fmla="*/ 2147483647 w 18"/>
              <a:gd name="T45" fmla="*/ 0 h 17"/>
              <a:gd name="T46" fmla="*/ 2147483647 w 18"/>
              <a:gd name="T47" fmla="*/ 2147483647 h 17"/>
              <a:gd name="T48" fmla="*/ 2147483647 w 18"/>
              <a:gd name="T49" fmla="*/ 2147483647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" h="17">
                <a:moveTo>
                  <a:pt x="3" y="3"/>
                </a:moveTo>
                <a:lnTo>
                  <a:pt x="2" y="4"/>
                </a:lnTo>
                <a:lnTo>
                  <a:pt x="2" y="5"/>
                </a:lnTo>
                <a:lnTo>
                  <a:pt x="1" y="6"/>
                </a:lnTo>
                <a:lnTo>
                  <a:pt x="0" y="8"/>
                </a:lnTo>
                <a:lnTo>
                  <a:pt x="2" y="8"/>
                </a:lnTo>
                <a:lnTo>
                  <a:pt x="3" y="10"/>
                </a:lnTo>
                <a:lnTo>
                  <a:pt x="1" y="11"/>
                </a:lnTo>
                <a:lnTo>
                  <a:pt x="2" y="12"/>
                </a:lnTo>
                <a:lnTo>
                  <a:pt x="1" y="14"/>
                </a:lnTo>
                <a:lnTo>
                  <a:pt x="4" y="16"/>
                </a:lnTo>
                <a:lnTo>
                  <a:pt x="6" y="16"/>
                </a:lnTo>
                <a:lnTo>
                  <a:pt x="7" y="14"/>
                </a:lnTo>
                <a:lnTo>
                  <a:pt x="9" y="13"/>
                </a:lnTo>
                <a:lnTo>
                  <a:pt x="13" y="13"/>
                </a:lnTo>
                <a:lnTo>
                  <a:pt x="14" y="12"/>
                </a:lnTo>
                <a:lnTo>
                  <a:pt x="15" y="12"/>
                </a:lnTo>
                <a:lnTo>
                  <a:pt x="17" y="6"/>
                </a:lnTo>
                <a:lnTo>
                  <a:pt x="17" y="4"/>
                </a:lnTo>
                <a:lnTo>
                  <a:pt x="11" y="2"/>
                </a:lnTo>
                <a:lnTo>
                  <a:pt x="9" y="0"/>
                </a:lnTo>
                <a:lnTo>
                  <a:pt x="6" y="0"/>
                </a:lnTo>
                <a:lnTo>
                  <a:pt x="5" y="0"/>
                </a:lnTo>
                <a:lnTo>
                  <a:pt x="4" y="2"/>
                </a:lnTo>
                <a:lnTo>
                  <a:pt x="3" y="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74" name="Freeform 230"/>
          <p:cNvSpPr>
            <a:spLocks/>
          </p:cNvSpPr>
          <p:nvPr/>
        </p:nvSpPr>
        <p:spPr bwMode="auto">
          <a:xfrm>
            <a:off x="4113742" y="4737100"/>
            <a:ext cx="27517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0 w 18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0" y="8"/>
                </a:moveTo>
                <a:lnTo>
                  <a:pt x="11" y="0"/>
                </a:lnTo>
                <a:lnTo>
                  <a:pt x="17" y="8"/>
                </a:lnTo>
                <a:lnTo>
                  <a:pt x="5" y="16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75" name="Freeform 231"/>
          <p:cNvSpPr>
            <a:spLocks/>
          </p:cNvSpPr>
          <p:nvPr/>
        </p:nvSpPr>
        <p:spPr bwMode="auto">
          <a:xfrm>
            <a:off x="4290881" y="4378325"/>
            <a:ext cx="29236" cy="26988"/>
          </a:xfrm>
          <a:custGeom>
            <a:avLst/>
            <a:gdLst>
              <a:gd name="T0" fmla="*/ 2147483647 w 18"/>
              <a:gd name="T1" fmla="*/ 0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0 w 18"/>
              <a:gd name="T25" fmla="*/ 2147483647 h 17"/>
              <a:gd name="T26" fmla="*/ 0 w 18"/>
              <a:gd name="T27" fmla="*/ 2147483647 h 17"/>
              <a:gd name="T28" fmla="*/ 2147483647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2147483647 h 17"/>
              <a:gd name="T42" fmla="*/ 2147483647 w 18"/>
              <a:gd name="T43" fmla="*/ 2147483647 h 17"/>
              <a:gd name="T44" fmla="*/ 2147483647 w 18"/>
              <a:gd name="T45" fmla="*/ 2147483647 h 17"/>
              <a:gd name="T46" fmla="*/ 2147483647 w 18"/>
              <a:gd name="T47" fmla="*/ 2147483647 h 17"/>
              <a:gd name="T48" fmla="*/ 2147483647 w 18"/>
              <a:gd name="T49" fmla="*/ 2147483647 h 17"/>
              <a:gd name="T50" fmla="*/ 2147483647 w 18"/>
              <a:gd name="T51" fmla="*/ 2147483647 h 17"/>
              <a:gd name="T52" fmla="*/ 2147483647 w 18"/>
              <a:gd name="T53" fmla="*/ 2147483647 h 17"/>
              <a:gd name="T54" fmla="*/ 2147483647 w 18"/>
              <a:gd name="T55" fmla="*/ 2147483647 h 17"/>
              <a:gd name="T56" fmla="*/ 2147483647 w 18"/>
              <a:gd name="T57" fmla="*/ 2147483647 h 17"/>
              <a:gd name="T58" fmla="*/ 2147483647 w 18"/>
              <a:gd name="T59" fmla="*/ 2147483647 h 17"/>
              <a:gd name="T60" fmla="*/ 2147483647 w 18"/>
              <a:gd name="T61" fmla="*/ 2147483647 h 17"/>
              <a:gd name="T62" fmla="*/ 2147483647 w 18"/>
              <a:gd name="T63" fmla="*/ 2147483647 h 17"/>
              <a:gd name="T64" fmla="*/ 2147483647 w 18"/>
              <a:gd name="T65" fmla="*/ 2147483647 h 17"/>
              <a:gd name="T66" fmla="*/ 2147483647 w 18"/>
              <a:gd name="T67" fmla="*/ 2147483647 h 17"/>
              <a:gd name="T68" fmla="*/ 2147483647 w 18"/>
              <a:gd name="T69" fmla="*/ 2147483647 h 17"/>
              <a:gd name="T70" fmla="*/ 2147483647 w 18"/>
              <a:gd name="T71" fmla="*/ 2147483647 h 17"/>
              <a:gd name="T72" fmla="*/ 2147483647 w 18"/>
              <a:gd name="T73" fmla="*/ 2147483647 h 17"/>
              <a:gd name="T74" fmla="*/ 2147483647 w 18"/>
              <a:gd name="T75" fmla="*/ 2147483647 h 17"/>
              <a:gd name="T76" fmla="*/ 2147483647 w 18"/>
              <a:gd name="T77" fmla="*/ 2147483647 h 17"/>
              <a:gd name="T78" fmla="*/ 2147483647 w 18"/>
              <a:gd name="T79" fmla="*/ 2147483647 h 17"/>
              <a:gd name="T80" fmla="*/ 2147483647 w 18"/>
              <a:gd name="T81" fmla="*/ 0 h 1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" h="17">
                <a:moveTo>
                  <a:pt x="6" y="0"/>
                </a:moveTo>
                <a:lnTo>
                  <a:pt x="6" y="1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2" y="5"/>
                </a:lnTo>
                <a:lnTo>
                  <a:pt x="2" y="6"/>
                </a:lnTo>
                <a:lnTo>
                  <a:pt x="4" y="8"/>
                </a:lnTo>
                <a:lnTo>
                  <a:pt x="4" y="9"/>
                </a:lnTo>
                <a:lnTo>
                  <a:pt x="6" y="10"/>
                </a:lnTo>
                <a:lnTo>
                  <a:pt x="6" y="11"/>
                </a:lnTo>
                <a:lnTo>
                  <a:pt x="6" y="13"/>
                </a:lnTo>
                <a:lnTo>
                  <a:pt x="0" y="14"/>
                </a:lnTo>
                <a:lnTo>
                  <a:pt x="0" y="16"/>
                </a:lnTo>
                <a:lnTo>
                  <a:pt x="2" y="16"/>
                </a:lnTo>
                <a:lnTo>
                  <a:pt x="4" y="14"/>
                </a:lnTo>
                <a:lnTo>
                  <a:pt x="6" y="14"/>
                </a:lnTo>
                <a:lnTo>
                  <a:pt x="8" y="16"/>
                </a:lnTo>
                <a:lnTo>
                  <a:pt x="10" y="16"/>
                </a:lnTo>
                <a:lnTo>
                  <a:pt x="12" y="16"/>
                </a:lnTo>
                <a:lnTo>
                  <a:pt x="12" y="14"/>
                </a:lnTo>
                <a:lnTo>
                  <a:pt x="12" y="16"/>
                </a:lnTo>
                <a:lnTo>
                  <a:pt x="14" y="14"/>
                </a:lnTo>
                <a:lnTo>
                  <a:pt x="14" y="13"/>
                </a:lnTo>
                <a:lnTo>
                  <a:pt x="17" y="13"/>
                </a:lnTo>
                <a:lnTo>
                  <a:pt x="17" y="12"/>
                </a:lnTo>
                <a:lnTo>
                  <a:pt x="17" y="11"/>
                </a:lnTo>
                <a:lnTo>
                  <a:pt x="14" y="11"/>
                </a:lnTo>
                <a:lnTo>
                  <a:pt x="17" y="10"/>
                </a:lnTo>
                <a:lnTo>
                  <a:pt x="14" y="10"/>
                </a:lnTo>
                <a:lnTo>
                  <a:pt x="14" y="9"/>
                </a:lnTo>
                <a:lnTo>
                  <a:pt x="12" y="8"/>
                </a:lnTo>
                <a:lnTo>
                  <a:pt x="12" y="6"/>
                </a:lnTo>
                <a:lnTo>
                  <a:pt x="10" y="6"/>
                </a:lnTo>
                <a:lnTo>
                  <a:pt x="12" y="6"/>
                </a:lnTo>
                <a:lnTo>
                  <a:pt x="12" y="5"/>
                </a:lnTo>
                <a:lnTo>
                  <a:pt x="12" y="4"/>
                </a:lnTo>
                <a:lnTo>
                  <a:pt x="12" y="3"/>
                </a:lnTo>
                <a:lnTo>
                  <a:pt x="10" y="3"/>
                </a:lnTo>
                <a:lnTo>
                  <a:pt x="10" y="2"/>
                </a:lnTo>
                <a:lnTo>
                  <a:pt x="6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76" name="Freeform 232"/>
          <p:cNvSpPr>
            <a:spLocks/>
          </p:cNvSpPr>
          <p:nvPr/>
        </p:nvSpPr>
        <p:spPr bwMode="auto">
          <a:xfrm>
            <a:off x="3821378" y="3922714"/>
            <a:ext cx="264848" cy="212725"/>
          </a:xfrm>
          <a:custGeom>
            <a:avLst/>
            <a:gdLst>
              <a:gd name="T0" fmla="*/ 2147483647 w 167"/>
              <a:gd name="T1" fmla="*/ 2147483647 h 134"/>
              <a:gd name="T2" fmla="*/ 2147483647 w 167"/>
              <a:gd name="T3" fmla="*/ 2147483647 h 134"/>
              <a:gd name="T4" fmla="*/ 2147483647 w 167"/>
              <a:gd name="T5" fmla="*/ 2147483647 h 134"/>
              <a:gd name="T6" fmla="*/ 2147483647 w 167"/>
              <a:gd name="T7" fmla="*/ 2147483647 h 134"/>
              <a:gd name="T8" fmla="*/ 2147483647 w 167"/>
              <a:gd name="T9" fmla="*/ 2147483647 h 134"/>
              <a:gd name="T10" fmla="*/ 2147483647 w 167"/>
              <a:gd name="T11" fmla="*/ 2147483647 h 134"/>
              <a:gd name="T12" fmla="*/ 2147483647 w 167"/>
              <a:gd name="T13" fmla="*/ 2147483647 h 134"/>
              <a:gd name="T14" fmla="*/ 2147483647 w 167"/>
              <a:gd name="T15" fmla="*/ 2147483647 h 134"/>
              <a:gd name="T16" fmla="*/ 2147483647 w 167"/>
              <a:gd name="T17" fmla="*/ 2147483647 h 134"/>
              <a:gd name="T18" fmla="*/ 2147483647 w 167"/>
              <a:gd name="T19" fmla="*/ 2147483647 h 134"/>
              <a:gd name="T20" fmla="*/ 2147483647 w 167"/>
              <a:gd name="T21" fmla="*/ 2147483647 h 134"/>
              <a:gd name="T22" fmla="*/ 2147483647 w 167"/>
              <a:gd name="T23" fmla="*/ 2147483647 h 134"/>
              <a:gd name="T24" fmla="*/ 2147483647 w 167"/>
              <a:gd name="T25" fmla="*/ 2147483647 h 134"/>
              <a:gd name="T26" fmla="*/ 2147483647 w 167"/>
              <a:gd name="T27" fmla="*/ 2147483647 h 134"/>
              <a:gd name="T28" fmla="*/ 2147483647 w 167"/>
              <a:gd name="T29" fmla="*/ 2147483647 h 134"/>
              <a:gd name="T30" fmla="*/ 2147483647 w 167"/>
              <a:gd name="T31" fmla="*/ 2147483647 h 134"/>
              <a:gd name="T32" fmla="*/ 2147483647 w 167"/>
              <a:gd name="T33" fmla="*/ 2147483647 h 134"/>
              <a:gd name="T34" fmla="*/ 2147483647 w 167"/>
              <a:gd name="T35" fmla="*/ 2147483647 h 134"/>
              <a:gd name="T36" fmla="*/ 2147483647 w 167"/>
              <a:gd name="T37" fmla="*/ 2147483647 h 134"/>
              <a:gd name="T38" fmla="*/ 2147483647 w 167"/>
              <a:gd name="T39" fmla="*/ 2147483647 h 134"/>
              <a:gd name="T40" fmla="*/ 2147483647 w 167"/>
              <a:gd name="T41" fmla="*/ 2147483647 h 134"/>
              <a:gd name="T42" fmla="*/ 2147483647 w 167"/>
              <a:gd name="T43" fmla="*/ 2147483647 h 134"/>
              <a:gd name="T44" fmla="*/ 2147483647 w 167"/>
              <a:gd name="T45" fmla="*/ 2147483647 h 134"/>
              <a:gd name="T46" fmla="*/ 2147483647 w 167"/>
              <a:gd name="T47" fmla="*/ 2147483647 h 134"/>
              <a:gd name="T48" fmla="*/ 2147483647 w 167"/>
              <a:gd name="T49" fmla="*/ 2147483647 h 134"/>
              <a:gd name="T50" fmla="*/ 2147483647 w 167"/>
              <a:gd name="T51" fmla="*/ 2147483647 h 134"/>
              <a:gd name="T52" fmla="*/ 2147483647 w 167"/>
              <a:gd name="T53" fmla="*/ 2147483647 h 134"/>
              <a:gd name="T54" fmla="*/ 2147483647 w 167"/>
              <a:gd name="T55" fmla="*/ 2147483647 h 134"/>
              <a:gd name="T56" fmla="*/ 2147483647 w 167"/>
              <a:gd name="T57" fmla="*/ 2147483647 h 134"/>
              <a:gd name="T58" fmla="*/ 2147483647 w 167"/>
              <a:gd name="T59" fmla="*/ 2147483647 h 134"/>
              <a:gd name="T60" fmla="*/ 2147483647 w 167"/>
              <a:gd name="T61" fmla="*/ 2147483647 h 134"/>
              <a:gd name="T62" fmla="*/ 2147483647 w 167"/>
              <a:gd name="T63" fmla="*/ 2147483647 h 134"/>
              <a:gd name="T64" fmla="*/ 2147483647 w 167"/>
              <a:gd name="T65" fmla="*/ 2147483647 h 134"/>
              <a:gd name="T66" fmla="*/ 2147483647 w 167"/>
              <a:gd name="T67" fmla="*/ 2147483647 h 134"/>
              <a:gd name="T68" fmla="*/ 2147483647 w 167"/>
              <a:gd name="T69" fmla="*/ 2147483647 h 134"/>
              <a:gd name="T70" fmla="*/ 2147483647 w 167"/>
              <a:gd name="T71" fmla="*/ 2147483647 h 134"/>
              <a:gd name="T72" fmla="*/ 2147483647 w 167"/>
              <a:gd name="T73" fmla="*/ 2147483647 h 134"/>
              <a:gd name="T74" fmla="*/ 2147483647 w 167"/>
              <a:gd name="T75" fmla="*/ 2147483647 h 134"/>
              <a:gd name="T76" fmla="*/ 2147483647 w 167"/>
              <a:gd name="T77" fmla="*/ 2147483647 h 134"/>
              <a:gd name="T78" fmla="*/ 2147483647 w 167"/>
              <a:gd name="T79" fmla="*/ 2147483647 h 134"/>
              <a:gd name="T80" fmla="*/ 2147483647 w 167"/>
              <a:gd name="T81" fmla="*/ 2147483647 h 134"/>
              <a:gd name="T82" fmla="*/ 2147483647 w 167"/>
              <a:gd name="T83" fmla="*/ 2147483647 h 134"/>
              <a:gd name="T84" fmla="*/ 2147483647 w 167"/>
              <a:gd name="T85" fmla="*/ 2147483647 h 134"/>
              <a:gd name="T86" fmla="*/ 2147483647 w 167"/>
              <a:gd name="T87" fmla="*/ 2147483647 h 134"/>
              <a:gd name="T88" fmla="*/ 2147483647 w 167"/>
              <a:gd name="T89" fmla="*/ 2147483647 h 134"/>
              <a:gd name="T90" fmla="*/ 2147483647 w 167"/>
              <a:gd name="T91" fmla="*/ 2147483647 h 134"/>
              <a:gd name="T92" fmla="*/ 2147483647 w 167"/>
              <a:gd name="T93" fmla="*/ 2147483647 h 134"/>
              <a:gd name="T94" fmla="*/ 2147483647 w 167"/>
              <a:gd name="T95" fmla="*/ 0 h 134"/>
              <a:gd name="T96" fmla="*/ 2147483647 w 167"/>
              <a:gd name="T97" fmla="*/ 2147483647 h 134"/>
              <a:gd name="T98" fmla="*/ 2147483647 w 167"/>
              <a:gd name="T99" fmla="*/ 2147483647 h 134"/>
              <a:gd name="T100" fmla="*/ 2147483647 w 167"/>
              <a:gd name="T101" fmla="*/ 2147483647 h 134"/>
              <a:gd name="T102" fmla="*/ 2147483647 w 167"/>
              <a:gd name="T103" fmla="*/ 2147483647 h 134"/>
              <a:gd name="T104" fmla="*/ 2147483647 w 167"/>
              <a:gd name="T105" fmla="*/ 2147483647 h 134"/>
              <a:gd name="T106" fmla="*/ 2147483647 w 167"/>
              <a:gd name="T107" fmla="*/ 2147483647 h 134"/>
              <a:gd name="T108" fmla="*/ 2147483647 w 167"/>
              <a:gd name="T109" fmla="*/ 2147483647 h 134"/>
              <a:gd name="T110" fmla="*/ 2147483647 w 167"/>
              <a:gd name="T111" fmla="*/ 2147483647 h 134"/>
              <a:gd name="T112" fmla="*/ 2147483647 w 167"/>
              <a:gd name="T113" fmla="*/ 2147483647 h 134"/>
              <a:gd name="T114" fmla="*/ 0 w 167"/>
              <a:gd name="T115" fmla="*/ 2147483647 h 134"/>
              <a:gd name="T116" fmla="*/ 2147483647 w 167"/>
              <a:gd name="T117" fmla="*/ 2147483647 h 134"/>
              <a:gd name="T118" fmla="*/ 2147483647 w 167"/>
              <a:gd name="T119" fmla="*/ 2147483647 h 134"/>
              <a:gd name="T120" fmla="*/ 2147483647 w 167"/>
              <a:gd name="T121" fmla="*/ 2147483647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" h="134">
                <a:moveTo>
                  <a:pt x="18" y="40"/>
                </a:moveTo>
                <a:lnTo>
                  <a:pt x="21" y="40"/>
                </a:lnTo>
                <a:lnTo>
                  <a:pt x="23" y="40"/>
                </a:lnTo>
                <a:lnTo>
                  <a:pt x="24" y="43"/>
                </a:lnTo>
                <a:lnTo>
                  <a:pt x="24" y="44"/>
                </a:lnTo>
                <a:lnTo>
                  <a:pt x="26" y="45"/>
                </a:lnTo>
                <a:lnTo>
                  <a:pt x="28" y="45"/>
                </a:lnTo>
                <a:lnTo>
                  <a:pt x="28" y="48"/>
                </a:lnTo>
                <a:lnTo>
                  <a:pt x="27" y="48"/>
                </a:lnTo>
                <a:lnTo>
                  <a:pt x="28" y="53"/>
                </a:lnTo>
                <a:lnTo>
                  <a:pt x="28" y="56"/>
                </a:lnTo>
                <a:lnTo>
                  <a:pt x="28" y="57"/>
                </a:lnTo>
                <a:lnTo>
                  <a:pt x="30" y="59"/>
                </a:lnTo>
                <a:lnTo>
                  <a:pt x="31" y="60"/>
                </a:lnTo>
                <a:lnTo>
                  <a:pt x="32" y="60"/>
                </a:lnTo>
                <a:lnTo>
                  <a:pt x="34" y="59"/>
                </a:lnTo>
                <a:lnTo>
                  <a:pt x="35" y="59"/>
                </a:lnTo>
                <a:lnTo>
                  <a:pt x="35" y="58"/>
                </a:lnTo>
                <a:lnTo>
                  <a:pt x="37" y="59"/>
                </a:lnTo>
                <a:lnTo>
                  <a:pt x="36" y="60"/>
                </a:lnTo>
                <a:lnTo>
                  <a:pt x="40" y="60"/>
                </a:lnTo>
                <a:lnTo>
                  <a:pt x="42" y="60"/>
                </a:lnTo>
                <a:lnTo>
                  <a:pt x="42" y="62"/>
                </a:lnTo>
                <a:lnTo>
                  <a:pt x="43" y="63"/>
                </a:lnTo>
                <a:lnTo>
                  <a:pt x="44" y="63"/>
                </a:lnTo>
                <a:lnTo>
                  <a:pt x="44" y="65"/>
                </a:lnTo>
                <a:lnTo>
                  <a:pt x="43" y="68"/>
                </a:lnTo>
                <a:lnTo>
                  <a:pt x="43" y="69"/>
                </a:lnTo>
                <a:lnTo>
                  <a:pt x="43" y="72"/>
                </a:lnTo>
                <a:lnTo>
                  <a:pt x="45" y="73"/>
                </a:lnTo>
                <a:lnTo>
                  <a:pt x="46" y="71"/>
                </a:lnTo>
                <a:lnTo>
                  <a:pt x="47" y="70"/>
                </a:lnTo>
                <a:lnTo>
                  <a:pt x="49" y="70"/>
                </a:lnTo>
                <a:lnTo>
                  <a:pt x="49" y="71"/>
                </a:lnTo>
                <a:lnTo>
                  <a:pt x="50" y="70"/>
                </a:lnTo>
                <a:lnTo>
                  <a:pt x="53" y="73"/>
                </a:lnTo>
                <a:lnTo>
                  <a:pt x="56" y="72"/>
                </a:lnTo>
                <a:lnTo>
                  <a:pt x="57" y="72"/>
                </a:lnTo>
                <a:lnTo>
                  <a:pt x="58" y="72"/>
                </a:lnTo>
                <a:lnTo>
                  <a:pt x="59" y="72"/>
                </a:lnTo>
                <a:lnTo>
                  <a:pt x="59" y="73"/>
                </a:lnTo>
                <a:lnTo>
                  <a:pt x="61" y="74"/>
                </a:lnTo>
                <a:lnTo>
                  <a:pt x="61" y="75"/>
                </a:lnTo>
                <a:lnTo>
                  <a:pt x="62" y="75"/>
                </a:lnTo>
                <a:lnTo>
                  <a:pt x="62" y="77"/>
                </a:lnTo>
                <a:lnTo>
                  <a:pt x="62" y="78"/>
                </a:lnTo>
                <a:lnTo>
                  <a:pt x="65" y="79"/>
                </a:lnTo>
                <a:lnTo>
                  <a:pt x="66" y="78"/>
                </a:lnTo>
                <a:lnTo>
                  <a:pt x="65" y="78"/>
                </a:lnTo>
                <a:lnTo>
                  <a:pt x="65" y="77"/>
                </a:lnTo>
                <a:lnTo>
                  <a:pt x="66" y="78"/>
                </a:lnTo>
                <a:lnTo>
                  <a:pt x="67" y="78"/>
                </a:lnTo>
                <a:lnTo>
                  <a:pt x="67" y="79"/>
                </a:lnTo>
                <a:lnTo>
                  <a:pt x="64" y="82"/>
                </a:lnTo>
                <a:lnTo>
                  <a:pt x="65" y="83"/>
                </a:lnTo>
                <a:lnTo>
                  <a:pt x="64" y="86"/>
                </a:lnTo>
                <a:lnTo>
                  <a:pt x="62" y="86"/>
                </a:lnTo>
                <a:lnTo>
                  <a:pt x="62" y="87"/>
                </a:lnTo>
                <a:lnTo>
                  <a:pt x="64" y="88"/>
                </a:lnTo>
                <a:lnTo>
                  <a:pt x="65" y="87"/>
                </a:lnTo>
                <a:lnTo>
                  <a:pt x="66" y="87"/>
                </a:lnTo>
                <a:lnTo>
                  <a:pt x="66" y="89"/>
                </a:lnTo>
                <a:lnTo>
                  <a:pt x="66" y="91"/>
                </a:lnTo>
                <a:lnTo>
                  <a:pt x="65" y="93"/>
                </a:lnTo>
                <a:lnTo>
                  <a:pt x="62" y="93"/>
                </a:lnTo>
                <a:lnTo>
                  <a:pt x="62" y="95"/>
                </a:lnTo>
                <a:lnTo>
                  <a:pt x="62" y="96"/>
                </a:lnTo>
                <a:lnTo>
                  <a:pt x="64" y="98"/>
                </a:lnTo>
                <a:lnTo>
                  <a:pt x="65" y="98"/>
                </a:lnTo>
                <a:lnTo>
                  <a:pt x="66" y="98"/>
                </a:lnTo>
                <a:lnTo>
                  <a:pt x="69" y="98"/>
                </a:lnTo>
                <a:lnTo>
                  <a:pt x="70" y="98"/>
                </a:lnTo>
                <a:lnTo>
                  <a:pt x="77" y="100"/>
                </a:lnTo>
                <a:lnTo>
                  <a:pt x="83" y="98"/>
                </a:lnTo>
                <a:lnTo>
                  <a:pt x="84" y="98"/>
                </a:lnTo>
                <a:lnTo>
                  <a:pt x="85" y="97"/>
                </a:lnTo>
                <a:lnTo>
                  <a:pt x="86" y="97"/>
                </a:lnTo>
                <a:lnTo>
                  <a:pt x="86" y="96"/>
                </a:lnTo>
                <a:lnTo>
                  <a:pt x="87" y="94"/>
                </a:lnTo>
                <a:lnTo>
                  <a:pt x="87" y="91"/>
                </a:lnTo>
                <a:lnTo>
                  <a:pt x="88" y="91"/>
                </a:lnTo>
                <a:lnTo>
                  <a:pt x="90" y="90"/>
                </a:lnTo>
                <a:lnTo>
                  <a:pt x="90" y="89"/>
                </a:lnTo>
                <a:lnTo>
                  <a:pt x="94" y="87"/>
                </a:lnTo>
                <a:lnTo>
                  <a:pt x="96" y="88"/>
                </a:lnTo>
                <a:lnTo>
                  <a:pt x="95" y="90"/>
                </a:lnTo>
                <a:lnTo>
                  <a:pt x="95" y="91"/>
                </a:lnTo>
                <a:lnTo>
                  <a:pt x="94" y="91"/>
                </a:lnTo>
                <a:lnTo>
                  <a:pt x="93" y="93"/>
                </a:lnTo>
                <a:lnTo>
                  <a:pt x="93" y="95"/>
                </a:lnTo>
                <a:lnTo>
                  <a:pt x="93" y="96"/>
                </a:lnTo>
                <a:lnTo>
                  <a:pt x="92" y="98"/>
                </a:lnTo>
                <a:lnTo>
                  <a:pt x="91" y="98"/>
                </a:lnTo>
                <a:lnTo>
                  <a:pt x="91" y="100"/>
                </a:lnTo>
                <a:lnTo>
                  <a:pt x="93" y="101"/>
                </a:lnTo>
                <a:lnTo>
                  <a:pt x="93" y="102"/>
                </a:lnTo>
                <a:lnTo>
                  <a:pt x="95" y="103"/>
                </a:lnTo>
                <a:lnTo>
                  <a:pt x="95" y="104"/>
                </a:lnTo>
                <a:lnTo>
                  <a:pt x="93" y="106"/>
                </a:lnTo>
                <a:lnTo>
                  <a:pt x="93" y="110"/>
                </a:lnTo>
                <a:lnTo>
                  <a:pt x="93" y="111"/>
                </a:lnTo>
                <a:lnTo>
                  <a:pt x="96" y="112"/>
                </a:lnTo>
                <a:lnTo>
                  <a:pt x="96" y="111"/>
                </a:lnTo>
                <a:lnTo>
                  <a:pt x="99" y="111"/>
                </a:lnTo>
                <a:lnTo>
                  <a:pt x="99" y="113"/>
                </a:lnTo>
                <a:lnTo>
                  <a:pt x="101" y="114"/>
                </a:lnTo>
                <a:lnTo>
                  <a:pt x="104" y="114"/>
                </a:lnTo>
                <a:lnTo>
                  <a:pt x="104" y="116"/>
                </a:lnTo>
                <a:lnTo>
                  <a:pt x="104" y="118"/>
                </a:lnTo>
                <a:lnTo>
                  <a:pt x="105" y="118"/>
                </a:lnTo>
                <a:lnTo>
                  <a:pt x="106" y="118"/>
                </a:lnTo>
                <a:lnTo>
                  <a:pt x="106" y="119"/>
                </a:lnTo>
                <a:lnTo>
                  <a:pt x="110" y="120"/>
                </a:lnTo>
                <a:lnTo>
                  <a:pt x="111" y="120"/>
                </a:lnTo>
                <a:lnTo>
                  <a:pt x="113" y="123"/>
                </a:lnTo>
                <a:lnTo>
                  <a:pt x="111" y="124"/>
                </a:lnTo>
                <a:lnTo>
                  <a:pt x="112" y="125"/>
                </a:lnTo>
                <a:lnTo>
                  <a:pt x="113" y="125"/>
                </a:lnTo>
                <a:lnTo>
                  <a:pt x="116" y="125"/>
                </a:lnTo>
                <a:lnTo>
                  <a:pt x="117" y="127"/>
                </a:lnTo>
                <a:lnTo>
                  <a:pt x="117" y="128"/>
                </a:lnTo>
                <a:lnTo>
                  <a:pt x="118" y="128"/>
                </a:lnTo>
                <a:lnTo>
                  <a:pt x="117" y="130"/>
                </a:lnTo>
                <a:lnTo>
                  <a:pt x="118" y="131"/>
                </a:lnTo>
                <a:lnTo>
                  <a:pt x="117" y="132"/>
                </a:lnTo>
                <a:lnTo>
                  <a:pt x="119" y="133"/>
                </a:lnTo>
                <a:lnTo>
                  <a:pt x="123" y="132"/>
                </a:lnTo>
                <a:lnTo>
                  <a:pt x="124" y="132"/>
                </a:lnTo>
                <a:lnTo>
                  <a:pt x="124" y="133"/>
                </a:lnTo>
                <a:lnTo>
                  <a:pt x="125" y="133"/>
                </a:lnTo>
                <a:lnTo>
                  <a:pt x="125" y="132"/>
                </a:lnTo>
                <a:lnTo>
                  <a:pt x="129" y="131"/>
                </a:lnTo>
                <a:lnTo>
                  <a:pt x="130" y="132"/>
                </a:lnTo>
                <a:lnTo>
                  <a:pt x="131" y="131"/>
                </a:lnTo>
                <a:lnTo>
                  <a:pt x="131" y="132"/>
                </a:lnTo>
                <a:lnTo>
                  <a:pt x="132" y="131"/>
                </a:lnTo>
                <a:lnTo>
                  <a:pt x="134" y="132"/>
                </a:lnTo>
                <a:lnTo>
                  <a:pt x="135" y="131"/>
                </a:lnTo>
                <a:lnTo>
                  <a:pt x="135" y="132"/>
                </a:lnTo>
                <a:lnTo>
                  <a:pt x="137" y="131"/>
                </a:lnTo>
                <a:lnTo>
                  <a:pt x="137" y="130"/>
                </a:lnTo>
                <a:lnTo>
                  <a:pt x="136" y="130"/>
                </a:lnTo>
                <a:lnTo>
                  <a:pt x="136" y="129"/>
                </a:lnTo>
                <a:lnTo>
                  <a:pt x="137" y="128"/>
                </a:lnTo>
                <a:lnTo>
                  <a:pt x="138" y="127"/>
                </a:lnTo>
                <a:lnTo>
                  <a:pt x="139" y="127"/>
                </a:lnTo>
                <a:lnTo>
                  <a:pt x="139" y="125"/>
                </a:lnTo>
                <a:lnTo>
                  <a:pt x="137" y="124"/>
                </a:lnTo>
                <a:lnTo>
                  <a:pt x="137" y="123"/>
                </a:lnTo>
                <a:lnTo>
                  <a:pt x="138" y="122"/>
                </a:lnTo>
                <a:lnTo>
                  <a:pt x="137" y="121"/>
                </a:lnTo>
                <a:lnTo>
                  <a:pt x="136" y="121"/>
                </a:lnTo>
                <a:lnTo>
                  <a:pt x="137" y="119"/>
                </a:lnTo>
                <a:lnTo>
                  <a:pt x="136" y="119"/>
                </a:lnTo>
                <a:lnTo>
                  <a:pt x="135" y="116"/>
                </a:lnTo>
                <a:lnTo>
                  <a:pt x="134" y="116"/>
                </a:lnTo>
                <a:lnTo>
                  <a:pt x="133" y="113"/>
                </a:lnTo>
                <a:lnTo>
                  <a:pt x="134" y="113"/>
                </a:lnTo>
                <a:lnTo>
                  <a:pt x="134" y="112"/>
                </a:lnTo>
                <a:lnTo>
                  <a:pt x="134" y="111"/>
                </a:lnTo>
                <a:lnTo>
                  <a:pt x="135" y="111"/>
                </a:lnTo>
                <a:lnTo>
                  <a:pt x="135" y="110"/>
                </a:lnTo>
                <a:lnTo>
                  <a:pt x="134" y="109"/>
                </a:lnTo>
                <a:lnTo>
                  <a:pt x="134" y="108"/>
                </a:lnTo>
                <a:lnTo>
                  <a:pt x="135" y="104"/>
                </a:lnTo>
                <a:lnTo>
                  <a:pt x="137" y="104"/>
                </a:lnTo>
                <a:lnTo>
                  <a:pt x="137" y="103"/>
                </a:lnTo>
                <a:lnTo>
                  <a:pt x="138" y="103"/>
                </a:lnTo>
                <a:lnTo>
                  <a:pt x="137" y="102"/>
                </a:lnTo>
                <a:lnTo>
                  <a:pt x="137" y="101"/>
                </a:lnTo>
                <a:lnTo>
                  <a:pt x="139" y="100"/>
                </a:lnTo>
                <a:lnTo>
                  <a:pt x="139" y="99"/>
                </a:lnTo>
                <a:lnTo>
                  <a:pt x="141" y="98"/>
                </a:lnTo>
                <a:lnTo>
                  <a:pt x="139" y="98"/>
                </a:lnTo>
                <a:lnTo>
                  <a:pt x="141" y="97"/>
                </a:lnTo>
                <a:lnTo>
                  <a:pt x="142" y="96"/>
                </a:lnTo>
                <a:lnTo>
                  <a:pt x="142" y="94"/>
                </a:lnTo>
                <a:lnTo>
                  <a:pt x="143" y="93"/>
                </a:lnTo>
                <a:lnTo>
                  <a:pt x="145" y="93"/>
                </a:lnTo>
                <a:lnTo>
                  <a:pt x="145" y="91"/>
                </a:lnTo>
                <a:lnTo>
                  <a:pt x="146" y="91"/>
                </a:lnTo>
                <a:lnTo>
                  <a:pt x="148" y="90"/>
                </a:lnTo>
                <a:lnTo>
                  <a:pt x="148" y="91"/>
                </a:lnTo>
                <a:lnTo>
                  <a:pt x="149" y="92"/>
                </a:lnTo>
                <a:lnTo>
                  <a:pt x="150" y="91"/>
                </a:lnTo>
                <a:lnTo>
                  <a:pt x="151" y="91"/>
                </a:lnTo>
                <a:lnTo>
                  <a:pt x="151" y="93"/>
                </a:lnTo>
                <a:lnTo>
                  <a:pt x="152" y="93"/>
                </a:lnTo>
                <a:lnTo>
                  <a:pt x="154" y="93"/>
                </a:lnTo>
                <a:lnTo>
                  <a:pt x="154" y="92"/>
                </a:lnTo>
                <a:lnTo>
                  <a:pt x="152" y="92"/>
                </a:lnTo>
                <a:lnTo>
                  <a:pt x="154" y="92"/>
                </a:lnTo>
                <a:lnTo>
                  <a:pt x="152" y="91"/>
                </a:lnTo>
                <a:lnTo>
                  <a:pt x="154" y="91"/>
                </a:lnTo>
                <a:lnTo>
                  <a:pt x="155" y="91"/>
                </a:lnTo>
                <a:lnTo>
                  <a:pt x="155" y="90"/>
                </a:lnTo>
                <a:lnTo>
                  <a:pt x="155" y="88"/>
                </a:lnTo>
                <a:lnTo>
                  <a:pt x="155" y="87"/>
                </a:lnTo>
                <a:lnTo>
                  <a:pt x="155" y="86"/>
                </a:lnTo>
                <a:lnTo>
                  <a:pt x="156" y="87"/>
                </a:lnTo>
                <a:lnTo>
                  <a:pt x="157" y="86"/>
                </a:lnTo>
                <a:lnTo>
                  <a:pt x="158" y="85"/>
                </a:lnTo>
                <a:lnTo>
                  <a:pt x="160" y="85"/>
                </a:lnTo>
                <a:lnTo>
                  <a:pt x="161" y="84"/>
                </a:lnTo>
                <a:lnTo>
                  <a:pt x="160" y="84"/>
                </a:lnTo>
                <a:lnTo>
                  <a:pt x="160" y="83"/>
                </a:lnTo>
                <a:lnTo>
                  <a:pt x="161" y="82"/>
                </a:lnTo>
                <a:lnTo>
                  <a:pt x="161" y="81"/>
                </a:lnTo>
                <a:lnTo>
                  <a:pt x="162" y="81"/>
                </a:lnTo>
                <a:lnTo>
                  <a:pt x="164" y="83"/>
                </a:lnTo>
                <a:lnTo>
                  <a:pt x="164" y="82"/>
                </a:lnTo>
                <a:lnTo>
                  <a:pt x="166" y="81"/>
                </a:lnTo>
                <a:lnTo>
                  <a:pt x="166" y="80"/>
                </a:lnTo>
                <a:lnTo>
                  <a:pt x="164" y="79"/>
                </a:lnTo>
                <a:lnTo>
                  <a:pt x="164" y="78"/>
                </a:lnTo>
                <a:lnTo>
                  <a:pt x="163" y="78"/>
                </a:lnTo>
                <a:lnTo>
                  <a:pt x="164" y="77"/>
                </a:lnTo>
                <a:lnTo>
                  <a:pt x="164" y="76"/>
                </a:lnTo>
                <a:lnTo>
                  <a:pt x="166" y="75"/>
                </a:lnTo>
                <a:lnTo>
                  <a:pt x="166" y="74"/>
                </a:lnTo>
                <a:lnTo>
                  <a:pt x="166" y="73"/>
                </a:lnTo>
                <a:lnTo>
                  <a:pt x="163" y="73"/>
                </a:lnTo>
                <a:lnTo>
                  <a:pt x="164" y="72"/>
                </a:lnTo>
                <a:lnTo>
                  <a:pt x="163" y="71"/>
                </a:lnTo>
                <a:lnTo>
                  <a:pt x="164" y="70"/>
                </a:lnTo>
                <a:lnTo>
                  <a:pt x="162" y="70"/>
                </a:lnTo>
                <a:lnTo>
                  <a:pt x="161" y="70"/>
                </a:lnTo>
                <a:lnTo>
                  <a:pt x="161" y="69"/>
                </a:lnTo>
                <a:lnTo>
                  <a:pt x="160" y="70"/>
                </a:lnTo>
                <a:lnTo>
                  <a:pt x="160" y="69"/>
                </a:lnTo>
                <a:lnTo>
                  <a:pt x="158" y="70"/>
                </a:lnTo>
                <a:lnTo>
                  <a:pt x="158" y="68"/>
                </a:lnTo>
                <a:lnTo>
                  <a:pt x="157" y="68"/>
                </a:lnTo>
                <a:lnTo>
                  <a:pt x="158" y="68"/>
                </a:lnTo>
                <a:lnTo>
                  <a:pt x="158" y="67"/>
                </a:lnTo>
                <a:lnTo>
                  <a:pt x="157" y="66"/>
                </a:lnTo>
                <a:lnTo>
                  <a:pt x="157" y="65"/>
                </a:lnTo>
                <a:lnTo>
                  <a:pt x="158" y="65"/>
                </a:lnTo>
                <a:lnTo>
                  <a:pt x="159" y="63"/>
                </a:lnTo>
                <a:lnTo>
                  <a:pt x="160" y="63"/>
                </a:lnTo>
                <a:lnTo>
                  <a:pt x="161" y="62"/>
                </a:lnTo>
                <a:lnTo>
                  <a:pt x="161" y="61"/>
                </a:lnTo>
                <a:lnTo>
                  <a:pt x="160" y="61"/>
                </a:lnTo>
                <a:lnTo>
                  <a:pt x="158" y="60"/>
                </a:lnTo>
                <a:lnTo>
                  <a:pt x="157" y="60"/>
                </a:lnTo>
                <a:lnTo>
                  <a:pt x="158" y="60"/>
                </a:lnTo>
                <a:lnTo>
                  <a:pt x="158" y="59"/>
                </a:lnTo>
                <a:lnTo>
                  <a:pt x="157" y="59"/>
                </a:lnTo>
                <a:lnTo>
                  <a:pt x="157" y="58"/>
                </a:lnTo>
                <a:lnTo>
                  <a:pt x="156" y="58"/>
                </a:lnTo>
                <a:lnTo>
                  <a:pt x="155" y="55"/>
                </a:lnTo>
                <a:lnTo>
                  <a:pt x="154" y="55"/>
                </a:lnTo>
                <a:lnTo>
                  <a:pt x="151" y="54"/>
                </a:lnTo>
                <a:lnTo>
                  <a:pt x="151" y="55"/>
                </a:lnTo>
                <a:lnTo>
                  <a:pt x="151" y="53"/>
                </a:lnTo>
                <a:lnTo>
                  <a:pt x="151" y="52"/>
                </a:lnTo>
                <a:lnTo>
                  <a:pt x="149" y="52"/>
                </a:lnTo>
                <a:lnTo>
                  <a:pt x="148" y="52"/>
                </a:lnTo>
                <a:lnTo>
                  <a:pt x="146" y="52"/>
                </a:lnTo>
                <a:lnTo>
                  <a:pt x="145" y="52"/>
                </a:lnTo>
                <a:lnTo>
                  <a:pt x="145" y="50"/>
                </a:lnTo>
                <a:lnTo>
                  <a:pt x="144" y="52"/>
                </a:lnTo>
                <a:lnTo>
                  <a:pt x="143" y="51"/>
                </a:lnTo>
                <a:lnTo>
                  <a:pt x="142" y="51"/>
                </a:lnTo>
                <a:lnTo>
                  <a:pt x="142" y="50"/>
                </a:lnTo>
                <a:lnTo>
                  <a:pt x="141" y="50"/>
                </a:lnTo>
                <a:lnTo>
                  <a:pt x="138" y="51"/>
                </a:lnTo>
                <a:lnTo>
                  <a:pt x="136" y="51"/>
                </a:lnTo>
                <a:lnTo>
                  <a:pt x="137" y="50"/>
                </a:lnTo>
                <a:lnTo>
                  <a:pt x="137" y="49"/>
                </a:lnTo>
                <a:lnTo>
                  <a:pt x="136" y="48"/>
                </a:lnTo>
                <a:lnTo>
                  <a:pt x="135" y="47"/>
                </a:lnTo>
                <a:lnTo>
                  <a:pt x="134" y="45"/>
                </a:lnTo>
                <a:lnTo>
                  <a:pt x="135" y="43"/>
                </a:lnTo>
                <a:lnTo>
                  <a:pt x="137" y="42"/>
                </a:lnTo>
                <a:lnTo>
                  <a:pt x="137" y="41"/>
                </a:lnTo>
                <a:lnTo>
                  <a:pt x="138" y="41"/>
                </a:lnTo>
                <a:lnTo>
                  <a:pt x="139" y="40"/>
                </a:lnTo>
                <a:lnTo>
                  <a:pt x="141" y="38"/>
                </a:lnTo>
                <a:lnTo>
                  <a:pt x="138" y="38"/>
                </a:lnTo>
                <a:lnTo>
                  <a:pt x="141" y="36"/>
                </a:lnTo>
                <a:lnTo>
                  <a:pt x="142" y="35"/>
                </a:lnTo>
                <a:lnTo>
                  <a:pt x="142" y="34"/>
                </a:lnTo>
                <a:lnTo>
                  <a:pt x="142" y="33"/>
                </a:lnTo>
                <a:lnTo>
                  <a:pt x="142" y="31"/>
                </a:lnTo>
                <a:lnTo>
                  <a:pt x="143" y="32"/>
                </a:lnTo>
                <a:lnTo>
                  <a:pt x="143" y="30"/>
                </a:lnTo>
                <a:lnTo>
                  <a:pt x="144" y="30"/>
                </a:lnTo>
                <a:lnTo>
                  <a:pt x="145" y="30"/>
                </a:lnTo>
                <a:lnTo>
                  <a:pt x="145" y="28"/>
                </a:lnTo>
                <a:lnTo>
                  <a:pt x="144" y="28"/>
                </a:lnTo>
                <a:lnTo>
                  <a:pt x="145" y="28"/>
                </a:lnTo>
                <a:lnTo>
                  <a:pt x="145" y="27"/>
                </a:lnTo>
                <a:lnTo>
                  <a:pt x="146" y="26"/>
                </a:lnTo>
                <a:lnTo>
                  <a:pt x="145" y="25"/>
                </a:lnTo>
                <a:lnTo>
                  <a:pt x="143" y="25"/>
                </a:lnTo>
                <a:lnTo>
                  <a:pt x="143" y="24"/>
                </a:lnTo>
                <a:lnTo>
                  <a:pt x="142" y="23"/>
                </a:lnTo>
                <a:lnTo>
                  <a:pt x="137" y="23"/>
                </a:lnTo>
                <a:lnTo>
                  <a:pt x="134" y="21"/>
                </a:lnTo>
                <a:lnTo>
                  <a:pt x="133" y="21"/>
                </a:lnTo>
                <a:lnTo>
                  <a:pt x="133" y="17"/>
                </a:lnTo>
                <a:lnTo>
                  <a:pt x="131" y="16"/>
                </a:lnTo>
                <a:lnTo>
                  <a:pt x="128" y="17"/>
                </a:lnTo>
                <a:lnTo>
                  <a:pt x="124" y="17"/>
                </a:lnTo>
                <a:lnTo>
                  <a:pt x="121" y="17"/>
                </a:lnTo>
                <a:lnTo>
                  <a:pt x="119" y="17"/>
                </a:lnTo>
                <a:lnTo>
                  <a:pt x="118" y="17"/>
                </a:lnTo>
                <a:lnTo>
                  <a:pt x="119" y="14"/>
                </a:lnTo>
                <a:lnTo>
                  <a:pt x="119" y="13"/>
                </a:lnTo>
                <a:lnTo>
                  <a:pt x="117" y="13"/>
                </a:lnTo>
                <a:lnTo>
                  <a:pt x="116" y="14"/>
                </a:lnTo>
                <a:lnTo>
                  <a:pt x="113" y="13"/>
                </a:lnTo>
                <a:lnTo>
                  <a:pt x="113" y="11"/>
                </a:lnTo>
                <a:lnTo>
                  <a:pt x="113" y="10"/>
                </a:lnTo>
                <a:lnTo>
                  <a:pt x="112" y="9"/>
                </a:lnTo>
                <a:lnTo>
                  <a:pt x="112" y="8"/>
                </a:lnTo>
                <a:lnTo>
                  <a:pt x="113" y="5"/>
                </a:lnTo>
                <a:lnTo>
                  <a:pt x="112" y="3"/>
                </a:lnTo>
                <a:lnTo>
                  <a:pt x="110" y="3"/>
                </a:lnTo>
                <a:lnTo>
                  <a:pt x="110" y="2"/>
                </a:lnTo>
                <a:lnTo>
                  <a:pt x="110" y="3"/>
                </a:lnTo>
                <a:lnTo>
                  <a:pt x="110" y="5"/>
                </a:lnTo>
                <a:lnTo>
                  <a:pt x="106" y="7"/>
                </a:lnTo>
                <a:lnTo>
                  <a:pt x="105" y="7"/>
                </a:lnTo>
                <a:lnTo>
                  <a:pt x="105" y="6"/>
                </a:lnTo>
                <a:lnTo>
                  <a:pt x="99" y="6"/>
                </a:lnTo>
                <a:lnTo>
                  <a:pt x="98" y="5"/>
                </a:lnTo>
                <a:lnTo>
                  <a:pt x="99" y="5"/>
                </a:lnTo>
                <a:lnTo>
                  <a:pt x="101" y="5"/>
                </a:lnTo>
                <a:lnTo>
                  <a:pt x="100" y="4"/>
                </a:lnTo>
                <a:lnTo>
                  <a:pt x="101" y="3"/>
                </a:lnTo>
                <a:lnTo>
                  <a:pt x="103" y="2"/>
                </a:lnTo>
                <a:lnTo>
                  <a:pt x="101" y="1"/>
                </a:lnTo>
                <a:lnTo>
                  <a:pt x="100" y="0"/>
                </a:lnTo>
                <a:lnTo>
                  <a:pt x="99" y="0"/>
                </a:lnTo>
                <a:lnTo>
                  <a:pt x="98" y="0"/>
                </a:lnTo>
                <a:lnTo>
                  <a:pt x="96" y="2"/>
                </a:lnTo>
                <a:lnTo>
                  <a:pt x="95" y="3"/>
                </a:lnTo>
                <a:lnTo>
                  <a:pt x="94" y="3"/>
                </a:lnTo>
                <a:lnTo>
                  <a:pt x="94" y="5"/>
                </a:lnTo>
                <a:lnTo>
                  <a:pt x="93" y="5"/>
                </a:lnTo>
                <a:lnTo>
                  <a:pt x="90" y="4"/>
                </a:lnTo>
                <a:lnTo>
                  <a:pt x="88" y="5"/>
                </a:lnTo>
                <a:lnTo>
                  <a:pt x="88" y="2"/>
                </a:lnTo>
                <a:lnTo>
                  <a:pt x="90" y="1"/>
                </a:lnTo>
                <a:lnTo>
                  <a:pt x="90" y="0"/>
                </a:lnTo>
                <a:lnTo>
                  <a:pt x="86" y="0"/>
                </a:lnTo>
                <a:lnTo>
                  <a:pt x="82" y="2"/>
                </a:lnTo>
                <a:lnTo>
                  <a:pt x="82" y="5"/>
                </a:lnTo>
                <a:lnTo>
                  <a:pt x="83" y="7"/>
                </a:lnTo>
                <a:lnTo>
                  <a:pt x="81" y="8"/>
                </a:lnTo>
                <a:lnTo>
                  <a:pt x="80" y="7"/>
                </a:lnTo>
                <a:lnTo>
                  <a:pt x="80" y="6"/>
                </a:lnTo>
                <a:lnTo>
                  <a:pt x="75" y="6"/>
                </a:lnTo>
                <a:lnTo>
                  <a:pt x="75" y="7"/>
                </a:lnTo>
                <a:lnTo>
                  <a:pt x="77" y="9"/>
                </a:lnTo>
                <a:lnTo>
                  <a:pt x="77" y="10"/>
                </a:lnTo>
                <a:lnTo>
                  <a:pt x="77" y="11"/>
                </a:lnTo>
                <a:lnTo>
                  <a:pt x="78" y="12"/>
                </a:lnTo>
                <a:lnTo>
                  <a:pt x="79" y="12"/>
                </a:lnTo>
                <a:lnTo>
                  <a:pt x="77" y="14"/>
                </a:lnTo>
                <a:lnTo>
                  <a:pt x="78" y="12"/>
                </a:lnTo>
                <a:lnTo>
                  <a:pt x="77" y="11"/>
                </a:lnTo>
                <a:lnTo>
                  <a:pt x="75" y="8"/>
                </a:lnTo>
                <a:lnTo>
                  <a:pt x="73" y="8"/>
                </a:lnTo>
                <a:lnTo>
                  <a:pt x="71" y="10"/>
                </a:lnTo>
                <a:lnTo>
                  <a:pt x="66" y="14"/>
                </a:lnTo>
                <a:lnTo>
                  <a:pt x="64" y="13"/>
                </a:lnTo>
                <a:lnTo>
                  <a:pt x="62" y="15"/>
                </a:lnTo>
                <a:lnTo>
                  <a:pt x="60" y="15"/>
                </a:lnTo>
                <a:lnTo>
                  <a:pt x="59" y="15"/>
                </a:lnTo>
                <a:lnTo>
                  <a:pt x="58" y="16"/>
                </a:lnTo>
                <a:lnTo>
                  <a:pt x="58" y="15"/>
                </a:lnTo>
                <a:lnTo>
                  <a:pt x="57" y="15"/>
                </a:lnTo>
                <a:lnTo>
                  <a:pt x="54" y="15"/>
                </a:lnTo>
                <a:lnTo>
                  <a:pt x="53" y="14"/>
                </a:lnTo>
                <a:lnTo>
                  <a:pt x="54" y="12"/>
                </a:lnTo>
                <a:lnTo>
                  <a:pt x="53" y="11"/>
                </a:lnTo>
                <a:lnTo>
                  <a:pt x="50" y="10"/>
                </a:lnTo>
                <a:lnTo>
                  <a:pt x="47" y="8"/>
                </a:lnTo>
                <a:lnTo>
                  <a:pt x="46" y="7"/>
                </a:lnTo>
                <a:lnTo>
                  <a:pt x="45" y="7"/>
                </a:lnTo>
                <a:lnTo>
                  <a:pt x="45" y="8"/>
                </a:lnTo>
                <a:lnTo>
                  <a:pt x="44" y="8"/>
                </a:lnTo>
                <a:lnTo>
                  <a:pt x="42" y="9"/>
                </a:lnTo>
                <a:lnTo>
                  <a:pt x="42" y="8"/>
                </a:lnTo>
                <a:lnTo>
                  <a:pt x="42" y="10"/>
                </a:lnTo>
                <a:lnTo>
                  <a:pt x="42" y="12"/>
                </a:lnTo>
                <a:lnTo>
                  <a:pt x="41" y="11"/>
                </a:lnTo>
                <a:lnTo>
                  <a:pt x="39" y="11"/>
                </a:lnTo>
                <a:lnTo>
                  <a:pt x="36" y="10"/>
                </a:lnTo>
                <a:lnTo>
                  <a:pt x="35" y="8"/>
                </a:lnTo>
                <a:lnTo>
                  <a:pt x="35" y="7"/>
                </a:lnTo>
                <a:lnTo>
                  <a:pt x="35" y="6"/>
                </a:lnTo>
                <a:lnTo>
                  <a:pt x="36" y="5"/>
                </a:lnTo>
                <a:lnTo>
                  <a:pt x="35" y="2"/>
                </a:lnTo>
                <a:lnTo>
                  <a:pt x="32" y="4"/>
                </a:lnTo>
                <a:lnTo>
                  <a:pt x="31" y="4"/>
                </a:lnTo>
                <a:lnTo>
                  <a:pt x="24" y="7"/>
                </a:lnTo>
                <a:lnTo>
                  <a:pt x="23" y="7"/>
                </a:lnTo>
                <a:lnTo>
                  <a:pt x="15" y="11"/>
                </a:lnTo>
                <a:lnTo>
                  <a:pt x="8" y="14"/>
                </a:lnTo>
                <a:lnTo>
                  <a:pt x="0" y="17"/>
                </a:lnTo>
                <a:lnTo>
                  <a:pt x="0" y="19"/>
                </a:lnTo>
                <a:lnTo>
                  <a:pt x="0" y="23"/>
                </a:lnTo>
                <a:lnTo>
                  <a:pt x="1" y="24"/>
                </a:lnTo>
                <a:lnTo>
                  <a:pt x="1" y="25"/>
                </a:lnTo>
                <a:lnTo>
                  <a:pt x="2" y="26"/>
                </a:lnTo>
                <a:lnTo>
                  <a:pt x="1" y="28"/>
                </a:lnTo>
                <a:lnTo>
                  <a:pt x="0" y="29"/>
                </a:lnTo>
                <a:lnTo>
                  <a:pt x="1" y="29"/>
                </a:lnTo>
                <a:lnTo>
                  <a:pt x="1" y="30"/>
                </a:lnTo>
                <a:lnTo>
                  <a:pt x="1" y="34"/>
                </a:lnTo>
                <a:lnTo>
                  <a:pt x="1" y="35"/>
                </a:lnTo>
                <a:lnTo>
                  <a:pt x="1" y="36"/>
                </a:lnTo>
                <a:lnTo>
                  <a:pt x="3" y="35"/>
                </a:lnTo>
                <a:lnTo>
                  <a:pt x="3" y="36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7" y="41"/>
                </a:lnTo>
                <a:lnTo>
                  <a:pt x="7" y="42"/>
                </a:lnTo>
                <a:lnTo>
                  <a:pt x="7" y="43"/>
                </a:lnTo>
                <a:lnTo>
                  <a:pt x="9" y="43"/>
                </a:lnTo>
                <a:lnTo>
                  <a:pt x="10" y="44"/>
                </a:lnTo>
                <a:lnTo>
                  <a:pt x="11" y="45"/>
                </a:lnTo>
                <a:lnTo>
                  <a:pt x="14" y="44"/>
                </a:lnTo>
                <a:lnTo>
                  <a:pt x="14" y="43"/>
                </a:lnTo>
                <a:lnTo>
                  <a:pt x="15" y="42"/>
                </a:lnTo>
                <a:lnTo>
                  <a:pt x="18" y="4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77" name="Freeform 233"/>
          <p:cNvSpPr>
            <a:spLocks/>
          </p:cNvSpPr>
          <p:nvPr/>
        </p:nvSpPr>
        <p:spPr bwMode="auto">
          <a:xfrm>
            <a:off x="3989917" y="3929064"/>
            <a:ext cx="2751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0 w 1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17" y="0"/>
                </a:lnTo>
                <a:lnTo>
                  <a:pt x="17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78" name="Line 234"/>
          <p:cNvSpPr>
            <a:spLocks noChangeShapeType="1"/>
          </p:cNvSpPr>
          <p:nvPr/>
        </p:nvSpPr>
        <p:spPr bwMode="auto">
          <a:xfrm>
            <a:off x="3989917" y="3932239"/>
            <a:ext cx="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79" name="Freeform 235"/>
          <p:cNvSpPr>
            <a:spLocks/>
          </p:cNvSpPr>
          <p:nvPr/>
        </p:nvSpPr>
        <p:spPr bwMode="auto">
          <a:xfrm>
            <a:off x="3886730" y="3727450"/>
            <a:ext cx="273447" cy="279400"/>
          </a:xfrm>
          <a:custGeom>
            <a:avLst/>
            <a:gdLst>
              <a:gd name="T0" fmla="*/ 2147483647 w 173"/>
              <a:gd name="T1" fmla="*/ 2147483647 h 176"/>
              <a:gd name="T2" fmla="*/ 2147483647 w 173"/>
              <a:gd name="T3" fmla="*/ 2147483647 h 176"/>
              <a:gd name="T4" fmla="*/ 2147483647 w 173"/>
              <a:gd name="T5" fmla="*/ 2147483647 h 176"/>
              <a:gd name="T6" fmla="*/ 2147483647 w 173"/>
              <a:gd name="T7" fmla="*/ 2147483647 h 176"/>
              <a:gd name="T8" fmla="*/ 2147483647 w 173"/>
              <a:gd name="T9" fmla="*/ 2147483647 h 176"/>
              <a:gd name="T10" fmla="*/ 2147483647 w 173"/>
              <a:gd name="T11" fmla="*/ 2147483647 h 176"/>
              <a:gd name="T12" fmla="*/ 2147483647 w 173"/>
              <a:gd name="T13" fmla="*/ 2147483647 h 176"/>
              <a:gd name="T14" fmla="*/ 2147483647 w 173"/>
              <a:gd name="T15" fmla="*/ 2147483647 h 176"/>
              <a:gd name="T16" fmla="*/ 2147483647 w 173"/>
              <a:gd name="T17" fmla="*/ 2147483647 h 176"/>
              <a:gd name="T18" fmla="*/ 2147483647 w 173"/>
              <a:gd name="T19" fmla="*/ 2147483647 h 176"/>
              <a:gd name="T20" fmla="*/ 2147483647 w 173"/>
              <a:gd name="T21" fmla="*/ 2147483647 h 176"/>
              <a:gd name="T22" fmla="*/ 2147483647 w 173"/>
              <a:gd name="T23" fmla="*/ 0 h 176"/>
              <a:gd name="T24" fmla="*/ 2147483647 w 173"/>
              <a:gd name="T25" fmla="*/ 2147483647 h 176"/>
              <a:gd name="T26" fmla="*/ 2147483647 w 173"/>
              <a:gd name="T27" fmla="*/ 2147483647 h 176"/>
              <a:gd name="T28" fmla="*/ 2147483647 w 173"/>
              <a:gd name="T29" fmla="*/ 2147483647 h 176"/>
              <a:gd name="T30" fmla="*/ 2147483647 w 173"/>
              <a:gd name="T31" fmla="*/ 2147483647 h 176"/>
              <a:gd name="T32" fmla="*/ 2147483647 w 173"/>
              <a:gd name="T33" fmla="*/ 2147483647 h 176"/>
              <a:gd name="T34" fmla="*/ 2147483647 w 173"/>
              <a:gd name="T35" fmla="*/ 2147483647 h 176"/>
              <a:gd name="T36" fmla="*/ 2147483647 w 173"/>
              <a:gd name="T37" fmla="*/ 2147483647 h 176"/>
              <a:gd name="T38" fmla="*/ 2147483647 w 173"/>
              <a:gd name="T39" fmla="*/ 2147483647 h 176"/>
              <a:gd name="T40" fmla="*/ 2147483647 w 173"/>
              <a:gd name="T41" fmla="*/ 2147483647 h 176"/>
              <a:gd name="T42" fmla="*/ 2147483647 w 173"/>
              <a:gd name="T43" fmla="*/ 2147483647 h 176"/>
              <a:gd name="T44" fmla="*/ 2147483647 w 173"/>
              <a:gd name="T45" fmla="*/ 2147483647 h 176"/>
              <a:gd name="T46" fmla="*/ 2147483647 w 173"/>
              <a:gd name="T47" fmla="*/ 2147483647 h 176"/>
              <a:gd name="T48" fmla="*/ 2147483647 w 173"/>
              <a:gd name="T49" fmla="*/ 2147483647 h 176"/>
              <a:gd name="T50" fmla="*/ 2147483647 w 173"/>
              <a:gd name="T51" fmla="*/ 2147483647 h 176"/>
              <a:gd name="T52" fmla="*/ 2147483647 w 173"/>
              <a:gd name="T53" fmla="*/ 2147483647 h 176"/>
              <a:gd name="T54" fmla="*/ 2147483647 w 173"/>
              <a:gd name="T55" fmla="*/ 2147483647 h 176"/>
              <a:gd name="T56" fmla="*/ 2147483647 w 173"/>
              <a:gd name="T57" fmla="*/ 2147483647 h 176"/>
              <a:gd name="T58" fmla="*/ 2147483647 w 173"/>
              <a:gd name="T59" fmla="*/ 2147483647 h 176"/>
              <a:gd name="T60" fmla="*/ 2147483647 w 173"/>
              <a:gd name="T61" fmla="*/ 2147483647 h 176"/>
              <a:gd name="T62" fmla="*/ 2147483647 w 173"/>
              <a:gd name="T63" fmla="*/ 2147483647 h 176"/>
              <a:gd name="T64" fmla="*/ 2147483647 w 173"/>
              <a:gd name="T65" fmla="*/ 2147483647 h 176"/>
              <a:gd name="T66" fmla="*/ 2147483647 w 173"/>
              <a:gd name="T67" fmla="*/ 2147483647 h 176"/>
              <a:gd name="T68" fmla="*/ 2147483647 w 173"/>
              <a:gd name="T69" fmla="*/ 2147483647 h 176"/>
              <a:gd name="T70" fmla="*/ 2147483647 w 173"/>
              <a:gd name="T71" fmla="*/ 2147483647 h 176"/>
              <a:gd name="T72" fmla="*/ 2147483647 w 173"/>
              <a:gd name="T73" fmla="*/ 2147483647 h 176"/>
              <a:gd name="T74" fmla="*/ 2147483647 w 173"/>
              <a:gd name="T75" fmla="*/ 2147483647 h 176"/>
              <a:gd name="T76" fmla="*/ 2147483647 w 173"/>
              <a:gd name="T77" fmla="*/ 2147483647 h 176"/>
              <a:gd name="T78" fmla="*/ 2147483647 w 173"/>
              <a:gd name="T79" fmla="*/ 2147483647 h 176"/>
              <a:gd name="T80" fmla="*/ 2147483647 w 173"/>
              <a:gd name="T81" fmla="*/ 2147483647 h 176"/>
              <a:gd name="T82" fmla="*/ 2147483647 w 173"/>
              <a:gd name="T83" fmla="*/ 2147483647 h 176"/>
              <a:gd name="T84" fmla="*/ 2147483647 w 173"/>
              <a:gd name="T85" fmla="*/ 2147483647 h 176"/>
              <a:gd name="T86" fmla="*/ 2147483647 w 173"/>
              <a:gd name="T87" fmla="*/ 2147483647 h 176"/>
              <a:gd name="T88" fmla="*/ 2147483647 w 173"/>
              <a:gd name="T89" fmla="*/ 2147483647 h 176"/>
              <a:gd name="T90" fmla="*/ 2147483647 w 173"/>
              <a:gd name="T91" fmla="*/ 2147483647 h 176"/>
              <a:gd name="T92" fmla="*/ 2147483647 w 173"/>
              <a:gd name="T93" fmla="*/ 2147483647 h 176"/>
              <a:gd name="T94" fmla="*/ 2147483647 w 173"/>
              <a:gd name="T95" fmla="*/ 2147483647 h 176"/>
              <a:gd name="T96" fmla="*/ 2147483647 w 173"/>
              <a:gd name="T97" fmla="*/ 2147483647 h 176"/>
              <a:gd name="T98" fmla="*/ 2147483647 w 173"/>
              <a:gd name="T99" fmla="*/ 2147483647 h 176"/>
              <a:gd name="T100" fmla="*/ 2147483647 w 173"/>
              <a:gd name="T101" fmla="*/ 2147483647 h 176"/>
              <a:gd name="T102" fmla="*/ 2147483647 w 173"/>
              <a:gd name="T103" fmla="*/ 2147483647 h 176"/>
              <a:gd name="T104" fmla="*/ 2147483647 w 173"/>
              <a:gd name="T105" fmla="*/ 2147483647 h 176"/>
              <a:gd name="T106" fmla="*/ 2147483647 w 173"/>
              <a:gd name="T107" fmla="*/ 2147483647 h 176"/>
              <a:gd name="T108" fmla="*/ 2147483647 w 173"/>
              <a:gd name="T109" fmla="*/ 2147483647 h 176"/>
              <a:gd name="T110" fmla="*/ 2147483647 w 173"/>
              <a:gd name="T111" fmla="*/ 2147483647 h 176"/>
              <a:gd name="T112" fmla="*/ 2147483647 w 173"/>
              <a:gd name="T113" fmla="*/ 2147483647 h 176"/>
              <a:gd name="T114" fmla="*/ 2147483647 w 173"/>
              <a:gd name="T115" fmla="*/ 2147483647 h 176"/>
              <a:gd name="T116" fmla="*/ 2147483647 w 173"/>
              <a:gd name="T117" fmla="*/ 2147483647 h 176"/>
              <a:gd name="T118" fmla="*/ 2147483647 w 173"/>
              <a:gd name="T119" fmla="*/ 2147483647 h 176"/>
              <a:gd name="T120" fmla="*/ 2147483647 w 173"/>
              <a:gd name="T121" fmla="*/ 2147483647 h 176"/>
              <a:gd name="T122" fmla="*/ 2147483647 w 173"/>
              <a:gd name="T123" fmla="*/ 2147483647 h 1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3" h="176">
                <a:moveTo>
                  <a:pt x="90" y="76"/>
                </a:moveTo>
                <a:lnTo>
                  <a:pt x="93" y="76"/>
                </a:lnTo>
                <a:lnTo>
                  <a:pt x="95" y="76"/>
                </a:lnTo>
                <a:lnTo>
                  <a:pt x="96" y="75"/>
                </a:lnTo>
                <a:lnTo>
                  <a:pt x="91" y="76"/>
                </a:lnTo>
                <a:lnTo>
                  <a:pt x="90" y="75"/>
                </a:lnTo>
                <a:lnTo>
                  <a:pt x="86" y="72"/>
                </a:lnTo>
                <a:lnTo>
                  <a:pt x="83" y="70"/>
                </a:lnTo>
                <a:lnTo>
                  <a:pt x="80" y="70"/>
                </a:lnTo>
                <a:lnTo>
                  <a:pt x="80" y="67"/>
                </a:lnTo>
                <a:lnTo>
                  <a:pt x="82" y="66"/>
                </a:lnTo>
                <a:lnTo>
                  <a:pt x="84" y="65"/>
                </a:lnTo>
                <a:lnTo>
                  <a:pt x="93" y="60"/>
                </a:lnTo>
                <a:lnTo>
                  <a:pt x="94" y="58"/>
                </a:lnTo>
                <a:lnTo>
                  <a:pt x="95" y="56"/>
                </a:lnTo>
                <a:lnTo>
                  <a:pt x="91" y="52"/>
                </a:lnTo>
                <a:lnTo>
                  <a:pt x="95" y="56"/>
                </a:lnTo>
                <a:lnTo>
                  <a:pt x="94" y="57"/>
                </a:lnTo>
                <a:lnTo>
                  <a:pt x="94" y="58"/>
                </a:lnTo>
                <a:lnTo>
                  <a:pt x="95" y="57"/>
                </a:lnTo>
                <a:lnTo>
                  <a:pt x="96" y="57"/>
                </a:lnTo>
                <a:lnTo>
                  <a:pt x="100" y="55"/>
                </a:lnTo>
                <a:lnTo>
                  <a:pt x="103" y="54"/>
                </a:lnTo>
                <a:lnTo>
                  <a:pt x="103" y="55"/>
                </a:lnTo>
                <a:lnTo>
                  <a:pt x="108" y="56"/>
                </a:lnTo>
                <a:lnTo>
                  <a:pt x="110" y="56"/>
                </a:lnTo>
                <a:lnTo>
                  <a:pt x="110" y="57"/>
                </a:lnTo>
                <a:lnTo>
                  <a:pt x="112" y="60"/>
                </a:lnTo>
                <a:lnTo>
                  <a:pt x="111" y="62"/>
                </a:lnTo>
                <a:lnTo>
                  <a:pt x="110" y="65"/>
                </a:lnTo>
                <a:lnTo>
                  <a:pt x="107" y="67"/>
                </a:lnTo>
                <a:lnTo>
                  <a:pt x="106" y="67"/>
                </a:lnTo>
                <a:lnTo>
                  <a:pt x="102" y="67"/>
                </a:lnTo>
                <a:lnTo>
                  <a:pt x="100" y="70"/>
                </a:lnTo>
                <a:lnTo>
                  <a:pt x="98" y="69"/>
                </a:lnTo>
                <a:lnTo>
                  <a:pt x="97" y="70"/>
                </a:lnTo>
                <a:lnTo>
                  <a:pt x="97" y="71"/>
                </a:lnTo>
                <a:lnTo>
                  <a:pt x="98" y="71"/>
                </a:lnTo>
                <a:lnTo>
                  <a:pt x="96" y="75"/>
                </a:lnTo>
                <a:lnTo>
                  <a:pt x="97" y="75"/>
                </a:lnTo>
                <a:lnTo>
                  <a:pt x="98" y="72"/>
                </a:lnTo>
                <a:lnTo>
                  <a:pt x="100" y="71"/>
                </a:lnTo>
                <a:lnTo>
                  <a:pt x="100" y="70"/>
                </a:lnTo>
                <a:lnTo>
                  <a:pt x="102" y="70"/>
                </a:lnTo>
                <a:lnTo>
                  <a:pt x="103" y="69"/>
                </a:lnTo>
                <a:lnTo>
                  <a:pt x="104" y="68"/>
                </a:lnTo>
                <a:lnTo>
                  <a:pt x="110" y="65"/>
                </a:lnTo>
                <a:lnTo>
                  <a:pt x="112" y="62"/>
                </a:lnTo>
                <a:lnTo>
                  <a:pt x="112" y="60"/>
                </a:lnTo>
                <a:lnTo>
                  <a:pt x="111" y="57"/>
                </a:lnTo>
                <a:lnTo>
                  <a:pt x="110" y="56"/>
                </a:lnTo>
                <a:lnTo>
                  <a:pt x="111" y="55"/>
                </a:lnTo>
                <a:lnTo>
                  <a:pt x="103" y="54"/>
                </a:lnTo>
                <a:lnTo>
                  <a:pt x="102" y="51"/>
                </a:lnTo>
                <a:lnTo>
                  <a:pt x="101" y="50"/>
                </a:lnTo>
                <a:lnTo>
                  <a:pt x="101" y="44"/>
                </a:lnTo>
                <a:lnTo>
                  <a:pt x="104" y="40"/>
                </a:lnTo>
                <a:lnTo>
                  <a:pt x="107" y="39"/>
                </a:lnTo>
                <a:lnTo>
                  <a:pt x="106" y="39"/>
                </a:lnTo>
                <a:lnTo>
                  <a:pt x="104" y="38"/>
                </a:lnTo>
                <a:lnTo>
                  <a:pt x="103" y="37"/>
                </a:lnTo>
                <a:lnTo>
                  <a:pt x="103" y="38"/>
                </a:lnTo>
                <a:lnTo>
                  <a:pt x="102" y="38"/>
                </a:lnTo>
                <a:lnTo>
                  <a:pt x="101" y="39"/>
                </a:lnTo>
                <a:lnTo>
                  <a:pt x="100" y="39"/>
                </a:lnTo>
                <a:lnTo>
                  <a:pt x="96" y="37"/>
                </a:lnTo>
                <a:lnTo>
                  <a:pt x="95" y="37"/>
                </a:lnTo>
                <a:lnTo>
                  <a:pt x="93" y="35"/>
                </a:lnTo>
                <a:lnTo>
                  <a:pt x="95" y="34"/>
                </a:lnTo>
                <a:lnTo>
                  <a:pt x="95" y="32"/>
                </a:lnTo>
                <a:lnTo>
                  <a:pt x="95" y="31"/>
                </a:lnTo>
                <a:lnTo>
                  <a:pt x="96" y="29"/>
                </a:lnTo>
                <a:lnTo>
                  <a:pt x="95" y="28"/>
                </a:lnTo>
                <a:lnTo>
                  <a:pt x="96" y="26"/>
                </a:lnTo>
                <a:lnTo>
                  <a:pt x="95" y="25"/>
                </a:lnTo>
                <a:lnTo>
                  <a:pt x="94" y="24"/>
                </a:lnTo>
                <a:lnTo>
                  <a:pt x="95" y="23"/>
                </a:lnTo>
                <a:lnTo>
                  <a:pt x="95" y="21"/>
                </a:lnTo>
                <a:lnTo>
                  <a:pt x="94" y="22"/>
                </a:lnTo>
                <a:lnTo>
                  <a:pt x="86" y="26"/>
                </a:lnTo>
                <a:lnTo>
                  <a:pt x="93" y="22"/>
                </a:lnTo>
                <a:lnTo>
                  <a:pt x="94" y="22"/>
                </a:lnTo>
                <a:lnTo>
                  <a:pt x="95" y="21"/>
                </a:lnTo>
                <a:lnTo>
                  <a:pt x="95" y="20"/>
                </a:lnTo>
                <a:lnTo>
                  <a:pt x="96" y="20"/>
                </a:lnTo>
                <a:lnTo>
                  <a:pt x="96" y="17"/>
                </a:lnTo>
                <a:lnTo>
                  <a:pt x="97" y="16"/>
                </a:lnTo>
                <a:lnTo>
                  <a:pt x="99" y="13"/>
                </a:lnTo>
                <a:lnTo>
                  <a:pt x="102" y="11"/>
                </a:lnTo>
                <a:lnTo>
                  <a:pt x="106" y="8"/>
                </a:lnTo>
                <a:lnTo>
                  <a:pt x="110" y="7"/>
                </a:lnTo>
                <a:lnTo>
                  <a:pt x="112" y="5"/>
                </a:lnTo>
                <a:lnTo>
                  <a:pt x="117" y="3"/>
                </a:lnTo>
                <a:lnTo>
                  <a:pt x="120" y="4"/>
                </a:lnTo>
                <a:lnTo>
                  <a:pt x="124" y="3"/>
                </a:lnTo>
                <a:lnTo>
                  <a:pt x="128" y="3"/>
                </a:lnTo>
                <a:lnTo>
                  <a:pt x="129" y="7"/>
                </a:lnTo>
                <a:lnTo>
                  <a:pt x="130" y="7"/>
                </a:lnTo>
                <a:lnTo>
                  <a:pt x="131" y="7"/>
                </a:lnTo>
                <a:lnTo>
                  <a:pt x="130" y="5"/>
                </a:lnTo>
                <a:lnTo>
                  <a:pt x="130" y="4"/>
                </a:lnTo>
                <a:lnTo>
                  <a:pt x="130" y="3"/>
                </a:lnTo>
                <a:lnTo>
                  <a:pt x="133" y="3"/>
                </a:lnTo>
                <a:lnTo>
                  <a:pt x="134" y="4"/>
                </a:lnTo>
                <a:lnTo>
                  <a:pt x="140" y="3"/>
                </a:lnTo>
                <a:lnTo>
                  <a:pt x="146" y="2"/>
                </a:lnTo>
                <a:lnTo>
                  <a:pt x="149" y="1"/>
                </a:lnTo>
                <a:lnTo>
                  <a:pt x="153" y="0"/>
                </a:lnTo>
                <a:lnTo>
                  <a:pt x="155" y="2"/>
                </a:lnTo>
                <a:lnTo>
                  <a:pt x="156" y="2"/>
                </a:lnTo>
                <a:lnTo>
                  <a:pt x="157" y="2"/>
                </a:lnTo>
                <a:lnTo>
                  <a:pt x="159" y="3"/>
                </a:lnTo>
                <a:lnTo>
                  <a:pt x="157" y="4"/>
                </a:lnTo>
                <a:lnTo>
                  <a:pt x="157" y="5"/>
                </a:lnTo>
                <a:lnTo>
                  <a:pt x="159" y="9"/>
                </a:lnTo>
                <a:lnTo>
                  <a:pt x="161" y="10"/>
                </a:lnTo>
                <a:lnTo>
                  <a:pt x="166" y="12"/>
                </a:lnTo>
                <a:lnTo>
                  <a:pt x="166" y="13"/>
                </a:lnTo>
                <a:lnTo>
                  <a:pt x="166" y="14"/>
                </a:lnTo>
                <a:lnTo>
                  <a:pt x="169" y="15"/>
                </a:lnTo>
                <a:lnTo>
                  <a:pt x="170" y="15"/>
                </a:lnTo>
                <a:lnTo>
                  <a:pt x="172" y="15"/>
                </a:lnTo>
                <a:lnTo>
                  <a:pt x="172" y="18"/>
                </a:lnTo>
                <a:lnTo>
                  <a:pt x="172" y="20"/>
                </a:lnTo>
                <a:lnTo>
                  <a:pt x="172" y="21"/>
                </a:lnTo>
                <a:lnTo>
                  <a:pt x="172" y="20"/>
                </a:lnTo>
                <a:lnTo>
                  <a:pt x="170" y="21"/>
                </a:lnTo>
                <a:lnTo>
                  <a:pt x="170" y="22"/>
                </a:lnTo>
                <a:lnTo>
                  <a:pt x="169" y="22"/>
                </a:lnTo>
                <a:lnTo>
                  <a:pt x="169" y="23"/>
                </a:lnTo>
                <a:lnTo>
                  <a:pt x="172" y="25"/>
                </a:lnTo>
                <a:lnTo>
                  <a:pt x="170" y="27"/>
                </a:lnTo>
                <a:lnTo>
                  <a:pt x="172" y="32"/>
                </a:lnTo>
                <a:lnTo>
                  <a:pt x="170" y="32"/>
                </a:lnTo>
                <a:lnTo>
                  <a:pt x="169" y="35"/>
                </a:lnTo>
                <a:lnTo>
                  <a:pt x="164" y="41"/>
                </a:lnTo>
                <a:lnTo>
                  <a:pt x="165" y="42"/>
                </a:lnTo>
                <a:lnTo>
                  <a:pt x="164" y="44"/>
                </a:lnTo>
                <a:lnTo>
                  <a:pt x="163" y="54"/>
                </a:lnTo>
                <a:lnTo>
                  <a:pt x="163" y="55"/>
                </a:lnTo>
                <a:lnTo>
                  <a:pt x="160" y="55"/>
                </a:lnTo>
                <a:lnTo>
                  <a:pt x="157" y="55"/>
                </a:lnTo>
                <a:lnTo>
                  <a:pt x="156" y="54"/>
                </a:lnTo>
                <a:lnTo>
                  <a:pt x="150" y="54"/>
                </a:lnTo>
                <a:lnTo>
                  <a:pt x="148" y="55"/>
                </a:lnTo>
                <a:lnTo>
                  <a:pt x="148" y="56"/>
                </a:lnTo>
                <a:lnTo>
                  <a:pt x="148" y="57"/>
                </a:lnTo>
                <a:lnTo>
                  <a:pt x="150" y="59"/>
                </a:lnTo>
                <a:lnTo>
                  <a:pt x="150" y="60"/>
                </a:lnTo>
                <a:lnTo>
                  <a:pt x="149" y="59"/>
                </a:lnTo>
                <a:lnTo>
                  <a:pt x="149" y="60"/>
                </a:lnTo>
                <a:lnTo>
                  <a:pt x="148" y="60"/>
                </a:lnTo>
                <a:lnTo>
                  <a:pt x="148" y="62"/>
                </a:lnTo>
                <a:lnTo>
                  <a:pt x="148" y="64"/>
                </a:lnTo>
                <a:lnTo>
                  <a:pt x="150" y="65"/>
                </a:lnTo>
                <a:lnTo>
                  <a:pt x="153" y="65"/>
                </a:lnTo>
                <a:lnTo>
                  <a:pt x="157" y="67"/>
                </a:lnTo>
                <a:lnTo>
                  <a:pt x="159" y="67"/>
                </a:lnTo>
                <a:lnTo>
                  <a:pt x="160" y="65"/>
                </a:lnTo>
                <a:lnTo>
                  <a:pt x="161" y="66"/>
                </a:lnTo>
                <a:lnTo>
                  <a:pt x="161" y="67"/>
                </a:lnTo>
                <a:lnTo>
                  <a:pt x="161" y="70"/>
                </a:lnTo>
                <a:lnTo>
                  <a:pt x="162" y="70"/>
                </a:lnTo>
                <a:lnTo>
                  <a:pt x="163" y="73"/>
                </a:lnTo>
                <a:lnTo>
                  <a:pt x="161" y="77"/>
                </a:lnTo>
                <a:lnTo>
                  <a:pt x="161" y="78"/>
                </a:lnTo>
                <a:lnTo>
                  <a:pt x="162" y="80"/>
                </a:lnTo>
                <a:lnTo>
                  <a:pt x="161" y="82"/>
                </a:lnTo>
                <a:lnTo>
                  <a:pt x="159" y="82"/>
                </a:lnTo>
                <a:lnTo>
                  <a:pt x="156" y="85"/>
                </a:lnTo>
                <a:lnTo>
                  <a:pt x="155" y="85"/>
                </a:lnTo>
                <a:lnTo>
                  <a:pt x="154" y="86"/>
                </a:lnTo>
                <a:lnTo>
                  <a:pt x="153" y="88"/>
                </a:lnTo>
                <a:lnTo>
                  <a:pt x="152" y="88"/>
                </a:lnTo>
                <a:lnTo>
                  <a:pt x="149" y="88"/>
                </a:lnTo>
                <a:lnTo>
                  <a:pt x="148" y="90"/>
                </a:lnTo>
                <a:lnTo>
                  <a:pt x="148" y="91"/>
                </a:lnTo>
                <a:lnTo>
                  <a:pt x="146" y="91"/>
                </a:lnTo>
                <a:lnTo>
                  <a:pt x="144" y="93"/>
                </a:lnTo>
                <a:lnTo>
                  <a:pt x="147" y="93"/>
                </a:lnTo>
                <a:lnTo>
                  <a:pt x="151" y="97"/>
                </a:lnTo>
                <a:lnTo>
                  <a:pt x="151" y="99"/>
                </a:lnTo>
                <a:lnTo>
                  <a:pt x="150" y="99"/>
                </a:lnTo>
                <a:lnTo>
                  <a:pt x="149" y="100"/>
                </a:lnTo>
                <a:lnTo>
                  <a:pt x="148" y="102"/>
                </a:lnTo>
                <a:lnTo>
                  <a:pt x="146" y="103"/>
                </a:lnTo>
                <a:lnTo>
                  <a:pt x="144" y="101"/>
                </a:lnTo>
                <a:lnTo>
                  <a:pt x="142" y="102"/>
                </a:lnTo>
                <a:lnTo>
                  <a:pt x="140" y="103"/>
                </a:lnTo>
                <a:lnTo>
                  <a:pt x="139" y="103"/>
                </a:lnTo>
                <a:lnTo>
                  <a:pt x="138" y="103"/>
                </a:lnTo>
                <a:lnTo>
                  <a:pt x="137" y="104"/>
                </a:lnTo>
                <a:lnTo>
                  <a:pt x="135" y="105"/>
                </a:lnTo>
                <a:lnTo>
                  <a:pt x="134" y="104"/>
                </a:lnTo>
                <a:lnTo>
                  <a:pt x="131" y="103"/>
                </a:lnTo>
                <a:lnTo>
                  <a:pt x="131" y="106"/>
                </a:lnTo>
                <a:lnTo>
                  <a:pt x="130" y="105"/>
                </a:lnTo>
                <a:lnTo>
                  <a:pt x="129" y="105"/>
                </a:lnTo>
                <a:lnTo>
                  <a:pt x="127" y="104"/>
                </a:lnTo>
                <a:lnTo>
                  <a:pt x="127" y="103"/>
                </a:lnTo>
                <a:lnTo>
                  <a:pt x="125" y="103"/>
                </a:lnTo>
                <a:lnTo>
                  <a:pt x="124" y="103"/>
                </a:lnTo>
                <a:lnTo>
                  <a:pt x="122" y="100"/>
                </a:lnTo>
                <a:lnTo>
                  <a:pt x="120" y="101"/>
                </a:lnTo>
                <a:lnTo>
                  <a:pt x="122" y="103"/>
                </a:lnTo>
                <a:lnTo>
                  <a:pt x="122" y="105"/>
                </a:lnTo>
                <a:lnTo>
                  <a:pt x="118" y="104"/>
                </a:lnTo>
                <a:lnTo>
                  <a:pt x="116" y="103"/>
                </a:lnTo>
                <a:lnTo>
                  <a:pt x="116" y="104"/>
                </a:lnTo>
                <a:lnTo>
                  <a:pt x="114" y="105"/>
                </a:lnTo>
                <a:lnTo>
                  <a:pt x="113" y="105"/>
                </a:lnTo>
                <a:lnTo>
                  <a:pt x="112" y="106"/>
                </a:lnTo>
                <a:lnTo>
                  <a:pt x="113" y="107"/>
                </a:lnTo>
                <a:lnTo>
                  <a:pt x="113" y="110"/>
                </a:lnTo>
                <a:lnTo>
                  <a:pt x="112" y="110"/>
                </a:lnTo>
                <a:lnTo>
                  <a:pt x="113" y="111"/>
                </a:lnTo>
                <a:lnTo>
                  <a:pt x="115" y="113"/>
                </a:lnTo>
                <a:lnTo>
                  <a:pt x="115" y="115"/>
                </a:lnTo>
                <a:lnTo>
                  <a:pt x="118" y="116"/>
                </a:lnTo>
                <a:lnTo>
                  <a:pt x="116" y="120"/>
                </a:lnTo>
                <a:lnTo>
                  <a:pt x="120" y="123"/>
                </a:lnTo>
                <a:lnTo>
                  <a:pt x="121" y="125"/>
                </a:lnTo>
                <a:lnTo>
                  <a:pt x="122" y="125"/>
                </a:lnTo>
                <a:lnTo>
                  <a:pt x="122" y="129"/>
                </a:lnTo>
                <a:lnTo>
                  <a:pt x="121" y="133"/>
                </a:lnTo>
                <a:lnTo>
                  <a:pt x="122" y="134"/>
                </a:lnTo>
                <a:lnTo>
                  <a:pt x="122" y="135"/>
                </a:lnTo>
                <a:lnTo>
                  <a:pt x="122" y="136"/>
                </a:lnTo>
                <a:lnTo>
                  <a:pt x="118" y="138"/>
                </a:lnTo>
                <a:lnTo>
                  <a:pt x="116" y="142"/>
                </a:lnTo>
                <a:lnTo>
                  <a:pt x="114" y="143"/>
                </a:lnTo>
                <a:lnTo>
                  <a:pt x="115" y="145"/>
                </a:lnTo>
                <a:lnTo>
                  <a:pt x="114" y="145"/>
                </a:lnTo>
                <a:lnTo>
                  <a:pt x="114" y="148"/>
                </a:lnTo>
                <a:lnTo>
                  <a:pt x="115" y="148"/>
                </a:lnTo>
                <a:lnTo>
                  <a:pt x="117" y="147"/>
                </a:lnTo>
                <a:lnTo>
                  <a:pt x="118" y="148"/>
                </a:lnTo>
                <a:lnTo>
                  <a:pt x="117" y="148"/>
                </a:lnTo>
                <a:lnTo>
                  <a:pt x="116" y="148"/>
                </a:lnTo>
                <a:lnTo>
                  <a:pt x="118" y="149"/>
                </a:lnTo>
                <a:lnTo>
                  <a:pt x="117" y="150"/>
                </a:lnTo>
                <a:lnTo>
                  <a:pt x="115" y="151"/>
                </a:lnTo>
                <a:lnTo>
                  <a:pt x="114" y="151"/>
                </a:lnTo>
                <a:lnTo>
                  <a:pt x="113" y="151"/>
                </a:lnTo>
                <a:lnTo>
                  <a:pt x="112" y="153"/>
                </a:lnTo>
                <a:lnTo>
                  <a:pt x="111" y="153"/>
                </a:lnTo>
                <a:lnTo>
                  <a:pt x="110" y="155"/>
                </a:lnTo>
                <a:lnTo>
                  <a:pt x="109" y="156"/>
                </a:lnTo>
                <a:lnTo>
                  <a:pt x="108" y="156"/>
                </a:lnTo>
                <a:lnTo>
                  <a:pt x="107" y="155"/>
                </a:lnTo>
                <a:lnTo>
                  <a:pt x="106" y="155"/>
                </a:lnTo>
                <a:lnTo>
                  <a:pt x="104" y="156"/>
                </a:lnTo>
                <a:lnTo>
                  <a:pt x="106" y="158"/>
                </a:lnTo>
                <a:lnTo>
                  <a:pt x="106" y="159"/>
                </a:lnTo>
                <a:lnTo>
                  <a:pt x="106" y="161"/>
                </a:lnTo>
                <a:lnTo>
                  <a:pt x="107" y="161"/>
                </a:lnTo>
                <a:lnTo>
                  <a:pt x="107" y="160"/>
                </a:lnTo>
                <a:lnTo>
                  <a:pt x="111" y="160"/>
                </a:lnTo>
                <a:lnTo>
                  <a:pt x="110" y="162"/>
                </a:lnTo>
                <a:lnTo>
                  <a:pt x="111" y="163"/>
                </a:lnTo>
                <a:lnTo>
                  <a:pt x="112" y="163"/>
                </a:lnTo>
                <a:lnTo>
                  <a:pt x="112" y="164"/>
                </a:lnTo>
                <a:lnTo>
                  <a:pt x="113" y="165"/>
                </a:lnTo>
                <a:lnTo>
                  <a:pt x="113" y="166"/>
                </a:lnTo>
                <a:lnTo>
                  <a:pt x="113" y="167"/>
                </a:lnTo>
                <a:lnTo>
                  <a:pt x="113" y="169"/>
                </a:lnTo>
                <a:lnTo>
                  <a:pt x="112" y="168"/>
                </a:lnTo>
                <a:lnTo>
                  <a:pt x="110" y="169"/>
                </a:lnTo>
                <a:lnTo>
                  <a:pt x="110" y="171"/>
                </a:lnTo>
                <a:lnTo>
                  <a:pt x="109" y="172"/>
                </a:lnTo>
                <a:lnTo>
                  <a:pt x="109" y="171"/>
                </a:lnTo>
                <a:lnTo>
                  <a:pt x="108" y="172"/>
                </a:lnTo>
                <a:lnTo>
                  <a:pt x="110" y="174"/>
                </a:lnTo>
                <a:lnTo>
                  <a:pt x="110" y="175"/>
                </a:lnTo>
                <a:lnTo>
                  <a:pt x="108" y="175"/>
                </a:lnTo>
                <a:lnTo>
                  <a:pt x="107" y="175"/>
                </a:lnTo>
                <a:lnTo>
                  <a:pt x="104" y="175"/>
                </a:lnTo>
                <a:lnTo>
                  <a:pt x="103" y="175"/>
                </a:lnTo>
                <a:lnTo>
                  <a:pt x="103" y="173"/>
                </a:lnTo>
                <a:lnTo>
                  <a:pt x="102" y="175"/>
                </a:lnTo>
                <a:lnTo>
                  <a:pt x="101" y="174"/>
                </a:lnTo>
                <a:lnTo>
                  <a:pt x="100" y="174"/>
                </a:lnTo>
                <a:lnTo>
                  <a:pt x="100" y="173"/>
                </a:lnTo>
                <a:lnTo>
                  <a:pt x="99" y="173"/>
                </a:lnTo>
                <a:lnTo>
                  <a:pt x="97" y="174"/>
                </a:lnTo>
                <a:lnTo>
                  <a:pt x="95" y="174"/>
                </a:lnTo>
                <a:lnTo>
                  <a:pt x="96" y="172"/>
                </a:lnTo>
                <a:lnTo>
                  <a:pt x="95" y="171"/>
                </a:lnTo>
                <a:lnTo>
                  <a:pt x="94" y="170"/>
                </a:lnTo>
                <a:lnTo>
                  <a:pt x="93" y="168"/>
                </a:lnTo>
                <a:lnTo>
                  <a:pt x="94" y="166"/>
                </a:lnTo>
                <a:lnTo>
                  <a:pt x="96" y="165"/>
                </a:lnTo>
                <a:lnTo>
                  <a:pt x="96" y="164"/>
                </a:lnTo>
                <a:lnTo>
                  <a:pt x="97" y="164"/>
                </a:lnTo>
                <a:lnTo>
                  <a:pt x="98" y="163"/>
                </a:lnTo>
                <a:lnTo>
                  <a:pt x="99" y="161"/>
                </a:lnTo>
                <a:lnTo>
                  <a:pt x="97" y="161"/>
                </a:lnTo>
                <a:lnTo>
                  <a:pt x="99" y="159"/>
                </a:lnTo>
                <a:lnTo>
                  <a:pt x="100" y="157"/>
                </a:lnTo>
                <a:lnTo>
                  <a:pt x="100" y="156"/>
                </a:lnTo>
                <a:lnTo>
                  <a:pt x="100" y="154"/>
                </a:lnTo>
                <a:lnTo>
                  <a:pt x="101" y="155"/>
                </a:lnTo>
                <a:lnTo>
                  <a:pt x="101" y="153"/>
                </a:lnTo>
                <a:lnTo>
                  <a:pt x="102" y="153"/>
                </a:lnTo>
                <a:lnTo>
                  <a:pt x="103" y="153"/>
                </a:lnTo>
                <a:lnTo>
                  <a:pt x="103" y="151"/>
                </a:lnTo>
                <a:lnTo>
                  <a:pt x="102" y="151"/>
                </a:lnTo>
                <a:lnTo>
                  <a:pt x="103" y="151"/>
                </a:lnTo>
                <a:lnTo>
                  <a:pt x="103" y="150"/>
                </a:lnTo>
                <a:lnTo>
                  <a:pt x="104" y="149"/>
                </a:lnTo>
                <a:lnTo>
                  <a:pt x="103" y="148"/>
                </a:lnTo>
                <a:lnTo>
                  <a:pt x="101" y="148"/>
                </a:lnTo>
                <a:lnTo>
                  <a:pt x="101" y="147"/>
                </a:lnTo>
                <a:lnTo>
                  <a:pt x="100" y="146"/>
                </a:lnTo>
                <a:lnTo>
                  <a:pt x="96" y="146"/>
                </a:lnTo>
                <a:lnTo>
                  <a:pt x="93" y="144"/>
                </a:lnTo>
                <a:lnTo>
                  <a:pt x="91" y="144"/>
                </a:lnTo>
                <a:lnTo>
                  <a:pt x="91" y="140"/>
                </a:lnTo>
                <a:lnTo>
                  <a:pt x="89" y="139"/>
                </a:lnTo>
                <a:lnTo>
                  <a:pt x="86" y="140"/>
                </a:lnTo>
                <a:lnTo>
                  <a:pt x="83" y="140"/>
                </a:lnTo>
                <a:lnTo>
                  <a:pt x="80" y="140"/>
                </a:lnTo>
                <a:lnTo>
                  <a:pt x="77" y="140"/>
                </a:lnTo>
                <a:lnTo>
                  <a:pt x="76" y="140"/>
                </a:lnTo>
                <a:lnTo>
                  <a:pt x="77" y="137"/>
                </a:lnTo>
                <a:lnTo>
                  <a:pt x="77" y="136"/>
                </a:lnTo>
                <a:lnTo>
                  <a:pt x="75" y="136"/>
                </a:lnTo>
                <a:lnTo>
                  <a:pt x="74" y="137"/>
                </a:lnTo>
                <a:lnTo>
                  <a:pt x="72" y="136"/>
                </a:lnTo>
                <a:lnTo>
                  <a:pt x="72" y="134"/>
                </a:lnTo>
                <a:lnTo>
                  <a:pt x="72" y="133"/>
                </a:lnTo>
                <a:lnTo>
                  <a:pt x="71" y="132"/>
                </a:lnTo>
                <a:lnTo>
                  <a:pt x="71" y="131"/>
                </a:lnTo>
                <a:lnTo>
                  <a:pt x="72" y="128"/>
                </a:lnTo>
                <a:lnTo>
                  <a:pt x="71" y="126"/>
                </a:lnTo>
                <a:lnTo>
                  <a:pt x="69" y="126"/>
                </a:lnTo>
                <a:lnTo>
                  <a:pt x="69" y="125"/>
                </a:lnTo>
                <a:lnTo>
                  <a:pt x="69" y="126"/>
                </a:lnTo>
                <a:lnTo>
                  <a:pt x="69" y="128"/>
                </a:lnTo>
                <a:lnTo>
                  <a:pt x="64" y="130"/>
                </a:lnTo>
                <a:lnTo>
                  <a:pt x="63" y="130"/>
                </a:lnTo>
                <a:lnTo>
                  <a:pt x="63" y="129"/>
                </a:lnTo>
                <a:lnTo>
                  <a:pt x="58" y="129"/>
                </a:lnTo>
                <a:lnTo>
                  <a:pt x="57" y="128"/>
                </a:lnTo>
                <a:lnTo>
                  <a:pt x="58" y="128"/>
                </a:lnTo>
                <a:lnTo>
                  <a:pt x="60" y="128"/>
                </a:lnTo>
                <a:lnTo>
                  <a:pt x="59" y="127"/>
                </a:lnTo>
                <a:lnTo>
                  <a:pt x="60" y="126"/>
                </a:lnTo>
                <a:lnTo>
                  <a:pt x="61" y="125"/>
                </a:lnTo>
                <a:lnTo>
                  <a:pt x="60" y="124"/>
                </a:lnTo>
                <a:lnTo>
                  <a:pt x="59" y="123"/>
                </a:lnTo>
                <a:lnTo>
                  <a:pt x="58" y="123"/>
                </a:lnTo>
                <a:lnTo>
                  <a:pt x="57" y="123"/>
                </a:lnTo>
                <a:lnTo>
                  <a:pt x="55" y="125"/>
                </a:lnTo>
                <a:lnTo>
                  <a:pt x="54" y="126"/>
                </a:lnTo>
                <a:lnTo>
                  <a:pt x="53" y="126"/>
                </a:lnTo>
                <a:lnTo>
                  <a:pt x="53" y="128"/>
                </a:lnTo>
                <a:lnTo>
                  <a:pt x="51" y="128"/>
                </a:lnTo>
                <a:lnTo>
                  <a:pt x="48" y="127"/>
                </a:lnTo>
                <a:lnTo>
                  <a:pt x="47" y="128"/>
                </a:lnTo>
                <a:lnTo>
                  <a:pt x="47" y="125"/>
                </a:lnTo>
                <a:lnTo>
                  <a:pt x="48" y="124"/>
                </a:lnTo>
                <a:lnTo>
                  <a:pt x="48" y="123"/>
                </a:lnTo>
                <a:lnTo>
                  <a:pt x="45" y="123"/>
                </a:lnTo>
                <a:lnTo>
                  <a:pt x="41" y="125"/>
                </a:lnTo>
                <a:lnTo>
                  <a:pt x="41" y="128"/>
                </a:lnTo>
                <a:lnTo>
                  <a:pt x="42" y="130"/>
                </a:lnTo>
                <a:lnTo>
                  <a:pt x="40" y="131"/>
                </a:lnTo>
                <a:lnTo>
                  <a:pt x="38" y="130"/>
                </a:lnTo>
                <a:lnTo>
                  <a:pt x="38" y="129"/>
                </a:lnTo>
                <a:lnTo>
                  <a:pt x="35" y="129"/>
                </a:lnTo>
                <a:lnTo>
                  <a:pt x="34" y="129"/>
                </a:lnTo>
                <a:lnTo>
                  <a:pt x="34" y="128"/>
                </a:lnTo>
                <a:lnTo>
                  <a:pt x="32" y="127"/>
                </a:lnTo>
                <a:lnTo>
                  <a:pt x="30" y="128"/>
                </a:lnTo>
                <a:lnTo>
                  <a:pt x="25" y="125"/>
                </a:lnTo>
                <a:lnTo>
                  <a:pt x="22" y="122"/>
                </a:lnTo>
                <a:lnTo>
                  <a:pt x="21" y="123"/>
                </a:lnTo>
                <a:lnTo>
                  <a:pt x="18" y="126"/>
                </a:lnTo>
                <a:lnTo>
                  <a:pt x="15" y="126"/>
                </a:lnTo>
                <a:lnTo>
                  <a:pt x="14" y="125"/>
                </a:lnTo>
                <a:lnTo>
                  <a:pt x="12" y="124"/>
                </a:lnTo>
                <a:lnTo>
                  <a:pt x="11" y="124"/>
                </a:lnTo>
                <a:lnTo>
                  <a:pt x="9" y="122"/>
                </a:lnTo>
                <a:lnTo>
                  <a:pt x="10" y="121"/>
                </a:lnTo>
                <a:lnTo>
                  <a:pt x="8" y="121"/>
                </a:lnTo>
                <a:lnTo>
                  <a:pt x="7" y="122"/>
                </a:lnTo>
                <a:lnTo>
                  <a:pt x="4" y="122"/>
                </a:lnTo>
                <a:lnTo>
                  <a:pt x="2" y="120"/>
                </a:lnTo>
                <a:lnTo>
                  <a:pt x="1" y="118"/>
                </a:lnTo>
                <a:lnTo>
                  <a:pt x="0" y="116"/>
                </a:lnTo>
                <a:lnTo>
                  <a:pt x="0" y="115"/>
                </a:lnTo>
                <a:lnTo>
                  <a:pt x="2" y="113"/>
                </a:lnTo>
                <a:lnTo>
                  <a:pt x="6" y="112"/>
                </a:lnTo>
                <a:lnTo>
                  <a:pt x="8" y="113"/>
                </a:lnTo>
                <a:lnTo>
                  <a:pt x="10" y="115"/>
                </a:lnTo>
                <a:lnTo>
                  <a:pt x="10" y="118"/>
                </a:lnTo>
                <a:lnTo>
                  <a:pt x="12" y="118"/>
                </a:lnTo>
                <a:lnTo>
                  <a:pt x="11" y="117"/>
                </a:lnTo>
                <a:lnTo>
                  <a:pt x="12" y="116"/>
                </a:lnTo>
                <a:lnTo>
                  <a:pt x="18" y="117"/>
                </a:lnTo>
                <a:lnTo>
                  <a:pt x="21" y="117"/>
                </a:lnTo>
                <a:lnTo>
                  <a:pt x="21" y="118"/>
                </a:lnTo>
                <a:lnTo>
                  <a:pt x="22" y="118"/>
                </a:lnTo>
                <a:lnTo>
                  <a:pt x="24" y="118"/>
                </a:lnTo>
                <a:lnTo>
                  <a:pt x="25" y="120"/>
                </a:lnTo>
                <a:lnTo>
                  <a:pt x="25" y="122"/>
                </a:lnTo>
                <a:lnTo>
                  <a:pt x="28" y="123"/>
                </a:lnTo>
                <a:lnTo>
                  <a:pt x="30" y="125"/>
                </a:lnTo>
                <a:lnTo>
                  <a:pt x="31" y="125"/>
                </a:lnTo>
                <a:lnTo>
                  <a:pt x="32" y="125"/>
                </a:lnTo>
                <a:lnTo>
                  <a:pt x="34" y="124"/>
                </a:lnTo>
                <a:lnTo>
                  <a:pt x="35" y="125"/>
                </a:lnTo>
                <a:lnTo>
                  <a:pt x="36" y="125"/>
                </a:lnTo>
                <a:lnTo>
                  <a:pt x="37" y="124"/>
                </a:lnTo>
                <a:lnTo>
                  <a:pt x="36" y="122"/>
                </a:lnTo>
                <a:lnTo>
                  <a:pt x="33" y="120"/>
                </a:lnTo>
                <a:lnTo>
                  <a:pt x="31" y="119"/>
                </a:lnTo>
                <a:lnTo>
                  <a:pt x="28" y="118"/>
                </a:lnTo>
                <a:lnTo>
                  <a:pt x="27" y="116"/>
                </a:lnTo>
                <a:lnTo>
                  <a:pt x="24" y="114"/>
                </a:lnTo>
                <a:lnTo>
                  <a:pt x="28" y="113"/>
                </a:lnTo>
                <a:lnTo>
                  <a:pt x="29" y="113"/>
                </a:lnTo>
                <a:lnTo>
                  <a:pt x="31" y="114"/>
                </a:lnTo>
                <a:lnTo>
                  <a:pt x="33" y="113"/>
                </a:lnTo>
                <a:lnTo>
                  <a:pt x="31" y="113"/>
                </a:lnTo>
                <a:lnTo>
                  <a:pt x="30" y="112"/>
                </a:lnTo>
                <a:lnTo>
                  <a:pt x="30" y="111"/>
                </a:lnTo>
                <a:lnTo>
                  <a:pt x="31" y="110"/>
                </a:lnTo>
                <a:lnTo>
                  <a:pt x="32" y="111"/>
                </a:lnTo>
                <a:lnTo>
                  <a:pt x="35" y="113"/>
                </a:lnTo>
                <a:lnTo>
                  <a:pt x="36" y="113"/>
                </a:lnTo>
                <a:lnTo>
                  <a:pt x="41" y="112"/>
                </a:lnTo>
                <a:lnTo>
                  <a:pt x="44" y="110"/>
                </a:lnTo>
                <a:lnTo>
                  <a:pt x="45" y="110"/>
                </a:lnTo>
                <a:lnTo>
                  <a:pt x="49" y="110"/>
                </a:lnTo>
                <a:lnTo>
                  <a:pt x="51" y="110"/>
                </a:lnTo>
                <a:lnTo>
                  <a:pt x="54" y="109"/>
                </a:lnTo>
                <a:lnTo>
                  <a:pt x="57" y="108"/>
                </a:lnTo>
                <a:lnTo>
                  <a:pt x="58" y="108"/>
                </a:lnTo>
                <a:lnTo>
                  <a:pt x="59" y="108"/>
                </a:lnTo>
                <a:lnTo>
                  <a:pt x="59" y="109"/>
                </a:lnTo>
                <a:lnTo>
                  <a:pt x="61" y="108"/>
                </a:lnTo>
                <a:lnTo>
                  <a:pt x="61" y="109"/>
                </a:lnTo>
                <a:lnTo>
                  <a:pt x="61" y="108"/>
                </a:lnTo>
                <a:lnTo>
                  <a:pt x="59" y="108"/>
                </a:lnTo>
                <a:lnTo>
                  <a:pt x="60" y="107"/>
                </a:lnTo>
                <a:lnTo>
                  <a:pt x="59" y="107"/>
                </a:lnTo>
                <a:lnTo>
                  <a:pt x="58" y="108"/>
                </a:lnTo>
                <a:lnTo>
                  <a:pt x="59" y="105"/>
                </a:lnTo>
                <a:lnTo>
                  <a:pt x="59" y="106"/>
                </a:lnTo>
                <a:lnTo>
                  <a:pt x="55" y="108"/>
                </a:lnTo>
                <a:lnTo>
                  <a:pt x="55" y="106"/>
                </a:lnTo>
                <a:lnTo>
                  <a:pt x="55" y="107"/>
                </a:lnTo>
                <a:lnTo>
                  <a:pt x="55" y="108"/>
                </a:lnTo>
                <a:lnTo>
                  <a:pt x="53" y="108"/>
                </a:lnTo>
                <a:lnTo>
                  <a:pt x="51" y="109"/>
                </a:lnTo>
                <a:lnTo>
                  <a:pt x="48" y="109"/>
                </a:lnTo>
                <a:lnTo>
                  <a:pt x="44" y="107"/>
                </a:lnTo>
                <a:lnTo>
                  <a:pt x="42" y="105"/>
                </a:lnTo>
                <a:lnTo>
                  <a:pt x="37" y="103"/>
                </a:lnTo>
                <a:lnTo>
                  <a:pt x="35" y="101"/>
                </a:lnTo>
                <a:lnTo>
                  <a:pt x="34" y="100"/>
                </a:lnTo>
                <a:lnTo>
                  <a:pt x="31" y="99"/>
                </a:lnTo>
                <a:lnTo>
                  <a:pt x="30" y="98"/>
                </a:lnTo>
                <a:lnTo>
                  <a:pt x="29" y="95"/>
                </a:lnTo>
                <a:lnTo>
                  <a:pt x="29" y="93"/>
                </a:lnTo>
                <a:lnTo>
                  <a:pt x="28" y="93"/>
                </a:lnTo>
                <a:lnTo>
                  <a:pt x="29" y="89"/>
                </a:lnTo>
                <a:lnTo>
                  <a:pt x="30" y="89"/>
                </a:lnTo>
                <a:lnTo>
                  <a:pt x="31" y="90"/>
                </a:lnTo>
                <a:lnTo>
                  <a:pt x="34" y="88"/>
                </a:lnTo>
                <a:lnTo>
                  <a:pt x="35" y="88"/>
                </a:lnTo>
                <a:lnTo>
                  <a:pt x="35" y="87"/>
                </a:lnTo>
                <a:lnTo>
                  <a:pt x="37" y="85"/>
                </a:lnTo>
                <a:lnTo>
                  <a:pt x="42" y="81"/>
                </a:lnTo>
                <a:lnTo>
                  <a:pt x="42" y="80"/>
                </a:lnTo>
                <a:lnTo>
                  <a:pt x="46" y="77"/>
                </a:lnTo>
                <a:lnTo>
                  <a:pt x="46" y="76"/>
                </a:lnTo>
                <a:lnTo>
                  <a:pt x="49" y="72"/>
                </a:lnTo>
                <a:lnTo>
                  <a:pt x="51" y="68"/>
                </a:lnTo>
                <a:lnTo>
                  <a:pt x="53" y="67"/>
                </a:lnTo>
                <a:lnTo>
                  <a:pt x="56" y="61"/>
                </a:lnTo>
                <a:lnTo>
                  <a:pt x="56" y="60"/>
                </a:lnTo>
                <a:lnTo>
                  <a:pt x="57" y="59"/>
                </a:lnTo>
                <a:lnTo>
                  <a:pt x="58" y="56"/>
                </a:lnTo>
                <a:lnTo>
                  <a:pt x="59" y="52"/>
                </a:lnTo>
                <a:lnTo>
                  <a:pt x="60" y="47"/>
                </a:lnTo>
                <a:lnTo>
                  <a:pt x="62" y="42"/>
                </a:lnTo>
                <a:lnTo>
                  <a:pt x="62" y="40"/>
                </a:lnTo>
                <a:lnTo>
                  <a:pt x="63" y="38"/>
                </a:lnTo>
                <a:lnTo>
                  <a:pt x="65" y="32"/>
                </a:lnTo>
                <a:lnTo>
                  <a:pt x="65" y="29"/>
                </a:lnTo>
                <a:lnTo>
                  <a:pt x="67" y="28"/>
                </a:lnTo>
                <a:lnTo>
                  <a:pt x="69" y="28"/>
                </a:lnTo>
                <a:lnTo>
                  <a:pt x="70" y="28"/>
                </a:lnTo>
                <a:lnTo>
                  <a:pt x="69" y="29"/>
                </a:lnTo>
                <a:lnTo>
                  <a:pt x="70" y="31"/>
                </a:lnTo>
                <a:lnTo>
                  <a:pt x="72" y="33"/>
                </a:lnTo>
                <a:lnTo>
                  <a:pt x="73" y="33"/>
                </a:lnTo>
                <a:lnTo>
                  <a:pt x="75" y="32"/>
                </a:lnTo>
                <a:lnTo>
                  <a:pt x="76" y="31"/>
                </a:lnTo>
                <a:lnTo>
                  <a:pt x="80" y="31"/>
                </a:lnTo>
                <a:lnTo>
                  <a:pt x="86" y="27"/>
                </a:lnTo>
                <a:lnTo>
                  <a:pt x="80" y="31"/>
                </a:lnTo>
                <a:lnTo>
                  <a:pt x="82" y="35"/>
                </a:lnTo>
                <a:lnTo>
                  <a:pt x="83" y="37"/>
                </a:lnTo>
                <a:lnTo>
                  <a:pt x="82" y="40"/>
                </a:lnTo>
                <a:lnTo>
                  <a:pt x="82" y="42"/>
                </a:lnTo>
                <a:lnTo>
                  <a:pt x="83" y="44"/>
                </a:lnTo>
                <a:lnTo>
                  <a:pt x="84" y="43"/>
                </a:lnTo>
                <a:lnTo>
                  <a:pt x="85" y="43"/>
                </a:lnTo>
                <a:lnTo>
                  <a:pt x="88" y="43"/>
                </a:lnTo>
                <a:lnTo>
                  <a:pt x="89" y="44"/>
                </a:lnTo>
                <a:lnTo>
                  <a:pt x="88" y="45"/>
                </a:lnTo>
                <a:lnTo>
                  <a:pt x="89" y="46"/>
                </a:lnTo>
                <a:lnTo>
                  <a:pt x="88" y="47"/>
                </a:lnTo>
                <a:lnTo>
                  <a:pt x="91" y="51"/>
                </a:lnTo>
                <a:lnTo>
                  <a:pt x="88" y="47"/>
                </a:lnTo>
                <a:lnTo>
                  <a:pt x="86" y="47"/>
                </a:lnTo>
                <a:lnTo>
                  <a:pt x="86" y="50"/>
                </a:lnTo>
                <a:lnTo>
                  <a:pt x="82" y="51"/>
                </a:lnTo>
                <a:lnTo>
                  <a:pt x="81" y="51"/>
                </a:lnTo>
                <a:lnTo>
                  <a:pt x="80" y="50"/>
                </a:lnTo>
                <a:lnTo>
                  <a:pt x="77" y="50"/>
                </a:lnTo>
                <a:lnTo>
                  <a:pt x="76" y="51"/>
                </a:lnTo>
                <a:lnTo>
                  <a:pt x="76" y="54"/>
                </a:lnTo>
                <a:lnTo>
                  <a:pt x="77" y="55"/>
                </a:lnTo>
                <a:lnTo>
                  <a:pt x="78" y="59"/>
                </a:lnTo>
                <a:lnTo>
                  <a:pt x="77" y="60"/>
                </a:lnTo>
                <a:lnTo>
                  <a:pt x="77" y="61"/>
                </a:lnTo>
                <a:lnTo>
                  <a:pt x="76" y="62"/>
                </a:lnTo>
                <a:lnTo>
                  <a:pt x="78" y="63"/>
                </a:lnTo>
                <a:lnTo>
                  <a:pt x="74" y="67"/>
                </a:lnTo>
                <a:lnTo>
                  <a:pt x="72" y="67"/>
                </a:lnTo>
                <a:lnTo>
                  <a:pt x="73" y="69"/>
                </a:lnTo>
                <a:lnTo>
                  <a:pt x="74" y="69"/>
                </a:lnTo>
                <a:lnTo>
                  <a:pt x="75" y="70"/>
                </a:lnTo>
                <a:lnTo>
                  <a:pt x="77" y="70"/>
                </a:lnTo>
                <a:lnTo>
                  <a:pt x="80" y="71"/>
                </a:lnTo>
                <a:lnTo>
                  <a:pt x="80" y="72"/>
                </a:lnTo>
                <a:lnTo>
                  <a:pt x="81" y="72"/>
                </a:lnTo>
                <a:lnTo>
                  <a:pt x="84" y="72"/>
                </a:lnTo>
                <a:lnTo>
                  <a:pt x="86" y="72"/>
                </a:lnTo>
                <a:lnTo>
                  <a:pt x="86" y="74"/>
                </a:lnTo>
                <a:lnTo>
                  <a:pt x="87" y="75"/>
                </a:lnTo>
                <a:lnTo>
                  <a:pt x="89" y="75"/>
                </a:lnTo>
                <a:lnTo>
                  <a:pt x="90" y="76"/>
                </a:lnTo>
                <a:lnTo>
                  <a:pt x="64" y="128"/>
                </a:lnTo>
                <a:lnTo>
                  <a:pt x="65" y="127"/>
                </a:lnTo>
                <a:lnTo>
                  <a:pt x="65" y="128"/>
                </a:lnTo>
                <a:lnTo>
                  <a:pt x="64" y="128"/>
                </a:lnTo>
                <a:lnTo>
                  <a:pt x="90" y="76"/>
                </a:lnTo>
                <a:lnTo>
                  <a:pt x="64" y="129"/>
                </a:lnTo>
                <a:lnTo>
                  <a:pt x="64" y="130"/>
                </a:lnTo>
                <a:lnTo>
                  <a:pt x="64" y="129"/>
                </a:lnTo>
                <a:lnTo>
                  <a:pt x="90" y="76"/>
                </a:lnTo>
                <a:lnTo>
                  <a:pt x="62" y="128"/>
                </a:lnTo>
                <a:lnTo>
                  <a:pt x="90" y="76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80" name="Freeform 236"/>
          <p:cNvSpPr>
            <a:spLocks/>
          </p:cNvSpPr>
          <p:nvPr/>
        </p:nvSpPr>
        <p:spPr bwMode="auto">
          <a:xfrm>
            <a:off x="3886730" y="3727450"/>
            <a:ext cx="273447" cy="279400"/>
          </a:xfrm>
          <a:custGeom>
            <a:avLst/>
            <a:gdLst>
              <a:gd name="T0" fmla="*/ 2147483647 w 173"/>
              <a:gd name="T1" fmla="*/ 2147483647 h 176"/>
              <a:gd name="T2" fmla="*/ 2147483647 w 173"/>
              <a:gd name="T3" fmla="*/ 2147483647 h 176"/>
              <a:gd name="T4" fmla="*/ 2147483647 w 173"/>
              <a:gd name="T5" fmla="*/ 2147483647 h 176"/>
              <a:gd name="T6" fmla="*/ 2147483647 w 173"/>
              <a:gd name="T7" fmla="*/ 2147483647 h 176"/>
              <a:gd name="T8" fmla="*/ 2147483647 w 173"/>
              <a:gd name="T9" fmla="*/ 2147483647 h 176"/>
              <a:gd name="T10" fmla="*/ 2147483647 w 173"/>
              <a:gd name="T11" fmla="*/ 2147483647 h 176"/>
              <a:gd name="T12" fmla="*/ 2147483647 w 173"/>
              <a:gd name="T13" fmla="*/ 2147483647 h 176"/>
              <a:gd name="T14" fmla="*/ 2147483647 w 173"/>
              <a:gd name="T15" fmla="*/ 2147483647 h 176"/>
              <a:gd name="T16" fmla="*/ 2147483647 w 173"/>
              <a:gd name="T17" fmla="*/ 2147483647 h 176"/>
              <a:gd name="T18" fmla="*/ 2147483647 w 173"/>
              <a:gd name="T19" fmla="*/ 2147483647 h 176"/>
              <a:gd name="T20" fmla="*/ 2147483647 w 173"/>
              <a:gd name="T21" fmla="*/ 2147483647 h 176"/>
              <a:gd name="T22" fmla="*/ 2147483647 w 173"/>
              <a:gd name="T23" fmla="*/ 0 h 176"/>
              <a:gd name="T24" fmla="*/ 2147483647 w 173"/>
              <a:gd name="T25" fmla="*/ 2147483647 h 176"/>
              <a:gd name="T26" fmla="*/ 2147483647 w 173"/>
              <a:gd name="T27" fmla="*/ 2147483647 h 176"/>
              <a:gd name="T28" fmla="*/ 2147483647 w 173"/>
              <a:gd name="T29" fmla="*/ 2147483647 h 176"/>
              <a:gd name="T30" fmla="*/ 2147483647 w 173"/>
              <a:gd name="T31" fmla="*/ 2147483647 h 176"/>
              <a:gd name="T32" fmla="*/ 2147483647 w 173"/>
              <a:gd name="T33" fmla="*/ 2147483647 h 176"/>
              <a:gd name="T34" fmla="*/ 2147483647 w 173"/>
              <a:gd name="T35" fmla="*/ 2147483647 h 176"/>
              <a:gd name="T36" fmla="*/ 2147483647 w 173"/>
              <a:gd name="T37" fmla="*/ 2147483647 h 176"/>
              <a:gd name="T38" fmla="*/ 2147483647 w 173"/>
              <a:gd name="T39" fmla="*/ 2147483647 h 176"/>
              <a:gd name="T40" fmla="*/ 2147483647 w 173"/>
              <a:gd name="T41" fmla="*/ 2147483647 h 176"/>
              <a:gd name="T42" fmla="*/ 2147483647 w 173"/>
              <a:gd name="T43" fmla="*/ 2147483647 h 176"/>
              <a:gd name="T44" fmla="*/ 2147483647 w 173"/>
              <a:gd name="T45" fmla="*/ 2147483647 h 176"/>
              <a:gd name="T46" fmla="*/ 2147483647 w 173"/>
              <a:gd name="T47" fmla="*/ 2147483647 h 176"/>
              <a:gd name="T48" fmla="*/ 2147483647 w 173"/>
              <a:gd name="T49" fmla="*/ 2147483647 h 176"/>
              <a:gd name="T50" fmla="*/ 2147483647 w 173"/>
              <a:gd name="T51" fmla="*/ 2147483647 h 176"/>
              <a:gd name="T52" fmla="*/ 2147483647 w 173"/>
              <a:gd name="T53" fmla="*/ 2147483647 h 176"/>
              <a:gd name="T54" fmla="*/ 2147483647 w 173"/>
              <a:gd name="T55" fmla="*/ 2147483647 h 176"/>
              <a:gd name="T56" fmla="*/ 2147483647 w 173"/>
              <a:gd name="T57" fmla="*/ 2147483647 h 176"/>
              <a:gd name="T58" fmla="*/ 2147483647 w 173"/>
              <a:gd name="T59" fmla="*/ 2147483647 h 176"/>
              <a:gd name="T60" fmla="*/ 2147483647 w 173"/>
              <a:gd name="T61" fmla="*/ 2147483647 h 176"/>
              <a:gd name="T62" fmla="*/ 2147483647 w 173"/>
              <a:gd name="T63" fmla="*/ 2147483647 h 176"/>
              <a:gd name="T64" fmla="*/ 2147483647 w 173"/>
              <a:gd name="T65" fmla="*/ 2147483647 h 176"/>
              <a:gd name="T66" fmla="*/ 2147483647 w 173"/>
              <a:gd name="T67" fmla="*/ 2147483647 h 176"/>
              <a:gd name="T68" fmla="*/ 2147483647 w 173"/>
              <a:gd name="T69" fmla="*/ 2147483647 h 176"/>
              <a:gd name="T70" fmla="*/ 2147483647 w 173"/>
              <a:gd name="T71" fmla="*/ 2147483647 h 176"/>
              <a:gd name="T72" fmla="*/ 2147483647 w 173"/>
              <a:gd name="T73" fmla="*/ 2147483647 h 176"/>
              <a:gd name="T74" fmla="*/ 2147483647 w 173"/>
              <a:gd name="T75" fmla="*/ 2147483647 h 176"/>
              <a:gd name="T76" fmla="*/ 2147483647 w 173"/>
              <a:gd name="T77" fmla="*/ 2147483647 h 176"/>
              <a:gd name="T78" fmla="*/ 2147483647 w 173"/>
              <a:gd name="T79" fmla="*/ 2147483647 h 176"/>
              <a:gd name="T80" fmla="*/ 2147483647 w 173"/>
              <a:gd name="T81" fmla="*/ 2147483647 h 176"/>
              <a:gd name="T82" fmla="*/ 2147483647 w 173"/>
              <a:gd name="T83" fmla="*/ 2147483647 h 176"/>
              <a:gd name="T84" fmla="*/ 2147483647 w 173"/>
              <a:gd name="T85" fmla="*/ 2147483647 h 176"/>
              <a:gd name="T86" fmla="*/ 2147483647 w 173"/>
              <a:gd name="T87" fmla="*/ 2147483647 h 176"/>
              <a:gd name="T88" fmla="*/ 2147483647 w 173"/>
              <a:gd name="T89" fmla="*/ 2147483647 h 176"/>
              <a:gd name="T90" fmla="*/ 2147483647 w 173"/>
              <a:gd name="T91" fmla="*/ 2147483647 h 176"/>
              <a:gd name="T92" fmla="*/ 2147483647 w 173"/>
              <a:gd name="T93" fmla="*/ 2147483647 h 176"/>
              <a:gd name="T94" fmla="*/ 2147483647 w 173"/>
              <a:gd name="T95" fmla="*/ 2147483647 h 176"/>
              <a:gd name="T96" fmla="*/ 2147483647 w 173"/>
              <a:gd name="T97" fmla="*/ 2147483647 h 176"/>
              <a:gd name="T98" fmla="*/ 2147483647 w 173"/>
              <a:gd name="T99" fmla="*/ 2147483647 h 176"/>
              <a:gd name="T100" fmla="*/ 2147483647 w 173"/>
              <a:gd name="T101" fmla="*/ 2147483647 h 176"/>
              <a:gd name="T102" fmla="*/ 2147483647 w 173"/>
              <a:gd name="T103" fmla="*/ 2147483647 h 176"/>
              <a:gd name="T104" fmla="*/ 2147483647 w 173"/>
              <a:gd name="T105" fmla="*/ 2147483647 h 176"/>
              <a:gd name="T106" fmla="*/ 2147483647 w 173"/>
              <a:gd name="T107" fmla="*/ 2147483647 h 176"/>
              <a:gd name="T108" fmla="*/ 2147483647 w 173"/>
              <a:gd name="T109" fmla="*/ 2147483647 h 176"/>
              <a:gd name="T110" fmla="*/ 2147483647 w 173"/>
              <a:gd name="T111" fmla="*/ 2147483647 h 176"/>
              <a:gd name="T112" fmla="*/ 2147483647 w 173"/>
              <a:gd name="T113" fmla="*/ 2147483647 h 176"/>
              <a:gd name="T114" fmla="*/ 2147483647 w 173"/>
              <a:gd name="T115" fmla="*/ 2147483647 h 176"/>
              <a:gd name="T116" fmla="*/ 2147483647 w 173"/>
              <a:gd name="T117" fmla="*/ 2147483647 h 176"/>
              <a:gd name="T118" fmla="*/ 2147483647 w 173"/>
              <a:gd name="T119" fmla="*/ 2147483647 h 1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3" h="176">
                <a:moveTo>
                  <a:pt x="90" y="76"/>
                </a:moveTo>
                <a:lnTo>
                  <a:pt x="93" y="76"/>
                </a:lnTo>
                <a:lnTo>
                  <a:pt x="95" y="76"/>
                </a:lnTo>
                <a:lnTo>
                  <a:pt x="96" y="75"/>
                </a:lnTo>
                <a:lnTo>
                  <a:pt x="91" y="76"/>
                </a:lnTo>
                <a:lnTo>
                  <a:pt x="90" y="75"/>
                </a:lnTo>
                <a:lnTo>
                  <a:pt x="86" y="72"/>
                </a:lnTo>
                <a:lnTo>
                  <a:pt x="83" y="70"/>
                </a:lnTo>
                <a:lnTo>
                  <a:pt x="80" y="70"/>
                </a:lnTo>
                <a:lnTo>
                  <a:pt x="80" y="67"/>
                </a:lnTo>
                <a:lnTo>
                  <a:pt x="82" y="66"/>
                </a:lnTo>
                <a:lnTo>
                  <a:pt x="84" y="65"/>
                </a:lnTo>
                <a:lnTo>
                  <a:pt x="93" y="60"/>
                </a:lnTo>
                <a:lnTo>
                  <a:pt x="94" y="58"/>
                </a:lnTo>
                <a:lnTo>
                  <a:pt x="95" y="56"/>
                </a:lnTo>
                <a:lnTo>
                  <a:pt x="91" y="52"/>
                </a:lnTo>
                <a:lnTo>
                  <a:pt x="95" y="56"/>
                </a:lnTo>
                <a:lnTo>
                  <a:pt x="94" y="57"/>
                </a:lnTo>
                <a:lnTo>
                  <a:pt x="94" y="58"/>
                </a:lnTo>
                <a:lnTo>
                  <a:pt x="95" y="57"/>
                </a:lnTo>
                <a:lnTo>
                  <a:pt x="96" y="57"/>
                </a:lnTo>
                <a:lnTo>
                  <a:pt x="100" y="55"/>
                </a:lnTo>
                <a:lnTo>
                  <a:pt x="103" y="54"/>
                </a:lnTo>
                <a:lnTo>
                  <a:pt x="103" y="55"/>
                </a:lnTo>
                <a:lnTo>
                  <a:pt x="108" y="56"/>
                </a:lnTo>
                <a:lnTo>
                  <a:pt x="110" y="56"/>
                </a:lnTo>
                <a:lnTo>
                  <a:pt x="110" y="57"/>
                </a:lnTo>
                <a:lnTo>
                  <a:pt x="112" y="60"/>
                </a:lnTo>
                <a:lnTo>
                  <a:pt x="111" y="62"/>
                </a:lnTo>
                <a:lnTo>
                  <a:pt x="110" y="65"/>
                </a:lnTo>
                <a:lnTo>
                  <a:pt x="107" y="67"/>
                </a:lnTo>
                <a:lnTo>
                  <a:pt x="106" y="67"/>
                </a:lnTo>
                <a:lnTo>
                  <a:pt x="102" y="67"/>
                </a:lnTo>
                <a:lnTo>
                  <a:pt x="100" y="70"/>
                </a:lnTo>
                <a:lnTo>
                  <a:pt x="98" y="69"/>
                </a:lnTo>
                <a:lnTo>
                  <a:pt x="97" y="70"/>
                </a:lnTo>
                <a:lnTo>
                  <a:pt x="97" y="71"/>
                </a:lnTo>
                <a:lnTo>
                  <a:pt x="98" y="71"/>
                </a:lnTo>
                <a:lnTo>
                  <a:pt x="96" y="75"/>
                </a:lnTo>
                <a:lnTo>
                  <a:pt x="97" y="75"/>
                </a:lnTo>
                <a:lnTo>
                  <a:pt x="98" y="72"/>
                </a:lnTo>
                <a:lnTo>
                  <a:pt x="100" y="71"/>
                </a:lnTo>
                <a:lnTo>
                  <a:pt x="100" y="70"/>
                </a:lnTo>
                <a:lnTo>
                  <a:pt x="102" y="70"/>
                </a:lnTo>
                <a:lnTo>
                  <a:pt x="103" y="69"/>
                </a:lnTo>
                <a:lnTo>
                  <a:pt x="104" y="68"/>
                </a:lnTo>
                <a:lnTo>
                  <a:pt x="110" y="65"/>
                </a:lnTo>
                <a:lnTo>
                  <a:pt x="112" y="62"/>
                </a:lnTo>
                <a:lnTo>
                  <a:pt x="112" y="60"/>
                </a:lnTo>
                <a:lnTo>
                  <a:pt x="111" y="57"/>
                </a:lnTo>
                <a:lnTo>
                  <a:pt x="110" y="56"/>
                </a:lnTo>
                <a:lnTo>
                  <a:pt x="111" y="55"/>
                </a:lnTo>
                <a:lnTo>
                  <a:pt x="103" y="54"/>
                </a:lnTo>
                <a:lnTo>
                  <a:pt x="102" y="51"/>
                </a:lnTo>
                <a:lnTo>
                  <a:pt x="101" y="50"/>
                </a:lnTo>
                <a:lnTo>
                  <a:pt x="101" y="44"/>
                </a:lnTo>
                <a:lnTo>
                  <a:pt x="104" y="40"/>
                </a:lnTo>
                <a:lnTo>
                  <a:pt x="107" y="39"/>
                </a:lnTo>
                <a:lnTo>
                  <a:pt x="106" y="39"/>
                </a:lnTo>
                <a:lnTo>
                  <a:pt x="104" y="38"/>
                </a:lnTo>
                <a:lnTo>
                  <a:pt x="103" y="37"/>
                </a:lnTo>
                <a:lnTo>
                  <a:pt x="103" y="38"/>
                </a:lnTo>
                <a:lnTo>
                  <a:pt x="102" y="38"/>
                </a:lnTo>
                <a:lnTo>
                  <a:pt x="101" y="39"/>
                </a:lnTo>
                <a:lnTo>
                  <a:pt x="100" y="39"/>
                </a:lnTo>
                <a:lnTo>
                  <a:pt x="96" y="37"/>
                </a:lnTo>
                <a:lnTo>
                  <a:pt x="95" y="37"/>
                </a:lnTo>
                <a:lnTo>
                  <a:pt x="93" y="35"/>
                </a:lnTo>
                <a:lnTo>
                  <a:pt x="95" y="34"/>
                </a:lnTo>
                <a:lnTo>
                  <a:pt x="95" y="32"/>
                </a:lnTo>
                <a:lnTo>
                  <a:pt x="95" y="31"/>
                </a:lnTo>
                <a:lnTo>
                  <a:pt x="96" y="29"/>
                </a:lnTo>
                <a:lnTo>
                  <a:pt x="95" y="28"/>
                </a:lnTo>
                <a:lnTo>
                  <a:pt x="96" y="26"/>
                </a:lnTo>
                <a:lnTo>
                  <a:pt x="95" y="25"/>
                </a:lnTo>
                <a:lnTo>
                  <a:pt x="94" y="24"/>
                </a:lnTo>
                <a:lnTo>
                  <a:pt x="95" y="23"/>
                </a:lnTo>
                <a:lnTo>
                  <a:pt x="95" y="21"/>
                </a:lnTo>
                <a:lnTo>
                  <a:pt x="94" y="22"/>
                </a:lnTo>
                <a:lnTo>
                  <a:pt x="86" y="26"/>
                </a:lnTo>
                <a:lnTo>
                  <a:pt x="93" y="22"/>
                </a:lnTo>
                <a:lnTo>
                  <a:pt x="94" y="22"/>
                </a:lnTo>
                <a:lnTo>
                  <a:pt x="95" y="21"/>
                </a:lnTo>
                <a:lnTo>
                  <a:pt x="95" y="20"/>
                </a:lnTo>
                <a:lnTo>
                  <a:pt x="96" y="20"/>
                </a:lnTo>
                <a:lnTo>
                  <a:pt x="96" y="17"/>
                </a:lnTo>
                <a:lnTo>
                  <a:pt x="97" y="16"/>
                </a:lnTo>
                <a:lnTo>
                  <a:pt x="99" y="13"/>
                </a:lnTo>
                <a:lnTo>
                  <a:pt x="102" y="11"/>
                </a:lnTo>
                <a:lnTo>
                  <a:pt x="106" y="8"/>
                </a:lnTo>
                <a:lnTo>
                  <a:pt x="110" y="7"/>
                </a:lnTo>
                <a:lnTo>
                  <a:pt x="112" y="5"/>
                </a:lnTo>
                <a:lnTo>
                  <a:pt x="117" y="3"/>
                </a:lnTo>
                <a:lnTo>
                  <a:pt x="120" y="4"/>
                </a:lnTo>
                <a:lnTo>
                  <a:pt x="124" y="3"/>
                </a:lnTo>
                <a:lnTo>
                  <a:pt x="128" y="3"/>
                </a:lnTo>
                <a:lnTo>
                  <a:pt x="129" y="7"/>
                </a:lnTo>
                <a:lnTo>
                  <a:pt x="130" y="7"/>
                </a:lnTo>
                <a:lnTo>
                  <a:pt x="131" y="7"/>
                </a:lnTo>
                <a:lnTo>
                  <a:pt x="130" y="5"/>
                </a:lnTo>
                <a:lnTo>
                  <a:pt x="130" y="4"/>
                </a:lnTo>
                <a:lnTo>
                  <a:pt x="130" y="3"/>
                </a:lnTo>
                <a:lnTo>
                  <a:pt x="133" y="3"/>
                </a:lnTo>
                <a:lnTo>
                  <a:pt x="134" y="4"/>
                </a:lnTo>
                <a:lnTo>
                  <a:pt x="140" y="3"/>
                </a:lnTo>
                <a:lnTo>
                  <a:pt x="146" y="2"/>
                </a:lnTo>
                <a:lnTo>
                  <a:pt x="149" y="1"/>
                </a:lnTo>
                <a:lnTo>
                  <a:pt x="153" y="0"/>
                </a:lnTo>
                <a:lnTo>
                  <a:pt x="155" y="2"/>
                </a:lnTo>
                <a:lnTo>
                  <a:pt x="156" y="2"/>
                </a:lnTo>
                <a:lnTo>
                  <a:pt x="157" y="2"/>
                </a:lnTo>
                <a:lnTo>
                  <a:pt x="159" y="3"/>
                </a:lnTo>
                <a:lnTo>
                  <a:pt x="157" y="4"/>
                </a:lnTo>
                <a:lnTo>
                  <a:pt x="157" y="5"/>
                </a:lnTo>
                <a:lnTo>
                  <a:pt x="159" y="9"/>
                </a:lnTo>
                <a:lnTo>
                  <a:pt x="161" y="10"/>
                </a:lnTo>
                <a:lnTo>
                  <a:pt x="166" y="12"/>
                </a:lnTo>
                <a:lnTo>
                  <a:pt x="166" y="13"/>
                </a:lnTo>
                <a:lnTo>
                  <a:pt x="166" y="14"/>
                </a:lnTo>
                <a:lnTo>
                  <a:pt x="169" y="15"/>
                </a:lnTo>
                <a:lnTo>
                  <a:pt x="170" y="15"/>
                </a:lnTo>
                <a:lnTo>
                  <a:pt x="172" y="15"/>
                </a:lnTo>
                <a:lnTo>
                  <a:pt x="172" y="18"/>
                </a:lnTo>
                <a:lnTo>
                  <a:pt x="172" y="20"/>
                </a:lnTo>
                <a:lnTo>
                  <a:pt x="172" y="21"/>
                </a:lnTo>
                <a:lnTo>
                  <a:pt x="172" y="20"/>
                </a:lnTo>
                <a:lnTo>
                  <a:pt x="170" y="21"/>
                </a:lnTo>
                <a:lnTo>
                  <a:pt x="170" y="22"/>
                </a:lnTo>
                <a:lnTo>
                  <a:pt x="169" y="22"/>
                </a:lnTo>
                <a:lnTo>
                  <a:pt x="169" y="23"/>
                </a:lnTo>
                <a:lnTo>
                  <a:pt x="172" y="25"/>
                </a:lnTo>
                <a:lnTo>
                  <a:pt x="170" y="27"/>
                </a:lnTo>
                <a:lnTo>
                  <a:pt x="172" y="32"/>
                </a:lnTo>
                <a:lnTo>
                  <a:pt x="170" y="32"/>
                </a:lnTo>
                <a:lnTo>
                  <a:pt x="169" y="35"/>
                </a:lnTo>
                <a:lnTo>
                  <a:pt x="164" y="41"/>
                </a:lnTo>
                <a:lnTo>
                  <a:pt x="165" y="42"/>
                </a:lnTo>
                <a:lnTo>
                  <a:pt x="164" y="44"/>
                </a:lnTo>
                <a:lnTo>
                  <a:pt x="163" y="54"/>
                </a:lnTo>
                <a:lnTo>
                  <a:pt x="163" y="55"/>
                </a:lnTo>
                <a:lnTo>
                  <a:pt x="160" y="55"/>
                </a:lnTo>
                <a:lnTo>
                  <a:pt x="157" y="55"/>
                </a:lnTo>
                <a:lnTo>
                  <a:pt x="156" y="54"/>
                </a:lnTo>
                <a:lnTo>
                  <a:pt x="150" y="54"/>
                </a:lnTo>
                <a:lnTo>
                  <a:pt x="148" y="55"/>
                </a:lnTo>
                <a:lnTo>
                  <a:pt x="148" y="56"/>
                </a:lnTo>
                <a:lnTo>
                  <a:pt x="148" y="57"/>
                </a:lnTo>
                <a:lnTo>
                  <a:pt x="150" y="59"/>
                </a:lnTo>
                <a:lnTo>
                  <a:pt x="150" y="60"/>
                </a:lnTo>
                <a:lnTo>
                  <a:pt x="149" y="59"/>
                </a:lnTo>
                <a:lnTo>
                  <a:pt x="149" y="60"/>
                </a:lnTo>
                <a:lnTo>
                  <a:pt x="148" y="60"/>
                </a:lnTo>
                <a:lnTo>
                  <a:pt x="148" y="62"/>
                </a:lnTo>
                <a:lnTo>
                  <a:pt x="148" y="64"/>
                </a:lnTo>
                <a:lnTo>
                  <a:pt x="150" y="65"/>
                </a:lnTo>
                <a:lnTo>
                  <a:pt x="153" y="65"/>
                </a:lnTo>
                <a:lnTo>
                  <a:pt x="157" y="67"/>
                </a:lnTo>
                <a:lnTo>
                  <a:pt x="159" y="67"/>
                </a:lnTo>
                <a:lnTo>
                  <a:pt x="160" y="65"/>
                </a:lnTo>
                <a:lnTo>
                  <a:pt x="161" y="66"/>
                </a:lnTo>
                <a:lnTo>
                  <a:pt x="161" y="67"/>
                </a:lnTo>
                <a:lnTo>
                  <a:pt x="161" y="70"/>
                </a:lnTo>
                <a:lnTo>
                  <a:pt x="162" y="70"/>
                </a:lnTo>
                <a:lnTo>
                  <a:pt x="163" y="73"/>
                </a:lnTo>
                <a:lnTo>
                  <a:pt x="161" y="77"/>
                </a:lnTo>
                <a:lnTo>
                  <a:pt x="161" y="78"/>
                </a:lnTo>
                <a:lnTo>
                  <a:pt x="162" y="80"/>
                </a:lnTo>
                <a:lnTo>
                  <a:pt x="161" y="82"/>
                </a:lnTo>
                <a:lnTo>
                  <a:pt x="159" y="82"/>
                </a:lnTo>
                <a:lnTo>
                  <a:pt x="156" y="85"/>
                </a:lnTo>
                <a:lnTo>
                  <a:pt x="155" y="85"/>
                </a:lnTo>
                <a:lnTo>
                  <a:pt x="154" y="86"/>
                </a:lnTo>
                <a:lnTo>
                  <a:pt x="153" y="88"/>
                </a:lnTo>
                <a:lnTo>
                  <a:pt x="152" y="88"/>
                </a:lnTo>
                <a:lnTo>
                  <a:pt x="149" y="88"/>
                </a:lnTo>
                <a:lnTo>
                  <a:pt x="148" y="90"/>
                </a:lnTo>
                <a:lnTo>
                  <a:pt x="148" y="91"/>
                </a:lnTo>
                <a:lnTo>
                  <a:pt x="146" y="91"/>
                </a:lnTo>
                <a:lnTo>
                  <a:pt x="144" y="93"/>
                </a:lnTo>
                <a:lnTo>
                  <a:pt x="147" y="93"/>
                </a:lnTo>
                <a:lnTo>
                  <a:pt x="151" y="97"/>
                </a:lnTo>
                <a:lnTo>
                  <a:pt x="151" y="99"/>
                </a:lnTo>
                <a:lnTo>
                  <a:pt x="150" y="99"/>
                </a:lnTo>
                <a:lnTo>
                  <a:pt x="149" y="100"/>
                </a:lnTo>
                <a:lnTo>
                  <a:pt x="148" y="102"/>
                </a:lnTo>
                <a:lnTo>
                  <a:pt x="146" y="103"/>
                </a:lnTo>
                <a:lnTo>
                  <a:pt x="144" y="101"/>
                </a:lnTo>
                <a:lnTo>
                  <a:pt x="142" y="102"/>
                </a:lnTo>
                <a:lnTo>
                  <a:pt x="140" y="103"/>
                </a:lnTo>
                <a:lnTo>
                  <a:pt x="139" y="103"/>
                </a:lnTo>
                <a:lnTo>
                  <a:pt x="138" y="103"/>
                </a:lnTo>
                <a:lnTo>
                  <a:pt x="137" y="104"/>
                </a:lnTo>
                <a:lnTo>
                  <a:pt x="135" y="105"/>
                </a:lnTo>
                <a:lnTo>
                  <a:pt x="134" y="104"/>
                </a:lnTo>
                <a:lnTo>
                  <a:pt x="131" y="103"/>
                </a:lnTo>
                <a:lnTo>
                  <a:pt x="131" y="106"/>
                </a:lnTo>
                <a:lnTo>
                  <a:pt x="130" y="105"/>
                </a:lnTo>
                <a:lnTo>
                  <a:pt x="129" y="105"/>
                </a:lnTo>
                <a:lnTo>
                  <a:pt x="127" y="104"/>
                </a:lnTo>
                <a:lnTo>
                  <a:pt x="127" y="103"/>
                </a:lnTo>
                <a:lnTo>
                  <a:pt x="125" y="103"/>
                </a:lnTo>
                <a:lnTo>
                  <a:pt x="124" y="103"/>
                </a:lnTo>
                <a:lnTo>
                  <a:pt x="122" y="100"/>
                </a:lnTo>
                <a:lnTo>
                  <a:pt x="120" y="101"/>
                </a:lnTo>
                <a:lnTo>
                  <a:pt x="122" y="103"/>
                </a:lnTo>
                <a:lnTo>
                  <a:pt x="122" y="105"/>
                </a:lnTo>
                <a:lnTo>
                  <a:pt x="118" y="104"/>
                </a:lnTo>
                <a:lnTo>
                  <a:pt x="116" y="103"/>
                </a:lnTo>
                <a:lnTo>
                  <a:pt x="116" y="104"/>
                </a:lnTo>
                <a:lnTo>
                  <a:pt x="114" y="105"/>
                </a:lnTo>
                <a:lnTo>
                  <a:pt x="113" y="105"/>
                </a:lnTo>
                <a:lnTo>
                  <a:pt x="112" y="106"/>
                </a:lnTo>
                <a:lnTo>
                  <a:pt x="113" y="107"/>
                </a:lnTo>
                <a:lnTo>
                  <a:pt x="113" y="110"/>
                </a:lnTo>
                <a:lnTo>
                  <a:pt x="112" y="110"/>
                </a:lnTo>
                <a:lnTo>
                  <a:pt x="113" y="111"/>
                </a:lnTo>
                <a:lnTo>
                  <a:pt x="115" y="113"/>
                </a:lnTo>
                <a:lnTo>
                  <a:pt x="115" y="115"/>
                </a:lnTo>
                <a:lnTo>
                  <a:pt x="118" y="116"/>
                </a:lnTo>
                <a:lnTo>
                  <a:pt x="116" y="120"/>
                </a:lnTo>
                <a:lnTo>
                  <a:pt x="120" y="123"/>
                </a:lnTo>
                <a:lnTo>
                  <a:pt x="121" y="125"/>
                </a:lnTo>
                <a:lnTo>
                  <a:pt x="122" y="125"/>
                </a:lnTo>
                <a:lnTo>
                  <a:pt x="122" y="129"/>
                </a:lnTo>
                <a:lnTo>
                  <a:pt x="121" y="133"/>
                </a:lnTo>
                <a:lnTo>
                  <a:pt x="122" y="134"/>
                </a:lnTo>
                <a:lnTo>
                  <a:pt x="122" y="135"/>
                </a:lnTo>
                <a:lnTo>
                  <a:pt x="122" y="136"/>
                </a:lnTo>
                <a:lnTo>
                  <a:pt x="118" y="138"/>
                </a:lnTo>
                <a:lnTo>
                  <a:pt x="116" y="142"/>
                </a:lnTo>
                <a:lnTo>
                  <a:pt x="114" y="143"/>
                </a:lnTo>
                <a:lnTo>
                  <a:pt x="115" y="145"/>
                </a:lnTo>
                <a:lnTo>
                  <a:pt x="114" y="145"/>
                </a:lnTo>
                <a:lnTo>
                  <a:pt x="114" y="148"/>
                </a:lnTo>
                <a:lnTo>
                  <a:pt x="115" y="148"/>
                </a:lnTo>
                <a:lnTo>
                  <a:pt x="117" y="147"/>
                </a:lnTo>
                <a:lnTo>
                  <a:pt x="118" y="148"/>
                </a:lnTo>
                <a:lnTo>
                  <a:pt x="117" y="148"/>
                </a:lnTo>
                <a:lnTo>
                  <a:pt x="116" y="148"/>
                </a:lnTo>
                <a:lnTo>
                  <a:pt x="118" y="149"/>
                </a:lnTo>
                <a:lnTo>
                  <a:pt x="117" y="150"/>
                </a:lnTo>
                <a:lnTo>
                  <a:pt x="115" y="151"/>
                </a:lnTo>
                <a:lnTo>
                  <a:pt x="114" y="151"/>
                </a:lnTo>
                <a:lnTo>
                  <a:pt x="113" y="151"/>
                </a:lnTo>
                <a:lnTo>
                  <a:pt x="112" y="153"/>
                </a:lnTo>
                <a:lnTo>
                  <a:pt x="111" y="153"/>
                </a:lnTo>
                <a:lnTo>
                  <a:pt x="110" y="155"/>
                </a:lnTo>
                <a:lnTo>
                  <a:pt x="109" y="156"/>
                </a:lnTo>
                <a:lnTo>
                  <a:pt x="108" y="156"/>
                </a:lnTo>
                <a:lnTo>
                  <a:pt x="107" y="155"/>
                </a:lnTo>
                <a:lnTo>
                  <a:pt x="106" y="155"/>
                </a:lnTo>
                <a:lnTo>
                  <a:pt x="104" y="156"/>
                </a:lnTo>
                <a:lnTo>
                  <a:pt x="106" y="158"/>
                </a:lnTo>
                <a:lnTo>
                  <a:pt x="106" y="159"/>
                </a:lnTo>
                <a:lnTo>
                  <a:pt x="106" y="161"/>
                </a:lnTo>
                <a:lnTo>
                  <a:pt x="107" y="161"/>
                </a:lnTo>
                <a:lnTo>
                  <a:pt x="107" y="160"/>
                </a:lnTo>
                <a:lnTo>
                  <a:pt x="111" y="160"/>
                </a:lnTo>
                <a:lnTo>
                  <a:pt x="110" y="162"/>
                </a:lnTo>
                <a:lnTo>
                  <a:pt x="111" y="163"/>
                </a:lnTo>
                <a:lnTo>
                  <a:pt x="112" y="163"/>
                </a:lnTo>
                <a:lnTo>
                  <a:pt x="112" y="164"/>
                </a:lnTo>
                <a:lnTo>
                  <a:pt x="113" y="165"/>
                </a:lnTo>
                <a:lnTo>
                  <a:pt x="113" y="166"/>
                </a:lnTo>
                <a:lnTo>
                  <a:pt x="113" y="167"/>
                </a:lnTo>
                <a:lnTo>
                  <a:pt x="113" y="169"/>
                </a:lnTo>
                <a:lnTo>
                  <a:pt x="112" y="168"/>
                </a:lnTo>
                <a:lnTo>
                  <a:pt x="110" y="169"/>
                </a:lnTo>
                <a:lnTo>
                  <a:pt x="110" y="171"/>
                </a:lnTo>
                <a:lnTo>
                  <a:pt x="109" y="172"/>
                </a:lnTo>
                <a:lnTo>
                  <a:pt x="109" y="171"/>
                </a:lnTo>
                <a:lnTo>
                  <a:pt x="108" y="172"/>
                </a:lnTo>
                <a:lnTo>
                  <a:pt x="110" y="174"/>
                </a:lnTo>
                <a:lnTo>
                  <a:pt x="110" y="175"/>
                </a:lnTo>
                <a:lnTo>
                  <a:pt x="108" y="175"/>
                </a:lnTo>
                <a:lnTo>
                  <a:pt x="107" y="175"/>
                </a:lnTo>
                <a:lnTo>
                  <a:pt x="104" y="175"/>
                </a:lnTo>
                <a:lnTo>
                  <a:pt x="103" y="175"/>
                </a:lnTo>
                <a:lnTo>
                  <a:pt x="103" y="173"/>
                </a:lnTo>
                <a:lnTo>
                  <a:pt x="102" y="175"/>
                </a:lnTo>
                <a:lnTo>
                  <a:pt x="101" y="174"/>
                </a:lnTo>
                <a:lnTo>
                  <a:pt x="100" y="174"/>
                </a:lnTo>
                <a:lnTo>
                  <a:pt x="100" y="173"/>
                </a:lnTo>
                <a:lnTo>
                  <a:pt x="99" y="173"/>
                </a:lnTo>
                <a:lnTo>
                  <a:pt x="97" y="174"/>
                </a:lnTo>
                <a:lnTo>
                  <a:pt x="95" y="174"/>
                </a:lnTo>
                <a:lnTo>
                  <a:pt x="96" y="172"/>
                </a:lnTo>
                <a:lnTo>
                  <a:pt x="95" y="171"/>
                </a:lnTo>
                <a:lnTo>
                  <a:pt x="94" y="170"/>
                </a:lnTo>
                <a:lnTo>
                  <a:pt x="93" y="168"/>
                </a:lnTo>
                <a:lnTo>
                  <a:pt x="94" y="166"/>
                </a:lnTo>
                <a:lnTo>
                  <a:pt x="96" y="165"/>
                </a:lnTo>
                <a:lnTo>
                  <a:pt x="96" y="164"/>
                </a:lnTo>
                <a:lnTo>
                  <a:pt x="97" y="164"/>
                </a:lnTo>
                <a:lnTo>
                  <a:pt x="98" y="163"/>
                </a:lnTo>
                <a:lnTo>
                  <a:pt x="99" y="161"/>
                </a:lnTo>
                <a:lnTo>
                  <a:pt x="97" y="161"/>
                </a:lnTo>
                <a:lnTo>
                  <a:pt x="99" y="159"/>
                </a:lnTo>
                <a:lnTo>
                  <a:pt x="100" y="157"/>
                </a:lnTo>
                <a:lnTo>
                  <a:pt x="100" y="156"/>
                </a:lnTo>
                <a:lnTo>
                  <a:pt x="100" y="154"/>
                </a:lnTo>
                <a:lnTo>
                  <a:pt x="101" y="155"/>
                </a:lnTo>
                <a:lnTo>
                  <a:pt x="101" y="153"/>
                </a:lnTo>
                <a:lnTo>
                  <a:pt x="102" y="153"/>
                </a:lnTo>
                <a:lnTo>
                  <a:pt x="103" y="153"/>
                </a:lnTo>
                <a:lnTo>
                  <a:pt x="103" y="151"/>
                </a:lnTo>
                <a:lnTo>
                  <a:pt x="102" y="151"/>
                </a:lnTo>
                <a:lnTo>
                  <a:pt x="103" y="151"/>
                </a:lnTo>
                <a:lnTo>
                  <a:pt x="103" y="150"/>
                </a:lnTo>
                <a:lnTo>
                  <a:pt x="104" y="149"/>
                </a:lnTo>
                <a:lnTo>
                  <a:pt x="103" y="148"/>
                </a:lnTo>
                <a:lnTo>
                  <a:pt x="101" y="148"/>
                </a:lnTo>
                <a:lnTo>
                  <a:pt x="101" y="147"/>
                </a:lnTo>
                <a:lnTo>
                  <a:pt x="100" y="146"/>
                </a:lnTo>
                <a:lnTo>
                  <a:pt x="96" y="146"/>
                </a:lnTo>
                <a:lnTo>
                  <a:pt x="93" y="144"/>
                </a:lnTo>
                <a:lnTo>
                  <a:pt x="91" y="144"/>
                </a:lnTo>
                <a:lnTo>
                  <a:pt x="91" y="140"/>
                </a:lnTo>
                <a:lnTo>
                  <a:pt x="89" y="139"/>
                </a:lnTo>
                <a:lnTo>
                  <a:pt x="86" y="140"/>
                </a:lnTo>
                <a:lnTo>
                  <a:pt x="83" y="140"/>
                </a:lnTo>
                <a:lnTo>
                  <a:pt x="80" y="140"/>
                </a:lnTo>
                <a:lnTo>
                  <a:pt x="77" y="140"/>
                </a:lnTo>
                <a:lnTo>
                  <a:pt x="76" y="140"/>
                </a:lnTo>
                <a:lnTo>
                  <a:pt x="77" y="137"/>
                </a:lnTo>
                <a:lnTo>
                  <a:pt x="77" y="136"/>
                </a:lnTo>
                <a:lnTo>
                  <a:pt x="75" y="136"/>
                </a:lnTo>
                <a:lnTo>
                  <a:pt x="74" y="137"/>
                </a:lnTo>
                <a:lnTo>
                  <a:pt x="72" y="136"/>
                </a:lnTo>
                <a:lnTo>
                  <a:pt x="72" y="134"/>
                </a:lnTo>
                <a:lnTo>
                  <a:pt x="72" y="133"/>
                </a:lnTo>
                <a:lnTo>
                  <a:pt x="71" y="132"/>
                </a:lnTo>
                <a:lnTo>
                  <a:pt x="71" y="131"/>
                </a:lnTo>
                <a:lnTo>
                  <a:pt x="72" y="128"/>
                </a:lnTo>
                <a:lnTo>
                  <a:pt x="71" y="126"/>
                </a:lnTo>
                <a:lnTo>
                  <a:pt x="69" y="126"/>
                </a:lnTo>
                <a:lnTo>
                  <a:pt x="69" y="125"/>
                </a:lnTo>
                <a:lnTo>
                  <a:pt x="69" y="126"/>
                </a:lnTo>
                <a:lnTo>
                  <a:pt x="69" y="128"/>
                </a:lnTo>
                <a:lnTo>
                  <a:pt x="64" y="130"/>
                </a:lnTo>
                <a:lnTo>
                  <a:pt x="63" y="130"/>
                </a:lnTo>
                <a:lnTo>
                  <a:pt x="63" y="129"/>
                </a:lnTo>
                <a:lnTo>
                  <a:pt x="58" y="129"/>
                </a:lnTo>
                <a:lnTo>
                  <a:pt x="57" y="128"/>
                </a:lnTo>
                <a:lnTo>
                  <a:pt x="58" y="128"/>
                </a:lnTo>
                <a:lnTo>
                  <a:pt x="60" y="128"/>
                </a:lnTo>
                <a:lnTo>
                  <a:pt x="59" y="127"/>
                </a:lnTo>
                <a:lnTo>
                  <a:pt x="60" y="126"/>
                </a:lnTo>
                <a:lnTo>
                  <a:pt x="61" y="125"/>
                </a:lnTo>
                <a:lnTo>
                  <a:pt x="60" y="124"/>
                </a:lnTo>
                <a:lnTo>
                  <a:pt x="59" y="123"/>
                </a:lnTo>
                <a:lnTo>
                  <a:pt x="58" y="123"/>
                </a:lnTo>
                <a:lnTo>
                  <a:pt x="57" y="123"/>
                </a:lnTo>
                <a:lnTo>
                  <a:pt x="55" y="125"/>
                </a:lnTo>
                <a:lnTo>
                  <a:pt x="54" y="126"/>
                </a:lnTo>
                <a:lnTo>
                  <a:pt x="53" y="126"/>
                </a:lnTo>
                <a:lnTo>
                  <a:pt x="53" y="128"/>
                </a:lnTo>
                <a:lnTo>
                  <a:pt x="51" y="128"/>
                </a:lnTo>
                <a:lnTo>
                  <a:pt x="48" y="127"/>
                </a:lnTo>
                <a:lnTo>
                  <a:pt x="47" y="128"/>
                </a:lnTo>
                <a:lnTo>
                  <a:pt x="47" y="125"/>
                </a:lnTo>
                <a:lnTo>
                  <a:pt x="48" y="124"/>
                </a:lnTo>
                <a:lnTo>
                  <a:pt x="48" y="123"/>
                </a:lnTo>
                <a:lnTo>
                  <a:pt x="45" y="123"/>
                </a:lnTo>
                <a:lnTo>
                  <a:pt x="41" y="125"/>
                </a:lnTo>
                <a:lnTo>
                  <a:pt x="41" y="128"/>
                </a:lnTo>
                <a:lnTo>
                  <a:pt x="42" y="130"/>
                </a:lnTo>
                <a:lnTo>
                  <a:pt x="40" y="131"/>
                </a:lnTo>
                <a:lnTo>
                  <a:pt x="38" y="130"/>
                </a:lnTo>
                <a:lnTo>
                  <a:pt x="38" y="129"/>
                </a:lnTo>
                <a:lnTo>
                  <a:pt x="35" y="129"/>
                </a:lnTo>
                <a:lnTo>
                  <a:pt x="34" y="129"/>
                </a:lnTo>
                <a:lnTo>
                  <a:pt x="34" y="128"/>
                </a:lnTo>
                <a:lnTo>
                  <a:pt x="32" y="127"/>
                </a:lnTo>
                <a:lnTo>
                  <a:pt x="30" y="128"/>
                </a:lnTo>
                <a:lnTo>
                  <a:pt x="25" y="125"/>
                </a:lnTo>
                <a:lnTo>
                  <a:pt x="22" y="122"/>
                </a:lnTo>
                <a:lnTo>
                  <a:pt x="21" y="123"/>
                </a:lnTo>
                <a:lnTo>
                  <a:pt x="18" y="126"/>
                </a:lnTo>
                <a:lnTo>
                  <a:pt x="15" y="126"/>
                </a:lnTo>
                <a:lnTo>
                  <a:pt x="14" y="125"/>
                </a:lnTo>
                <a:lnTo>
                  <a:pt x="12" y="124"/>
                </a:lnTo>
                <a:lnTo>
                  <a:pt x="11" y="124"/>
                </a:lnTo>
                <a:lnTo>
                  <a:pt x="9" y="122"/>
                </a:lnTo>
                <a:lnTo>
                  <a:pt x="10" y="121"/>
                </a:lnTo>
                <a:lnTo>
                  <a:pt x="8" y="121"/>
                </a:lnTo>
                <a:lnTo>
                  <a:pt x="7" y="122"/>
                </a:lnTo>
                <a:lnTo>
                  <a:pt x="4" y="122"/>
                </a:lnTo>
                <a:lnTo>
                  <a:pt x="2" y="120"/>
                </a:lnTo>
                <a:lnTo>
                  <a:pt x="1" y="118"/>
                </a:lnTo>
                <a:lnTo>
                  <a:pt x="0" y="116"/>
                </a:lnTo>
                <a:lnTo>
                  <a:pt x="0" y="115"/>
                </a:lnTo>
                <a:lnTo>
                  <a:pt x="2" y="113"/>
                </a:lnTo>
                <a:lnTo>
                  <a:pt x="6" y="112"/>
                </a:lnTo>
                <a:lnTo>
                  <a:pt x="8" y="113"/>
                </a:lnTo>
                <a:lnTo>
                  <a:pt x="10" y="115"/>
                </a:lnTo>
                <a:lnTo>
                  <a:pt x="10" y="118"/>
                </a:lnTo>
                <a:lnTo>
                  <a:pt x="12" y="118"/>
                </a:lnTo>
                <a:lnTo>
                  <a:pt x="11" y="117"/>
                </a:lnTo>
                <a:lnTo>
                  <a:pt x="12" y="116"/>
                </a:lnTo>
                <a:lnTo>
                  <a:pt x="18" y="117"/>
                </a:lnTo>
                <a:lnTo>
                  <a:pt x="21" y="117"/>
                </a:lnTo>
                <a:lnTo>
                  <a:pt x="21" y="118"/>
                </a:lnTo>
                <a:lnTo>
                  <a:pt x="22" y="118"/>
                </a:lnTo>
                <a:lnTo>
                  <a:pt x="24" y="118"/>
                </a:lnTo>
                <a:lnTo>
                  <a:pt x="25" y="120"/>
                </a:lnTo>
                <a:lnTo>
                  <a:pt x="25" y="122"/>
                </a:lnTo>
                <a:lnTo>
                  <a:pt x="28" y="123"/>
                </a:lnTo>
                <a:lnTo>
                  <a:pt x="30" y="125"/>
                </a:lnTo>
                <a:lnTo>
                  <a:pt x="31" y="125"/>
                </a:lnTo>
                <a:lnTo>
                  <a:pt x="32" y="125"/>
                </a:lnTo>
                <a:lnTo>
                  <a:pt x="34" y="124"/>
                </a:lnTo>
                <a:lnTo>
                  <a:pt x="35" y="125"/>
                </a:lnTo>
                <a:lnTo>
                  <a:pt x="36" y="125"/>
                </a:lnTo>
                <a:lnTo>
                  <a:pt x="37" y="124"/>
                </a:lnTo>
                <a:lnTo>
                  <a:pt x="36" y="122"/>
                </a:lnTo>
                <a:lnTo>
                  <a:pt x="33" y="120"/>
                </a:lnTo>
                <a:lnTo>
                  <a:pt x="31" y="119"/>
                </a:lnTo>
                <a:lnTo>
                  <a:pt x="28" y="118"/>
                </a:lnTo>
                <a:lnTo>
                  <a:pt x="27" y="116"/>
                </a:lnTo>
                <a:lnTo>
                  <a:pt x="24" y="114"/>
                </a:lnTo>
                <a:lnTo>
                  <a:pt x="28" y="113"/>
                </a:lnTo>
                <a:lnTo>
                  <a:pt x="29" y="113"/>
                </a:lnTo>
                <a:lnTo>
                  <a:pt x="31" y="114"/>
                </a:lnTo>
                <a:lnTo>
                  <a:pt x="33" y="113"/>
                </a:lnTo>
                <a:lnTo>
                  <a:pt x="31" y="113"/>
                </a:lnTo>
                <a:lnTo>
                  <a:pt x="30" y="112"/>
                </a:lnTo>
                <a:lnTo>
                  <a:pt x="30" y="111"/>
                </a:lnTo>
                <a:lnTo>
                  <a:pt x="31" y="110"/>
                </a:lnTo>
                <a:lnTo>
                  <a:pt x="32" y="111"/>
                </a:lnTo>
                <a:lnTo>
                  <a:pt x="35" y="113"/>
                </a:lnTo>
                <a:lnTo>
                  <a:pt x="36" y="113"/>
                </a:lnTo>
                <a:lnTo>
                  <a:pt x="41" y="112"/>
                </a:lnTo>
                <a:lnTo>
                  <a:pt x="44" y="110"/>
                </a:lnTo>
                <a:lnTo>
                  <a:pt x="45" y="110"/>
                </a:lnTo>
                <a:lnTo>
                  <a:pt x="49" y="110"/>
                </a:lnTo>
                <a:lnTo>
                  <a:pt x="51" y="110"/>
                </a:lnTo>
                <a:lnTo>
                  <a:pt x="54" y="109"/>
                </a:lnTo>
                <a:lnTo>
                  <a:pt x="57" y="108"/>
                </a:lnTo>
                <a:lnTo>
                  <a:pt x="58" y="108"/>
                </a:lnTo>
                <a:lnTo>
                  <a:pt x="59" y="108"/>
                </a:lnTo>
                <a:lnTo>
                  <a:pt x="59" y="109"/>
                </a:lnTo>
                <a:lnTo>
                  <a:pt x="61" y="108"/>
                </a:lnTo>
                <a:lnTo>
                  <a:pt x="61" y="109"/>
                </a:lnTo>
                <a:lnTo>
                  <a:pt x="61" y="108"/>
                </a:lnTo>
                <a:lnTo>
                  <a:pt x="59" y="108"/>
                </a:lnTo>
                <a:lnTo>
                  <a:pt x="60" y="107"/>
                </a:lnTo>
                <a:lnTo>
                  <a:pt x="59" y="107"/>
                </a:lnTo>
                <a:lnTo>
                  <a:pt x="58" y="108"/>
                </a:lnTo>
                <a:lnTo>
                  <a:pt x="59" y="105"/>
                </a:lnTo>
                <a:lnTo>
                  <a:pt x="59" y="106"/>
                </a:lnTo>
                <a:lnTo>
                  <a:pt x="55" y="108"/>
                </a:lnTo>
                <a:lnTo>
                  <a:pt x="55" y="106"/>
                </a:lnTo>
                <a:lnTo>
                  <a:pt x="55" y="107"/>
                </a:lnTo>
                <a:lnTo>
                  <a:pt x="55" y="108"/>
                </a:lnTo>
                <a:lnTo>
                  <a:pt x="53" y="108"/>
                </a:lnTo>
                <a:lnTo>
                  <a:pt x="51" y="109"/>
                </a:lnTo>
                <a:lnTo>
                  <a:pt x="48" y="109"/>
                </a:lnTo>
                <a:lnTo>
                  <a:pt x="44" y="107"/>
                </a:lnTo>
                <a:lnTo>
                  <a:pt x="42" y="105"/>
                </a:lnTo>
                <a:lnTo>
                  <a:pt x="37" y="103"/>
                </a:lnTo>
                <a:lnTo>
                  <a:pt x="35" y="101"/>
                </a:lnTo>
                <a:lnTo>
                  <a:pt x="34" y="100"/>
                </a:lnTo>
                <a:lnTo>
                  <a:pt x="31" y="99"/>
                </a:lnTo>
                <a:lnTo>
                  <a:pt x="30" y="98"/>
                </a:lnTo>
                <a:lnTo>
                  <a:pt x="29" y="95"/>
                </a:lnTo>
                <a:lnTo>
                  <a:pt x="29" y="93"/>
                </a:lnTo>
                <a:lnTo>
                  <a:pt x="28" y="93"/>
                </a:lnTo>
                <a:lnTo>
                  <a:pt x="29" y="89"/>
                </a:lnTo>
                <a:lnTo>
                  <a:pt x="30" y="89"/>
                </a:lnTo>
                <a:lnTo>
                  <a:pt x="31" y="90"/>
                </a:lnTo>
                <a:lnTo>
                  <a:pt x="34" y="88"/>
                </a:lnTo>
                <a:lnTo>
                  <a:pt x="35" y="88"/>
                </a:lnTo>
                <a:lnTo>
                  <a:pt x="35" y="87"/>
                </a:lnTo>
                <a:lnTo>
                  <a:pt x="37" y="85"/>
                </a:lnTo>
                <a:lnTo>
                  <a:pt x="42" y="81"/>
                </a:lnTo>
                <a:lnTo>
                  <a:pt x="42" y="80"/>
                </a:lnTo>
                <a:lnTo>
                  <a:pt x="46" y="77"/>
                </a:lnTo>
                <a:lnTo>
                  <a:pt x="46" y="76"/>
                </a:lnTo>
                <a:lnTo>
                  <a:pt x="49" y="72"/>
                </a:lnTo>
                <a:lnTo>
                  <a:pt x="51" y="68"/>
                </a:lnTo>
                <a:lnTo>
                  <a:pt x="53" y="67"/>
                </a:lnTo>
                <a:lnTo>
                  <a:pt x="56" y="61"/>
                </a:lnTo>
                <a:lnTo>
                  <a:pt x="56" y="60"/>
                </a:lnTo>
                <a:lnTo>
                  <a:pt x="57" y="59"/>
                </a:lnTo>
                <a:lnTo>
                  <a:pt x="58" y="56"/>
                </a:lnTo>
                <a:lnTo>
                  <a:pt x="59" y="52"/>
                </a:lnTo>
                <a:lnTo>
                  <a:pt x="60" y="47"/>
                </a:lnTo>
                <a:lnTo>
                  <a:pt x="62" y="42"/>
                </a:lnTo>
                <a:lnTo>
                  <a:pt x="62" y="40"/>
                </a:lnTo>
                <a:lnTo>
                  <a:pt x="63" y="38"/>
                </a:lnTo>
                <a:lnTo>
                  <a:pt x="65" y="32"/>
                </a:lnTo>
                <a:lnTo>
                  <a:pt x="65" y="29"/>
                </a:lnTo>
                <a:lnTo>
                  <a:pt x="67" y="28"/>
                </a:lnTo>
                <a:lnTo>
                  <a:pt x="69" y="28"/>
                </a:lnTo>
                <a:lnTo>
                  <a:pt x="70" y="28"/>
                </a:lnTo>
                <a:lnTo>
                  <a:pt x="69" y="29"/>
                </a:lnTo>
                <a:lnTo>
                  <a:pt x="70" y="31"/>
                </a:lnTo>
                <a:lnTo>
                  <a:pt x="72" y="33"/>
                </a:lnTo>
                <a:lnTo>
                  <a:pt x="73" y="33"/>
                </a:lnTo>
                <a:lnTo>
                  <a:pt x="75" y="32"/>
                </a:lnTo>
                <a:lnTo>
                  <a:pt x="76" y="31"/>
                </a:lnTo>
                <a:lnTo>
                  <a:pt x="80" y="31"/>
                </a:lnTo>
                <a:lnTo>
                  <a:pt x="86" y="27"/>
                </a:lnTo>
                <a:lnTo>
                  <a:pt x="80" y="31"/>
                </a:lnTo>
                <a:lnTo>
                  <a:pt x="82" y="35"/>
                </a:lnTo>
                <a:lnTo>
                  <a:pt x="83" y="37"/>
                </a:lnTo>
                <a:lnTo>
                  <a:pt x="82" y="40"/>
                </a:lnTo>
                <a:lnTo>
                  <a:pt x="82" y="42"/>
                </a:lnTo>
                <a:lnTo>
                  <a:pt x="83" y="44"/>
                </a:lnTo>
                <a:lnTo>
                  <a:pt x="84" y="43"/>
                </a:lnTo>
                <a:lnTo>
                  <a:pt x="85" y="43"/>
                </a:lnTo>
                <a:lnTo>
                  <a:pt x="88" y="43"/>
                </a:lnTo>
                <a:lnTo>
                  <a:pt x="89" y="44"/>
                </a:lnTo>
                <a:lnTo>
                  <a:pt x="88" y="45"/>
                </a:lnTo>
                <a:lnTo>
                  <a:pt x="89" y="46"/>
                </a:lnTo>
                <a:lnTo>
                  <a:pt x="88" y="47"/>
                </a:lnTo>
                <a:lnTo>
                  <a:pt x="91" y="51"/>
                </a:lnTo>
                <a:lnTo>
                  <a:pt x="88" y="47"/>
                </a:lnTo>
                <a:lnTo>
                  <a:pt x="86" y="47"/>
                </a:lnTo>
                <a:lnTo>
                  <a:pt x="86" y="50"/>
                </a:lnTo>
                <a:lnTo>
                  <a:pt x="82" y="51"/>
                </a:lnTo>
                <a:lnTo>
                  <a:pt x="81" y="51"/>
                </a:lnTo>
                <a:lnTo>
                  <a:pt x="80" y="50"/>
                </a:lnTo>
                <a:lnTo>
                  <a:pt x="77" y="50"/>
                </a:lnTo>
                <a:lnTo>
                  <a:pt x="76" y="51"/>
                </a:lnTo>
                <a:lnTo>
                  <a:pt x="76" y="54"/>
                </a:lnTo>
                <a:lnTo>
                  <a:pt x="77" y="55"/>
                </a:lnTo>
                <a:lnTo>
                  <a:pt x="78" y="59"/>
                </a:lnTo>
                <a:lnTo>
                  <a:pt x="77" y="60"/>
                </a:lnTo>
                <a:lnTo>
                  <a:pt x="77" y="61"/>
                </a:lnTo>
                <a:lnTo>
                  <a:pt x="76" y="62"/>
                </a:lnTo>
                <a:lnTo>
                  <a:pt x="78" y="63"/>
                </a:lnTo>
                <a:lnTo>
                  <a:pt x="74" y="67"/>
                </a:lnTo>
                <a:lnTo>
                  <a:pt x="72" y="67"/>
                </a:lnTo>
                <a:lnTo>
                  <a:pt x="73" y="69"/>
                </a:lnTo>
                <a:lnTo>
                  <a:pt x="74" y="69"/>
                </a:lnTo>
                <a:lnTo>
                  <a:pt x="75" y="70"/>
                </a:lnTo>
                <a:lnTo>
                  <a:pt x="77" y="70"/>
                </a:lnTo>
                <a:lnTo>
                  <a:pt x="80" y="71"/>
                </a:lnTo>
                <a:lnTo>
                  <a:pt x="80" y="72"/>
                </a:lnTo>
                <a:lnTo>
                  <a:pt x="81" y="72"/>
                </a:lnTo>
                <a:lnTo>
                  <a:pt x="84" y="72"/>
                </a:lnTo>
                <a:lnTo>
                  <a:pt x="86" y="72"/>
                </a:lnTo>
                <a:lnTo>
                  <a:pt x="86" y="74"/>
                </a:lnTo>
                <a:lnTo>
                  <a:pt x="87" y="75"/>
                </a:lnTo>
                <a:lnTo>
                  <a:pt x="89" y="75"/>
                </a:lnTo>
                <a:lnTo>
                  <a:pt x="90" y="7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81" name="Freeform 237"/>
          <p:cNvSpPr>
            <a:spLocks/>
          </p:cNvSpPr>
          <p:nvPr/>
        </p:nvSpPr>
        <p:spPr bwMode="auto">
          <a:xfrm>
            <a:off x="3989917" y="3929064"/>
            <a:ext cx="2751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0 w 1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17" y="0"/>
                </a:lnTo>
                <a:lnTo>
                  <a:pt x="17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82" name="Line 238"/>
          <p:cNvSpPr>
            <a:spLocks noChangeShapeType="1"/>
          </p:cNvSpPr>
          <p:nvPr/>
        </p:nvSpPr>
        <p:spPr bwMode="auto">
          <a:xfrm>
            <a:off x="3989917" y="3932239"/>
            <a:ext cx="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83" name="Freeform 239"/>
          <p:cNvSpPr>
            <a:spLocks/>
          </p:cNvSpPr>
          <p:nvPr/>
        </p:nvSpPr>
        <p:spPr bwMode="auto">
          <a:xfrm>
            <a:off x="3878131" y="3922713"/>
            <a:ext cx="60192" cy="26987"/>
          </a:xfrm>
          <a:custGeom>
            <a:avLst/>
            <a:gdLst>
              <a:gd name="T0" fmla="*/ 0 w 38"/>
              <a:gd name="T1" fmla="*/ 2147483647 h 17"/>
              <a:gd name="T2" fmla="*/ 0 w 38"/>
              <a:gd name="T3" fmla="*/ 2147483647 h 17"/>
              <a:gd name="T4" fmla="*/ 0 w 38"/>
              <a:gd name="T5" fmla="*/ 2147483647 h 17"/>
              <a:gd name="T6" fmla="*/ 2147483647 w 38"/>
              <a:gd name="T7" fmla="*/ 2147483647 h 17"/>
              <a:gd name="T8" fmla="*/ 2147483647 w 38"/>
              <a:gd name="T9" fmla="*/ 2147483647 h 17"/>
              <a:gd name="T10" fmla="*/ 2147483647 w 38"/>
              <a:gd name="T11" fmla="*/ 2147483647 h 17"/>
              <a:gd name="T12" fmla="*/ 2147483647 w 38"/>
              <a:gd name="T13" fmla="*/ 2147483647 h 17"/>
              <a:gd name="T14" fmla="*/ 2147483647 w 38"/>
              <a:gd name="T15" fmla="*/ 2147483647 h 17"/>
              <a:gd name="T16" fmla="*/ 2147483647 w 38"/>
              <a:gd name="T17" fmla="*/ 2147483647 h 17"/>
              <a:gd name="T18" fmla="*/ 2147483647 w 38"/>
              <a:gd name="T19" fmla="*/ 2147483647 h 17"/>
              <a:gd name="T20" fmla="*/ 2147483647 w 38"/>
              <a:gd name="T21" fmla="*/ 2147483647 h 17"/>
              <a:gd name="T22" fmla="*/ 2147483647 w 38"/>
              <a:gd name="T23" fmla="*/ 2147483647 h 17"/>
              <a:gd name="T24" fmla="*/ 2147483647 w 38"/>
              <a:gd name="T25" fmla="*/ 2147483647 h 17"/>
              <a:gd name="T26" fmla="*/ 2147483647 w 38"/>
              <a:gd name="T27" fmla="*/ 2147483647 h 17"/>
              <a:gd name="T28" fmla="*/ 2147483647 w 38"/>
              <a:gd name="T29" fmla="*/ 2147483647 h 17"/>
              <a:gd name="T30" fmla="*/ 2147483647 w 38"/>
              <a:gd name="T31" fmla="*/ 2147483647 h 17"/>
              <a:gd name="T32" fmla="*/ 2147483647 w 38"/>
              <a:gd name="T33" fmla="*/ 2147483647 h 17"/>
              <a:gd name="T34" fmla="*/ 2147483647 w 38"/>
              <a:gd name="T35" fmla="*/ 2147483647 h 17"/>
              <a:gd name="T36" fmla="*/ 2147483647 w 38"/>
              <a:gd name="T37" fmla="*/ 2147483647 h 17"/>
              <a:gd name="T38" fmla="*/ 2147483647 w 38"/>
              <a:gd name="T39" fmla="*/ 2147483647 h 17"/>
              <a:gd name="T40" fmla="*/ 2147483647 w 38"/>
              <a:gd name="T41" fmla="*/ 2147483647 h 17"/>
              <a:gd name="T42" fmla="*/ 2147483647 w 38"/>
              <a:gd name="T43" fmla="*/ 2147483647 h 17"/>
              <a:gd name="T44" fmla="*/ 2147483647 w 38"/>
              <a:gd name="T45" fmla="*/ 2147483647 h 17"/>
              <a:gd name="T46" fmla="*/ 2147483647 w 38"/>
              <a:gd name="T47" fmla="*/ 2147483647 h 17"/>
              <a:gd name="T48" fmla="*/ 2147483647 w 38"/>
              <a:gd name="T49" fmla="*/ 2147483647 h 17"/>
              <a:gd name="T50" fmla="*/ 2147483647 w 38"/>
              <a:gd name="T51" fmla="*/ 2147483647 h 17"/>
              <a:gd name="T52" fmla="*/ 2147483647 w 38"/>
              <a:gd name="T53" fmla="*/ 2147483647 h 17"/>
              <a:gd name="T54" fmla="*/ 2147483647 w 38"/>
              <a:gd name="T55" fmla="*/ 2147483647 h 17"/>
              <a:gd name="T56" fmla="*/ 2147483647 w 38"/>
              <a:gd name="T57" fmla="*/ 2147483647 h 17"/>
              <a:gd name="T58" fmla="*/ 2147483647 w 38"/>
              <a:gd name="T59" fmla="*/ 2147483647 h 17"/>
              <a:gd name="T60" fmla="*/ 2147483647 w 38"/>
              <a:gd name="T61" fmla="*/ 2147483647 h 17"/>
              <a:gd name="T62" fmla="*/ 2147483647 w 38"/>
              <a:gd name="T63" fmla="*/ 2147483647 h 17"/>
              <a:gd name="T64" fmla="*/ 2147483647 w 38"/>
              <a:gd name="T65" fmla="*/ 2147483647 h 17"/>
              <a:gd name="T66" fmla="*/ 2147483647 w 38"/>
              <a:gd name="T67" fmla="*/ 2147483647 h 17"/>
              <a:gd name="T68" fmla="*/ 2147483647 w 38"/>
              <a:gd name="T69" fmla="*/ 2147483647 h 17"/>
              <a:gd name="T70" fmla="*/ 2147483647 w 38"/>
              <a:gd name="T71" fmla="*/ 2147483647 h 17"/>
              <a:gd name="T72" fmla="*/ 2147483647 w 38"/>
              <a:gd name="T73" fmla="*/ 2147483647 h 17"/>
              <a:gd name="T74" fmla="*/ 2147483647 w 38"/>
              <a:gd name="T75" fmla="*/ 2147483647 h 17"/>
              <a:gd name="T76" fmla="*/ 2147483647 w 38"/>
              <a:gd name="T77" fmla="*/ 2147483647 h 17"/>
              <a:gd name="T78" fmla="*/ 2147483647 w 38"/>
              <a:gd name="T79" fmla="*/ 2147483647 h 17"/>
              <a:gd name="T80" fmla="*/ 2147483647 w 38"/>
              <a:gd name="T81" fmla="*/ 2147483647 h 17"/>
              <a:gd name="T82" fmla="*/ 2147483647 w 38"/>
              <a:gd name="T83" fmla="*/ 2147483647 h 17"/>
              <a:gd name="T84" fmla="*/ 2147483647 w 38"/>
              <a:gd name="T85" fmla="*/ 2147483647 h 17"/>
              <a:gd name="T86" fmla="*/ 2147483647 w 38"/>
              <a:gd name="T87" fmla="*/ 2147483647 h 17"/>
              <a:gd name="T88" fmla="*/ 2147483647 w 38"/>
              <a:gd name="T89" fmla="*/ 2147483647 h 17"/>
              <a:gd name="T90" fmla="*/ 2147483647 w 38"/>
              <a:gd name="T91" fmla="*/ 0 h 17"/>
              <a:gd name="T92" fmla="*/ 2147483647 w 38"/>
              <a:gd name="T93" fmla="*/ 2147483647 h 17"/>
              <a:gd name="T94" fmla="*/ 0 w 38"/>
              <a:gd name="T95" fmla="*/ 2147483647 h 17"/>
              <a:gd name="T96" fmla="*/ 2147483647 w 38"/>
              <a:gd name="T97" fmla="*/ 2147483647 h 17"/>
              <a:gd name="T98" fmla="*/ 0 w 38"/>
              <a:gd name="T99" fmla="*/ 2147483647 h 1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8" h="17">
                <a:moveTo>
                  <a:pt x="0" y="6"/>
                </a:moveTo>
                <a:lnTo>
                  <a:pt x="0" y="7"/>
                </a:lnTo>
                <a:lnTo>
                  <a:pt x="0" y="8"/>
                </a:lnTo>
                <a:lnTo>
                  <a:pt x="3" y="11"/>
                </a:lnTo>
                <a:lnTo>
                  <a:pt x="5" y="11"/>
                </a:lnTo>
                <a:lnTo>
                  <a:pt x="6" y="12"/>
                </a:lnTo>
                <a:lnTo>
                  <a:pt x="6" y="10"/>
                </a:lnTo>
                <a:lnTo>
                  <a:pt x="6" y="8"/>
                </a:lnTo>
                <a:lnTo>
                  <a:pt x="6" y="9"/>
                </a:lnTo>
                <a:lnTo>
                  <a:pt x="8" y="8"/>
                </a:lnTo>
                <a:lnTo>
                  <a:pt x="9" y="8"/>
                </a:lnTo>
                <a:lnTo>
                  <a:pt x="9" y="7"/>
                </a:lnTo>
                <a:lnTo>
                  <a:pt x="10" y="7"/>
                </a:lnTo>
                <a:lnTo>
                  <a:pt x="11" y="8"/>
                </a:lnTo>
                <a:lnTo>
                  <a:pt x="14" y="10"/>
                </a:lnTo>
                <a:lnTo>
                  <a:pt x="16" y="11"/>
                </a:lnTo>
                <a:lnTo>
                  <a:pt x="17" y="12"/>
                </a:lnTo>
                <a:lnTo>
                  <a:pt x="16" y="14"/>
                </a:lnTo>
                <a:lnTo>
                  <a:pt x="17" y="15"/>
                </a:lnTo>
                <a:lnTo>
                  <a:pt x="21" y="15"/>
                </a:lnTo>
                <a:lnTo>
                  <a:pt x="22" y="15"/>
                </a:lnTo>
                <a:lnTo>
                  <a:pt x="22" y="16"/>
                </a:lnTo>
                <a:lnTo>
                  <a:pt x="23" y="15"/>
                </a:lnTo>
                <a:lnTo>
                  <a:pt x="24" y="15"/>
                </a:lnTo>
                <a:lnTo>
                  <a:pt x="26" y="15"/>
                </a:lnTo>
                <a:lnTo>
                  <a:pt x="27" y="13"/>
                </a:lnTo>
                <a:lnTo>
                  <a:pt x="29" y="14"/>
                </a:lnTo>
                <a:lnTo>
                  <a:pt x="34" y="10"/>
                </a:lnTo>
                <a:lnTo>
                  <a:pt x="37" y="8"/>
                </a:lnTo>
                <a:lnTo>
                  <a:pt x="35" y="8"/>
                </a:lnTo>
                <a:lnTo>
                  <a:pt x="33" y="9"/>
                </a:lnTo>
                <a:lnTo>
                  <a:pt x="32" y="8"/>
                </a:lnTo>
                <a:lnTo>
                  <a:pt x="32" y="7"/>
                </a:lnTo>
                <a:lnTo>
                  <a:pt x="29" y="6"/>
                </a:lnTo>
                <a:lnTo>
                  <a:pt x="29" y="3"/>
                </a:lnTo>
                <a:lnTo>
                  <a:pt x="27" y="2"/>
                </a:lnTo>
                <a:lnTo>
                  <a:pt x="26" y="5"/>
                </a:lnTo>
                <a:lnTo>
                  <a:pt x="23" y="6"/>
                </a:lnTo>
                <a:lnTo>
                  <a:pt x="22" y="7"/>
                </a:lnTo>
                <a:lnTo>
                  <a:pt x="17" y="5"/>
                </a:lnTo>
                <a:lnTo>
                  <a:pt x="17" y="7"/>
                </a:lnTo>
                <a:lnTo>
                  <a:pt x="16" y="5"/>
                </a:lnTo>
                <a:lnTo>
                  <a:pt x="15" y="5"/>
                </a:lnTo>
                <a:lnTo>
                  <a:pt x="13" y="4"/>
                </a:lnTo>
                <a:lnTo>
                  <a:pt x="10" y="2"/>
                </a:lnTo>
                <a:lnTo>
                  <a:pt x="8" y="0"/>
                </a:lnTo>
                <a:lnTo>
                  <a:pt x="3" y="1"/>
                </a:lnTo>
                <a:lnTo>
                  <a:pt x="0" y="2"/>
                </a:lnTo>
                <a:lnTo>
                  <a:pt x="1" y="5"/>
                </a:lnTo>
                <a:lnTo>
                  <a:pt x="0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84" name="Freeform 240"/>
          <p:cNvSpPr>
            <a:spLocks/>
          </p:cNvSpPr>
          <p:nvPr/>
        </p:nvSpPr>
        <p:spPr bwMode="auto">
          <a:xfrm>
            <a:off x="3921125" y="3883025"/>
            <a:ext cx="34396" cy="26988"/>
          </a:xfrm>
          <a:custGeom>
            <a:avLst/>
            <a:gdLst>
              <a:gd name="T0" fmla="*/ 0 w 22"/>
              <a:gd name="T1" fmla="*/ 2147483647 h 17"/>
              <a:gd name="T2" fmla="*/ 0 w 22"/>
              <a:gd name="T3" fmla="*/ 2147483647 h 17"/>
              <a:gd name="T4" fmla="*/ 2147483647 w 22"/>
              <a:gd name="T5" fmla="*/ 2147483647 h 17"/>
              <a:gd name="T6" fmla="*/ 2147483647 w 22"/>
              <a:gd name="T7" fmla="*/ 2147483647 h 17"/>
              <a:gd name="T8" fmla="*/ 2147483647 w 22"/>
              <a:gd name="T9" fmla="*/ 2147483647 h 17"/>
              <a:gd name="T10" fmla="*/ 2147483647 w 22"/>
              <a:gd name="T11" fmla="*/ 2147483647 h 17"/>
              <a:gd name="T12" fmla="*/ 2147483647 w 22"/>
              <a:gd name="T13" fmla="*/ 2147483647 h 17"/>
              <a:gd name="T14" fmla="*/ 2147483647 w 22"/>
              <a:gd name="T15" fmla="*/ 2147483647 h 17"/>
              <a:gd name="T16" fmla="*/ 2147483647 w 22"/>
              <a:gd name="T17" fmla="*/ 2147483647 h 17"/>
              <a:gd name="T18" fmla="*/ 2147483647 w 22"/>
              <a:gd name="T19" fmla="*/ 2147483647 h 17"/>
              <a:gd name="T20" fmla="*/ 2147483647 w 22"/>
              <a:gd name="T21" fmla="*/ 2147483647 h 17"/>
              <a:gd name="T22" fmla="*/ 2147483647 w 22"/>
              <a:gd name="T23" fmla="*/ 2147483647 h 17"/>
              <a:gd name="T24" fmla="*/ 2147483647 w 22"/>
              <a:gd name="T25" fmla="*/ 2147483647 h 17"/>
              <a:gd name="T26" fmla="*/ 2147483647 w 22"/>
              <a:gd name="T27" fmla="*/ 2147483647 h 17"/>
              <a:gd name="T28" fmla="*/ 2147483647 w 22"/>
              <a:gd name="T29" fmla="*/ 2147483647 h 17"/>
              <a:gd name="T30" fmla="*/ 2147483647 w 22"/>
              <a:gd name="T31" fmla="*/ 2147483647 h 17"/>
              <a:gd name="T32" fmla="*/ 2147483647 w 22"/>
              <a:gd name="T33" fmla="*/ 2147483647 h 17"/>
              <a:gd name="T34" fmla="*/ 2147483647 w 22"/>
              <a:gd name="T35" fmla="*/ 2147483647 h 17"/>
              <a:gd name="T36" fmla="*/ 2147483647 w 22"/>
              <a:gd name="T37" fmla="*/ 2147483647 h 17"/>
              <a:gd name="T38" fmla="*/ 2147483647 w 22"/>
              <a:gd name="T39" fmla="*/ 2147483647 h 17"/>
              <a:gd name="T40" fmla="*/ 2147483647 w 22"/>
              <a:gd name="T41" fmla="*/ 2147483647 h 17"/>
              <a:gd name="T42" fmla="*/ 2147483647 w 22"/>
              <a:gd name="T43" fmla="*/ 0 h 17"/>
              <a:gd name="T44" fmla="*/ 2147483647 w 22"/>
              <a:gd name="T45" fmla="*/ 0 h 17"/>
              <a:gd name="T46" fmla="*/ 0 w 22"/>
              <a:gd name="T47" fmla="*/ 0 h 17"/>
              <a:gd name="T48" fmla="*/ 0 w 22"/>
              <a:gd name="T49" fmla="*/ 2147483647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2" h="17">
                <a:moveTo>
                  <a:pt x="0" y="4"/>
                </a:moveTo>
                <a:lnTo>
                  <a:pt x="0" y="4"/>
                </a:lnTo>
                <a:lnTo>
                  <a:pt x="1" y="2"/>
                </a:lnTo>
                <a:lnTo>
                  <a:pt x="3" y="2"/>
                </a:lnTo>
                <a:lnTo>
                  <a:pt x="5" y="2"/>
                </a:lnTo>
                <a:lnTo>
                  <a:pt x="6" y="5"/>
                </a:lnTo>
                <a:lnTo>
                  <a:pt x="6" y="10"/>
                </a:lnTo>
                <a:lnTo>
                  <a:pt x="9" y="12"/>
                </a:lnTo>
                <a:lnTo>
                  <a:pt x="11" y="13"/>
                </a:lnTo>
                <a:lnTo>
                  <a:pt x="11" y="14"/>
                </a:lnTo>
                <a:lnTo>
                  <a:pt x="13" y="13"/>
                </a:lnTo>
                <a:lnTo>
                  <a:pt x="16" y="16"/>
                </a:lnTo>
                <a:lnTo>
                  <a:pt x="17" y="16"/>
                </a:lnTo>
                <a:lnTo>
                  <a:pt x="21" y="16"/>
                </a:lnTo>
                <a:lnTo>
                  <a:pt x="21" y="14"/>
                </a:lnTo>
                <a:lnTo>
                  <a:pt x="21" y="13"/>
                </a:lnTo>
                <a:lnTo>
                  <a:pt x="18" y="13"/>
                </a:lnTo>
                <a:lnTo>
                  <a:pt x="17" y="10"/>
                </a:lnTo>
                <a:lnTo>
                  <a:pt x="14" y="6"/>
                </a:lnTo>
                <a:lnTo>
                  <a:pt x="8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85" name="Freeform 241"/>
          <p:cNvSpPr>
            <a:spLocks/>
          </p:cNvSpPr>
          <p:nvPr/>
        </p:nvSpPr>
        <p:spPr bwMode="auto">
          <a:xfrm>
            <a:off x="3905648" y="3890964"/>
            <a:ext cx="2923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2147483647 w 19"/>
              <a:gd name="T25" fmla="*/ 2147483647 h 17"/>
              <a:gd name="T26" fmla="*/ 2147483647 w 19"/>
              <a:gd name="T27" fmla="*/ 2147483647 h 17"/>
              <a:gd name="T28" fmla="*/ 2147483647 w 19"/>
              <a:gd name="T29" fmla="*/ 2147483647 h 17"/>
              <a:gd name="T30" fmla="*/ 2147483647 w 19"/>
              <a:gd name="T31" fmla="*/ 2147483647 h 17"/>
              <a:gd name="T32" fmla="*/ 2147483647 w 19"/>
              <a:gd name="T33" fmla="*/ 2147483647 h 17"/>
              <a:gd name="T34" fmla="*/ 2147483647 w 19"/>
              <a:gd name="T35" fmla="*/ 0 h 17"/>
              <a:gd name="T36" fmla="*/ 2147483647 w 19"/>
              <a:gd name="T37" fmla="*/ 0 h 17"/>
              <a:gd name="T38" fmla="*/ 2147483647 w 19"/>
              <a:gd name="T39" fmla="*/ 2147483647 h 17"/>
              <a:gd name="T40" fmla="*/ 0 w 19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1" y="8"/>
                </a:lnTo>
                <a:lnTo>
                  <a:pt x="3" y="8"/>
                </a:lnTo>
                <a:lnTo>
                  <a:pt x="6" y="4"/>
                </a:lnTo>
                <a:lnTo>
                  <a:pt x="7" y="8"/>
                </a:lnTo>
                <a:lnTo>
                  <a:pt x="8" y="11"/>
                </a:lnTo>
                <a:lnTo>
                  <a:pt x="10" y="12"/>
                </a:lnTo>
                <a:lnTo>
                  <a:pt x="11" y="16"/>
                </a:lnTo>
                <a:lnTo>
                  <a:pt x="12" y="16"/>
                </a:lnTo>
                <a:lnTo>
                  <a:pt x="15" y="12"/>
                </a:lnTo>
                <a:lnTo>
                  <a:pt x="18" y="11"/>
                </a:lnTo>
                <a:lnTo>
                  <a:pt x="16" y="9"/>
                </a:lnTo>
                <a:lnTo>
                  <a:pt x="14" y="8"/>
                </a:lnTo>
                <a:lnTo>
                  <a:pt x="12" y="3"/>
                </a:lnTo>
                <a:lnTo>
                  <a:pt x="9" y="3"/>
                </a:lnTo>
                <a:lnTo>
                  <a:pt x="9" y="1"/>
                </a:lnTo>
                <a:lnTo>
                  <a:pt x="7" y="1"/>
                </a:lnTo>
                <a:lnTo>
                  <a:pt x="6" y="0"/>
                </a:lnTo>
                <a:lnTo>
                  <a:pt x="5" y="0"/>
                </a:lnTo>
                <a:lnTo>
                  <a:pt x="1" y="1"/>
                </a:lnTo>
                <a:lnTo>
                  <a:pt x="0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86" name="Freeform 242"/>
          <p:cNvSpPr>
            <a:spLocks/>
          </p:cNvSpPr>
          <p:nvPr/>
        </p:nvSpPr>
        <p:spPr bwMode="auto">
          <a:xfrm>
            <a:off x="3993356" y="3749675"/>
            <a:ext cx="29237" cy="26988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0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2147483647 w 19"/>
              <a:gd name="T25" fmla="*/ 2147483647 h 17"/>
              <a:gd name="T26" fmla="*/ 2147483647 w 19"/>
              <a:gd name="T27" fmla="*/ 2147483647 h 17"/>
              <a:gd name="T28" fmla="*/ 2147483647 w 19"/>
              <a:gd name="T29" fmla="*/ 2147483647 h 17"/>
              <a:gd name="T30" fmla="*/ 0 w 19"/>
              <a:gd name="T31" fmla="*/ 2147483647 h 17"/>
              <a:gd name="T32" fmla="*/ 0 w 19"/>
              <a:gd name="T33" fmla="*/ 2147483647 h 17"/>
              <a:gd name="T34" fmla="*/ 0 w 19"/>
              <a:gd name="T35" fmla="*/ 2147483647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9" h="17">
                <a:moveTo>
                  <a:pt x="0" y="13"/>
                </a:moveTo>
                <a:lnTo>
                  <a:pt x="0" y="9"/>
                </a:lnTo>
                <a:lnTo>
                  <a:pt x="4" y="7"/>
                </a:lnTo>
                <a:lnTo>
                  <a:pt x="11" y="1"/>
                </a:lnTo>
                <a:lnTo>
                  <a:pt x="15" y="0"/>
                </a:lnTo>
                <a:lnTo>
                  <a:pt x="15" y="1"/>
                </a:lnTo>
                <a:lnTo>
                  <a:pt x="18" y="2"/>
                </a:lnTo>
                <a:lnTo>
                  <a:pt x="18" y="3"/>
                </a:lnTo>
                <a:lnTo>
                  <a:pt x="18" y="4"/>
                </a:lnTo>
                <a:lnTo>
                  <a:pt x="18" y="7"/>
                </a:lnTo>
                <a:lnTo>
                  <a:pt x="18" y="8"/>
                </a:lnTo>
                <a:lnTo>
                  <a:pt x="15" y="9"/>
                </a:lnTo>
                <a:lnTo>
                  <a:pt x="11" y="12"/>
                </a:lnTo>
                <a:lnTo>
                  <a:pt x="9" y="13"/>
                </a:lnTo>
                <a:lnTo>
                  <a:pt x="4" y="14"/>
                </a:lnTo>
                <a:lnTo>
                  <a:pt x="0" y="16"/>
                </a:lnTo>
                <a:lnTo>
                  <a:pt x="0" y="14"/>
                </a:lnTo>
                <a:lnTo>
                  <a:pt x="0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87" name="Freeform 243"/>
          <p:cNvSpPr>
            <a:spLocks/>
          </p:cNvSpPr>
          <p:nvPr/>
        </p:nvSpPr>
        <p:spPr bwMode="auto">
          <a:xfrm>
            <a:off x="4026033" y="3725864"/>
            <a:ext cx="29236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0 h 17"/>
              <a:gd name="T8" fmla="*/ 2147483647 w 18"/>
              <a:gd name="T9" fmla="*/ 0 h 17"/>
              <a:gd name="T10" fmla="*/ 2147483647 w 18"/>
              <a:gd name="T11" fmla="*/ 0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0 w 18"/>
              <a:gd name="T27" fmla="*/ 2147483647 h 17"/>
              <a:gd name="T28" fmla="*/ 0 w 18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" h="17">
                <a:moveTo>
                  <a:pt x="0" y="12"/>
                </a:moveTo>
                <a:lnTo>
                  <a:pt x="2" y="6"/>
                </a:lnTo>
                <a:lnTo>
                  <a:pt x="7" y="3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lnTo>
                  <a:pt x="15" y="3"/>
                </a:lnTo>
                <a:lnTo>
                  <a:pt x="12" y="6"/>
                </a:lnTo>
                <a:lnTo>
                  <a:pt x="12" y="9"/>
                </a:lnTo>
                <a:lnTo>
                  <a:pt x="9" y="9"/>
                </a:lnTo>
                <a:lnTo>
                  <a:pt x="8" y="9"/>
                </a:lnTo>
                <a:lnTo>
                  <a:pt x="2" y="16"/>
                </a:lnTo>
                <a:lnTo>
                  <a:pt x="1" y="16"/>
                </a:lnTo>
                <a:lnTo>
                  <a:pt x="0" y="16"/>
                </a:lnTo>
                <a:lnTo>
                  <a:pt x="0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88" name="Freeform 244"/>
          <p:cNvSpPr>
            <a:spLocks/>
          </p:cNvSpPr>
          <p:nvPr/>
        </p:nvSpPr>
        <p:spPr bwMode="auto">
          <a:xfrm>
            <a:off x="3900488" y="390525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0 h 17"/>
              <a:gd name="T20" fmla="*/ 0 w 19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" h="17">
                <a:moveTo>
                  <a:pt x="0" y="3"/>
                </a:moveTo>
                <a:lnTo>
                  <a:pt x="0" y="3"/>
                </a:lnTo>
                <a:lnTo>
                  <a:pt x="1" y="9"/>
                </a:lnTo>
                <a:lnTo>
                  <a:pt x="1" y="16"/>
                </a:lnTo>
                <a:lnTo>
                  <a:pt x="7" y="9"/>
                </a:lnTo>
                <a:lnTo>
                  <a:pt x="14" y="12"/>
                </a:lnTo>
                <a:lnTo>
                  <a:pt x="18" y="9"/>
                </a:lnTo>
                <a:lnTo>
                  <a:pt x="14" y="3"/>
                </a:lnTo>
                <a:lnTo>
                  <a:pt x="5" y="3"/>
                </a:lnTo>
                <a:lnTo>
                  <a:pt x="1" y="0"/>
                </a:lnTo>
                <a:lnTo>
                  <a:pt x="0" y="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89" name="Freeform 245"/>
          <p:cNvSpPr>
            <a:spLocks/>
          </p:cNvSpPr>
          <p:nvPr/>
        </p:nvSpPr>
        <p:spPr bwMode="auto">
          <a:xfrm>
            <a:off x="4055269" y="3724275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0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0 w 19"/>
              <a:gd name="T19" fmla="*/ 2147483647 h 17"/>
              <a:gd name="T20" fmla="*/ 0 w 19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" h="17">
                <a:moveTo>
                  <a:pt x="0" y="5"/>
                </a:moveTo>
                <a:lnTo>
                  <a:pt x="0" y="0"/>
                </a:lnTo>
                <a:lnTo>
                  <a:pt x="6" y="5"/>
                </a:lnTo>
                <a:lnTo>
                  <a:pt x="13" y="5"/>
                </a:lnTo>
                <a:lnTo>
                  <a:pt x="18" y="5"/>
                </a:lnTo>
                <a:lnTo>
                  <a:pt x="16" y="5"/>
                </a:lnTo>
                <a:lnTo>
                  <a:pt x="12" y="10"/>
                </a:lnTo>
                <a:lnTo>
                  <a:pt x="6" y="10"/>
                </a:lnTo>
                <a:lnTo>
                  <a:pt x="4" y="16"/>
                </a:lnTo>
                <a:lnTo>
                  <a:pt x="0" y="10"/>
                </a:lnTo>
                <a:lnTo>
                  <a:pt x="0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90" name="Freeform 246"/>
          <p:cNvSpPr>
            <a:spLocks/>
          </p:cNvSpPr>
          <p:nvPr/>
        </p:nvSpPr>
        <p:spPr bwMode="auto">
          <a:xfrm>
            <a:off x="4001956" y="3738564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0 h 17"/>
              <a:gd name="T8" fmla="*/ 2147483647 w 19"/>
              <a:gd name="T9" fmla="*/ 0 h 17"/>
              <a:gd name="T10" fmla="*/ 2147483647 w 19"/>
              <a:gd name="T11" fmla="*/ 0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0 w 19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7" y="6"/>
                </a:lnTo>
                <a:lnTo>
                  <a:pt x="10" y="3"/>
                </a:lnTo>
                <a:lnTo>
                  <a:pt x="14" y="0"/>
                </a:lnTo>
                <a:lnTo>
                  <a:pt x="18" y="0"/>
                </a:lnTo>
                <a:lnTo>
                  <a:pt x="16" y="0"/>
                </a:lnTo>
                <a:lnTo>
                  <a:pt x="10" y="3"/>
                </a:lnTo>
                <a:lnTo>
                  <a:pt x="10" y="9"/>
                </a:lnTo>
                <a:lnTo>
                  <a:pt x="9" y="9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91" name="Freeform 247"/>
          <p:cNvSpPr>
            <a:spLocks/>
          </p:cNvSpPr>
          <p:nvPr/>
        </p:nvSpPr>
        <p:spPr bwMode="auto">
          <a:xfrm>
            <a:off x="4089664" y="3722689"/>
            <a:ext cx="2751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0 h 17"/>
              <a:gd name="T10" fmla="*/ 2147483647 w 18"/>
              <a:gd name="T11" fmla="*/ 0 h 17"/>
              <a:gd name="T12" fmla="*/ 2147483647 w 18"/>
              <a:gd name="T13" fmla="*/ 0 h 17"/>
              <a:gd name="T14" fmla="*/ 0 w 18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17">
                <a:moveTo>
                  <a:pt x="0" y="10"/>
                </a:moveTo>
                <a:lnTo>
                  <a:pt x="2" y="16"/>
                </a:lnTo>
                <a:lnTo>
                  <a:pt x="6" y="10"/>
                </a:lnTo>
                <a:lnTo>
                  <a:pt x="10" y="10"/>
                </a:lnTo>
                <a:lnTo>
                  <a:pt x="17" y="0"/>
                </a:lnTo>
                <a:lnTo>
                  <a:pt x="14" y="0"/>
                </a:lnTo>
                <a:lnTo>
                  <a:pt x="4" y="0"/>
                </a:lnTo>
                <a:lnTo>
                  <a:pt x="0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92" name="Freeform 248"/>
          <p:cNvSpPr>
            <a:spLocks/>
          </p:cNvSpPr>
          <p:nvPr/>
        </p:nvSpPr>
        <p:spPr bwMode="auto">
          <a:xfrm>
            <a:off x="3946922" y="3894138"/>
            <a:ext cx="27517" cy="26987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0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0 w 18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4" y="0"/>
                </a:lnTo>
                <a:lnTo>
                  <a:pt x="12" y="0"/>
                </a:lnTo>
                <a:lnTo>
                  <a:pt x="17" y="8"/>
                </a:lnTo>
                <a:lnTo>
                  <a:pt x="12" y="1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93" name="Freeform 249"/>
          <p:cNvSpPr>
            <a:spLocks/>
          </p:cNvSpPr>
          <p:nvPr/>
        </p:nvSpPr>
        <p:spPr bwMode="auto">
          <a:xfrm>
            <a:off x="4110302" y="3719514"/>
            <a:ext cx="27517" cy="26987"/>
          </a:xfrm>
          <a:custGeom>
            <a:avLst/>
            <a:gdLst>
              <a:gd name="T0" fmla="*/ 0 w 18"/>
              <a:gd name="T1" fmla="*/ 0 h 17"/>
              <a:gd name="T2" fmla="*/ 0 w 18"/>
              <a:gd name="T3" fmla="*/ 0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0 w 18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0" y="0"/>
                </a:lnTo>
                <a:lnTo>
                  <a:pt x="17" y="16"/>
                </a:lnTo>
                <a:lnTo>
                  <a:pt x="5" y="1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94" name="Freeform 250"/>
          <p:cNvSpPr>
            <a:spLocks/>
          </p:cNvSpPr>
          <p:nvPr/>
        </p:nvSpPr>
        <p:spPr bwMode="auto">
          <a:xfrm>
            <a:off x="4117181" y="3717925"/>
            <a:ext cx="29237" cy="26988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2147483647 h 17"/>
              <a:gd name="T4" fmla="*/ 0 w 18"/>
              <a:gd name="T5" fmla="*/ 2147483647 h 17"/>
              <a:gd name="T6" fmla="*/ 0 w 18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17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95" name="Freeform 251"/>
          <p:cNvSpPr>
            <a:spLocks/>
          </p:cNvSpPr>
          <p:nvPr/>
        </p:nvSpPr>
        <p:spPr bwMode="auto">
          <a:xfrm>
            <a:off x="3243528" y="3949700"/>
            <a:ext cx="966523" cy="903288"/>
          </a:xfrm>
          <a:custGeom>
            <a:avLst/>
            <a:gdLst>
              <a:gd name="T0" fmla="*/ 2147483647 w 609"/>
              <a:gd name="T1" fmla="*/ 2147483647 h 569"/>
              <a:gd name="T2" fmla="*/ 2147483647 w 609"/>
              <a:gd name="T3" fmla="*/ 2147483647 h 569"/>
              <a:gd name="T4" fmla="*/ 2147483647 w 609"/>
              <a:gd name="T5" fmla="*/ 2147483647 h 569"/>
              <a:gd name="T6" fmla="*/ 2147483647 w 609"/>
              <a:gd name="T7" fmla="*/ 2147483647 h 569"/>
              <a:gd name="T8" fmla="*/ 2147483647 w 609"/>
              <a:gd name="T9" fmla="*/ 2147483647 h 569"/>
              <a:gd name="T10" fmla="*/ 2147483647 w 609"/>
              <a:gd name="T11" fmla="*/ 2147483647 h 569"/>
              <a:gd name="T12" fmla="*/ 2147483647 w 609"/>
              <a:gd name="T13" fmla="*/ 2147483647 h 569"/>
              <a:gd name="T14" fmla="*/ 2147483647 w 609"/>
              <a:gd name="T15" fmla="*/ 2147483647 h 569"/>
              <a:gd name="T16" fmla="*/ 2147483647 w 609"/>
              <a:gd name="T17" fmla="*/ 2147483647 h 569"/>
              <a:gd name="T18" fmla="*/ 2147483647 w 609"/>
              <a:gd name="T19" fmla="*/ 2147483647 h 569"/>
              <a:gd name="T20" fmla="*/ 2147483647 w 609"/>
              <a:gd name="T21" fmla="*/ 2147483647 h 569"/>
              <a:gd name="T22" fmla="*/ 2147483647 w 609"/>
              <a:gd name="T23" fmla="*/ 2147483647 h 569"/>
              <a:gd name="T24" fmla="*/ 2147483647 w 609"/>
              <a:gd name="T25" fmla="*/ 2147483647 h 569"/>
              <a:gd name="T26" fmla="*/ 2147483647 w 609"/>
              <a:gd name="T27" fmla="*/ 2147483647 h 569"/>
              <a:gd name="T28" fmla="*/ 2147483647 w 609"/>
              <a:gd name="T29" fmla="*/ 2147483647 h 569"/>
              <a:gd name="T30" fmla="*/ 2147483647 w 609"/>
              <a:gd name="T31" fmla="*/ 2147483647 h 569"/>
              <a:gd name="T32" fmla="*/ 2147483647 w 609"/>
              <a:gd name="T33" fmla="*/ 2147483647 h 569"/>
              <a:gd name="T34" fmla="*/ 2147483647 w 609"/>
              <a:gd name="T35" fmla="*/ 2147483647 h 569"/>
              <a:gd name="T36" fmla="*/ 2147483647 w 609"/>
              <a:gd name="T37" fmla="*/ 2147483647 h 569"/>
              <a:gd name="T38" fmla="*/ 2147483647 w 609"/>
              <a:gd name="T39" fmla="*/ 2147483647 h 569"/>
              <a:gd name="T40" fmla="*/ 2147483647 w 609"/>
              <a:gd name="T41" fmla="*/ 0 h 569"/>
              <a:gd name="T42" fmla="*/ 2147483647 w 609"/>
              <a:gd name="T43" fmla="*/ 2147483647 h 569"/>
              <a:gd name="T44" fmla="*/ 2147483647 w 609"/>
              <a:gd name="T45" fmla="*/ 2147483647 h 569"/>
              <a:gd name="T46" fmla="*/ 2147483647 w 609"/>
              <a:gd name="T47" fmla="*/ 2147483647 h 569"/>
              <a:gd name="T48" fmla="*/ 2147483647 w 609"/>
              <a:gd name="T49" fmla="*/ 2147483647 h 569"/>
              <a:gd name="T50" fmla="*/ 2147483647 w 609"/>
              <a:gd name="T51" fmla="*/ 2147483647 h 569"/>
              <a:gd name="T52" fmla="*/ 2147483647 w 609"/>
              <a:gd name="T53" fmla="*/ 2147483647 h 569"/>
              <a:gd name="T54" fmla="*/ 2147483647 w 609"/>
              <a:gd name="T55" fmla="*/ 2147483647 h 569"/>
              <a:gd name="T56" fmla="*/ 2147483647 w 609"/>
              <a:gd name="T57" fmla="*/ 2147483647 h 569"/>
              <a:gd name="T58" fmla="*/ 2147483647 w 609"/>
              <a:gd name="T59" fmla="*/ 2147483647 h 569"/>
              <a:gd name="T60" fmla="*/ 2147483647 w 609"/>
              <a:gd name="T61" fmla="*/ 2147483647 h 569"/>
              <a:gd name="T62" fmla="*/ 2147483647 w 609"/>
              <a:gd name="T63" fmla="*/ 2147483647 h 569"/>
              <a:gd name="T64" fmla="*/ 2147483647 w 609"/>
              <a:gd name="T65" fmla="*/ 2147483647 h 569"/>
              <a:gd name="T66" fmla="*/ 2147483647 w 609"/>
              <a:gd name="T67" fmla="*/ 2147483647 h 569"/>
              <a:gd name="T68" fmla="*/ 2147483647 w 609"/>
              <a:gd name="T69" fmla="*/ 2147483647 h 569"/>
              <a:gd name="T70" fmla="*/ 2147483647 w 609"/>
              <a:gd name="T71" fmla="*/ 2147483647 h 569"/>
              <a:gd name="T72" fmla="*/ 2147483647 w 609"/>
              <a:gd name="T73" fmla="*/ 2147483647 h 569"/>
              <a:gd name="T74" fmla="*/ 2147483647 w 609"/>
              <a:gd name="T75" fmla="*/ 2147483647 h 569"/>
              <a:gd name="T76" fmla="*/ 2147483647 w 609"/>
              <a:gd name="T77" fmla="*/ 2147483647 h 569"/>
              <a:gd name="T78" fmla="*/ 2147483647 w 609"/>
              <a:gd name="T79" fmla="*/ 2147483647 h 569"/>
              <a:gd name="T80" fmla="*/ 2147483647 w 609"/>
              <a:gd name="T81" fmla="*/ 2147483647 h 569"/>
              <a:gd name="T82" fmla="*/ 2147483647 w 609"/>
              <a:gd name="T83" fmla="*/ 2147483647 h 569"/>
              <a:gd name="T84" fmla="*/ 2147483647 w 609"/>
              <a:gd name="T85" fmla="*/ 2147483647 h 569"/>
              <a:gd name="T86" fmla="*/ 2147483647 w 609"/>
              <a:gd name="T87" fmla="*/ 2147483647 h 569"/>
              <a:gd name="T88" fmla="*/ 2147483647 w 609"/>
              <a:gd name="T89" fmla="*/ 2147483647 h 569"/>
              <a:gd name="T90" fmla="*/ 2147483647 w 609"/>
              <a:gd name="T91" fmla="*/ 2147483647 h 569"/>
              <a:gd name="T92" fmla="*/ 2147483647 w 609"/>
              <a:gd name="T93" fmla="*/ 2147483647 h 569"/>
              <a:gd name="T94" fmla="*/ 2147483647 w 609"/>
              <a:gd name="T95" fmla="*/ 2147483647 h 569"/>
              <a:gd name="T96" fmla="*/ 2147483647 w 609"/>
              <a:gd name="T97" fmla="*/ 2147483647 h 569"/>
              <a:gd name="T98" fmla="*/ 2147483647 w 609"/>
              <a:gd name="T99" fmla="*/ 2147483647 h 569"/>
              <a:gd name="T100" fmla="*/ 2147483647 w 609"/>
              <a:gd name="T101" fmla="*/ 2147483647 h 569"/>
              <a:gd name="T102" fmla="*/ 2147483647 w 609"/>
              <a:gd name="T103" fmla="*/ 2147483647 h 569"/>
              <a:gd name="T104" fmla="*/ 2147483647 w 609"/>
              <a:gd name="T105" fmla="*/ 2147483647 h 569"/>
              <a:gd name="T106" fmla="*/ 2147483647 w 609"/>
              <a:gd name="T107" fmla="*/ 2147483647 h 569"/>
              <a:gd name="T108" fmla="*/ 2147483647 w 609"/>
              <a:gd name="T109" fmla="*/ 2147483647 h 569"/>
              <a:gd name="T110" fmla="*/ 2147483647 w 609"/>
              <a:gd name="T111" fmla="*/ 2147483647 h 569"/>
              <a:gd name="T112" fmla="*/ 2147483647 w 609"/>
              <a:gd name="T113" fmla="*/ 2147483647 h 569"/>
              <a:gd name="T114" fmla="*/ 2147483647 w 609"/>
              <a:gd name="T115" fmla="*/ 2147483647 h 569"/>
              <a:gd name="T116" fmla="*/ 2147483647 w 609"/>
              <a:gd name="T117" fmla="*/ 2147483647 h 569"/>
              <a:gd name="T118" fmla="*/ 2147483647 w 609"/>
              <a:gd name="T119" fmla="*/ 2147483647 h 569"/>
              <a:gd name="T120" fmla="*/ 2147483647 w 609"/>
              <a:gd name="T121" fmla="*/ 2147483647 h 569"/>
              <a:gd name="T122" fmla="*/ 2147483647 w 609"/>
              <a:gd name="T123" fmla="*/ 2147483647 h 569"/>
              <a:gd name="T124" fmla="*/ 2147483647 w 609"/>
              <a:gd name="T125" fmla="*/ 2147483647 h 5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9" h="569">
                <a:moveTo>
                  <a:pt x="515" y="406"/>
                </a:moveTo>
                <a:lnTo>
                  <a:pt x="522" y="404"/>
                </a:lnTo>
                <a:lnTo>
                  <a:pt x="526" y="405"/>
                </a:lnTo>
                <a:lnTo>
                  <a:pt x="528" y="404"/>
                </a:lnTo>
                <a:lnTo>
                  <a:pt x="527" y="403"/>
                </a:lnTo>
                <a:lnTo>
                  <a:pt x="531" y="402"/>
                </a:lnTo>
                <a:lnTo>
                  <a:pt x="532" y="401"/>
                </a:lnTo>
                <a:lnTo>
                  <a:pt x="534" y="400"/>
                </a:lnTo>
                <a:lnTo>
                  <a:pt x="538" y="400"/>
                </a:lnTo>
                <a:lnTo>
                  <a:pt x="540" y="396"/>
                </a:lnTo>
                <a:lnTo>
                  <a:pt x="539" y="394"/>
                </a:lnTo>
                <a:lnTo>
                  <a:pt x="542" y="389"/>
                </a:lnTo>
                <a:lnTo>
                  <a:pt x="542" y="386"/>
                </a:lnTo>
                <a:lnTo>
                  <a:pt x="538" y="383"/>
                </a:lnTo>
                <a:lnTo>
                  <a:pt x="537" y="380"/>
                </a:lnTo>
                <a:lnTo>
                  <a:pt x="535" y="378"/>
                </a:lnTo>
                <a:lnTo>
                  <a:pt x="536" y="371"/>
                </a:lnTo>
                <a:lnTo>
                  <a:pt x="532" y="371"/>
                </a:lnTo>
                <a:lnTo>
                  <a:pt x="531" y="369"/>
                </a:lnTo>
                <a:lnTo>
                  <a:pt x="528" y="368"/>
                </a:lnTo>
                <a:lnTo>
                  <a:pt x="527" y="367"/>
                </a:lnTo>
                <a:lnTo>
                  <a:pt x="526" y="362"/>
                </a:lnTo>
                <a:lnTo>
                  <a:pt x="527" y="360"/>
                </a:lnTo>
                <a:lnTo>
                  <a:pt x="528" y="359"/>
                </a:lnTo>
                <a:lnTo>
                  <a:pt x="532" y="359"/>
                </a:lnTo>
                <a:lnTo>
                  <a:pt x="532" y="358"/>
                </a:lnTo>
                <a:lnTo>
                  <a:pt x="533" y="358"/>
                </a:lnTo>
                <a:lnTo>
                  <a:pt x="535" y="357"/>
                </a:lnTo>
                <a:lnTo>
                  <a:pt x="538" y="353"/>
                </a:lnTo>
                <a:lnTo>
                  <a:pt x="538" y="351"/>
                </a:lnTo>
                <a:lnTo>
                  <a:pt x="537" y="348"/>
                </a:lnTo>
                <a:lnTo>
                  <a:pt x="533" y="344"/>
                </a:lnTo>
                <a:lnTo>
                  <a:pt x="531" y="343"/>
                </a:lnTo>
                <a:lnTo>
                  <a:pt x="532" y="338"/>
                </a:lnTo>
                <a:lnTo>
                  <a:pt x="527" y="337"/>
                </a:lnTo>
                <a:lnTo>
                  <a:pt x="528" y="334"/>
                </a:lnTo>
                <a:lnTo>
                  <a:pt x="528" y="331"/>
                </a:lnTo>
                <a:lnTo>
                  <a:pt x="531" y="331"/>
                </a:lnTo>
                <a:lnTo>
                  <a:pt x="532" y="328"/>
                </a:lnTo>
                <a:lnTo>
                  <a:pt x="531" y="326"/>
                </a:lnTo>
                <a:lnTo>
                  <a:pt x="529" y="325"/>
                </a:lnTo>
                <a:lnTo>
                  <a:pt x="527" y="324"/>
                </a:lnTo>
                <a:lnTo>
                  <a:pt x="529" y="319"/>
                </a:lnTo>
                <a:lnTo>
                  <a:pt x="525" y="318"/>
                </a:lnTo>
                <a:lnTo>
                  <a:pt x="522" y="317"/>
                </a:lnTo>
                <a:lnTo>
                  <a:pt x="521" y="316"/>
                </a:lnTo>
                <a:lnTo>
                  <a:pt x="515" y="316"/>
                </a:lnTo>
                <a:lnTo>
                  <a:pt x="512" y="319"/>
                </a:lnTo>
                <a:lnTo>
                  <a:pt x="511" y="319"/>
                </a:lnTo>
                <a:lnTo>
                  <a:pt x="509" y="320"/>
                </a:lnTo>
                <a:lnTo>
                  <a:pt x="507" y="319"/>
                </a:lnTo>
                <a:lnTo>
                  <a:pt x="501" y="322"/>
                </a:lnTo>
                <a:lnTo>
                  <a:pt x="499" y="326"/>
                </a:lnTo>
                <a:lnTo>
                  <a:pt x="502" y="326"/>
                </a:lnTo>
                <a:lnTo>
                  <a:pt x="500" y="328"/>
                </a:lnTo>
                <a:lnTo>
                  <a:pt x="502" y="328"/>
                </a:lnTo>
                <a:lnTo>
                  <a:pt x="498" y="334"/>
                </a:lnTo>
                <a:lnTo>
                  <a:pt x="496" y="335"/>
                </a:lnTo>
                <a:lnTo>
                  <a:pt x="494" y="334"/>
                </a:lnTo>
                <a:lnTo>
                  <a:pt x="492" y="336"/>
                </a:lnTo>
                <a:lnTo>
                  <a:pt x="487" y="335"/>
                </a:lnTo>
                <a:lnTo>
                  <a:pt x="488" y="331"/>
                </a:lnTo>
                <a:lnTo>
                  <a:pt x="493" y="331"/>
                </a:lnTo>
                <a:lnTo>
                  <a:pt x="495" y="329"/>
                </a:lnTo>
                <a:lnTo>
                  <a:pt x="495" y="327"/>
                </a:lnTo>
                <a:lnTo>
                  <a:pt x="498" y="321"/>
                </a:lnTo>
                <a:lnTo>
                  <a:pt x="497" y="320"/>
                </a:lnTo>
                <a:lnTo>
                  <a:pt x="495" y="317"/>
                </a:lnTo>
                <a:lnTo>
                  <a:pt x="495" y="314"/>
                </a:lnTo>
                <a:lnTo>
                  <a:pt x="498" y="311"/>
                </a:lnTo>
                <a:lnTo>
                  <a:pt x="498" y="310"/>
                </a:lnTo>
                <a:lnTo>
                  <a:pt x="496" y="308"/>
                </a:lnTo>
                <a:lnTo>
                  <a:pt x="508" y="298"/>
                </a:lnTo>
                <a:lnTo>
                  <a:pt x="514" y="295"/>
                </a:lnTo>
                <a:lnTo>
                  <a:pt x="513" y="292"/>
                </a:lnTo>
                <a:lnTo>
                  <a:pt x="514" y="289"/>
                </a:lnTo>
                <a:lnTo>
                  <a:pt x="513" y="285"/>
                </a:lnTo>
                <a:lnTo>
                  <a:pt x="515" y="283"/>
                </a:lnTo>
                <a:lnTo>
                  <a:pt x="522" y="282"/>
                </a:lnTo>
                <a:lnTo>
                  <a:pt x="525" y="278"/>
                </a:lnTo>
                <a:lnTo>
                  <a:pt x="528" y="277"/>
                </a:lnTo>
                <a:lnTo>
                  <a:pt x="529" y="273"/>
                </a:lnTo>
                <a:lnTo>
                  <a:pt x="535" y="272"/>
                </a:lnTo>
                <a:lnTo>
                  <a:pt x="536" y="268"/>
                </a:lnTo>
                <a:lnTo>
                  <a:pt x="539" y="266"/>
                </a:lnTo>
                <a:lnTo>
                  <a:pt x="540" y="265"/>
                </a:lnTo>
                <a:lnTo>
                  <a:pt x="540" y="263"/>
                </a:lnTo>
                <a:lnTo>
                  <a:pt x="542" y="263"/>
                </a:lnTo>
                <a:lnTo>
                  <a:pt x="542" y="260"/>
                </a:lnTo>
                <a:lnTo>
                  <a:pt x="546" y="260"/>
                </a:lnTo>
                <a:lnTo>
                  <a:pt x="544" y="257"/>
                </a:lnTo>
                <a:lnTo>
                  <a:pt x="539" y="259"/>
                </a:lnTo>
                <a:lnTo>
                  <a:pt x="536" y="259"/>
                </a:lnTo>
                <a:lnTo>
                  <a:pt x="541" y="253"/>
                </a:lnTo>
                <a:lnTo>
                  <a:pt x="542" y="252"/>
                </a:lnTo>
                <a:lnTo>
                  <a:pt x="542" y="250"/>
                </a:lnTo>
                <a:lnTo>
                  <a:pt x="547" y="251"/>
                </a:lnTo>
                <a:lnTo>
                  <a:pt x="550" y="251"/>
                </a:lnTo>
                <a:lnTo>
                  <a:pt x="553" y="251"/>
                </a:lnTo>
                <a:lnTo>
                  <a:pt x="552" y="253"/>
                </a:lnTo>
                <a:lnTo>
                  <a:pt x="555" y="255"/>
                </a:lnTo>
                <a:lnTo>
                  <a:pt x="559" y="255"/>
                </a:lnTo>
                <a:lnTo>
                  <a:pt x="562" y="256"/>
                </a:lnTo>
                <a:lnTo>
                  <a:pt x="563" y="255"/>
                </a:lnTo>
                <a:lnTo>
                  <a:pt x="564" y="252"/>
                </a:lnTo>
                <a:lnTo>
                  <a:pt x="566" y="252"/>
                </a:lnTo>
                <a:lnTo>
                  <a:pt x="568" y="249"/>
                </a:lnTo>
                <a:lnTo>
                  <a:pt x="571" y="248"/>
                </a:lnTo>
                <a:lnTo>
                  <a:pt x="572" y="245"/>
                </a:lnTo>
                <a:lnTo>
                  <a:pt x="570" y="240"/>
                </a:lnTo>
                <a:lnTo>
                  <a:pt x="570" y="238"/>
                </a:lnTo>
                <a:lnTo>
                  <a:pt x="571" y="235"/>
                </a:lnTo>
                <a:lnTo>
                  <a:pt x="571" y="231"/>
                </a:lnTo>
                <a:lnTo>
                  <a:pt x="573" y="228"/>
                </a:lnTo>
                <a:lnTo>
                  <a:pt x="573" y="227"/>
                </a:lnTo>
                <a:lnTo>
                  <a:pt x="574" y="225"/>
                </a:lnTo>
                <a:lnTo>
                  <a:pt x="574" y="223"/>
                </a:lnTo>
                <a:lnTo>
                  <a:pt x="575" y="221"/>
                </a:lnTo>
                <a:lnTo>
                  <a:pt x="575" y="219"/>
                </a:lnTo>
                <a:lnTo>
                  <a:pt x="573" y="217"/>
                </a:lnTo>
                <a:lnTo>
                  <a:pt x="573" y="215"/>
                </a:lnTo>
                <a:lnTo>
                  <a:pt x="574" y="211"/>
                </a:lnTo>
                <a:lnTo>
                  <a:pt x="578" y="204"/>
                </a:lnTo>
                <a:lnTo>
                  <a:pt x="579" y="200"/>
                </a:lnTo>
                <a:lnTo>
                  <a:pt x="581" y="198"/>
                </a:lnTo>
                <a:lnTo>
                  <a:pt x="583" y="192"/>
                </a:lnTo>
                <a:lnTo>
                  <a:pt x="586" y="184"/>
                </a:lnTo>
                <a:lnTo>
                  <a:pt x="587" y="178"/>
                </a:lnTo>
                <a:lnTo>
                  <a:pt x="590" y="177"/>
                </a:lnTo>
                <a:lnTo>
                  <a:pt x="593" y="174"/>
                </a:lnTo>
                <a:lnTo>
                  <a:pt x="594" y="171"/>
                </a:lnTo>
                <a:lnTo>
                  <a:pt x="600" y="169"/>
                </a:lnTo>
                <a:lnTo>
                  <a:pt x="604" y="160"/>
                </a:lnTo>
                <a:lnTo>
                  <a:pt x="606" y="159"/>
                </a:lnTo>
                <a:lnTo>
                  <a:pt x="604" y="158"/>
                </a:lnTo>
                <a:lnTo>
                  <a:pt x="605" y="157"/>
                </a:lnTo>
                <a:lnTo>
                  <a:pt x="608" y="157"/>
                </a:lnTo>
                <a:lnTo>
                  <a:pt x="608" y="156"/>
                </a:lnTo>
                <a:lnTo>
                  <a:pt x="603" y="155"/>
                </a:lnTo>
                <a:lnTo>
                  <a:pt x="596" y="152"/>
                </a:lnTo>
                <a:lnTo>
                  <a:pt x="594" y="152"/>
                </a:lnTo>
                <a:lnTo>
                  <a:pt x="593" y="152"/>
                </a:lnTo>
                <a:lnTo>
                  <a:pt x="591" y="150"/>
                </a:lnTo>
                <a:lnTo>
                  <a:pt x="590" y="151"/>
                </a:lnTo>
                <a:lnTo>
                  <a:pt x="588" y="149"/>
                </a:lnTo>
                <a:lnTo>
                  <a:pt x="586" y="151"/>
                </a:lnTo>
                <a:lnTo>
                  <a:pt x="584" y="150"/>
                </a:lnTo>
                <a:lnTo>
                  <a:pt x="583" y="150"/>
                </a:lnTo>
                <a:lnTo>
                  <a:pt x="580" y="150"/>
                </a:lnTo>
                <a:lnTo>
                  <a:pt x="576" y="149"/>
                </a:lnTo>
                <a:lnTo>
                  <a:pt x="574" y="147"/>
                </a:lnTo>
                <a:lnTo>
                  <a:pt x="574" y="146"/>
                </a:lnTo>
                <a:lnTo>
                  <a:pt x="574" y="145"/>
                </a:lnTo>
                <a:lnTo>
                  <a:pt x="574" y="144"/>
                </a:lnTo>
                <a:lnTo>
                  <a:pt x="572" y="144"/>
                </a:lnTo>
                <a:lnTo>
                  <a:pt x="572" y="143"/>
                </a:lnTo>
                <a:lnTo>
                  <a:pt x="566" y="144"/>
                </a:lnTo>
                <a:lnTo>
                  <a:pt x="563" y="145"/>
                </a:lnTo>
                <a:lnTo>
                  <a:pt x="562" y="144"/>
                </a:lnTo>
                <a:lnTo>
                  <a:pt x="560" y="145"/>
                </a:lnTo>
                <a:lnTo>
                  <a:pt x="558" y="144"/>
                </a:lnTo>
                <a:lnTo>
                  <a:pt x="555" y="144"/>
                </a:lnTo>
                <a:lnTo>
                  <a:pt x="555" y="143"/>
                </a:lnTo>
                <a:lnTo>
                  <a:pt x="553" y="144"/>
                </a:lnTo>
                <a:lnTo>
                  <a:pt x="552" y="144"/>
                </a:lnTo>
                <a:lnTo>
                  <a:pt x="551" y="142"/>
                </a:lnTo>
                <a:lnTo>
                  <a:pt x="548" y="141"/>
                </a:lnTo>
                <a:lnTo>
                  <a:pt x="546" y="140"/>
                </a:lnTo>
                <a:lnTo>
                  <a:pt x="545" y="141"/>
                </a:lnTo>
                <a:lnTo>
                  <a:pt x="544" y="139"/>
                </a:lnTo>
                <a:lnTo>
                  <a:pt x="542" y="142"/>
                </a:lnTo>
                <a:lnTo>
                  <a:pt x="540" y="141"/>
                </a:lnTo>
                <a:lnTo>
                  <a:pt x="539" y="141"/>
                </a:lnTo>
                <a:lnTo>
                  <a:pt x="538" y="139"/>
                </a:lnTo>
                <a:lnTo>
                  <a:pt x="539" y="138"/>
                </a:lnTo>
                <a:lnTo>
                  <a:pt x="537" y="137"/>
                </a:lnTo>
                <a:lnTo>
                  <a:pt x="537" y="135"/>
                </a:lnTo>
                <a:lnTo>
                  <a:pt x="536" y="134"/>
                </a:lnTo>
                <a:lnTo>
                  <a:pt x="536" y="133"/>
                </a:lnTo>
                <a:lnTo>
                  <a:pt x="535" y="132"/>
                </a:lnTo>
                <a:lnTo>
                  <a:pt x="534" y="130"/>
                </a:lnTo>
                <a:lnTo>
                  <a:pt x="533" y="129"/>
                </a:lnTo>
                <a:lnTo>
                  <a:pt x="531" y="124"/>
                </a:lnTo>
                <a:lnTo>
                  <a:pt x="528" y="121"/>
                </a:lnTo>
                <a:lnTo>
                  <a:pt x="525" y="119"/>
                </a:lnTo>
                <a:lnTo>
                  <a:pt x="523" y="120"/>
                </a:lnTo>
                <a:lnTo>
                  <a:pt x="522" y="121"/>
                </a:lnTo>
                <a:lnTo>
                  <a:pt x="518" y="119"/>
                </a:lnTo>
                <a:lnTo>
                  <a:pt x="513" y="119"/>
                </a:lnTo>
                <a:lnTo>
                  <a:pt x="509" y="121"/>
                </a:lnTo>
                <a:lnTo>
                  <a:pt x="507" y="121"/>
                </a:lnTo>
                <a:lnTo>
                  <a:pt x="507" y="119"/>
                </a:lnTo>
                <a:lnTo>
                  <a:pt x="503" y="118"/>
                </a:lnTo>
                <a:lnTo>
                  <a:pt x="500" y="116"/>
                </a:lnTo>
                <a:lnTo>
                  <a:pt x="499" y="114"/>
                </a:lnTo>
                <a:lnTo>
                  <a:pt x="498" y="115"/>
                </a:lnTo>
                <a:lnTo>
                  <a:pt x="496" y="114"/>
                </a:lnTo>
                <a:lnTo>
                  <a:pt x="495" y="115"/>
                </a:lnTo>
                <a:lnTo>
                  <a:pt x="495" y="114"/>
                </a:lnTo>
                <a:lnTo>
                  <a:pt x="494" y="115"/>
                </a:lnTo>
                <a:lnTo>
                  <a:pt x="493" y="114"/>
                </a:lnTo>
                <a:lnTo>
                  <a:pt x="489" y="115"/>
                </a:lnTo>
                <a:lnTo>
                  <a:pt x="489" y="116"/>
                </a:lnTo>
                <a:lnTo>
                  <a:pt x="488" y="116"/>
                </a:lnTo>
                <a:lnTo>
                  <a:pt x="488" y="115"/>
                </a:lnTo>
                <a:lnTo>
                  <a:pt x="487" y="115"/>
                </a:lnTo>
                <a:lnTo>
                  <a:pt x="483" y="116"/>
                </a:lnTo>
                <a:lnTo>
                  <a:pt x="481" y="115"/>
                </a:lnTo>
                <a:lnTo>
                  <a:pt x="482" y="114"/>
                </a:lnTo>
                <a:lnTo>
                  <a:pt x="481" y="113"/>
                </a:lnTo>
                <a:lnTo>
                  <a:pt x="482" y="111"/>
                </a:lnTo>
                <a:lnTo>
                  <a:pt x="481" y="111"/>
                </a:lnTo>
                <a:lnTo>
                  <a:pt x="481" y="110"/>
                </a:lnTo>
                <a:lnTo>
                  <a:pt x="480" y="108"/>
                </a:lnTo>
                <a:lnTo>
                  <a:pt x="477" y="108"/>
                </a:lnTo>
                <a:lnTo>
                  <a:pt x="476" y="108"/>
                </a:lnTo>
                <a:lnTo>
                  <a:pt x="475" y="107"/>
                </a:lnTo>
                <a:lnTo>
                  <a:pt x="477" y="106"/>
                </a:lnTo>
                <a:lnTo>
                  <a:pt x="475" y="103"/>
                </a:lnTo>
                <a:lnTo>
                  <a:pt x="474" y="103"/>
                </a:lnTo>
                <a:lnTo>
                  <a:pt x="470" y="102"/>
                </a:lnTo>
                <a:lnTo>
                  <a:pt x="470" y="101"/>
                </a:lnTo>
                <a:lnTo>
                  <a:pt x="469" y="101"/>
                </a:lnTo>
                <a:lnTo>
                  <a:pt x="468" y="101"/>
                </a:lnTo>
                <a:lnTo>
                  <a:pt x="468" y="99"/>
                </a:lnTo>
                <a:lnTo>
                  <a:pt x="468" y="97"/>
                </a:lnTo>
                <a:lnTo>
                  <a:pt x="466" y="97"/>
                </a:lnTo>
                <a:lnTo>
                  <a:pt x="463" y="96"/>
                </a:lnTo>
                <a:lnTo>
                  <a:pt x="463" y="94"/>
                </a:lnTo>
                <a:lnTo>
                  <a:pt x="460" y="94"/>
                </a:lnTo>
                <a:lnTo>
                  <a:pt x="460" y="95"/>
                </a:lnTo>
                <a:lnTo>
                  <a:pt x="457" y="94"/>
                </a:lnTo>
                <a:lnTo>
                  <a:pt x="457" y="93"/>
                </a:lnTo>
                <a:lnTo>
                  <a:pt x="457" y="89"/>
                </a:lnTo>
                <a:lnTo>
                  <a:pt x="459" y="87"/>
                </a:lnTo>
                <a:lnTo>
                  <a:pt x="459" y="86"/>
                </a:lnTo>
                <a:lnTo>
                  <a:pt x="457" y="85"/>
                </a:lnTo>
                <a:lnTo>
                  <a:pt x="457" y="84"/>
                </a:lnTo>
                <a:lnTo>
                  <a:pt x="455" y="83"/>
                </a:lnTo>
                <a:lnTo>
                  <a:pt x="455" y="81"/>
                </a:lnTo>
                <a:lnTo>
                  <a:pt x="456" y="81"/>
                </a:lnTo>
                <a:lnTo>
                  <a:pt x="457" y="79"/>
                </a:lnTo>
                <a:lnTo>
                  <a:pt x="457" y="78"/>
                </a:lnTo>
                <a:lnTo>
                  <a:pt x="457" y="76"/>
                </a:lnTo>
                <a:lnTo>
                  <a:pt x="458" y="74"/>
                </a:lnTo>
                <a:lnTo>
                  <a:pt x="459" y="74"/>
                </a:lnTo>
                <a:lnTo>
                  <a:pt x="459" y="73"/>
                </a:lnTo>
                <a:lnTo>
                  <a:pt x="460" y="71"/>
                </a:lnTo>
                <a:lnTo>
                  <a:pt x="458" y="70"/>
                </a:lnTo>
                <a:lnTo>
                  <a:pt x="454" y="72"/>
                </a:lnTo>
                <a:lnTo>
                  <a:pt x="454" y="73"/>
                </a:lnTo>
                <a:lnTo>
                  <a:pt x="453" y="74"/>
                </a:lnTo>
                <a:lnTo>
                  <a:pt x="451" y="74"/>
                </a:lnTo>
                <a:lnTo>
                  <a:pt x="451" y="77"/>
                </a:lnTo>
                <a:lnTo>
                  <a:pt x="450" y="79"/>
                </a:lnTo>
                <a:lnTo>
                  <a:pt x="450" y="80"/>
                </a:lnTo>
                <a:lnTo>
                  <a:pt x="449" y="80"/>
                </a:lnTo>
                <a:lnTo>
                  <a:pt x="448" y="81"/>
                </a:lnTo>
                <a:lnTo>
                  <a:pt x="447" y="81"/>
                </a:lnTo>
                <a:lnTo>
                  <a:pt x="441" y="83"/>
                </a:lnTo>
                <a:lnTo>
                  <a:pt x="434" y="81"/>
                </a:lnTo>
                <a:lnTo>
                  <a:pt x="433" y="81"/>
                </a:lnTo>
                <a:lnTo>
                  <a:pt x="430" y="81"/>
                </a:lnTo>
                <a:lnTo>
                  <a:pt x="429" y="81"/>
                </a:lnTo>
                <a:lnTo>
                  <a:pt x="428" y="81"/>
                </a:lnTo>
                <a:lnTo>
                  <a:pt x="427" y="79"/>
                </a:lnTo>
                <a:lnTo>
                  <a:pt x="427" y="78"/>
                </a:lnTo>
                <a:lnTo>
                  <a:pt x="427" y="76"/>
                </a:lnTo>
                <a:lnTo>
                  <a:pt x="429" y="76"/>
                </a:lnTo>
                <a:lnTo>
                  <a:pt x="430" y="74"/>
                </a:lnTo>
                <a:lnTo>
                  <a:pt x="430" y="72"/>
                </a:lnTo>
                <a:lnTo>
                  <a:pt x="430" y="70"/>
                </a:lnTo>
                <a:lnTo>
                  <a:pt x="429" y="70"/>
                </a:lnTo>
                <a:lnTo>
                  <a:pt x="428" y="71"/>
                </a:lnTo>
                <a:lnTo>
                  <a:pt x="427" y="70"/>
                </a:lnTo>
                <a:lnTo>
                  <a:pt x="427" y="69"/>
                </a:lnTo>
                <a:lnTo>
                  <a:pt x="428" y="69"/>
                </a:lnTo>
                <a:lnTo>
                  <a:pt x="429" y="66"/>
                </a:lnTo>
                <a:lnTo>
                  <a:pt x="428" y="65"/>
                </a:lnTo>
                <a:lnTo>
                  <a:pt x="431" y="62"/>
                </a:lnTo>
                <a:lnTo>
                  <a:pt x="431" y="61"/>
                </a:lnTo>
                <a:lnTo>
                  <a:pt x="430" y="61"/>
                </a:lnTo>
                <a:lnTo>
                  <a:pt x="429" y="60"/>
                </a:lnTo>
                <a:lnTo>
                  <a:pt x="429" y="61"/>
                </a:lnTo>
                <a:lnTo>
                  <a:pt x="430" y="61"/>
                </a:lnTo>
                <a:lnTo>
                  <a:pt x="429" y="62"/>
                </a:lnTo>
                <a:lnTo>
                  <a:pt x="427" y="61"/>
                </a:lnTo>
                <a:lnTo>
                  <a:pt x="427" y="60"/>
                </a:lnTo>
                <a:lnTo>
                  <a:pt x="427" y="58"/>
                </a:lnTo>
                <a:lnTo>
                  <a:pt x="425" y="58"/>
                </a:lnTo>
                <a:lnTo>
                  <a:pt x="425" y="57"/>
                </a:lnTo>
                <a:lnTo>
                  <a:pt x="423" y="56"/>
                </a:lnTo>
                <a:lnTo>
                  <a:pt x="423" y="55"/>
                </a:lnTo>
                <a:lnTo>
                  <a:pt x="422" y="55"/>
                </a:lnTo>
                <a:lnTo>
                  <a:pt x="421" y="55"/>
                </a:lnTo>
                <a:lnTo>
                  <a:pt x="420" y="55"/>
                </a:lnTo>
                <a:lnTo>
                  <a:pt x="417" y="56"/>
                </a:lnTo>
                <a:lnTo>
                  <a:pt x="415" y="53"/>
                </a:lnTo>
                <a:lnTo>
                  <a:pt x="414" y="54"/>
                </a:lnTo>
                <a:lnTo>
                  <a:pt x="414" y="53"/>
                </a:lnTo>
                <a:lnTo>
                  <a:pt x="411" y="53"/>
                </a:lnTo>
                <a:lnTo>
                  <a:pt x="410" y="54"/>
                </a:lnTo>
                <a:lnTo>
                  <a:pt x="409" y="56"/>
                </a:lnTo>
                <a:lnTo>
                  <a:pt x="407" y="55"/>
                </a:lnTo>
                <a:lnTo>
                  <a:pt x="407" y="52"/>
                </a:lnTo>
                <a:lnTo>
                  <a:pt x="407" y="51"/>
                </a:lnTo>
                <a:lnTo>
                  <a:pt x="408" y="48"/>
                </a:lnTo>
                <a:lnTo>
                  <a:pt x="408" y="46"/>
                </a:lnTo>
                <a:lnTo>
                  <a:pt x="407" y="46"/>
                </a:lnTo>
                <a:lnTo>
                  <a:pt x="406" y="43"/>
                </a:lnTo>
                <a:lnTo>
                  <a:pt x="404" y="43"/>
                </a:lnTo>
                <a:lnTo>
                  <a:pt x="400" y="43"/>
                </a:lnTo>
                <a:lnTo>
                  <a:pt x="402" y="42"/>
                </a:lnTo>
                <a:lnTo>
                  <a:pt x="399" y="41"/>
                </a:lnTo>
                <a:lnTo>
                  <a:pt x="399" y="42"/>
                </a:lnTo>
                <a:lnTo>
                  <a:pt x="398" y="42"/>
                </a:lnTo>
                <a:lnTo>
                  <a:pt x="396" y="43"/>
                </a:lnTo>
                <a:lnTo>
                  <a:pt x="395" y="43"/>
                </a:lnTo>
                <a:lnTo>
                  <a:pt x="394" y="42"/>
                </a:lnTo>
                <a:lnTo>
                  <a:pt x="392" y="40"/>
                </a:lnTo>
                <a:lnTo>
                  <a:pt x="392" y="39"/>
                </a:lnTo>
                <a:lnTo>
                  <a:pt x="392" y="36"/>
                </a:lnTo>
                <a:lnTo>
                  <a:pt x="391" y="31"/>
                </a:lnTo>
                <a:lnTo>
                  <a:pt x="392" y="31"/>
                </a:lnTo>
                <a:lnTo>
                  <a:pt x="392" y="28"/>
                </a:lnTo>
                <a:lnTo>
                  <a:pt x="390" y="28"/>
                </a:lnTo>
                <a:lnTo>
                  <a:pt x="389" y="27"/>
                </a:lnTo>
                <a:lnTo>
                  <a:pt x="389" y="26"/>
                </a:lnTo>
                <a:lnTo>
                  <a:pt x="387" y="23"/>
                </a:lnTo>
                <a:lnTo>
                  <a:pt x="385" y="23"/>
                </a:lnTo>
                <a:lnTo>
                  <a:pt x="382" y="23"/>
                </a:lnTo>
                <a:lnTo>
                  <a:pt x="379" y="25"/>
                </a:lnTo>
                <a:lnTo>
                  <a:pt x="378" y="26"/>
                </a:lnTo>
                <a:lnTo>
                  <a:pt x="378" y="27"/>
                </a:lnTo>
                <a:lnTo>
                  <a:pt x="376" y="28"/>
                </a:lnTo>
                <a:lnTo>
                  <a:pt x="374" y="27"/>
                </a:lnTo>
                <a:lnTo>
                  <a:pt x="373" y="26"/>
                </a:lnTo>
                <a:lnTo>
                  <a:pt x="371" y="26"/>
                </a:lnTo>
                <a:lnTo>
                  <a:pt x="371" y="25"/>
                </a:lnTo>
                <a:lnTo>
                  <a:pt x="371" y="24"/>
                </a:lnTo>
                <a:lnTo>
                  <a:pt x="368" y="21"/>
                </a:lnTo>
                <a:lnTo>
                  <a:pt x="369" y="20"/>
                </a:lnTo>
                <a:lnTo>
                  <a:pt x="368" y="19"/>
                </a:lnTo>
                <a:lnTo>
                  <a:pt x="367" y="19"/>
                </a:lnTo>
                <a:lnTo>
                  <a:pt x="367" y="18"/>
                </a:lnTo>
                <a:lnTo>
                  <a:pt x="365" y="19"/>
                </a:lnTo>
                <a:lnTo>
                  <a:pt x="365" y="18"/>
                </a:lnTo>
                <a:lnTo>
                  <a:pt x="365" y="17"/>
                </a:lnTo>
                <a:lnTo>
                  <a:pt x="365" y="12"/>
                </a:lnTo>
                <a:lnTo>
                  <a:pt x="364" y="12"/>
                </a:lnTo>
                <a:lnTo>
                  <a:pt x="365" y="11"/>
                </a:lnTo>
                <a:lnTo>
                  <a:pt x="366" y="9"/>
                </a:lnTo>
                <a:lnTo>
                  <a:pt x="365" y="8"/>
                </a:lnTo>
                <a:lnTo>
                  <a:pt x="365" y="7"/>
                </a:lnTo>
                <a:lnTo>
                  <a:pt x="364" y="6"/>
                </a:lnTo>
                <a:lnTo>
                  <a:pt x="364" y="2"/>
                </a:lnTo>
                <a:lnTo>
                  <a:pt x="364" y="0"/>
                </a:lnTo>
                <a:lnTo>
                  <a:pt x="357" y="2"/>
                </a:lnTo>
                <a:lnTo>
                  <a:pt x="347" y="3"/>
                </a:lnTo>
                <a:lnTo>
                  <a:pt x="343" y="3"/>
                </a:lnTo>
                <a:lnTo>
                  <a:pt x="337" y="3"/>
                </a:lnTo>
                <a:lnTo>
                  <a:pt x="332" y="4"/>
                </a:lnTo>
                <a:lnTo>
                  <a:pt x="330" y="4"/>
                </a:lnTo>
                <a:lnTo>
                  <a:pt x="327" y="5"/>
                </a:lnTo>
                <a:lnTo>
                  <a:pt x="324" y="8"/>
                </a:lnTo>
                <a:lnTo>
                  <a:pt x="322" y="9"/>
                </a:lnTo>
                <a:lnTo>
                  <a:pt x="319" y="10"/>
                </a:lnTo>
                <a:lnTo>
                  <a:pt x="319" y="16"/>
                </a:lnTo>
                <a:lnTo>
                  <a:pt x="318" y="18"/>
                </a:lnTo>
                <a:lnTo>
                  <a:pt x="317" y="20"/>
                </a:lnTo>
                <a:lnTo>
                  <a:pt x="317" y="25"/>
                </a:lnTo>
                <a:lnTo>
                  <a:pt x="315" y="29"/>
                </a:lnTo>
                <a:lnTo>
                  <a:pt x="317" y="31"/>
                </a:lnTo>
                <a:lnTo>
                  <a:pt x="316" y="32"/>
                </a:lnTo>
                <a:lnTo>
                  <a:pt x="314" y="40"/>
                </a:lnTo>
                <a:lnTo>
                  <a:pt x="315" y="42"/>
                </a:lnTo>
                <a:lnTo>
                  <a:pt x="314" y="43"/>
                </a:lnTo>
                <a:lnTo>
                  <a:pt x="312" y="46"/>
                </a:lnTo>
                <a:lnTo>
                  <a:pt x="312" y="49"/>
                </a:lnTo>
                <a:lnTo>
                  <a:pt x="314" y="50"/>
                </a:lnTo>
                <a:lnTo>
                  <a:pt x="314" y="51"/>
                </a:lnTo>
                <a:lnTo>
                  <a:pt x="317" y="53"/>
                </a:lnTo>
                <a:lnTo>
                  <a:pt x="316" y="56"/>
                </a:lnTo>
                <a:lnTo>
                  <a:pt x="312" y="53"/>
                </a:lnTo>
                <a:lnTo>
                  <a:pt x="308" y="53"/>
                </a:lnTo>
                <a:lnTo>
                  <a:pt x="308" y="56"/>
                </a:lnTo>
                <a:lnTo>
                  <a:pt x="306" y="58"/>
                </a:lnTo>
                <a:lnTo>
                  <a:pt x="303" y="61"/>
                </a:lnTo>
                <a:lnTo>
                  <a:pt x="299" y="63"/>
                </a:lnTo>
                <a:lnTo>
                  <a:pt x="293" y="66"/>
                </a:lnTo>
                <a:lnTo>
                  <a:pt x="287" y="69"/>
                </a:lnTo>
                <a:lnTo>
                  <a:pt x="281" y="69"/>
                </a:lnTo>
                <a:lnTo>
                  <a:pt x="278" y="71"/>
                </a:lnTo>
                <a:lnTo>
                  <a:pt x="275" y="70"/>
                </a:lnTo>
                <a:lnTo>
                  <a:pt x="265" y="71"/>
                </a:lnTo>
                <a:lnTo>
                  <a:pt x="260" y="74"/>
                </a:lnTo>
                <a:lnTo>
                  <a:pt x="246" y="79"/>
                </a:lnTo>
                <a:lnTo>
                  <a:pt x="243" y="80"/>
                </a:lnTo>
                <a:lnTo>
                  <a:pt x="243" y="82"/>
                </a:lnTo>
                <a:lnTo>
                  <a:pt x="239" y="88"/>
                </a:lnTo>
                <a:lnTo>
                  <a:pt x="238" y="90"/>
                </a:lnTo>
                <a:lnTo>
                  <a:pt x="239" y="93"/>
                </a:lnTo>
                <a:lnTo>
                  <a:pt x="241" y="94"/>
                </a:lnTo>
                <a:lnTo>
                  <a:pt x="249" y="95"/>
                </a:lnTo>
                <a:lnTo>
                  <a:pt x="253" y="96"/>
                </a:lnTo>
                <a:lnTo>
                  <a:pt x="250" y="98"/>
                </a:lnTo>
                <a:lnTo>
                  <a:pt x="248" y="98"/>
                </a:lnTo>
                <a:lnTo>
                  <a:pt x="243" y="97"/>
                </a:lnTo>
                <a:lnTo>
                  <a:pt x="239" y="98"/>
                </a:lnTo>
                <a:lnTo>
                  <a:pt x="230" y="102"/>
                </a:lnTo>
                <a:lnTo>
                  <a:pt x="221" y="104"/>
                </a:lnTo>
                <a:lnTo>
                  <a:pt x="217" y="101"/>
                </a:lnTo>
                <a:lnTo>
                  <a:pt x="214" y="99"/>
                </a:lnTo>
                <a:lnTo>
                  <a:pt x="204" y="97"/>
                </a:lnTo>
                <a:lnTo>
                  <a:pt x="196" y="96"/>
                </a:lnTo>
                <a:lnTo>
                  <a:pt x="190" y="93"/>
                </a:lnTo>
                <a:lnTo>
                  <a:pt x="184" y="93"/>
                </a:lnTo>
                <a:lnTo>
                  <a:pt x="183" y="95"/>
                </a:lnTo>
                <a:lnTo>
                  <a:pt x="180" y="94"/>
                </a:lnTo>
                <a:lnTo>
                  <a:pt x="179" y="94"/>
                </a:lnTo>
                <a:lnTo>
                  <a:pt x="180" y="91"/>
                </a:lnTo>
                <a:lnTo>
                  <a:pt x="179" y="87"/>
                </a:lnTo>
                <a:lnTo>
                  <a:pt x="176" y="84"/>
                </a:lnTo>
                <a:lnTo>
                  <a:pt x="175" y="81"/>
                </a:lnTo>
                <a:lnTo>
                  <a:pt x="177" y="79"/>
                </a:lnTo>
                <a:lnTo>
                  <a:pt x="179" y="77"/>
                </a:lnTo>
                <a:lnTo>
                  <a:pt x="179" y="73"/>
                </a:lnTo>
                <a:lnTo>
                  <a:pt x="177" y="71"/>
                </a:lnTo>
                <a:lnTo>
                  <a:pt x="174" y="70"/>
                </a:lnTo>
                <a:lnTo>
                  <a:pt x="170" y="70"/>
                </a:lnTo>
                <a:lnTo>
                  <a:pt x="166" y="71"/>
                </a:lnTo>
                <a:lnTo>
                  <a:pt x="164" y="72"/>
                </a:lnTo>
                <a:lnTo>
                  <a:pt x="163" y="73"/>
                </a:lnTo>
                <a:lnTo>
                  <a:pt x="161" y="71"/>
                </a:lnTo>
                <a:lnTo>
                  <a:pt x="156" y="69"/>
                </a:lnTo>
                <a:lnTo>
                  <a:pt x="153" y="67"/>
                </a:lnTo>
                <a:lnTo>
                  <a:pt x="151" y="67"/>
                </a:lnTo>
                <a:lnTo>
                  <a:pt x="150" y="66"/>
                </a:lnTo>
                <a:lnTo>
                  <a:pt x="149" y="66"/>
                </a:lnTo>
                <a:lnTo>
                  <a:pt x="148" y="68"/>
                </a:lnTo>
                <a:lnTo>
                  <a:pt x="151" y="70"/>
                </a:lnTo>
                <a:lnTo>
                  <a:pt x="152" y="71"/>
                </a:lnTo>
                <a:lnTo>
                  <a:pt x="152" y="74"/>
                </a:lnTo>
                <a:lnTo>
                  <a:pt x="151" y="76"/>
                </a:lnTo>
                <a:lnTo>
                  <a:pt x="149" y="78"/>
                </a:lnTo>
                <a:lnTo>
                  <a:pt x="150" y="81"/>
                </a:lnTo>
                <a:lnTo>
                  <a:pt x="150" y="89"/>
                </a:lnTo>
                <a:lnTo>
                  <a:pt x="152" y="89"/>
                </a:lnTo>
                <a:lnTo>
                  <a:pt x="157" y="95"/>
                </a:lnTo>
                <a:lnTo>
                  <a:pt x="157" y="99"/>
                </a:lnTo>
                <a:lnTo>
                  <a:pt x="160" y="99"/>
                </a:lnTo>
                <a:lnTo>
                  <a:pt x="159" y="100"/>
                </a:lnTo>
                <a:lnTo>
                  <a:pt x="157" y="109"/>
                </a:lnTo>
                <a:lnTo>
                  <a:pt x="157" y="113"/>
                </a:lnTo>
                <a:lnTo>
                  <a:pt x="159" y="112"/>
                </a:lnTo>
                <a:lnTo>
                  <a:pt x="157" y="123"/>
                </a:lnTo>
                <a:lnTo>
                  <a:pt x="153" y="124"/>
                </a:lnTo>
                <a:lnTo>
                  <a:pt x="156" y="126"/>
                </a:lnTo>
                <a:lnTo>
                  <a:pt x="154" y="130"/>
                </a:lnTo>
                <a:lnTo>
                  <a:pt x="158" y="136"/>
                </a:lnTo>
                <a:lnTo>
                  <a:pt x="162" y="136"/>
                </a:lnTo>
                <a:lnTo>
                  <a:pt x="163" y="139"/>
                </a:lnTo>
                <a:lnTo>
                  <a:pt x="160" y="139"/>
                </a:lnTo>
                <a:lnTo>
                  <a:pt x="157" y="139"/>
                </a:lnTo>
                <a:lnTo>
                  <a:pt x="153" y="137"/>
                </a:lnTo>
                <a:lnTo>
                  <a:pt x="146" y="138"/>
                </a:lnTo>
                <a:lnTo>
                  <a:pt x="143" y="137"/>
                </a:lnTo>
                <a:lnTo>
                  <a:pt x="140" y="137"/>
                </a:lnTo>
                <a:lnTo>
                  <a:pt x="139" y="134"/>
                </a:lnTo>
                <a:lnTo>
                  <a:pt x="143" y="133"/>
                </a:lnTo>
                <a:lnTo>
                  <a:pt x="141" y="132"/>
                </a:lnTo>
                <a:lnTo>
                  <a:pt x="139" y="132"/>
                </a:lnTo>
                <a:lnTo>
                  <a:pt x="136" y="131"/>
                </a:lnTo>
                <a:lnTo>
                  <a:pt x="133" y="133"/>
                </a:lnTo>
                <a:lnTo>
                  <a:pt x="133" y="134"/>
                </a:lnTo>
                <a:lnTo>
                  <a:pt x="134" y="141"/>
                </a:lnTo>
                <a:lnTo>
                  <a:pt x="132" y="139"/>
                </a:lnTo>
                <a:lnTo>
                  <a:pt x="131" y="135"/>
                </a:lnTo>
                <a:lnTo>
                  <a:pt x="127" y="134"/>
                </a:lnTo>
                <a:lnTo>
                  <a:pt x="123" y="137"/>
                </a:lnTo>
                <a:lnTo>
                  <a:pt x="122" y="133"/>
                </a:lnTo>
                <a:lnTo>
                  <a:pt x="119" y="134"/>
                </a:lnTo>
                <a:lnTo>
                  <a:pt x="119" y="130"/>
                </a:lnTo>
                <a:lnTo>
                  <a:pt x="115" y="132"/>
                </a:lnTo>
                <a:lnTo>
                  <a:pt x="112" y="132"/>
                </a:lnTo>
                <a:lnTo>
                  <a:pt x="110" y="133"/>
                </a:lnTo>
                <a:lnTo>
                  <a:pt x="108" y="134"/>
                </a:lnTo>
                <a:lnTo>
                  <a:pt x="101" y="138"/>
                </a:lnTo>
                <a:lnTo>
                  <a:pt x="99" y="137"/>
                </a:lnTo>
                <a:lnTo>
                  <a:pt x="99" y="136"/>
                </a:lnTo>
                <a:lnTo>
                  <a:pt x="96" y="132"/>
                </a:lnTo>
                <a:lnTo>
                  <a:pt x="96" y="128"/>
                </a:lnTo>
                <a:lnTo>
                  <a:pt x="93" y="125"/>
                </a:lnTo>
                <a:lnTo>
                  <a:pt x="92" y="121"/>
                </a:lnTo>
                <a:lnTo>
                  <a:pt x="87" y="119"/>
                </a:lnTo>
                <a:lnTo>
                  <a:pt x="89" y="118"/>
                </a:lnTo>
                <a:lnTo>
                  <a:pt x="89" y="116"/>
                </a:lnTo>
                <a:lnTo>
                  <a:pt x="86" y="116"/>
                </a:lnTo>
                <a:lnTo>
                  <a:pt x="84" y="117"/>
                </a:lnTo>
                <a:lnTo>
                  <a:pt x="85" y="116"/>
                </a:lnTo>
                <a:lnTo>
                  <a:pt x="87" y="112"/>
                </a:lnTo>
                <a:lnTo>
                  <a:pt x="81" y="114"/>
                </a:lnTo>
                <a:lnTo>
                  <a:pt x="80" y="116"/>
                </a:lnTo>
                <a:lnTo>
                  <a:pt x="81" y="112"/>
                </a:lnTo>
                <a:lnTo>
                  <a:pt x="79" y="112"/>
                </a:lnTo>
                <a:lnTo>
                  <a:pt x="78" y="114"/>
                </a:lnTo>
                <a:lnTo>
                  <a:pt x="74" y="114"/>
                </a:lnTo>
                <a:lnTo>
                  <a:pt x="71" y="115"/>
                </a:lnTo>
                <a:lnTo>
                  <a:pt x="67" y="112"/>
                </a:lnTo>
                <a:lnTo>
                  <a:pt x="65" y="114"/>
                </a:lnTo>
                <a:lnTo>
                  <a:pt x="63" y="118"/>
                </a:lnTo>
                <a:lnTo>
                  <a:pt x="62" y="119"/>
                </a:lnTo>
                <a:lnTo>
                  <a:pt x="61" y="121"/>
                </a:lnTo>
                <a:lnTo>
                  <a:pt x="58" y="120"/>
                </a:lnTo>
                <a:lnTo>
                  <a:pt x="55" y="119"/>
                </a:lnTo>
                <a:lnTo>
                  <a:pt x="53" y="118"/>
                </a:lnTo>
                <a:lnTo>
                  <a:pt x="50" y="117"/>
                </a:lnTo>
                <a:lnTo>
                  <a:pt x="47" y="121"/>
                </a:lnTo>
                <a:lnTo>
                  <a:pt x="46" y="120"/>
                </a:lnTo>
                <a:lnTo>
                  <a:pt x="43" y="121"/>
                </a:lnTo>
                <a:lnTo>
                  <a:pt x="43" y="116"/>
                </a:lnTo>
                <a:lnTo>
                  <a:pt x="40" y="117"/>
                </a:lnTo>
                <a:lnTo>
                  <a:pt x="39" y="116"/>
                </a:lnTo>
                <a:lnTo>
                  <a:pt x="33" y="116"/>
                </a:lnTo>
                <a:lnTo>
                  <a:pt x="31" y="118"/>
                </a:lnTo>
                <a:lnTo>
                  <a:pt x="28" y="119"/>
                </a:lnTo>
                <a:lnTo>
                  <a:pt x="29" y="117"/>
                </a:lnTo>
                <a:lnTo>
                  <a:pt x="27" y="116"/>
                </a:lnTo>
                <a:lnTo>
                  <a:pt x="19" y="118"/>
                </a:lnTo>
                <a:lnTo>
                  <a:pt x="17" y="117"/>
                </a:lnTo>
                <a:lnTo>
                  <a:pt x="16" y="119"/>
                </a:lnTo>
                <a:lnTo>
                  <a:pt x="17" y="120"/>
                </a:lnTo>
                <a:lnTo>
                  <a:pt x="14" y="119"/>
                </a:lnTo>
                <a:lnTo>
                  <a:pt x="14" y="121"/>
                </a:lnTo>
                <a:lnTo>
                  <a:pt x="9" y="120"/>
                </a:lnTo>
                <a:lnTo>
                  <a:pt x="6" y="121"/>
                </a:lnTo>
                <a:lnTo>
                  <a:pt x="4" y="124"/>
                </a:lnTo>
                <a:lnTo>
                  <a:pt x="5" y="126"/>
                </a:lnTo>
                <a:lnTo>
                  <a:pt x="6" y="126"/>
                </a:lnTo>
                <a:lnTo>
                  <a:pt x="3" y="127"/>
                </a:lnTo>
                <a:lnTo>
                  <a:pt x="3" y="129"/>
                </a:lnTo>
                <a:lnTo>
                  <a:pt x="3" y="132"/>
                </a:lnTo>
                <a:lnTo>
                  <a:pt x="2" y="135"/>
                </a:lnTo>
                <a:lnTo>
                  <a:pt x="4" y="136"/>
                </a:lnTo>
                <a:lnTo>
                  <a:pt x="6" y="134"/>
                </a:lnTo>
                <a:lnTo>
                  <a:pt x="8" y="135"/>
                </a:lnTo>
                <a:lnTo>
                  <a:pt x="10" y="135"/>
                </a:lnTo>
                <a:lnTo>
                  <a:pt x="13" y="134"/>
                </a:lnTo>
                <a:lnTo>
                  <a:pt x="14" y="135"/>
                </a:lnTo>
                <a:lnTo>
                  <a:pt x="17" y="134"/>
                </a:lnTo>
                <a:lnTo>
                  <a:pt x="23" y="133"/>
                </a:lnTo>
                <a:lnTo>
                  <a:pt x="23" y="134"/>
                </a:lnTo>
                <a:lnTo>
                  <a:pt x="17" y="136"/>
                </a:lnTo>
                <a:lnTo>
                  <a:pt x="16" y="137"/>
                </a:lnTo>
                <a:lnTo>
                  <a:pt x="19" y="138"/>
                </a:lnTo>
                <a:lnTo>
                  <a:pt x="21" y="137"/>
                </a:lnTo>
                <a:lnTo>
                  <a:pt x="24" y="137"/>
                </a:lnTo>
                <a:lnTo>
                  <a:pt x="22" y="139"/>
                </a:lnTo>
                <a:lnTo>
                  <a:pt x="24" y="139"/>
                </a:lnTo>
                <a:lnTo>
                  <a:pt x="27" y="142"/>
                </a:lnTo>
                <a:lnTo>
                  <a:pt x="24" y="142"/>
                </a:lnTo>
                <a:lnTo>
                  <a:pt x="22" y="141"/>
                </a:lnTo>
                <a:lnTo>
                  <a:pt x="19" y="142"/>
                </a:lnTo>
                <a:lnTo>
                  <a:pt x="17" y="140"/>
                </a:lnTo>
                <a:lnTo>
                  <a:pt x="14" y="140"/>
                </a:lnTo>
                <a:lnTo>
                  <a:pt x="13" y="137"/>
                </a:lnTo>
                <a:lnTo>
                  <a:pt x="9" y="138"/>
                </a:lnTo>
                <a:lnTo>
                  <a:pt x="10" y="139"/>
                </a:lnTo>
                <a:lnTo>
                  <a:pt x="9" y="140"/>
                </a:lnTo>
                <a:lnTo>
                  <a:pt x="9" y="141"/>
                </a:lnTo>
                <a:lnTo>
                  <a:pt x="10" y="142"/>
                </a:lnTo>
                <a:lnTo>
                  <a:pt x="9" y="143"/>
                </a:lnTo>
                <a:lnTo>
                  <a:pt x="9" y="147"/>
                </a:lnTo>
                <a:lnTo>
                  <a:pt x="10" y="147"/>
                </a:lnTo>
                <a:lnTo>
                  <a:pt x="14" y="144"/>
                </a:lnTo>
                <a:lnTo>
                  <a:pt x="20" y="147"/>
                </a:lnTo>
                <a:lnTo>
                  <a:pt x="21" y="151"/>
                </a:lnTo>
                <a:lnTo>
                  <a:pt x="20" y="153"/>
                </a:lnTo>
                <a:lnTo>
                  <a:pt x="18" y="152"/>
                </a:lnTo>
                <a:lnTo>
                  <a:pt x="2" y="153"/>
                </a:lnTo>
                <a:lnTo>
                  <a:pt x="0" y="155"/>
                </a:lnTo>
                <a:lnTo>
                  <a:pt x="6" y="158"/>
                </a:lnTo>
                <a:lnTo>
                  <a:pt x="8" y="157"/>
                </a:lnTo>
                <a:lnTo>
                  <a:pt x="13" y="162"/>
                </a:lnTo>
                <a:lnTo>
                  <a:pt x="15" y="166"/>
                </a:lnTo>
                <a:lnTo>
                  <a:pt x="15" y="169"/>
                </a:lnTo>
                <a:lnTo>
                  <a:pt x="13" y="170"/>
                </a:lnTo>
                <a:lnTo>
                  <a:pt x="13" y="172"/>
                </a:lnTo>
                <a:lnTo>
                  <a:pt x="19" y="173"/>
                </a:lnTo>
                <a:lnTo>
                  <a:pt x="22" y="171"/>
                </a:lnTo>
                <a:lnTo>
                  <a:pt x="22" y="167"/>
                </a:lnTo>
                <a:lnTo>
                  <a:pt x="24" y="170"/>
                </a:lnTo>
                <a:lnTo>
                  <a:pt x="27" y="170"/>
                </a:lnTo>
                <a:lnTo>
                  <a:pt x="26" y="166"/>
                </a:lnTo>
                <a:lnTo>
                  <a:pt x="29" y="163"/>
                </a:lnTo>
                <a:lnTo>
                  <a:pt x="28" y="166"/>
                </a:lnTo>
                <a:lnTo>
                  <a:pt x="29" y="170"/>
                </a:lnTo>
                <a:lnTo>
                  <a:pt x="31" y="172"/>
                </a:lnTo>
                <a:lnTo>
                  <a:pt x="31" y="169"/>
                </a:lnTo>
                <a:lnTo>
                  <a:pt x="33" y="169"/>
                </a:lnTo>
                <a:lnTo>
                  <a:pt x="36" y="175"/>
                </a:lnTo>
                <a:lnTo>
                  <a:pt x="41" y="177"/>
                </a:lnTo>
                <a:lnTo>
                  <a:pt x="42" y="174"/>
                </a:lnTo>
                <a:lnTo>
                  <a:pt x="43" y="176"/>
                </a:lnTo>
                <a:lnTo>
                  <a:pt x="44" y="175"/>
                </a:lnTo>
                <a:lnTo>
                  <a:pt x="43" y="177"/>
                </a:lnTo>
                <a:lnTo>
                  <a:pt x="45" y="179"/>
                </a:lnTo>
                <a:lnTo>
                  <a:pt x="46" y="178"/>
                </a:lnTo>
                <a:lnTo>
                  <a:pt x="50" y="180"/>
                </a:lnTo>
                <a:lnTo>
                  <a:pt x="53" y="182"/>
                </a:lnTo>
                <a:lnTo>
                  <a:pt x="54" y="185"/>
                </a:lnTo>
                <a:lnTo>
                  <a:pt x="57" y="185"/>
                </a:lnTo>
                <a:lnTo>
                  <a:pt x="58" y="183"/>
                </a:lnTo>
                <a:lnTo>
                  <a:pt x="61" y="182"/>
                </a:lnTo>
                <a:lnTo>
                  <a:pt x="63" y="182"/>
                </a:lnTo>
                <a:lnTo>
                  <a:pt x="61" y="184"/>
                </a:lnTo>
                <a:lnTo>
                  <a:pt x="59" y="187"/>
                </a:lnTo>
                <a:lnTo>
                  <a:pt x="61" y="187"/>
                </a:lnTo>
                <a:lnTo>
                  <a:pt x="63" y="190"/>
                </a:lnTo>
                <a:lnTo>
                  <a:pt x="63" y="188"/>
                </a:lnTo>
                <a:lnTo>
                  <a:pt x="68" y="185"/>
                </a:lnTo>
                <a:lnTo>
                  <a:pt x="68" y="187"/>
                </a:lnTo>
                <a:lnTo>
                  <a:pt x="67" y="189"/>
                </a:lnTo>
                <a:lnTo>
                  <a:pt x="66" y="192"/>
                </a:lnTo>
                <a:lnTo>
                  <a:pt x="67" y="194"/>
                </a:lnTo>
                <a:lnTo>
                  <a:pt x="66" y="200"/>
                </a:lnTo>
                <a:lnTo>
                  <a:pt x="66" y="202"/>
                </a:lnTo>
                <a:lnTo>
                  <a:pt x="68" y="202"/>
                </a:lnTo>
                <a:lnTo>
                  <a:pt x="68" y="199"/>
                </a:lnTo>
                <a:lnTo>
                  <a:pt x="69" y="196"/>
                </a:lnTo>
                <a:lnTo>
                  <a:pt x="71" y="197"/>
                </a:lnTo>
                <a:lnTo>
                  <a:pt x="74" y="198"/>
                </a:lnTo>
                <a:lnTo>
                  <a:pt x="75" y="197"/>
                </a:lnTo>
                <a:lnTo>
                  <a:pt x="74" y="194"/>
                </a:lnTo>
                <a:lnTo>
                  <a:pt x="75" y="194"/>
                </a:lnTo>
                <a:lnTo>
                  <a:pt x="78" y="197"/>
                </a:lnTo>
                <a:lnTo>
                  <a:pt x="80" y="196"/>
                </a:lnTo>
                <a:lnTo>
                  <a:pt x="81" y="195"/>
                </a:lnTo>
                <a:lnTo>
                  <a:pt x="82" y="195"/>
                </a:lnTo>
                <a:lnTo>
                  <a:pt x="85" y="194"/>
                </a:lnTo>
                <a:lnTo>
                  <a:pt x="85" y="197"/>
                </a:lnTo>
                <a:lnTo>
                  <a:pt x="87" y="197"/>
                </a:lnTo>
                <a:lnTo>
                  <a:pt x="87" y="196"/>
                </a:lnTo>
                <a:lnTo>
                  <a:pt x="87" y="197"/>
                </a:lnTo>
                <a:lnTo>
                  <a:pt x="87" y="198"/>
                </a:lnTo>
                <a:lnTo>
                  <a:pt x="86" y="199"/>
                </a:lnTo>
                <a:lnTo>
                  <a:pt x="85" y="200"/>
                </a:lnTo>
                <a:lnTo>
                  <a:pt x="84" y="200"/>
                </a:lnTo>
                <a:lnTo>
                  <a:pt x="78" y="199"/>
                </a:lnTo>
                <a:lnTo>
                  <a:pt x="78" y="200"/>
                </a:lnTo>
                <a:lnTo>
                  <a:pt x="80" y="201"/>
                </a:lnTo>
                <a:lnTo>
                  <a:pt x="81" y="204"/>
                </a:lnTo>
                <a:lnTo>
                  <a:pt x="83" y="203"/>
                </a:lnTo>
                <a:lnTo>
                  <a:pt x="84" y="203"/>
                </a:lnTo>
                <a:lnTo>
                  <a:pt x="87" y="204"/>
                </a:lnTo>
                <a:lnTo>
                  <a:pt x="87" y="203"/>
                </a:lnTo>
                <a:lnTo>
                  <a:pt x="89" y="203"/>
                </a:lnTo>
                <a:lnTo>
                  <a:pt x="89" y="204"/>
                </a:lnTo>
                <a:lnTo>
                  <a:pt x="95" y="203"/>
                </a:lnTo>
                <a:lnTo>
                  <a:pt x="101" y="205"/>
                </a:lnTo>
                <a:lnTo>
                  <a:pt x="99" y="207"/>
                </a:lnTo>
                <a:lnTo>
                  <a:pt x="95" y="206"/>
                </a:lnTo>
                <a:lnTo>
                  <a:pt x="95" y="207"/>
                </a:lnTo>
                <a:lnTo>
                  <a:pt x="98" y="209"/>
                </a:lnTo>
                <a:lnTo>
                  <a:pt x="97" y="211"/>
                </a:lnTo>
                <a:lnTo>
                  <a:pt x="92" y="212"/>
                </a:lnTo>
                <a:lnTo>
                  <a:pt x="92" y="213"/>
                </a:lnTo>
                <a:lnTo>
                  <a:pt x="93" y="213"/>
                </a:lnTo>
                <a:lnTo>
                  <a:pt x="95" y="217"/>
                </a:lnTo>
                <a:lnTo>
                  <a:pt x="92" y="218"/>
                </a:lnTo>
                <a:lnTo>
                  <a:pt x="94" y="220"/>
                </a:lnTo>
                <a:lnTo>
                  <a:pt x="95" y="221"/>
                </a:lnTo>
                <a:lnTo>
                  <a:pt x="98" y="220"/>
                </a:lnTo>
                <a:lnTo>
                  <a:pt x="99" y="222"/>
                </a:lnTo>
                <a:lnTo>
                  <a:pt x="101" y="223"/>
                </a:lnTo>
                <a:lnTo>
                  <a:pt x="105" y="222"/>
                </a:lnTo>
                <a:lnTo>
                  <a:pt x="108" y="220"/>
                </a:lnTo>
                <a:lnTo>
                  <a:pt x="118" y="220"/>
                </a:lnTo>
                <a:lnTo>
                  <a:pt x="122" y="222"/>
                </a:lnTo>
                <a:lnTo>
                  <a:pt x="122" y="225"/>
                </a:lnTo>
                <a:lnTo>
                  <a:pt x="117" y="222"/>
                </a:lnTo>
                <a:lnTo>
                  <a:pt x="112" y="222"/>
                </a:lnTo>
                <a:lnTo>
                  <a:pt x="108" y="222"/>
                </a:lnTo>
                <a:lnTo>
                  <a:pt x="108" y="224"/>
                </a:lnTo>
                <a:lnTo>
                  <a:pt x="108" y="225"/>
                </a:lnTo>
                <a:lnTo>
                  <a:pt x="108" y="228"/>
                </a:lnTo>
                <a:lnTo>
                  <a:pt x="106" y="230"/>
                </a:lnTo>
                <a:lnTo>
                  <a:pt x="105" y="230"/>
                </a:lnTo>
                <a:lnTo>
                  <a:pt x="102" y="230"/>
                </a:lnTo>
                <a:lnTo>
                  <a:pt x="107" y="232"/>
                </a:lnTo>
                <a:lnTo>
                  <a:pt x="110" y="233"/>
                </a:lnTo>
                <a:lnTo>
                  <a:pt x="113" y="240"/>
                </a:lnTo>
                <a:lnTo>
                  <a:pt x="111" y="241"/>
                </a:lnTo>
                <a:lnTo>
                  <a:pt x="110" y="243"/>
                </a:lnTo>
                <a:lnTo>
                  <a:pt x="108" y="245"/>
                </a:lnTo>
                <a:lnTo>
                  <a:pt x="107" y="247"/>
                </a:lnTo>
                <a:lnTo>
                  <a:pt x="105" y="247"/>
                </a:lnTo>
                <a:lnTo>
                  <a:pt x="105" y="252"/>
                </a:lnTo>
                <a:lnTo>
                  <a:pt x="108" y="255"/>
                </a:lnTo>
                <a:lnTo>
                  <a:pt x="110" y="258"/>
                </a:lnTo>
                <a:lnTo>
                  <a:pt x="110" y="261"/>
                </a:lnTo>
                <a:lnTo>
                  <a:pt x="112" y="261"/>
                </a:lnTo>
                <a:lnTo>
                  <a:pt x="114" y="266"/>
                </a:lnTo>
                <a:lnTo>
                  <a:pt x="115" y="271"/>
                </a:lnTo>
                <a:lnTo>
                  <a:pt x="115" y="275"/>
                </a:lnTo>
                <a:lnTo>
                  <a:pt x="119" y="275"/>
                </a:lnTo>
                <a:lnTo>
                  <a:pt x="119" y="277"/>
                </a:lnTo>
                <a:lnTo>
                  <a:pt x="122" y="280"/>
                </a:lnTo>
                <a:lnTo>
                  <a:pt x="124" y="280"/>
                </a:lnTo>
                <a:lnTo>
                  <a:pt x="123" y="280"/>
                </a:lnTo>
                <a:lnTo>
                  <a:pt x="124" y="281"/>
                </a:lnTo>
                <a:lnTo>
                  <a:pt x="128" y="283"/>
                </a:lnTo>
                <a:lnTo>
                  <a:pt x="130" y="287"/>
                </a:lnTo>
                <a:lnTo>
                  <a:pt x="136" y="288"/>
                </a:lnTo>
                <a:lnTo>
                  <a:pt x="139" y="291"/>
                </a:lnTo>
                <a:lnTo>
                  <a:pt x="139" y="290"/>
                </a:lnTo>
                <a:lnTo>
                  <a:pt x="143" y="293"/>
                </a:lnTo>
                <a:lnTo>
                  <a:pt x="143" y="292"/>
                </a:lnTo>
                <a:lnTo>
                  <a:pt x="143" y="290"/>
                </a:lnTo>
                <a:lnTo>
                  <a:pt x="146" y="291"/>
                </a:lnTo>
                <a:lnTo>
                  <a:pt x="146" y="294"/>
                </a:lnTo>
                <a:lnTo>
                  <a:pt x="145" y="295"/>
                </a:lnTo>
                <a:lnTo>
                  <a:pt x="141" y="297"/>
                </a:lnTo>
                <a:lnTo>
                  <a:pt x="140" y="300"/>
                </a:lnTo>
                <a:lnTo>
                  <a:pt x="143" y="301"/>
                </a:lnTo>
                <a:lnTo>
                  <a:pt x="146" y="308"/>
                </a:lnTo>
                <a:lnTo>
                  <a:pt x="146" y="311"/>
                </a:lnTo>
                <a:lnTo>
                  <a:pt x="143" y="311"/>
                </a:lnTo>
                <a:lnTo>
                  <a:pt x="146" y="314"/>
                </a:lnTo>
                <a:lnTo>
                  <a:pt x="144" y="315"/>
                </a:lnTo>
                <a:lnTo>
                  <a:pt x="144" y="316"/>
                </a:lnTo>
                <a:lnTo>
                  <a:pt x="143" y="320"/>
                </a:lnTo>
                <a:lnTo>
                  <a:pt x="139" y="320"/>
                </a:lnTo>
                <a:lnTo>
                  <a:pt x="139" y="323"/>
                </a:lnTo>
                <a:lnTo>
                  <a:pt x="141" y="324"/>
                </a:lnTo>
                <a:lnTo>
                  <a:pt x="145" y="327"/>
                </a:lnTo>
                <a:lnTo>
                  <a:pt x="143" y="328"/>
                </a:lnTo>
                <a:lnTo>
                  <a:pt x="140" y="325"/>
                </a:lnTo>
                <a:lnTo>
                  <a:pt x="139" y="324"/>
                </a:lnTo>
                <a:lnTo>
                  <a:pt x="135" y="324"/>
                </a:lnTo>
                <a:lnTo>
                  <a:pt x="135" y="332"/>
                </a:lnTo>
                <a:lnTo>
                  <a:pt x="138" y="335"/>
                </a:lnTo>
                <a:lnTo>
                  <a:pt x="144" y="337"/>
                </a:lnTo>
                <a:lnTo>
                  <a:pt x="146" y="340"/>
                </a:lnTo>
                <a:lnTo>
                  <a:pt x="149" y="344"/>
                </a:lnTo>
                <a:lnTo>
                  <a:pt x="152" y="348"/>
                </a:lnTo>
                <a:lnTo>
                  <a:pt x="156" y="353"/>
                </a:lnTo>
                <a:lnTo>
                  <a:pt x="156" y="358"/>
                </a:lnTo>
                <a:lnTo>
                  <a:pt x="156" y="374"/>
                </a:lnTo>
                <a:lnTo>
                  <a:pt x="157" y="376"/>
                </a:lnTo>
                <a:lnTo>
                  <a:pt x="160" y="377"/>
                </a:lnTo>
                <a:lnTo>
                  <a:pt x="163" y="380"/>
                </a:lnTo>
                <a:lnTo>
                  <a:pt x="159" y="380"/>
                </a:lnTo>
                <a:lnTo>
                  <a:pt x="156" y="378"/>
                </a:lnTo>
                <a:lnTo>
                  <a:pt x="152" y="372"/>
                </a:lnTo>
                <a:lnTo>
                  <a:pt x="152" y="370"/>
                </a:lnTo>
                <a:lnTo>
                  <a:pt x="151" y="357"/>
                </a:lnTo>
                <a:lnTo>
                  <a:pt x="149" y="354"/>
                </a:lnTo>
                <a:lnTo>
                  <a:pt x="146" y="351"/>
                </a:lnTo>
                <a:lnTo>
                  <a:pt x="146" y="348"/>
                </a:lnTo>
                <a:lnTo>
                  <a:pt x="139" y="343"/>
                </a:lnTo>
                <a:lnTo>
                  <a:pt x="139" y="340"/>
                </a:lnTo>
                <a:lnTo>
                  <a:pt x="136" y="341"/>
                </a:lnTo>
                <a:lnTo>
                  <a:pt x="130" y="366"/>
                </a:lnTo>
                <a:lnTo>
                  <a:pt x="119" y="397"/>
                </a:lnTo>
                <a:lnTo>
                  <a:pt x="120" y="399"/>
                </a:lnTo>
                <a:lnTo>
                  <a:pt x="122" y="398"/>
                </a:lnTo>
                <a:lnTo>
                  <a:pt x="122" y="396"/>
                </a:lnTo>
                <a:lnTo>
                  <a:pt x="122" y="394"/>
                </a:lnTo>
                <a:lnTo>
                  <a:pt x="125" y="392"/>
                </a:lnTo>
                <a:lnTo>
                  <a:pt x="125" y="391"/>
                </a:lnTo>
                <a:lnTo>
                  <a:pt x="126" y="391"/>
                </a:lnTo>
                <a:lnTo>
                  <a:pt x="131" y="395"/>
                </a:lnTo>
                <a:lnTo>
                  <a:pt x="132" y="399"/>
                </a:lnTo>
                <a:lnTo>
                  <a:pt x="128" y="399"/>
                </a:lnTo>
                <a:lnTo>
                  <a:pt x="125" y="399"/>
                </a:lnTo>
                <a:lnTo>
                  <a:pt x="125" y="397"/>
                </a:lnTo>
                <a:lnTo>
                  <a:pt x="122" y="399"/>
                </a:lnTo>
                <a:lnTo>
                  <a:pt x="122" y="401"/>
                </a:lnTo>
                <a:lnTo>
                  <a:pt x="119" y="404"/>
                </a:lnTo>
                <a:lnTo>
                  <a:pt x="119" y="409"/>
                </a:lnTo>
                <a:lnTo>
                  <a:pt x="112" y="426"/>
                </a:lnTo>
                <a:lnTo>
                  <a:pt x="108" y="439"/>
                </a:lnTo>
                <a:lnTo>
                  <a:pt x="99" y="457"/>
                </a:lnTo>
                <a:lnTo>
                  <a:pt x="97" y="463"/>
                </a:lnTo>
                <a:lnTo>
                  <a:pt x="94" y="467"/>
                </a:lnTo>
                <a:lnTo>
                  <a:pt x="91" y="470"/>
                </a:lnTo>
                <a:lnTo>
                  <a:pt x="87" y="472"/>
                </a:lnTo>
                <a:lnTo>
                  <a:pt x="84" y="474"/>
                </a:lnTo>
                <a:lnTo>
                  <a:pt x="80" y="474"/>
                </a:lnTo>
                <a:lnTo>
                  <a:pt x="79" y="476"/>
                </a:lnTo>
                <a:lnTo>
                  <a:pt x="78" y="476"/>
                </a:lnTo>
                <a:lnTo>
                  <a:pt x="78" y="477"/>
                </a:lnTo>
                <a:lnTo>
                  <a:pt x="81" y="477"/>
                </a:lnTo>
                <a:lnTo>
                  <a:pt x="81" y="479"/>
                </a:lnTo>
                <a:lnTo>
                  <a:pt x="81" y="481"/>
                </a:lnTo>
                <a:lnTo>
                  <a:pt x="83" y="481"/>
                </a:lnTo>
                <a:lnTo>
                  <a:pt x="84" y="482"/>
                </a:lnTo>
                <a:lnTo>
                  <a:pt x="84" y="484"/>
                </a:lnTo>
                <a:lnTo>
                  <a:pt x="87" y="484"/>
                </a:lnTo>
                <a:lnTo>
                  <a:pt x="88" y="482"/>
                </a:lnTo>
                <a:lnTo>
                  <a:pt x="96" y="485"/>
                </a:lnTo>
                <a:lnTo>
                  <a:pt x="97" y="487"/>
                </a:lnTo>
                <a:lnTo>
                  <a:pt x="94" y="494"/>
                </a:lnTo>
                <a:lnTo>
                  <a:pt x="93" y="495"/>
                </a:lnTo>
                <a:lnTo>
                  <a:pt x="91" y="496"/>
                </a:lnTo>
                <a:lnTo>
                  <a:pt x="91" y="497"/>
                </a:lnTo>
                <a:lnTo>
                  <a:pt x="92" y="499"/>
                </a:lnTo>
                <a:lnTo>
                  <a:pt x="95" y="501"/>
                </a:lnTo>
                <a:lnTo>
                  <a:pt x="97" y="497"/>
                </a:lnTo>
                <a:lnTo>
                  <a:pt x="98" y="496"/>
                </a:lnTo>
                <a:lnTo>
                  <a:pt x="99" y="496"/>
                </a:lnTo>
                <a:lnTo>
                  <a:pt x="99" y="499"/>
                </a:lnTo>
                <a:lnTo>
                  <a:pt x="101" y="500"/>
                </a:lnTo>
                <a:lnTo>
                  <a:pt x="102" y="500"/>
                </a:lnTo>
                <a:lnTo>
                  <a:pt x="106" y="502"/>
                </a:lnTo>
                <a:lnTo>
                  <a:pt x="107" y="503"/>
                </a:lnTo>
                <a:lnTo>
                  <a:pt x="108" y="503"/>
                </a:lnTo>
                <a:lnTo>
                  <a:pt x="110" y="505"/>
                </a:lnTo>
                <a:lnTo>
                  <a:pt x="112" y="506"/>
                </a:lnTo>
                <a:lnTo>
                  <a:pt x="113" y="507"/>
                </a:lnTo>
                <a:lnTo>
                  <a:pt x="115" y="509"/>
                </a:lnTo>
                <a:lnTo>
                  <a:pt x="118" y="508"/>
                </a:lnTo>
                <a:lnTo>
                  <a:pt x="119" y="509"/>
                </a:lnTo>
                <a:lnTo>
                  <a:pt x="125" y="509"/>
                </a:lnTo>
                <a:lnTo>
                  <a:pt x="125" y="511"/>
                </a:lnTo>
                <a:lnTo>
                  <a:pt x="125" y="513"/>
                </a:lnTo>
                <a:lnTo>
                  <a:pt x="128" y="515"/>
                </a:lnTo>
                <a:lnTo>
                  <a:pt x="130" y="517"/>
                </a:lnTo>
                <a:lnTo>
                  <a:pt x="132" y="519"/>
                </a:lnTo>
                <a:lnTo>
                  <a:pt x="133" y="522"/>
                </a:lnTo>
                <a:lnTo>
                  <a:pt x="135" y="522"/>
                </a:lnTo>
                <a:lnTo>
                  <a:pt x="137" y="520"/>
                </a:lnTo>
                <a:lnTo>
                  <a:pt x="141" y="522"/>
                </a:lnTo>
                <a:lnTo>
                  <a:pt x="146" y="520"/>
                </a:lnTo>
                <a:lnTo>
                  <a:pt x="152" y="524"/>
                </a:lnTo>
                <a:lnTo>
                  <a:pt x="154" y="524"/>
                </a:lnTo>
                <a:lnTo>
                  <a:pt x="156" y="527"/>
                </a:lnTo>
                <a:lnTo>
                  <a:pt x="158" y="528"/>
                </a:lnTo>
                <a:lnTo>
                  <a:pt x="159" y="531"/>
                </a:lnTo>
                <a:lnTo>
                  <a:pt x="161" y="532"/>
                </a:lnTo>
                <a:lnTo>
                  <a:pt x="171" y="530"/>
                </a:lnTo>
                <a:lnTo>
                  <a:pt x="173" y="531"/>
                </a:lnTo>
                <a:lnTo>
                  <a:pt x="174" y="531"/>
                </a:lnTo>
                <a:lnTo>
                  <a:pt x="175" y="533"/>
                </a:lnTo>
                <a:lnTo>
                  <a:pt x="176" y="534"/>
                </a:lnTo>
                <a:lnTo>
                  <a:pt x="179" y="532"/>
                </a:lnTo>
                <a:lnTo>
                  <a:pt x="182" y="534"/>
                </a:lnTo>
                <a:lnTo>
                  <a:pt x="186" y="533"/>
                </a:lnTo>
                <a:lnTo>
                  <a:pt x="192" y="535"/>
                </a:lnTo>
                <a:lnTo>
                  <a:pt x="197" y="535"/>
                </a:lnTo>
                <a:lnTo>
                  <a:pt x="197" y="532"/>
                </a:lnTo>
                <a:lnTo>
                  <a:pt x="196" y="532"/>
                </a:lnTo>
                <a:lnTo>
                  <a:pt x="196" y="530"/>
                </a:lnTo>
                <a:lnTo>
                  <a:pt x="197" y="529"/>
                </a:lnTo>
                <a:lnTo>
                  <a:pt x="197" y="526"/>
                </a:lnTo>
                <a:lnTo>
                  <a:pt x="198" y="525"/>
                </a:lnTo>
                <a:lnTo>
                  <a:pt x="201" y="527"/>
                </a:lnTo>
                <a:lnTo>
                  <a:pt x="205" y="528"/>
                </a:lnTo>
                <a:lnTo>
                  <a:pt x="208" y="530"/>
                </a:lnTo>
                <a:lnTo>
                  <a:pt x="211" y="530"/>
                </a:lnTo>
                <a:lnTo>
                  <a:pt x="213" y="532"/>
                </a:lnTo>
                <a:lnTo>
                  <a:pt x="217" y="532"/>
                </a:lnTo>
                <a:lnTo>
                  <a:pt x="218" y="534"/>
                </a:lnTo>
                <a:lnTo>
                  <a:pt x="220" y="537"/>
                </a:lnTo>
                <a:lnTo>
                  <a:pt x="222" y="537"/>
                </a:lnTo>
                <a:lnTo>
                  <a:pt x="225" y="537"/>
                </a:lnTo>
                <a:lnTo>
                  <a:pt x="227" y="537"/>
                </a:lnTo>
                <a:lnTo>
                  <a:pt x="230" y="537"/>
                </a:lnTo>
                <a:lnTo>
                  <a:pt x="230" y="539"/>
                </a:lnTo>
                <a:lnTo>
                  <a:pt x="231" y="540"/>
                </a:lnTo>
                <a:lnTo>
                  <a:pt x="234" y="546"/>
                </a:lnTo>
                <a:lnTo>
                  <a:pt x="236" y="546"/>
                </a:lnTo>
                <a:lnTo>
                  <a:pt x="237" y="545"/>
                </a:lnTo>
                <a:lnTo>
                  <a:pt x="238" y="543"/>
                </a:lnTo>
                <a:lnTo>
                  <a:pt x="239" y="543"/>
                </a:lnTo>
                <a:lnTo>
                  <a:pt x="241" y="543"/>
                </a:lnTo>
                <a:lnTo>
                  <a:pt x="243" y="545"/>
                </a:lnTo>
                <a:lnTo>
                  <a:pt x="249" y="547"/>
                </a:lnTo>
                <a:lnTo>
                  <a:pt x="249" y="549"/>
                </a:lnTo>
                <a:lnTo>
                  <a:pt x="248" y="554"/>
                </a:lnTo>
                <a:lnTo>
                  <a:pt x="249" y="555"/>
                </a:lnTo>
                <a:lnTo>
                  <a:pt x="252" y="555"/>
                </a:lnTo>
                <a:lnTo>
                  <a:pt x="256" y="558"/>
                </a:lnTo>
                <a:lnTo>
                  <a:pt x="257" y="560"/>
                </a:lnTo>
                <a:lnTo>
                  <a:pt x="259" y="560"/>
                </a:lnTo>
                <a:lnTo>
                  <a:pt x="260" y="562"/>
                </a:lnTo>
                <a:lnTo>
                  <a:pt x="261" y="564"/>
                </a:lnTo>
                <a:lnTo>
                  <a:pt x="263" y="564"/>
                </a:lnTo>
                <a:lnTo>
                  <a:pt x="268" y="562"/>
                </a:lnTo>
                <a:lnTo>
                  <a:pt x="274" y="562"/>
                </a:lnTo>
                <a:lnTo>
                  <a:pt x="276" y="561"/>
                </a:lnTo>
                <a:lnTo>
                  <a:pt x="279" y="563"/>
                </a:lnTo>
                <a:lnTo>
                  <a:pt x="282" y="565"/>
                </a:lnTo>
                <a:lnTo>
                  <a:pt x="283" y="565"/>
                </a:lnTo>
                <a:lnTo>
                  <a:pt x="286" y="567"/>
                </a:lnTo>
                <a:lnTo>
                  <a:pt x="289" y="567"/>
                </a:lnTo>
                <a:lnTo>
                  <a:pt x="293" y="568"/>
                </a:lnTo>
                <a:lnTo>
                  <a:pt x="294" y="567"/>
                </a:lnTo>
                <a:lnTo>
                  <a:pt x="296" y="565"/>
                </a:lnTo>
                <a:lnTo>
                  <a:pt x="303" y="565"/>
                </a:lnTo>
                <a:lnTo>
                  <a:pt x="306" y="563"/>
                </a:lnTo>
                <a:lnTo>
                  <a:pt x="309" y="563"/>
                </a:lnTo>
                <a:lnTo>
                  <a:pt x="311" y="562"/>
                </a:lnTo>
                <a:lnTo>
                  <a:pt x="315" y="563"/>
                </a:lnTo>
                <a:lnTo>
                  <a:pt x="317" y="565"/>
                </a:lnTo>
                <a:lnTo>
                  <a:pt x="322" y="565"/>
                </a:lnTo>
                <a:lnTo>
                  <a:pt x="320" y="562"/>
                </a:lnTo>
                <a:lnTo>
                  <a:pt x="320" y="560"/>
                </a:lnTo>
                <a:lnTo>
                  <a:pt x="317" y="559"/>
                </a:lnTo>
                <a:lnTo>
                  <a:pt x="317" y="547"/>
                </a:lnTo>
                <a:lnTo>
                  <a:pt x="319" y="541"/>
                </a:lnTo>
                <a:lnTo>
                  <a:pt x="320" y="534"/>
                </a:lnTo>
                <a:lnTo>
                  <a:pt x="317" y="532"/>
                </a:lnTo>
                <a:lnTo>
                  <a:pt x="319" y="530"/>
                </a:lnTo>
                <a:lnTo>
                  <a:pt x="320" y="531"/>
                </a:lnTo>
                <a:lnTo>
                  <a:pt x="322" y="525"/>
                </a:lnTo>
                <a:lnTo>
                  <a:pt x="320" y="524"/>
                </a:lnTo>
                <a:lnTo>
                  <a:pt x="321" y="522"/>
                </a:lnTo>
                <a:lnTo>
                  <a:pt x="324" y="524"/>
                </a:lnTo>
                <a:lnTo>
                  <a:pt x="327" y="520"/>
                </a:lnTo>
                <a:lnTo>
                  <a:pt x="332" y="516"/>
                </a:lnTo>
                <a:lnTo>
                  <a:pt x="340" y="512"/>
                </a:lnTo>
                <a:lnTo>
                  <a:pt x="342" y="512"/>
                </a:lnTo>
                <a:lnTo>
                  <a:pt x="347" y="514"/>
                </a:lnTo>
                <a:lnTo>
                  <a:pt x="353" y="508"/>
                </a:lnTo>
                <a:lnTo>
                  <a:pt x="357" y="507"/>
                </a:lnTo>
                <a:lnTo>
                  <a:pt x="359" y="505"/>
                </a:lnTo>
                <a:lnTo>
                  <a:pt x="361" y="504"/>
                </a:lnTo>
                <a:lnTo>
                  <a:pt x="372" y="498"/>
                </a:lnTo>
                <a:lnTo>
                  <a:pt x="378" y="498"/>
                </a:lnTo>
                <a:lnTo>
                  <a:pt x="380" y="499"/>
                </a:lnTo>
                <a:lnTo>
                  <a:pt x="379" y="501"/>
                </a:lnTo>
                <a:lnTo>
                  <a:pt x="379" y="502"/>
                </a:lnTo>
                <a:lnTo>
                  <a:pt x="382" y="504"/>
                </a:lnTo>
                <a:lnTo>
                  <a:pt x="385" y="504"/>
                </a:lnTo>
                <a:lnTo>
                  <a:pt x="390" y="505"/>
                </a:lnTo>
                <a:lnTo>
                  <a:pt x="393" y="506"/>
                </a:lnTo>
                <a:lnTo>
                  <a:pt x="395" y="506"/>
                </a:lnTo>
                <a:lnTo>
                  <a:pt x="402" y="507"/>
                </a:lnTo>
                <a:lnTo>
                  <a:pt x="403" y="509"/>
                </a:lnTo>
                <a:lnTo>
                  <a:pt x="403" y="511"/>
                </a:lnTo>
                <a:lnTo>
                  <a:pt x="405" y="511"/>
                </a:lnTo>
                <a:lnTo>
                  <a:pt x="404" y="509"/>
                </a:lnTo>
                <a:lnTo>
                  <a:pt x="406" y="509"/>
                </a:lnTo>
                <a:lnTo>
                  <a:pt x="406" y="512"/>
                </a:lnTo>
                <a:lnTo>
                  <a:pt x="402" y="512"/>
                </a:lnTo>
                <a:lnTo>
                  <a:pt x="403" y="513"/>
                </a:lnTo>
                <a:lnTo>
                  <a:pt x="409" y="514"/>
                </a:lnTo>
                <a:lnTo>
                  <a:pt x="414" y="515"/>
                </a:lnTo>
                <a:lnTo>
                  <a:pt x="415" y="512"/>
                </a:lnTo>
                <a:lnTo>
                  <a:pt x="416" y="512"/>
                </a:lnTo>
                <a:lnTo>
                  <a:pt x="414" y="510"/>
                </a:lnTo>
                <a:lnTo>
                  <a:pt x="416" y="510"/>
                </a:lnTo>
                <a:lnTo>
                  <a:pt x="416" y="509"/>
                </a:lnTo>
                <a:lnTo>
                  <a:pt x="417" y="509"/>
                </a:lnTo>
                <a:lnTo>
                  <a:pt x="420" y="509"/>
                </a:lnTo>
                <a:lnTo>
                  <a:pt x="423" y="514"/>
                </a:lnTo>
                <a:lnTo>
                  <a:pt x="424" y="516"/>
                </a:lnTo>
                <a:lnTo>
                  <a:pt x="427" y="517"/>
                </a:lnTo>
                <a:lnTo>
                  <a:pt x="432" y="517"/>
                </a:lnTo>
                <a:lnTo>
                  <a:pt x="435" y="517"/>
                </a:lnTo>
                <a:lnTo>
                  <a:pt x="438" y="515"/>
                </a:lnTo>
                <a:lnTo>
                  <a:pt x="441" y="517"/>
                </a:lnTo>
                <a:lnTo>
                  <a:pt x="440" y="520"/>
                </a:lnTo>
                <a:lnTo>
                  <a:pt x="441" y="522"/>
                </a:lnTo>
                <a:lnTo>
                  <a:pt x="441" y="523"/>
                </a:lnTo>
                <a:lnTo>
                  <a:pt x="440" y="525"/>
                </a:lnTo>
                <a:lnTo>
                  <a:pt x="442" y="525"/>
                </a:lnTo>
                <a:lnTo>
                  <a:pt x="444" y="526"/>
                </a:lnTo>
                <a:lnTo>
                  <a:pt x="446" y="525"/>
                </a:lnTo>
                <a:lnTo>
                  <a:pt x="447" y="526"/>
                </a:lnTo>
                <a:lnTo>
                  <a:pt x="448" y="526"/>
                </a:lnTo>
                <a:lnTo>
                  <a:pt x="451" y="528"/>
                </a:lnTo>
                <a:lnTo>
                  <a:pt x="454" y="528"/>
                </a:lnTo>
                <a:lnTo>
                  <a:pt x="457" y="528"/>
                </a:lnTo>
                <a:lnTo>
                  <a:pt x="457" y="530"/>
                </a:lnTo>
                <a:lnTo>
                  <a:pt x="462" y="533"/>
                </a:lnTo>
                <a:lnTo>
                  <a:pt x="462" y="535"/>
                </a:lnTo>
                <a:lnTo>
                  <a:pt x="468" y="536"/>
                </a:lnTo>
                <a:lnTo>
                  <a:pt x="468" y="533"/>
                </a:lnTo>
                <a:lnTo>
                  <a:pt x="470" y="535"/>
                </a:lnTo>
                <a:lnTo>
                  <a:pt x="471" y="534"/>
                </a:lnTo>
                <a:lnTo>
                  <a:pt x="474" y="535"/>
                </a:lnTo>
                <a:lnTo>
                  <a:pt x="473" y="535"/>
                </a:lnTo>
                <a:lnTo>
                  <a:pt x="477" y="536"/>
                </a:lnTo>
                <a:lnTo>
                  <a:pt x="479" y="537"/>
                </a:lnTo>
                <a:lnTo>
                  <a:pt x="477" y="539"/>
                </a:lnTo>
                <a:lnTo>
                  <a:pt x="477" y="540"/>
                </a:lnTo>
                <a:lnTo>
                  <a:pt x="481" y="540"/>
                </a:lnTo>
                <a:lnTo>
                  <a:pt x="481" y="537"/>
                </a:lnTo>
                <a:lnTo>
                  <a:pt x="483" y="534"/>
                </a:lnTo>
                <a:lnTo>
                  <a:pt x="487" y="535"/>
                </a:lnTo>
                <a:lnTo>
                  <a:pt x="489" y="536"/>
                </a:lnTo>
                <a:lnTo>
                  <a:pt x="492" y="536"/>
                </a:lnTo>
                <a:lnTo>
                  <a:pt x="492" y="534"/>
                </a:lnTo>
                <a:lnTo>
                  <a:pt x="499" y="532"/>
                </a:lnTo>
                <a:lnTo>
                  <a:pt x="500" y="531"/>
                </a:lnTo>
                <a:lnTo>
                  <a:pt x="502" y="530"/>
                </a:lnTo>
                <a:lnTo>
                  <a:pt x="506" y="532"/>
                </a:lnTo>
                <a:lnTo>
                  <a:pt x="506" y="531"/>
                </a:lnTo>
                <a:lnTo>
                  <a:pt x="508" y="530"/>
                </a:lnTo>
                <a:lnTo>
                  <a:pt x="509" y="526"/>
                </a:lnTo>
                <a:lnTo>
                  <a:pt x="503" y="525"/>
                </a:lnTo>
                <a:lnTo>
                  <a:pt x="510" y="521"/>
                </a:lnTo>
                <a:lnTo>
                  <a:pt x="512" y="516"/>
                </a:lnTo>
                <a:lnTo>
                  <a:pt x="513" y="517"/>
                </a:lnTo>
                <a:lnTo>
                  <a:pt x="520" y="517"/>
                </a:lnTo>
                <a:lnTo>
                  <a:pt x="522" y="515"/>
                </a:lnTo>
                <a:lnTo>
                  <a:pt x="523" y="513"/>
                </a:lnTo>
                <a:lnTo>
                  <a:pt x="523" y="510"/>
                </a:lnTo>
                <a:lnTo>
                  <a:pt x="527" y="509"/>
                </a:lnTo>
                <a:lnTo>
                  <a:pt x="531" y="508"/>
                </a:lnTo>
                <a:lnTo>
                  <a:pt x="533" y="509"/>
                </a:lnTo>
                <a:lnTo>
                  <a:pt x="534" y="508"/>
                </a:lnTo>
                <a:lnTo>
                  <a:pt x="534" y="504"/>
                </a:lnTo>
                <a:lnTo>
                  <a:pt x="539" y="502"/>
                </a:lnTo>
                <a:lnTo>
                  <a:pt x="539" y="500"/>
                </a:lnTo>
                <a:lnTo>
                  <a:pt x="542" y="500"/>
                </a:lnTo>
                <a:lnTo>
                  <a:pt x="542" y="502"/>
                </a:lnTo>
                <a:lnTo>
                  <a:pt x="545" y="501"/>
                </a:lnTo>
                <a:lnTo>
                  <a:pt x="546" y="499"/>
                </a:lnTo>
                <a:lnTo>
                  <a:pt x="549" y="498"/>
                </a:lnTo>
                <a:lnTo>
                  <a:pt x="548" y="497"/>
                </a:lnTo>
                <a:lnTo>
                  <a:pt x="550" y="496"/>
                </a:lnTo>
                <a:lnTo>
                  <a:pt x="551" y="497"/>
                </a:lnTo>
                <a:lnTo>
                  <a:pt x="553" y="495"/>
                </a:lnTo>
                <a:lnTo>
                  <a:pt x="553" y="492"/>
                </a:lnTo>
                <a:lnTo>
                  <a:pt x="553" y="487"/>
                </a:lnTo>
                <a:lnTo>
                  <a:pt x="557" y="487"/>
                </a:lnTo>
                <a:lnTo>
                  <a:pt x="557" y="483"/>
                </a:lnTo>
                <a:lnTo>
                  <a:pt x="560" y="482"/>
                </a:lnTo>
                <a:lnTo>
                  <a:pt x="562" y="480"/>
                </a:lnTo>
                <a:lnTo>
                  <a:pt x="562" y="479"/>
                </a:lnTo>
                <a:lnTo>
                  <a:pt x="564" y="479"/>
                </a:lnTo>
                <a:lnTo>
                  <a:pt x="565" y="477"/>
                </a:lnTo>
                <a:lnTo>
                  <a:pt x="565" y="476"/>
                </a:lnTo>
                <a:lnTo>
                  <a:pt x="562" y="472"/>
                </a:lnTo>
                <a:lnTo>
                  <a:pt x="563" y="470"/>
                </a:lnTo>
                <a:lnTo>
                  <a:pt x="561" y="469"/>
                </a:lnTo>
                <a:lnTo>
                  <a:pt x="559" y="471"/>
                </a:lnTo>
                <a:lnTo>
                  <a:pt x="553" y="469"/>
                </a:lnTo>
                <a:lnTo>
                  <a:pt x="546" y="471"/>
                </a:lnTo>
                <a:lnTo>
                  <a:pt x="545" y="470"/>
                </a:lnTo>
                <a:lnTo>
                  <a:pt x="541" y="467"/>
                </a:lnTo>
                <a:lnTo>
                  <a:pt x="539" y="467"/>
                </a:lnTo>
                <a:lnTo>
                  <a:pt x="537" y="466"/>
                </a:lnTo>
                <a:lnTo>
                  <a:pt x="537" y="467"/>
                </a:lnTo>
                <a:lnTo>
                  <a:pt x="529" y="464"/>
                </a:lnTo>
                <a:lnTo>
                  <a:pt x="528" y="459"/>
                </a:lnTo>
                <a:lnTo>
                  <a:pt x="524" y="455"/>
                </a:lnTo>
                <a:lnTo>
                  <a:pt x="525" y="452"/>
                </a:lnTo>
                <a:lnTo>
                  <a:pt x="525" y="451"/>
                </a:lnTo>
                <a:lnTo>
                  <a:pt x="525" y="449"/>
                </a:lnTo>
                <a:lnTo>
                  <a:pt x="525" y="447"/>
                </a:lnTo>
                <a:lnTo>
                  <a:pt x="525" y="446"/>
                </a:lnTo>
                <a:lnTo>
                  <a:pt x="523" y="444"/>
                </a:lnTo>
                <a:lnTo>
                  <a:pt x="525" y="442"/>
                </a:lnTo>
                <a:lnTo>
                  <a:pt x="525" y="441"/>
                </a:lnTo>
                <a:lnTo>
                  <a:pt x="528" y="439"/>
                </a:lnTo>
                <a:lnTo>
                  <a:pt x="528" y="436"/>
                </a:lnTo>
                <a:lnTo>
                  <a:pt x="529" y="434"/>
                </a:lnTo>
                <a:lnTo>
                  <a:pt x="533" y="434"/>
                </a:lnTo>
                <a:lnTo>
                  <a:pt x="535" y="435"/>
                </a:lnTo>
                <a:lnTo>
                  <a:pt x="536" y="434"/>
                </a:lnTo>
                <a:lnTo>
                  <a:pt x="533" y="431"/>
                </a:lnTo>
                <a:lnTo>
                  <a:pt x="533" y="427"/>
                </a:lnTo>
                <a:lnTo>
                  <a:pt x="533" y="425"/>
                </a:lnTo>
                <a:lnTo>
                  <a:pt x="529" y="423"/>
                </a:lnTo>
                <a:lnTo>
                  <a:pt x="523" y="422"/>
                </a:lnTo>
                <a:lnTo>
                  <a:pt x="521" y="419"/>
                </a:lnTo>
                <a:lnTo>
                  <a:pt x="520" y="416"/>
                </a:lnTo>
                <a:lnTo>
                  <a:pt x="520" y="412"/>
                </a:lnTo>
                <a:lnTo>
                  <a:pt x="515" y="411"/>
                </a:lnTo>
                <a:lnTo>
                  <a:pt x="515" y="409"/>
                </a:lnTo>
                <a:lnTo>
                  <a:pt x="515" y="406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96" name="Freeform 252"/>
          <p:cNvSpPr>
            <a:spLocks/>
          </p:cNvSpPr>
          <p:nvPr/>
        </p:nvSpPr>
        <p:spPr bwMode="auto">
          <a:xfrm>
            <a:off x="3243528" y="4127500"/>
            <a:ext cx="897731" cy="725488"/>
          </a:xfrm>
          <a:custGeom>
            <a:avLst/>
            <a:gdLst>
              <a:gd name="T0" fmla="*/ 2147483647 w 566"/>
              <a:gd name="T1" fmla="*/ 2147483647 h 457"/>
              <a:gd name="T2" fmla="*/ 2147483647 w 566"/>
              <a:gd name="T3" fmla="*/ 2147483647 h 457"/>
              <a:gd name="T4" fmla="*/ 2147483647 w 566"/>
              <a:gd name="T5" fmla="*/ 2147483647 h 457"/>
              <a:gd name="T6" fmla="*/ 2147483647 w 566"/>
              <a:gd name="T7" fmla="*/ 2147483647 h 457"/>
              <a:gd name="T8" fmla="*/ 2147483647 w 566"/>
              <a:gd name="T9" fmla="*/ 2147483647 h 457"/>
              <a:gd name="T10" fmla="*/ 2147483647 w 566"/>
              <a:gd name="T11" fmla="*/ 2147483647 h 457"/>
              <a:gd name="T12" fmla="*/ 2147483647 w 566"/>
              <a:gd name="T13" fmla="*/ 2147483647 h 457"/>
              <a:gd name="T14" fmla="*/ 2147483647 w 566"/>
              <a:gd name="T15" fmla="*/ 2147483647 h 457"/>
              <a:gd name="T16" fmla="*/ 2147483647 w 566"/>
              <a:gd name="T17" fmla="*/ 2147483647 h 457"/>
              <a:gd name="T18" fmla="*/ 2147483647 w 566"/>
              <a:gd name="T19" fmla="*/ 2147483647 h 457"/>
              <a:gd name="T20" fmla="*/ 2147483647 w 566"/>
              <a:gd name="T21" fmla="*/ 2147483647 h 457"/>
              <a:gd name="T22" fmla="*/ 2147483647 w 566"/>
              <a:gd name="T23" fmla="*/ 2147483647 h 457"/>
              <a:gd name="T24" fmla="*/ 2147483647 w 566"/>
              <a:gd name="T25" fmla="*/ 2147483647 h 457"/>
              <a:gd name="T26" fmla="*/ 2147483647 w 566"/>
              <a:gd name="T27" fmla="*/ 2147483647 h 457"/>
              <a:gd name="T28" fmla="*/ 2147483647 w 566"/>
              <a:gd name="T29" fmla="*/ 2147483647 h 457"/>
              <a:gd name="T30" fmla="*/ 2147483647 w 566"/>
              <a:gd name="T31" fmla="*/ 2147483647 h 457"/>
              <a:gd name="T32" fmla="*/ 2147483647 w 566"/>
              <a:gd name="T33" fmla="*/ 2147483647 h 457"/>
              <a:gd name="T34" fmla="*/ 2147483647 w 566"/>
              <a:gd name="T35" fmla="*/ 2147483647 h 457"/>
              <a:gd name="T36" fmla="*/ 2147483647 w 566"/>
              <a:gd name="T37" fmla="*/ 2147483647 h 457"/>
              <a:gd name="T38" fmla="*/ 2147483647 w 566"/>
              <a:gd name="T39" fmla="*/ 2147483647 h 457"/>
              <a:gd name="T40" fmla="*/ 2147483647 w 566"/>
              <a:gd name="T41" fmla="*/ 2147483647 h 457"/>
              <a:gd name="T42" fmla="*/ 2147483647 w 566"/>
              <a:gd name="T43" fmla="*/ 2147483647 h 457"/>
              <a:gd name="T44" fmla="*/ 2147483647 w 566"/>
              <a:gd name="T45" fmla="*/ 2147483647 h 457"/>
              <a:gd name="T46" fmla="*/ 2147483647 w 566"/>
              <a:gd name="T47" fmla="*/ 2147483647 h 457"/>
              <a:gd name="T48" fmla="*/ 2147483647 w 566"/>
              <a:gd name="T49" fmla="*/ 2147483647 h 457"/>
              <a:gd name="T50" fmla="*/ 2147483647 w 566"/>
              <a:gd name="T51" fmla="*/ 2147483647 h 457"/>
              <a:gd name="T52" fmla="*/ 2147483647 w 566"/>
              <a:gd name="T53" fmla="*/ 2147483647 h 457"/>
              <a:gd name="T54" fmla="*/ 2147483647 w 566"/>
              <a:gd name="T55" fmla="*/ 2147483647 h 457"/>
              <a:gd name="T56" fmla="*/ 2147483647 w 566"/>
              <a:gd name="T57" fmla="*/ 2147483647 h 457"/>
              <a:gd name="T58" fmla="*/ 2147483647 w 566"/>
              <a:gd name="T59" fmla="*/ 2147483647 h 457"/>
              <a:gd name="T60" fmla="*/ 2147483647 w 566"/>
              <a:gd name="T61" fmla="*/ 2147483647 h 457"/>
              <a:gd name="T62" fmla="*/ 2147483647 w 566"/>
              <a:gd name="T63" fmla="*/ 2147483647 h 457"/>
              <a:gd name="T64" fmla="*/ 2147483647 w 566"/>
              <a:gd name="T65" fmla="*/ 2147483647 h 457"/>
              <a:gd name="T66" fmla="*/ 2147483647 w 566"/>
              <a:gd name="T67" fmla="*/ 2147483647 h 457"/>
              <a:gd name="T68" fmla="*/ 2147483647 w 566"/>
              <a:gd name="T69" fmla="*/ 2147483647 h 457"/>
              <a:gd name="T70" fmla="*/ 2147483647 w 566"/>
              <a:gd name="T71" fmla="*/ 2147483647 h 457"/>
              <a:gd name="T72" fmla="*/ 2147483647 w 566"/>
              <a:gd name="T73" fmla="*/ 2147483647 h 457"/>
              <a:gd name="T74" fmla="*/ 2147483647 w 566"/>
              <a:gd name="T75" fmla="*/ 2147483647 h 457"/>
              <a:gd name="T76" fmla="*/ 2147483647 w 566"/>
              <a:gd name="T77" fmla="*/ 2147483647 h 457"/>
              <a:gd name="T78" fmla="*/ 2147483647 w 566"/>
              <a:gd name="T79" fmla="*/ 2147483647 h 457"/>
              <a:gd name="T80" fmla="*/ 2147483647 w 566"/>
              <a:gd name="T81" fmla="*/ 2147483647 h 457"/>
              <a:gd name="T82" fmla="*/ 2147483647 w 566"/>
              <a:gd name="T83" fmla="*/ 2147483647 h 457"/>
              <a:gd name="T84" fmla="*/ 2147483647 w 566"/>
              <a:gd name="T85" fmla="*/ 2147483647 h 457"/>
              <a:gd name="T86" fmla="*/ 2147483647 w 566"/>
              <a:gd name="T87" fmla="*/ 2147483647 h 457"/>
              <a:gd name="T88" fmla="*/ 2147483647 w 566"/>
              <a:gd name="T89" fmla="*/ 2147483647 h 457"/>
              <a:gd name="T90" fmla="*/ 2147483647 w 566"/>
              <a:gd name="T91" fmla="*/ 2147483647 h 457"/>
              <a:gd name="T92" fmla="*/ 2147483647 w 566"/>
              <a:gd name="T93" fmla="*/ 2147483647 h 457"/>
              <a:gd name="T94" fmla="*/ 2147483647 w 566"/>
              <a:gd name="T95" fmla="*/ 2147483647 h 457"/>
              <a:gd name="T96" fmla="*/ 2147483647 w 566"/>
              <a:gd name="T97" fmla="*/ 2147483647 h 457"/>
              <a:gd name="T98" fmla="*/ 2147483647 w 566"/>
              <a:gd name="T99" fmla="*/ 2147483647 h 457"/>
              <a:gd name="T100" fmla="*/ 2147483647 w 566"/>
              <a:gd name="T101" fmla="*/ 2147483647 h 457"/>
              <a:gd name="T102" fmla="*/ 2147483647 w 566"/>
              <a:gd name="T103" fmla="*/ 2147483647 h 457"/>
              <a:gd name="T104" fmla="*/ 2147483647 w 566"/>
              <a:gd name="T105" fmla="*/ 2147483647 h 457"/>
              <a:gd name="T106" fmla="*/ 2147483647 w 566"/>
              <a:gd name="T107" fmla="*/ 2147483647 h 457"/>
              <a:gd name="T108" fmla="*/ 2147483647 w 566"/>
              <a:gd name="T109" fmla="*/ 2147483647 h 457"/>
              <a:gd name="T110" fmla="*/ 2147483647 w 566"/>
              <a:gd name="T111" fmla="*/ 2147483647 h 457"/>
              <a:gd name="T112" fmla="*/ 2147483647 w 566"/>
              <a:gd name="T113" fmla="*/ 2147483647 h 457"/>
              <a:gd name="T114" fmla="*/ 2147483647 w 566"/>
              <a:gd name="T115" fmla="*/ 2147483647 h 457"/>
              <a:gd name="T116" fmla="*/ 2147483647 w 566"/>
              <a:gd name="T117" fmla="*/ 2147483647 h 45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66" h="457">
                <a:moveTo>
                  <a:pt x="119" y="18"/>
                </a:moveTo>
                <a:lnTo>
                  <a:pt x="115" y="20"/>
                </a:lnTo>
                <a:lnTo>
                  <a:pt x="112" y="20"/>
                </a:lnTo>
                <a:lnTo>
                  <a:pt x="110" y="21"/>
                </a:lnTo>
                <a:lnTo>
                  <a:pt x="108" y="22"/>
                </a:lnTo>
                <a:lnTo>
                  <a:pt x="101" y="26"/>
                </a:lnTo>
                <a:lnTo>
                  <a:pt x="99" y="25"/>
                </a:lnTo>
                <a:lnTo>
                  <a:pt x="99" y="24"/>
                </a:lnTo>
                <a:lnTo>
                  <a:pt x="96" y="20"/>
                </a:lnTo>
                <a:lnTo>
                  <a:pt x="96" y="16"/>
                </a:lnTo>
                <a:lnTo>
                  <a:pt x="93" y="13"/>
                </a:lnTo>
                <a:lnTo>
                  <a:pt x="92" y="9"/>
                </a:lnTo>
                <a:lnTo>
                  <a:pt x="87" y="7"/>
                </a:lnTo>
                <a:lnTo>
                  <a:pt x="89" y="6"/>
                </a:lnTo>
                <a:lnTo>
                  <a:pt x="89" y="4"/>
                </a:lnTo>
                <a:lnTo>
                  <a:pt x="86" y="4"/>
                </a:lnTo>
                <a:lnTo>
                  <a:pt x="84" y="5"/>
                </a:lnTo>
                <a:lnTo>
                  <a:pt x="85" y="4"/>
                </a:lnTo>
                <a:lnTo>
                  <a:pt x="87" y="0"/>
                </a:lnTo>
                <a:lnTo>
                  <a:pt x="81" y="2"/>
                </a:lnTo>
                <a:lnTo>
                  <a:pt x="80" y="4"/>
                </a:lnTo>
                <a:lnTo>
                  <a:pt x="81" y="0"/>
                </a:lnTo>
                <a:lnTo>
                  <a:pt x="79" y="0"/>
                </a:lnTo>
                <a:lnTo>
                  <a:pt x="77" y="2"/>
                </a:lnTo>
                <a:lnTo>
                  <a:pt x="74" y="2"/>
                </a:lnTo>
                <a:lnTo>
                  <a:pt x="71" y="3"/>
                </a:lnTo>
                <a:lnTo>
                  <a:pt x="67" y="0"/>
                </a:lnTo>
                <a:lnTo>
                  <a:pt x="64" y="2"/>
                </a:lnTo>
                <a:lnTo>
                  <a:pt x="63" y="6"/>
                </a:lnTo>
                <a:lnTo>
                  <a:pt x="62" y="7"/>
                </a:lnTo>
                <a:lnTo>
                  <a:pt x="61" y="9"/>
                </a:lnTo>
                <a:lnTo>
                  <a:pt x="58" y="8"/>
                </a:lnTo>
                <a:lnTo>
                  <a:pt x="55" y="7"/>
                </a:lnTo>
                <a:lnTo>
                  <a:pt x="53" y="6"/>
                </a:lnTo>
                <a:lnTo>
                  <a:pt x="50" y="5"/>
                </a:lnTo>
                <a:lnTo>
                  <a:pt x="47" y="9"/>
                </a:lnTo>
                <a:lnTo>
                  <a:pt x="46" y="8"/>
                </a:lnTo>
                <a:lnTo>
                  <a:pt x="43" y="9"/>
                </a:lnTo>
                <a:lnTo>
                  <a:pt x="43" y="4"/>
                </a:lnTo>
                <a:lnTo>
                  <a:pt x="40" y="5"/>
                </a:lnTo>
                <a:lnTo>
                  <a:pt x="38" y="4"/>
                </a:lnTo>
                <a:lnTo>
                  <a:pt x="33" y="4"/>
                </a:lnTo>
                <a:lnTo>
                  <a:pt x="31" y="6"/>
                </a:lnTo>
                <a:lnTo>
                  <a:pt x="28" y="7"/>
                </a:lnTo>
                <a:lnTo>
                  <a:pt x="29" y="5"/>
                </a:lnTo>
                <a:lnTo>
                  <a:pt x="27" y="4"/>
                </a:lnTo>
                <a:lnTo>
                  <a:pt x="19" y="6"/>
                </a:lnTo>
                <a:lnTo>
                  <a:pt x="17" y="5"/>
                </a:lnTo>
                <a:lnTo>
                  <a:pt x="16" y="7"/>
                </a:lnTo>
                <a:lnTo>
                  <a:pt x="17" y="8"/>
                </a:lnTo>
                <a:lnTo>
                  <a:pt x="14" y="7"/>
                </a:lnTo>
                <a:lnTo>
                  <a:pt x="14" y="9"/>
                </a:lnTo>
                <a:lnTo>
                  <a:pt x="9" y="8"/>
                </a:lnTo>
                <a:lnTo>
                  <a:pt x="6" y="9"/>
                </a:lnTo>
                <a:lnTo>
                  <a:pt x="4" y="12"/>
                </a:lnTo>
                <a:lnTo>
                  <a:pt x="5" y="14"/>
                </a:lnTo>
                <a:lnTo>
                  <a:pt x="6" y="14"/>
                </a:lnTo>
                <a:lnTo>
                  <a:pt x="3" y="15"/>
                </a:lnTo>
                <a:lnTo>
                  <a:pt x="3" y="17"/>
                </a:lnTo>
                <a:lnTo>
                  <a:pt x="3" y="20"/>
                </a:lnTo>
                <a:lnTo>
                  <a:pt x="2" y="23"/>
                </a:lnTo>
                <a:lnTo>
                  <a:pt x="4" y="24"/>
                </a:lnTo>
                <a:lnTo>
                  <a:pt x="6" y="22"/>
                </a:lnTo>
                <a:lnTo>
                  <a:pt x="8" y="23"/>
                </a:lnTo>
                <a:lnTo>
                  <a:pt x="10" y="23"/>
                </a:lnTo>
                <a:lnTo>
                  <a:pt x="12" y="22"/>
                </a:lnTo>
                <a:lnTo>
                  <a:pt x="14" y="23"/>
                </a:lnTo>
                <a:lnTo>
                  <a:pt x="17" y="22"/>
                </a:lnTo>
                <a:lnTo>
                  <a:pt x="23" y="21"/>
                </a:lnTo>
                <a:lnTo>
                  <a:pt x="23" y="22"/>
                </a:lnTo>
                <a:lnTo>
                  <a:pt x="17" y="24"/>
                </a:lnTo>
                <a:lnTo>
                  <a:pt x="16" y="25"/>
                </a:lnTo>
                <a:lnTo>
                  <a:pt x="19" y="26"/>
                </a:lnTo>
                <a:lnTo>
                  <a:pt x="21" y="25"/>
                </a:lnTo>
                <a:lnTo>
                  <a:pt x="24" y="25"/>
                </a:lnTo>
                <a:lnTo>
                  <a:pt x="22" y="27"/>
                </a:lnTo>
                <a:lnTo>
                  <a:pt x="24" y="27"/>
                </a:lnTo>
                <a:lnTo>
                  <a:pt x="27" y="30"/>
                </a:lnTo>
                <a:lnTo>
                  <a:pt x="24" y="30"/>
                </a:lnTo>
                <a:lnTo>
                  <a:pt x="22" y="29"/>
                </a:lnTo>
                <a:lnTo>
                  <a:pt x="19" y="30"/>
                </a:lnTo>
                <a:lnTo>
                  <a:pt x="17" y="28"/>
                </a:lnTo>
                <a:lnTo>
                  <a:pt x="14" y="28"/>
                </a:lnTo>
                <a:lnTo>
                  <a:pt x="12" y="25"/>
                </a:lnTo>
                <a:lnTo>
                  <a:pt x="9" y="26"/>
                </a:lnTo>
                <a:lnTo>
                  <a:pt x="10" y="27"/>
                </a:lnTo>
                <a:lnTo>
                  <a:pt x="9" y="28"/>
                </a:lnTo>
                <a:lnTo>
                  <a:pt x="9" y="29"/>
                </a:lnTo>
                <a:lnTo>
                  <a:pt x="10" y="30"/>
                </a:lnTo>
                <a:lnTo>
                  <a:pt x="9" y="31"/>
                </a:lnTo>
                <a:lnTo>
                  <a:pt x="9" y="35"/>
                </a:lnTo>
                <a:lnTo>
                  <a:pt x="10" y="35"/>
                </a:lnTo>
                <a:lnTo>
                  <a:pt x="14" y="32"/>
                </a:lnTo>
                <a:lnTo>
                  <a:pt x="20" y="35"/>
                </a:lnTo>
                <a:lnTo>
                  <a:pt x="21" y="39"/>
                </a:lnTo>
                <a:lnTo>
                  <a:pt x="20" y="41"/>
                </a:lnTo>
                <a:lnTo>
                  <a:pt x="18" y="40"/>
                </a:lnTo>
                <a:lnTo>
                  <a:pt x="2" y="41"/>
                </a:lnTo>
                <a:lnTo>
                  <a:pt x="0" y="43"/>
                </a:lnTo>
                <a:lnTo>
                  <a:pt x="6" y="46"/>
                </a:lnTo>
                <a:lnTo>
                  <a:pt x="8" y="45"/>
                </a:lnTo>
                <a:lnTo>
                  <a:pt x="12" y="50"/>
                </a:lnTo>
                <a:lnTo>
                  <a:pt x="15" y="54"/>
                </a:lnTo>
                <a:lnTo>
                  <a:pt x="15" y="57"/>
                </a:lnTo>
                <a:lnTo>
                  <a:pt x="12" y="58"/>
                </a:lnTo>
                <a:lnTo>
                  <a:pt x="12" y="60"/>
                </a:lnTo>
                <a:lnTo>
                  <a:pt x="19" y="61"/>
                </a:lnTo>
                <a:lnTo>
                  <a:pt x="22" y="59"/>
                </a:lnTo>
                <a:lnTo>
                  <a:pt x="22" y="55"/>
                </a:lnTo>
                <a:lnTo>
                  <a:pt x="24" y="58"/>
                </a:lnTo>
                <a:lnTo>
                  <a:pt x="27" y="58"/>
                </a:lnTo>
                <a:lnTo>
                  <a:pt x="25" y="54"/>
                </a:lnTo>
                <a:lnTo>
                  <a:pt x="29" y="51"/>
                </a:lnTo>
                <a:lnTo>
                  <a:pt x="28" y="54"/>
                </a:lnTo>
                <a:lnTo>
                  <a:pt x="29" y="58"/>
                </a:lnTo>
                <a:lnTo>
                  <a:pt x="31" y="60"/>
                </a:lnTo>
                <a:lnTo>
                  <a:pt x="31" y="57"/>
                </a:lnTo>
                <a:lnTo>
                  <a:pt x="33" y="57"/>
                </a:lnTo>
                <a:lnTo>
                  <a:pt x="36" y="63"/>
                </a:lnTo>
                <a:lnTo>
                  <a:pt x="41" y="65"/>
                </a:lnTo>
                <a:lnTo>
                  <a:pt x="42" y="62"/>
                </a:lnTo>
                <a:lnTo>
                  <a:pt x="43" y="64"/>
                </a:lnTo>
                <a:lnTo>
                  <a:pt x="44" y="63"/>
                </a:lnTo>
                <a:lnTo>
                  <a:pt x="43" y="65"/>
                </a:lnTo>
                <a:lnTo>
                  <a:pt x="45" y="67"/>
                </a:lnTo>
                <a:lnTo>
                  <a:pt x="46" y="66"/>
                </a:lnTo>
                <a:lnTo>
                  <a:pt x="50" y="68"/>
                </a:lnTo>
                <a:lnTo>
                  <a:pt x="53" y="70"/>
                </a:lnTo>
                <a:lnTo>
                  <a:pt x="54" y="73"/>
                </a:lnTo>
                <a:lnTo>
                  <a:pt x="57" y="73"/>
                </a:lnTo>
                <a:lnTo>
                  <a:pt x="58" y="71"/>
                </a:lnTo>
                <a:lnTo>
                  <a:pt x="61" y="70"/>
                </a:lnTo>
                <a:lnTo>
                  <a:pt x="63" y="70"/>
                </a:lnTo>
                <a:lnTo>
                  <a:pt x="61" y="72"/>
                </a:lnTo>
                <a:lnTo>
                  <a:pt x="59" y="75"/>
                </a:lnTo>
                <a:lnTo>
                  <a:pt x="61" y="75"/>
                </a:lnTo>
                <a:lnTo>
                  <a:pt x="63" y="78"/>
                </a:lnTo>
                <a:lnTo>
                  <a:pt x="63" y="76"/>
                </a:lnTo>
                <a:lnTo>
                  <a:pt x="68" y="73"/>
                </a:lnTo>
                <a:lnTo>
                  <a:pt x="68" y="75"/>
                </a:lnTo>
                <a:lnTo>
                  <a:pt x="67" y="77"/>
                </a:lnTo>
                <a:lnTo>
                  <a:pt x="66" y="80"/>
                </a:lnTo>
                <a:lnTo>
                  <a:pt x="67" y="82"/>
                </a:lnTo>
                <a:lnTo>
                  <a:pt x="66" y="88"/>
                </a:lnTo>
                <a:lnTo>
                  <a:pt x="66" y="90"/>
                </a:lnTo>
                <a:lnTo>
                  <a:pt x="68" y="90"/>
                </a:lnTo>
                <a:lnTo>
                  <a:pt x="68" y="87"/>
                </a:lnTo>
                <a:lnTo>
                  <a:pt x="69" y="84"/>
                </a:lnTo>
                <a:lnTo>
                  <a:pt x="71" y="85"/>
                </a:lnTo>
                <a:lnTo>
                  <a:pt x="74" y="86"/>
                </a:lnTo>
                <a:lnTo>
                  <a:pt x="75" y="85"/>
                </a:lnTo>
                <a:lnTo>
                  <a:pt x="74" y="82"/>
                </a:lnTo>
                <a:lnTo>
                  <a:pt x="75" y="82"/>
                </a:lnTo>
                <a:lnTo>
                  <a:pt x="77" y="85"/>
                </a:lnTo>
                <a:lnTo>
                  <a:pt x="80" y="84"/>
                </a:lnTo>
                <a:lnTo>
                  <a:pt x="81" y="83"/>
                </a:lnTo>
                <a:lnTo>
                  <a:pt x="82" y="83"/>
                </a:lnTo>
                <a:lnTo>
                  <a:pt x="85" y="82"/>
                </a:lnTo>
                <a:lnTo>
                  <a:pt x="85" y="85"/>
                </a:lnTo>
                <a:lnTo>
                  <a:pt x="87" y="85"/>
                </a:lnTo>
                <a:lnTo>
                  <a:pt x="87" y="84"/>
                </a:lnTo>
                <a:lnTo>
                  <a:pt x="87" y="85"/>
                </a:lnTo>
                <a:lnTo>
                  <a:pt x="87" y="86"/>
                </a:lnTo>
                <a:lnTo>
                  <a:pt x="86" y="87"/>
                </a:lnTo>
                <a:lnTo>
                  <a:pt x="85" y="88"/>
                </a:lnTo>
                <a:lnTo>
                  <a:pt x="84" y="88"/>
                </a:lnTo>
                <a:lnTo>
                  <a:pt x="77" y="87"/>
                </a:lnTo>
                <a:lnTo>
                  <a:pt x="77" y="88"/>
                </a:lnTo>
                <a:lnTo>
                  <a:pt x="80" y="89"/>
                </a:lnTo>
                <a:lnTo>
                  <a:pt x="81" y="92"/>
                </a:lnTo>
                <a:lnTo>
                  <a:pt x="83" y="91"/>
                </a:lnTo>
                <a:lnTo>
                  <a:pt x="84" y="91"/>
                </a:lnTo>
                <a:lnTo>
                  <a:pt x="87" y="92"/>
                </a:lnTo>
                <a:lnTo>
                  <a:pt x="87" y="91"/>
                </a:lnTo>
                <a:lnTo>
                  <a:pt x="89" y="91"/>
                </a:lnTo>
                <a:lnTo>
                  <a:pt x="89" y="92"/>
                </a:lnTo>
                <a:lnTo>
                  <a:pt x="95" y="91"/>
                </a:lnTo>
                <a:lnTo>
                  <a:pt x="101" y="93"/>
                </a:lnTo>
                <a:lnTo>
                  <a:pt x="99" y="95"/>
                </a:lnTo>
                <a:lnTo>
                  <a:pt x="95" y="94"/>
                </a:lnTo>
                <a:lnTo>
                  <a:pt x="95" y="95"/>
                </a:lnTo>
                <a:lnTo>
                  <a:pt x="98" y="97"/>
                </a:lnTo>
                <a:lnTo>
                  <a:pt x="97" y="99"/>
                </a:lnTo>
                <a:lnTo>
                  <a:pt x="92" y="100"/>
                </a:lnTo>
                <a:lnTo>
                  <a:pt x="92" y="101"/>
                </a:lnTo>
                <a:lnTo>
                  <a:pt x="93" y="101"/>
                </a:lnTo>
                <a:lnTo>
                  <a:pt x="95" y="105"/>
                </a:lnTo>
                <a:lnTo>
                  <a:pt x="92" y="106"/>
                </a:lnTo>
                <a:lnTo>
                  <a:pt x="94" y="108"/>
                </a:lnTo>
                <a:lnTo>
                  <a:pt x="95" y="109"/>
                </a:lnTo>
                <a:lnTo>
                  <a:pt x="98" y="108"/>
                </a:lnTo>
                <a:lnTo>
                  <a:pt x="99" y="110"/>
                </a:lnTo>
                <a:lnTo>
                  <a:pt x="101" y="111"/>
                </a:lnTo>
                <a:lnTo>
                  <a:pt x="104" y="110"/>
                </a:lnTo>
                <a:lnTo>
                  <a:pt x="108" y="108"/>
                </a:lnTo>
                <a:lnTo>
                  <a:pt x="117" y="108"/>
                </a:lnTo>
                <a:lnTo>
                  <a:pt x="122" y="110"/>
                </a:lnTo>
                <a:lnTo>
                  <a:pt x="122" y="113"/>
                </a:lnTo>
                <a:lnTo>
                  <a:pt x="116" y="110"/>
                </a:lnTo>
                <a:lnTo>
                  <a:pt x="112" y="110"/>
                </a:lnTo>
                <a:lnTo>
                  <a:pt x="108" y="110"/>
                </a:lnTo>
                <a:lnTo>
                  <a:pt x="108" y="112"/>
                </a:lnTo>
                <a:lnTo>
                  <a:pt x="108" y="113"/>
                </a:lnTo>
                <a:lnTo>
                  <a:pt x="108" y="116"/>
                </a:lnTo>
                <a:lnTo>
                  <a:pt x="106" y="118"/>
                </a:lnTo>
                <a:lnTo>
                  <a:pt x="104" y="118"/>
                </a:lnTo>
                <a:lnTo>
                  <a:pt x="102" y="118"/>
                </a:lnTo>
                <a:lnTo>
                  <a:pt x="107" y="120"/>
                </a:lnTo>
                <a:lnTo>
                  <a:pt x="110" y="121"/>
                </a:lnTo>
                <a:lnTo>
                  <a:pt x="113" y="128"/>
                </a:lnTo>
                <a:lnTo>
                  <a:pt x="111" y="129"/>
                </a:lnTo>
                <a:lnTo>
                  <a:pt x="110" y="131"/>
                </a:lnTo>
                <a:lnTo>
                  <a:pt x="108" y="133"/>
                </a:lnTo>
                <a:lnTo>
                  <a:pt x="107" y="135"/>
                </a:lnTo>
                <a:lnTo>
                  <a:pt x="104" y="135"/>
                </a:lnTo>
                <a:lnTo>
                  <a:pt x="104" y="140"/>
                </a:lnTo>
                <a:lnTo>
                  <a:pt x="108" y="143"/>
                </a:lnTo>
                <a:lnTo>
                  <a:pt x="110" y="146"/>
                </a:lnTo>
                <a:lnTo>
                  <a:pt x="110" y="149"/>
                </a:lnTo>
                <a:lnTo>
                  <a:pt x="112" y="149"/>
                </a:lnTo>
                <a:lnTo>
                  <a:pt x="114" y="154"/>
                </a:lnTo>
                <a:lnTo>
                  <a:pt x="115" y="159"/>
                </a:lnTo>
                <a:lnTo>
                  <a:pt x="115" y="163"/>
                </a:lnTo>
                <a:lnTo>
                  <a:pt x="119" y="163"/>
                </a:lnTo>
                <a:lnTo>
                  <a:pt x="119" y="165"/>
                </a:lnTo>
                <a:lnTo>
                  <a:pt x="122" y="168"/>
                </a:lnTo>
                <a:lnTo>
                  <a:pt x="124" y="168"/>
                </a:lnTo>
                <a:lnTo>
                  <a:pt x="123" y="168"/>
                </a:lnTo>
                <a:lnTo>
                  <a:pt x="124" y="169"/>
                </a:lnTo>
                <a:lnTo>
                  <a:pt x="128" y="171"/>
                </a:lnTo>
                <a:lnTo>
                  <a:pt x="129" y="175"/>
                </a:lnTo>
                <a:lnTo>
                  <a:pt x="136" y="176"/>
                </a:lnTo>
                <a:lnTo>
                  <a:pt x="139" y="179"/>
                </a:lnTo>
                <a:lnTo>
                  <a:pt x="139" y="178"/>
                </a:lnTo>
                <a:lnTo>
                  <a:pt x="142" y="181"/>
                </a:lnTo>
                <a:lnTo>
                  <a:pt x="142" y="180"/>
                </a:lnTo>
                <a:lnTo>
                  <a:pt x="142" y="178"/>
                </a:lnTo>
                <a:lnTo>
                  <a:pt x="146" y="179"/>
                </a:lnTo>
                <a:lnTo>
                  <a:pt x="146" y="182"/>
                </a:lnTo>
                <a:lnTo>
                  <a:pt x="145" y="183"/>
                </a:lnTo>
                <a:lnTo>
                  <a:pt x="141" y="185"/>
                </a:lnTo>
                <a:lnTo>
                  <a:pt x="140" y="188"/>
                </a:lnTo>
                <a:lnTo>
                  <a:pt x="142" y="189"/>
                </a:lnTo>
                <a:lnTo>
                  <a:pt x="146" y="196"/>
                </a:lnTo>
                <a:lnTo>
                  <a:pt x="146" y="199"/>
                </a:lnTo>
                <a:lnTo>
                  <a:pt x="142" y="199"/>
                </a:lnTo>
                <a:lnTo>
                  <a:pt x="146" y="202"/>
                </a:lnTo>
                <a:lnTo>
                  <a:pt x="143" y="203"/>
                </a:lnTo>
                <a:lnTo>
                  <a:pt x="143" y="204"/>
                </a:lnTo>
                <a:lnTo>
                  <a:pt x="142" y="208"/>
                </a:lnTo>
                <a:lnTo>
                  <a:pt x="139" y="208"/>
                </a:lnTo>
                <a:lnTo>
                  <a:pt x="139" y="211"/>
                </a:lnTo>
                <a:lnTo>
                  <a:pt x="141" y="212"/>
                </a:lnTo>
                <a:lnTo>
                  <a:pt x="145" y="215"/>
                </a:lnTo>
                <a:lnTo>
                  <a:pt x="142" y="216"/>
                </a:lnTo>
                <a:lnTo>
                  <a:pt x="140" y="213"/>
                </a:lnTo>
                <a:lnTo>
                  <a:pt x="139" y="212"/>
                </a:lnTo>
                <a:lnTo>
                  <a:pt x="135" y="212"/>
                </a:lnTo>
                <a:lnTo>
                  <a:pt x="135" y="220"/>
                </a:lnTo>
                <a:lnTo>
                  <a:pt x="138" y="223"/>
                </a:lnTo>
                <a:lnTo>
                  <a:pt x="143" y="225"/>
                </a:lnTo>
                <a:lnTo>
                  <a:pt x="146" y="228"/>
                </a:lnTo>
                <a:lnTo>
                  <a:pt x="149" y="232"/>
                </a:lnTo>
                <a:lnTo>
                  <a:pt x="152" y="236"/>
                </a:lnTo>
                <a:lnTo>
                  <a:pt x="155" y="241"/>
                </a:lnTo>
                <a:lnTo>
                  <a:pt x="155" y="246"/>
                </a:lnTo>
                <a:lnTo>
                  <a:pt x="155" y="262"/>
                </a:lnTo>
                <a:lnTo>
                  <a:pt x="156" y="264"/>
                </a:lnTo>
                <a:lnTo>
                  <a:pt x="160" y="265"/>
                </a:lnTo>
                <a:lnTo>
                  <a:pt x="163" y="268"/>
                </a:lnTo>
                <a:lnTo>
                  <a:pt x="159" y="268"/>
                </a:lnTo>
                <a:lnTo>
                  <a:pt x="155" y="266"/>
                </a:lnTo>
                <a:lnTo>
                  <a:pt x="152" y="260"/>
                </a:lnTo>
                <a:lnTo>
                  <a:pt x="152" y="258"/>
                </a:lnTo>
                <a:lnTo>
                  <a:pt x="151" y="245"/>
                </a:lnTo>
                <a:lnTo>
                  <a:pt x="149" y="242"/>
                </a:lnTo>
                <a:lnTo>
                  <a:pt x="146" y="239"/>
                </a:lnTo>
                <a:lnTo>
                  <a:pt x="146" y="236"/>
                </a:lnTo>
                <a:lnTo>
                  <a:pt x="139" y="231"/>
                </a:lnTo>
                <a:lnTo>
                  <a:pt x="139" y="228"/>
                </a:lnTo>
                <a:lnTo>
                  <a:pt x="136" y="229"/>
                </a:lnTo>
                <a:lnTo>
                  <a:pt x="129" y="254"/>
                </a:lnTo>
                <a:lnTo>
                  <a:pt x="119" y="285"/>
                </a:lnTo>
                <a:lnTo>
                  <a:pt x="120" y="287"/>
                </a:lnTo>
                <a:lnTo>
                  <a:pt x="122" y="286"/>
                </a:lnTo>
                <a:lnTo>
                  <a:pt x="122" y="284"/>
                </a:lnTo>
                <a:lnTo>
                  <a:pt x="122" y="282"/>
                </a:lnTo>
                <a:lnTo>
                  <a:pt x="125" y="280"/>
                </a:lnTo>
                <a:lnTo>
                  <a:pt x="125" y="279"/>
                </a:lnTo>
                <a:lnTo>
                  <a:pt x="126" y="279"/>
                </a:lnTo>
                <a:lnTo>
                  <a:pt x="130" y="283"/>
                </a:lnTo>
                <a:lnTo>
                  <a:pt x="132" y="287"/>
                </a:lnTo>
                <a:lnTo>
                  <a:pt x="128" y="287"/>
                </a:lnTo>
                <a:lnTo>
                  <a:pt x="125" y="287"/>
                </a:lnTo>
                <a:lnTo>
                  <a:pt x="125" y="285"/>
                </a:lnTo>
                <a:lnTo>
                  <a:pt x="122" y="287"/>
                </a:lnTo>
                <a:lnTo>
                  <a:pt x="122" y="289"/>
                </a:lnTo>
                <a:lnTo>
                  <a:pt x="119" y="292"/>
                </a:lnTo>
                <a:lnTo>
                  <a:pt x="119" y="297"/>
                </a:lnTo>
                <a:lnTo>
                  <a:pt x="112" y="314"/>
                </a:lnTo>
                <a:lnTo>
                  <a:pt x="108" y="327"/>
                </a:lnTo>
                <a:lnTo>
                  <a:pt x="99" y="345"/>
                </a:lnTo>
                <a:lnTo>
                  <a:pt x="97" y="351"/>
                </a:lnTo>
                <a:lnTo>
                  <a:pt x="94" y="355"/>
                </a:lnTo>
                <a:lnTo>
                  <a:pt x="90" y="358"/>
                </a:lnTo>
                <a:lnTo>
                  <a:pt x="87" y="360"/>
                </a:lnTo>
                <a:lnTo>
                  <a:pt x="84" y="362"/>
                </a:lnTo>
                <a:lnTo>
                  <a:pt x="80" y="362"/>
                </a:lnTo>
                <a:lnTo>
                  <a:pt x="79" y="364"/>
                </a:lnTo>
                <a:lnTo>
                  <a:pt x="77" y="364"/>
                </a:lnTo>
                <a:lnTo>
                  <a:pt x="77" y="365"/>
                </a:lnTo>
                <a:lnTo>
                  <a:pt x="81" y="365"/>
                </a:lnTo>
                <a:lnTo>
                  <a:pt x="81" y="367"/>
                </a:lnTo>
                <a:lnTo>
                  <a:pt x="81" y="369"/>
                </a:lnTo>
                <a:lnTo>
                  <a:pt x="83" y="369"/>
                </a:lnTo>
                <a:lnTo>
                  <a:pt x="84" y="370"/>
                </a:lnTo>
                <a:lnTo>
                  <a:pt x="84" y="372"/>
                </a:lnTo>
                <a:lnTo>
                  <a:pt x="87" y="372"/>
                </a:lnTo>
                <a:lnTo>
                  <a:pt x="88" y="370"/>
                </a:lnTo>
                <a:lnTo>
                  <a:pt x="96" y="373"/>
                </a:lnTo>
                <a:lnTo>
                  <a:pt x="97" y="375"/>
                </a:lnTo>
                <a:lnTo>
                  <a:pt x="94" y="382"/>
                </a:lnTo>
                <a:lnTo>
                  <a:pt x="93" y="383"/>
                </a:lnTo>
                <a:lnTo>
                  <a:pt x="90" y="384"/>
                </a:lnTo>
                <a:lnTo>
                  <a:pt x="90" y="385"/>
                </a:lnTo>
                <a:lnTo>
                  <a:pt x="92" y="387"/>
                </a:lnTo>
                <a:lnTo>
                  <a:pt x="95" y="389"/>
                </a:lnTo>
                <a:lnTo>
                  <a:pt x="97" y="385"/>
                </a:lnTo>
                <a:lnTo>
                  <a:pt x="98" y="384"/>
                </a:lnTo>
                <a:lnTo>
                  <a:pt x="99" y="384"/>
                </a:lnTo>
                <a:lnTo>
                  <a:pt x="99" y="387"/>
                </a:lnTo>
                <a:lnTo>
                  <a:pt x="101" y="388"/>
                </a:lnTo>
                <a:lnTo>
                  <a:pt x="102" y="388"/>
                </a:lnTo>
                <a:lnTo>
                  <a:pt x="106" y="390"/>
                </a:lnTo>
                <a:lnTo>
                  <a:pt x="107" y="391"/>
                </a:lnTo>
                <a:lnTo>
                  <a:pt x="108" y="391"/>
                </a:lnTo>
                <a:lnTo>
                  <a:pt x="110" y="393"/>
                </a:lnTo>
                <a:lnTo>
                  <a:pt x="112" y="394"/>
                </a:lnTo>
                <a:lnTo>
                  <a:pt x="113" y="395"/>
                </a:lnTo>
                <a:lnTo>
                  <a:pt x="115" y="397"/>
                </a:lnTo>
                <a:lnTo>
                  <a:pt x="117" y="396"/>
                </a:lnTo>
                <a:lnTo>
                  <a:pt x="119" y="397"/>
                </a:lnTo>
                <a:lnTo>
                  <a:pt x="125" y="397"/>
                </a:lnTo>
                <a:lnTo>
                  <a:pt x="125" y="399"/>
                </a:lnTo>
                <a:lnTo>
                  <a:pt x="125" y="401"/>
                </a:lnTo>
                <a:lnTo>
                  <a:pt x="128" y="403"/>
                </a:lnTo>
                <a:lnTo>
                  <a:pt x="129" y="405"/>
                </a:lnTo>
                <a:lnTo>
                  <a:pt x="132" y="407"/>
                </a:lnTo>
                <a:lnTo>
                  <a:pt x="133" y="410"/>
                </a:lnTo>
                <a:lnTo>
                  <a:pt x="135" y="410"/>
                </a:lnTo>
                <a:lnTo>
                  <a:pt x="137" y="408"/>
                </a:lnTo>
                <a:lnTo>
                  <a:pt x="141" y="410"/>
                </a:lnTo>
                <a:lnTo>
                  <a:pt x="146" y="408"/>
                </a:lnTo>
                <a:lnTo>
                  <a:pt x="152" y="412"/>
                </a:lnTo>
                <a:lnTo>
                  <a:pt x="154" y="412"/>
                </a:lnTo>
                <a:lnTo>
                  <a:pt x="155" y="415"/>
                </a:lnTo>
                <a:lnTo>
                  <a:pt x="158" y="416"/>
                </a:lnTo>
                <a:lnTo>
                  <a:pt x="159" y="419"/>
                </a:lnTo>
                <a:lnTo>
                  <a:pt x="161" y="420"/>
                </a:lnTo>
                <a:lnTo>
                  <a:pt x="171" y="418"/>
                </a:lnTo>
                <a:lnTo>
                  <a:pt x="173" y="419"/>
                </a:lnTo>
                <a:lnTo>
                  <a:pt x="174" y="419"/>
                </a:lnTo>
                <a:lnTo>
                  <a:pt x="175" y="421"/>
                </a:lnTo>
                <a:lnTo>
                  <a:pt x="176" y="422"/>
                </a:lnTo>
                <a:lnTo>
                  <a:pt x="179" y="420"/>
                </a:lnTo>
                <a:lnTo>
                  <a:pt x="181" y="422"/>
                </a:lnTo>
                <a:lnTo>
                  <a:pt x="186" y="421"/>
                </a:lnTo>
                <a:lnTo>
                  <a:pt x="192" y="423"/>
                </a:lnTo>
                <a:lnTo>
                  <a:pt x="196" y="423"/>
                </a:lnTo>
                <a:lnTo>
                  <a:pt x="196" y="420"/>
                </a:lnTo>
                <a:lnTo>
                  <a:pt x="195" y="420"/>
                </a:lnTo>
                <a:lnTo>
                  <a:pt x="195" y="418"/>
                </a:lnTo>
                <a:lnTo>
                  <a:pt x="196" y="417"/>
                </a:lnTo>
                <a:lnTo>
                  <a:pt x="196" y="414"/>
                </a:lnTo>
                <a:lnTo>
                  <a:pt x="198" y="413"/>
                </a:lnTo>
                <a:lnTo>
                  <a:pt x="201" y="415"/>
                </a:lnTo>
                <a:lnTo>
                  <a:pt x="205" y="416"/>
                </a:lnTo>
                <a:lnTo>
                  <a:pt x="207" y="418"/>
                </a:lnTo>
                <a:lnTo>
                  <a:pt x="211" y="418"/>
                </a:lnTo>
                <a:lnTo>
                  <a:pt x="213" y="420"/>
                </a:lnTo>
                <a:lnTo>
                  <a:pt x="217" y="420"/>
                </a:lnTo>
                <a:lnTo>
                  <a:pt x="218" y="422"/>
                </a:lnTo>
                <a:lnTo>
                  <a:pt x="219" y="425"/>
                </a:lnTo>
                <a:lnTo>
                  <a:pt x="221" y="425"/>
                </a:lnTo>
                <a:lnTo>
                  <a:pt x="225" y="425"/>
                </a:lnTo>
                <a:lnTo>
                  <a:pt x="227" y="425"/>
                </a:lnTo>
                <a:lnTo>
                  <a:pt x="230" y="425"/>
                </a:lnTo>
                <a:lnTo>
                  <a:pt x="230" y="427"/>
                </a:lnTo>
                <a:lnTo>
                  <a:pt x="231" y="428"/>
                </a:lnTo>
                <a:lnTo>
                  <a:pt x="233" y="434"/>
                </a:lnTo>
                <a:lnTo>
                  <a:pt x="235" y="434"/>
                </a:lnTo>
                <a:lnTo>
                  <a:pt x="237" y="433"/>
                </a:lnTo>
                <a:lnTo>
                  <a:pt x="238" y="431"/>
                </a:lnTo>
                <a:lnTo>
                  <a:pt x="239" y="431"/>
                </a:lnTo>
                <a:lnTo>
                  <a:pt x="241" y="431"/>
                </a:lnTo>
                <a:lnTo>
                  <a:pt x="243" y="433"/>
                </a:lnTo>
                <a:lnTo>
                  <a:pt x="248" y="435"/>
                </a:lnTo>
                <a:lnTo>
                  <a:pt x="248" y="437"/>
                </a:lnTo>
                <a:lnTo>
                  <a:pt x="247" y="442"/>
                </a:lnTo>
                <a:lnTo>
                  <a:pt x="248" y="443"/>
                </a:lnTo>
                <a:lnTo>
                  <a:pt x="252" y="443"/>
                </a:lnTo>
                <a:lnTo>
                  <a:pt x="256" y="446"/>
                </a:lnTo>
                <a:lnTo>
                  <a:pt x="257" y="448"/>
                </a:lnTo>
                <a:lnTo>
                  <a:pt x="258" y="448"/>
                </a:lnTo>
                <a:lnTo>
                  <a:pt x="259" y="450"/>
                </a:lnTo>
                <a:lnTo>
                  <a:pt x="260" y="452"/>
                </a:lnTo>
                <a:lnTo>
                  <a:pt x="263" y="452"/>
                </a:lnTo>
                <a:lnTo>
                  <a:pt x="268" y="450"/>
                </a:lnTo>
                <a:lnTo>
                  <a:pt x="273" y="450"/>
                </a:lnTo>
                <a:lnTo>
                  <a:pt x="276" y="449"/>
                </a:lnTo>
                <a:lnTo>
                  <a:pt x="279" y="451"/>
                </a:lnTo>
                <a:lnTo>
                  <a:pt x="282" y="453"/>
                </a:lnTo>
                <a:lnTo>
                  <a:pt x="283" y="453"/>
                </a:lnTo>
                <a:lnTo>
                  <a:pt x="285" y="455"/>
                </a:lnTo>
                <a:lnTo>
                  <a:pt x="288" y="455"/>
                </a:lnTo>
                <a:lnTo>
                  <a:pt x="293" y="456"/>
                </a:lnTo>
                <a:lnTo>
                  <a:pt x="294" y="455"/>
                </a:lnTo>
                <a:lnTo>
                  <a:pt x="296" y="453"/>
                </a:lnTo>
                <a:lnTo>
                  <a:pt x="303" y="453"/>
                </a:lnTo>
                <a:lnTo>
                  <a:pt x="306" y="451"/>
                </a:lnTo>
                <a:lnTo>
                  <a:pt x="309" y="451"/>
                </a:lnTo>
                <a:lnTo>
                  <a:pt x="310" y="450"/>
                </a:lnTo>
                <a:lnTo>
                  <a:pt x="314" y="451"/>
                </a:lnTo>
                <a:lnTo>
                  <a:pt x="317" y="453"/>
                </a:lnTo>
                <a:lnTo>
                  <a:pt x="322" y="453"/>
                </a:lnTo>
                <a:lnTo>
                  <a:pt x="320" y="450"/>
                </a:lnTo>
                <a:lnTo>
                  <a:pt x="320" y="448"/>
                </a:lnTo>
                <a:lnTo>
                  <a:pt x="317" y="447"/>
                </a:lnTo>
                <a:lnTo>
                  <a:pt x="317" y="435"/>
                </a:lnTo>
                <a:lnTo>
                  <a:pt x="319" y="429"/>
                </a:lnTo>
                <a:lnTo>
                  <a:pt x="320" y="422"/>
                </a:lnTo>
                <a:lnTo>
                  <a:pt x="317" y="420"/>
                </a:lnTo>
                <a:lnTo>
                  <a:pt x="319" y="418"/>
                </a:lnTo>
                <a:lnTo>
                  <a:pt x="320" y="419"/>
                </a:lnTo>
                <a:lnTo>
                  <a:pt x="322" y="413"/>
                </a:lnTo>
                <a:lnTo>
                  <a:pt x="320" y="412"/>
                </a:lnTo>
                <a:lnTo>
                  <a:pt x="321" y="410"/>
                </a:lnTo>
                <a:lnTo>
                  <a:pt x="323" y="412"/>
                </a:lnTo>
                <a:lnTo>
                  <a:pt x="326" y="408"/>
                </a:lnTo>
                <a:lnTo>
                  <a:pt x="332" y="404"/>
                </a:lnTo>
                <a:lnTo>
                  <a:pt x="339" y="400"/>
                </a:lnTo>
                <a:lnTo>
                  <a:pt x="342" y="400"/>
                </a:lnTo>
                <a:lnTo>
                  <a:pt x="347" y="402"/>
                </a:lnTo>
                <a:lnTo>
                  <a:pt x="352" y="396"/>
                </a:lnTo>
                <a:lnTo>
                  <a:pt x="357" y="395"/>
                </a:lnTo>
                <a:lnTo>
                  <a:pt x="359" y="393"/>
                </a:lnTo>
                <a:lnTo>
                  <a:pt x="361" y="392"/>
                </a:lnTo>
                <a:lnTo>
                  <a:pt x="372" y="386"/>
                </a:lnTo>
                <a:lnTo>
                  <a:pt x="377" y="386"/>
                </a:lnTo>
                <a:lnTo>
                  <a:pt x="379" y="387"/>
                </a:lnTo>
                <a:lnTo>
                  <a:pt x="378" y="389"/>
                </a:lnTo>
                <a:lnTo>
                  <a:pt x="378" y="390"/>
                </a:lnTo>
                <a:lnTo>
                  <a:pt x="382" y="392"/>
                </a:lnTo>
                <a:lnTo>
                  <a:pt x="385" y="392"/>
                </a:lnTo>
                <a:lnTo>
                  <a:pt x="389" y="393"/>
                </a:lnTo>
                <a:lnTo>
                  <a:pt x="392" y="394"/>
                </a:lnTo>
                <a:lnTo>
                  <a:pt x="395" y="394"/>
                </a:lnTo>
                <a:lnTo>
                  <a:pt x="401" y="395"/>
                </a:lnTo>
                <a:lnTo>
                  <a:pt x="402" y="397"/>
                </a:lnTo>
                <a:lnTo>
                  <a:pt x="402" y="399"/>
                </a:lnTo>
                <a:lnTo>
                  <a:pt x="404" y="399"/>
                </a:lnTo>
                <a:lnTo>
                  <a:pt x="403" y="397"/>
                </a:lnTo>
                <a:lnTo>
                  <a:pt x="405" y="397"/>
                </a:lnTo>
                <a:lnTo>
                  <a:pt x="405" y="400"/>
                </a:lnTo>
                <a:lnTo>
                  <a:pt x="401" y="400"/>
                </a:lnTo>
                <a:lnTo>
                  <a:pt x="402" y="401"/>
                </a:lnTo>
                <a:lnTo>
                  <a:pt x="409" y="402"/>
                </a:lnTo>
                <a:lnTo>
                  <a:pt x="413" y="403"/>
                </a:lnTo>
                <a:lnTo>
                  <a:pt x="414" y="400"/>
                </a:lnTo>
                <a:lnTo>
                  <a:pt x="415" y="400"/>
                </a:lnTo>
                <a:lnTo>
                  <a:pt x="413" y="398"/>
                </a:lnTo>
                <a:lnTo>
                  <a:pt x="415" y="398"/>
                </a:lnTo>
                <a:lnTo>
                  <a:pt x="415" y="397"/>
                </a:lnTo>
                <a:lnTo>
                  <a:pt x="416" y="397"/>
                </a:lnTo>
                <a:lnTo>
                  <a:pt x="419" y="397"/>
                </a:lnTo>
                <a:lnTo>
                  <a:pt x="423" y="402"/>
                </a:lnTo>
                <a:lnTo>
                  <a:pt x="424" y="404"/>
                </a:lnTo>
                <a:lnTo>
                  <a:pt x="426" y="405"/>
                </a:lnTo>
                <a:lnTo>
                  <a:pt x="431" y="405"/>
                </a:lnTo>
                <a:lnTo>
                  <a:pt x="435" y="405"/>
                </a:lnTo>
                <a:lnTo>
                  <a:pt x="438" y="403"/>
                </a:lnTo>
                <a:lnTo>
                  <a:pt x="440" y="405"/>
                </a:lnTo>
                <a:lnTo>
                  <a:pt x="439" y="408"/>
                </a:lnTo>
                <a:lnTo>
                  <a:pt x="440" y="410"/>
                </a:lnTo>
                <a:lnTo>
                  <a:pt x="440" y="411"/>
                </a:lnTo>
                <a:lnTo>
                  <a:pt x="439" y="413"/>
                </a:lnTo>
                <a:lnTo>
                  <a:pt x="441" y="413"/>
                </a:lnTo>
                <a:lnTo>
                  <a:pt x="443" y="414"/>
                </a:lnTo>
                <a:lnTo>
                  <a:pt x="445" y="413"/>
                </a:lnTo>
                <a:lnTo>
                  <a:pt x="447" y="414"/>
                </a:lnTo>
                <a:lnTo>
                  <a:pt x="448" y="414"/>
                </a:lnTo>
                <a:lnTo>
                  <a:pt x="451" y="416"/>
                </a:lnTo>
                <a:lnTo>
                  <a:pt x="453" y="416"/>
                </a:lnTo>
                <a:lnTo>
                  <a:pt x="456" y="416"/>
                </a:lnTo>
                <a:lnTo>
                  <a:pt x="456" y="418"/>
                </a:lnTo>
                <a:lnTo>
                  <a:pt x="462" y="421"/>
                </a:lnTo>
                <a:lnTo>
                  <a:pt x="462" y="423"/>
                </a:lnTo>
                <a:lnTo>
                  <a:pt x="467" y="424"/>
                </a:lnTo>
                <a:lnTo>
                  <a:pt x="467" y="421"/>
                </a:lnTo>
                <a:lnTo>
                  <a:pt x="469" y="423"/>
                </a:lnTo>
                <a:lnTo>
                  <a:pt x="470" y="422"/>
                </a:lnTo>
                <a:lnTo>
                  <a:pt x="474" y="423"/>
                </a:lnTo>
                <a:lnTo>
                  <a:pt x="472" y="423"/>
                </a:lnTo>
                <a:lnTo>
                  <a:pt x="477" y="424"/>
                </a:lnTo>
                <a:lnTo>
                  <a:pt x="478" y="425"/>
                </a:lnTo>
                <a:lnTo>
                  <a:pt x="477" y="427"/>
                </a:lnTo>
                <a:lnTo>
                  <a:pt x="477" y="428"/>
                </a:lnTo>
                <a:lnTo>
                  <a:pt x="480" y="428"/>
                </a:lnTo>
                <a:lnTo>
                  <a:pt x="480" y="425"/>
                </a:lnTo>
                <a:lnTo>
                  <a:pt x="482" y="422"/>
                </a:lnTo>
                <a:lnTo>
                  <a:pt x="487" y="423"/>
                </a:lnTo>
                <a:lnTo>
                  <a:pt x="489" y="424"/>
                </a:lnTo>
                <a:lnTo>
                  <a:pt x="491" y="424"/>
                </a:lnTo>
                <a:lnTo>
                  <a:pt x="491" y="422"/>
                </a:lnTo>
                <a:lnTo>
                  <a:pt x="498" y="420"/>
                </a:lnTo>
                <a:lnTo>
                  <a:pt x="500" y="419"/>
                </a:lnTo>
                <a:lnTo>
                  <a:pt x="502" y="418"/>
                </a:lnTo>
                <a:lnTo>
                  <a:pt x="505" y="420"/>
                </a:lnTo>
                <a:lnTo>
                  <a:pt x="505" y="419"/>
                </a:lnTo>
                <a:lnTo>
                  <a:pt x="507" y="418"/>
                </a:lnTo>
                <a:lnTo>
                  <a:pt x="508" y="414"/>
                </a:lnTo>
                <a:lnTo>
                  <a:pt x="503" y="413"/>
                </a:lnTo>
                <a:lnTo>
                  <a:pt x="509" y="409"/>
                </a:lnTo>
                <a:lnTo>
                  <a:pt x="511" y="404"/>
                </a:lnTo>
                <a:lnTo>
                  <a:pt x="513" y="405"/>
                </a:lnTo>
                <a:lnTo>
                  <a:pt x="519" y="405"/>
                </a:lnTo>
                <a:lnTo>
                  <a:pt x="521" y="403"/>
                </a:lnTo>
                <a:lnTo>
                  <a:pt x="522" y="401"/>
                </a:lnTo>
                <a:lnTo>
                  <a:pt x="522" y="398"/>
                </a:lnTo>
                <a:lnTo>
                  <a:pt x="527" y="397"/>
                </a:lnTo>
                <a:lnTo>
                  <a:pt x="530" y="396"/>
                </a:lnTo>
                <a:lnTo>
                  <a:pt x="532" y="397"/>
                </a:lnTo>
                <a:lnTo>
                  <a:pt x="533" y="396"/>
                </a:lnTo>
                <a:lnTo>
                  <a:pt x="533" y="392"/>
                </a:lnTo>
                <a:lnTo>
                  <a:pt x="539" y="390"/>
                </a:lnTo>
                <a:lnTo>
                  <a:pt x="539" y="388"/>
                </a:lnTo>
                <a:lnTo>
                  <a:pt x="542" y="388"/>
                </a:lnTo>
                <a:lnTo>
                  <a:pt x="542" y="390"/>
                </a:lnTo>
                <a:lnTo>
                  <a:pt x="544" y="389"/>
                </a:lnTo>
                <a:lnTo>
                  <a:pt x="545" y="387"/>
                </a:lnTo>
                <a:lnTo>
                  <a:pt x="548" y="386"/>
                </a:lnTo>
                <a:lnTo>
                  <a:pt x="547" y="385"/>
                </a:lnTo>
                <a:lnTo>
                  <a:pt x="549" y="384"/>
                </a:lnTo>
                <a:lnTo>
                  <a:pt x="550" y="385"/>
                </a:lnTo>
                <a:lnTo>
                  <a:pt x="553" y="383"/>
                </a:lnTo>
                <a:lnTo>
                  <a:pt x="553" y="380"/>
                </a:lnTo>
                <a:lnTo>
                  <a:pt x="553" y="375"/>
                </a:lnTo>
                <a:lnTo>
                  <a:pt x="556" y="375"/>
                </a:lnTo>
                <a:lnTo>
                  <a:pt x="556" y="371"/>
                </a:lnTo>
                <a:lnTo>
                  <a:pt x="559" y="370"/>
                </a:lnTo>
                <a:lnTo>
                  <a:pt x="561" y="368"/>
                </a:lnTo>
                <a:lnTo>
                  <a:pt x="561" y="367"/>
                </a:lnTo>
                <a:lnTo>
                  <a:pt x="563" y="367"/>
                </a:lnTo>
                <a:lnTo>
                  <a:pt x="565" y="365"/>
                </a:lnTo>
                <a:lnTo>
                  <a:pt x="565" y="364"/>
                </a:lnTo>
                <a:lnTo>
                  <a:pt x="561" y="360"/>
                </a:lnTo>
                <a:lnTo>
                  <a:pt x="562" y="358"/>
                </a:lnTo>
                <a:lnTo>
                  <a:pt x="560" y="357"/>
                </a:lnTo>
                <a:lnTo>
                  <a:pt x="558" y="359"/>
                </a:lnTo>
                <a:lnTo>
                  <a:pt x="553" y="357"/>
                </a:lnTo>
                <a:lnTo>
                  <a:pt x="545" y="359"/>
                </a:lnTo>
                <a:lnTo>
                  <a:pt x="544" y="358"/>
                </a:lnTo>
                <a:lnTo>
                  <a:pt x="541" y="355"/>
                </a:lnTo>
                <a:lnTo>
                  <a:pt x="539" y="355"/>
                </a:lnTo>
                <a:lnTo>
                  <a:pt x="536" y="354"/>
                </a:lnTo>
                <a:lnTo>
                  <a:pt x="536" y="355"/>
                </a:lnTo>
                <a:lnTo>
                  <a:pt x="529" y="352"/>
                </a:lnTo>
                <a:lnTo>
                  <a:pt x="528" y="347"/>
                </a:lnTo>
                <a:lnTo>
                  <a:pt x="523" y="343"/>
                </a:lnTo>
                <a:lnTo>
                  <a:pt x="524" y="340"/>
                </a:lnTo>
                <a:lnTo>
                  <a:pt x="524" y="339"/>
                </a:lnTo>
                <a:lnTo>
                  <a:pt x="524" y="337"/>
                </a:lnTo>
                <a:lnTo>
                  <a:pt x="524" y="335"/>
                </a:lnTo>
                <a:lnTo>
                  <a:pt x="524" y="334"/>
                </a:lnTo>
                <a:lnTo>
                  <a:pt x="522" y="332"/>
                </a:lnTo>
                <a:lnTo>
                  <a:pt x="524" y="330"/>
                </a:lnTo>
                <a:lnTo>
                  <a:pt x="524" y="329"/>
                </a:lnTo>
                <a:lnTo>
                  <a:pt x="528" y="327"/>
                </a:lnTo>
                <a:lnTo>
                  <a:pt x="528" y="324"/>
                </a:lnTo>
                <a:lnTo>
                  <a:pt x="529" y="322"/>
                </a:lnTo>
                <a:lnTo>
                  <a:pt x="532" y="322"/>
                </a:lnTo>
                <a:lnTo>
                  <a:pt x="534" y="323"/>
                </a:lnTo>
                <a:lnTo>
                  <a:pt x="535" y="322"/>
                </a:lnTo>
                <a:lnTo>
                  <a:pt x="532" y="319"/>
                </a:lnTo>
                <a:lnTo>
                  <a:pt x="532" y="315"/>
                </a:lnTo>
                <a:lnTo>
                  <a:pt x="532" y="313"/>
                </a:lnTo>
                <a:lnTo>
                  <a:pt x="529" y="311"/>
                </a:lnTo>
                <a:lnTo>
                  <a:pt x="522" y="310"/>
                </a:lnTo>
                <a:lnTo>
                  <a:pt x="520" y="307"/>
                </a:lnTo>
                <a:lnTo>
                  <a:pt x="519" y="304"/>
                </a:lnTo>
                <a:lnTo>
                  <a:pt x="519" y="300"/>
                </a:lnTo>
                <a:lnTo>
                  <a:pt x="515" y="299"/>
                </a:lnTo>
                <a:lnTo>
                  <a:pt x="515" y="297"/>
                </a:lnTo>
                <a:lnTo>
                  <a:pt x="515" y="29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97" name="Freeform 253"/>
          <p:cNvSpPr>
            <a:spLocks/>
          </p:cNvSpPr>
          <p:nvPr/>
        </p:nvSpPr>
        <p:spPr bwMode="auto">
          <a:xfrm>
            <a:off x="3432704" y="3949701"/>
            <a:ext cx="777346" cy="646113"/>
          </a:xfrm>
          <a:custGeom>
            <a:avLst/>
            <a:gdLst>
              <a:gd name="T0" fmla="*/ 2147483647 w 490"/>
              <a:gd name="T1" fmla="*/ 2147483647 h 407"/>
              <a:gd name="T2" fmla="*/ 2147483647 w 490"/>
              <a:gd name="T3" fmla="*/ 2147483647 h 407"/>
              <a:gd name="T4" fmla="*/ 2147483647 w 490"/>
              <a:gd name="T5" fmla="*/ 2147483647 h 407"/>
              <a:gd name="T6" fmla="*/ 2147483647 w 490"/>
              <a:gd name="T7" fmla="*/ 2147483647 h 407"/>
              <a:gd name="T8" fmla="*/ 2147483647 w 490"/>
              <a:gd name="T9" fmla="*/ 2147483647 h 407"/>
              <a:gd name="T10" fmla="*/ 2147483647 w 490"/>
              <a:gd name="T11" fmla="*/ 2147483647 h 407"/>
              <a:gd name="T12" fmla="*/ 2147483647 w 490"/>
              <a:gd name="T13" fmla="*/ 2147483647 h 407"/>
              <a:gd name="T14" fmla="*/ 2147483647 w 490"/>
              <a:gd name="T15" fmla="*/ 2147483647 h 407"/>
              <a:gd name="T16" fmla="*/ 2147483647 w 490"/>
              <a:gd name="T17" fmla="*/ 2147483647 h 407"/>
              <a:gd name="T18" fmla="*/ 2147483647 w 490"/>
              <a:gd name="T19" fmla="*/ 2147483647 h 407"/>
              <a:gd name="T20" fmla="*/ 2147483647 w 490"/>
              <a:gd name="T21" fmla="*/ 2147483647 h 407"/>
              <a:gd name="T22" fmla="*/ 2147483647 w 490"/>
              <a:gd name="T23" fmla="*/ 2147483647 h 407"/>
              <a:gd name="T24" fmla="*/ 2147483647 w 490"/>
              <a:gd name="T25" fmla="*/ 2147483647 h 407"/>
              <a:gd name="T26" fmla="*/ 2147483647 w 490"/>
              <a:gd name="T27" fmla="*/ 2147483647 h 407"/>
              <a:gd name="T28" fmla="*/ 2147483647 w 490"/>
              <a:gd name="T29" fmla="*/ 2147483647 h 407"/>
              <a:gd name="T30" fmla="*/ 2147483647 w 490"/>
              <a:gd name="T31" fmla="*/ 2147483647 h 407"/>
              <a:gd name="T32" fmla="*/ 2147483647 w 490"/>
              <a:gd name="T33" fmla="*/ 2147483647 h 407"/>
              <a:gd name="T34" fmla="*/ 2147483647 w 490"/>
              <a:gd name="T35" fmla="*/ 2147483647 h 407"/>
              <a:gd name="T36" fmla="*/ 2147483647 w 490"/>
              <a:gd name="T37" fmla="*/ 2147483647 h 407"/>
              <a:gd name="T38" fmla="*/ 2147483647 w 490"/>
              <a:gd name="T39" fmla="*/ 2147483647 h 407"/>
              <a:gd name="T40" fmla="*/ 2147483647 w 490"/>
              <a:gd name="T41" fmla="*/ 2147483647 h 407"/>
              <a:gd name="T42" fmla="*/ 2147483647 w 490"/>
              <a:gd name="T43" fmla="*/ 2147483647 h 407"/>
              <a:gd name="T44" fmla="*/ 2147483647 w 490"/>
              <a:gd name="T45" fmla="*/ 2147483647 h 407"/>
              <a:gd name="T46" fmla="*/ 2147483647 w 490"/>
              <a:gd name="T47" fmla="*/ 2147483647 h 407"/>
              <a:gd name="T48" fmla="*/ 2147483647 w 490"/>
              <a:gd name="T49" fmla="*/ 2147483647 h 407"/>
              <a:gd name="T50" fmla="*/ 2147483647 w 490"/>
              <a:gd name="T51" fmla="*/ 2147483647 h 407"/>
              <a:gd name="T52" fmla="*/ 2147483647 w 490"/>
              <a:gd name="T53" fmla="*/ 2147483647 h 407"/>
              <a:gd name="T54" fmla="*/ 2147483647 w 490"/>
              <a:gd name="T55" fmla="*/ 2147483647 h 407"/>
              <a:gd name="T56" fmla="*/ 2147483647 w 490"/>
              <a:gd name="T57" fmla="*/ 2147483647 h 407"/>
              <a:gd name="T58" fmla="*/ 2147483647 w 490"/>
              <a:gd name="T59" fmla="*/ 2147483647 h 407"/>
              <a:gd name="T60" fmla="*/ 2147483647 w 490"/>
              <a:gd name="T61" fmla="*/ 2147483647 h 407"/>
              <a:gd name="T62" fmla="*/ 2147483647 w 490"/>
              <a:gd name="T63" fmla="*/ 2147483647 h 407"/>
              <a:gd name="T64" fmla="*/ 2147483647 w 490"/>
              <a:gd name="T65" fmla="*/ 2147483647 h 407"/>
              <a:gd name="T66" fmla="*/ 2147483647 w 490"/>
              <a:gd name="T67" fmla="*/ 2147483647 h 407"/>
              <a:gd name="T68" fmla="*/ 2147483647 w 490"/>
              <a:gd name="T69" fmla="*/ 2147483647 h 407"/>
              <a:gd name="T70" fmla="*/ 2147483647 w 490"/>
              <a:gd name="T71" fmla="*/ 2147483647 h 407"/>
              <a:gd name="T72" fmla="*/ 2147483647 w 490"/>
              <a:gd name="T73" fmla="*/ 2147483647 h 407"/>
              <a:gd name="T74" fmla="*/ 2147483647 w 490"/>
              <a:gd name="T75" fmla="*/ 2147483647 h 407"/>
              <a:gd name="T76" fmla="*/ 2147483647 w 490"/>
              <a:gd name="T77" fmla="*/ 2147483647 h 407"/>
              <a:gd name="T78" fmla="*/ 2147483647 w 490"/>
              <a:gd name="T79" fmla="*/ 2147483647 h 407"/>
              <a:gd name="T80" fmla="*/ 2147483647 w 490"/>
              <a:gd name="T81" fmla="*/ 2147483647 h 407"/>
              <a:gd name="T82" fmla="*/ 2147483647 w 490"/>
              <a:gd name="T83" fmla="*/ 2147483647 h 407"/>
              <a:gd name="T84" fmla="*/ 2147483647 w 490"/>
              <a:gd name="T85" fmla="*/ 2147483647 h 407"/>
              <a:gd name="T86" fmla="*/ 2147483647 w 490"/>
              <a:gd name="T87" fmla="*/ 2147483647 h 407"/>
              <a:gd name="T88" fmla="*/ 2147483647 w 490"/>
              <a:gd name="T89" fmla="*/ 2147483647 h 407"/>
              <a:gd name="T90" fmla="*/ 2147483647 w 490"/>
              <a:gd name="T91" fmla="*/ 2147483647 h 407"/>
              <a:gd name="T92" fmla="*/ 2147483647 w 490"/>
              <a:gd name="T93" fmla="*/ 2147483647 h 407"/>
              <a:gd name="T94" fmla="*/ 2147483647 w 490"/>
              <a:gd name="T95" fmla="*/ 2147483647 h 407"/>
              <a:gd name="T96" fmla="*/ 2147483647 w 490"/>
              <a:gd name="T97" fmla="*/ 2147483647 h 407"/>
              <a:gd name="T98" fmla="*/ 2147483647 w 490"/>
              <a:gd name="T99" fmla="*/ 2147483647 h 407"/>
              <a:gd name="T100" fmla="*/ 2147483647 w 490"/>
              <a:gd name="T101" fmla="*/ 2147483647 h 407"/>
              <a:gd name="T102" fmla="*/ 2147483647 w 490"/>
              <a:gd name="T103" fmla="*/ 2147483647 h 407"/>
              <a:gd name="T104" fmla="*/ 2147483647 w 490"/>
              <a:gd name="T105" fmla="*/ 2147483647 h 407"/>
              <a:gd name="T106" fmla="*/ 2147483647 w 490"/>
              <a:gd name="T107" fmla="*/ 2147483647 h 407"/>
              <a:gd name="T108" fmla="*/ 2147483647 w 490"/>
              <a:gd name="T109" fmla="*/ 2147483647 h 407"/>
              <a:gd name="T110" fmla="*/ 2147483647 w 490"/>
              <a:gd name="T111" fmla="*/ 2147483647 h 407"/>
              <a:gd name="T112" fmla="*/ 2147483647 w 490"/>
              <a:gd name="T113" fmla="*/ 2147483647 h 407"/>
              <a:gd name="T114" fmla="*/ 2147483647 w 490"/>
              <a:gd name="T115" fmla="*/ 2147483647 h 407"/>
              <a:gd name="T116" fmla="*/ 2147483647 w 490"/>
              <a:gd name="T117" fmla="*/ 2147483647 h 407"/>
              <a:gd name="T118" fmla="*/ 2147483647 w 490"/>
              <a:gd name="T119" fmla="*/ 2147483647 h 4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90" h="407">
                <a:moveTo>
                  <a:pt x="396" y="406"/>
                </a:moveTo>
                <a:lnTo>
                  <a:pt x="403" y="404"/>
                </a:lnTo>
                <a:lnTo>
                  <a:pt x="407" y="405"/>
                </a:lnTo>
                <a:lnTo>
                  <a:pt x="409" y="404"/>
                </a:lnTo>
                <a:lnTo>
                  <a:pt x="408" y="403"/>
                </a:lnTo>
                <a:lnTo>
                  <a:pt x="412" y="402"/>
                </a:lnTo>
                <a:lnTo>
                  <a:pt x="413" y="401"/>
                </a:lnTo>
                <a:lnTo>
                  <a:pt x="415" y="400"/>
                </a:lnTo>
                <a:lnTo>
                  <a:pt x="419" y="400"/>
                </a:lnTo>
                <a:lnTo>
                  <a:pt x="421" y="396"/>
                </a:lnTo>
                <a:lnTo>
                  <a:pt x="420" y="394"/>
                </a:lnTo>
                <a:lnTo>
                  <a:pt x="423" y="389"/>
                </a:lnTo>
                <a:lnTo>
                  <a:pt x="423" y="386"/>
                </a:lnTo>
                <a:lnTo>
                  <a:pt x="419" y="383"/>
                </a:lnTo>
                <a:lnTo>
                  <a:pt x="418" y="380"/>
                </a:lnTo>
                <a:lnTo>
                  <a:pt x="416" y="378"/>
                </a:lnTo>
                <a:lnTo>
                  <a:pt x="417" y="371"/>
                </a:lnTo>
                <a:lnTo>
                  <a:pt x="413" y="371"/>
                </a:lnTo>
                <a:lnTo>
                  <a:pt x="412" y="369"/>
                </a:lnTo>
                <a:lnTo>
                  <a:pt x="409" y="368"/>
                </a:lnTo>
                <a:lnTo>
                  <a:pt x="408" y="367"/>
                </a:lnTo>
                <a:lnTo>
                  <a:pt x="407" y="362"/>
                </a:lnTo>
                <a:lnTo>
                  <a:pt x="408" y="360"/>
                </a:lnTo>
                <a:lnTo>
                  <a:pt x="409" y="359"/>
                </a:lnTo>
                <a:lnTo>
                  <a:pt x="413" y="359"/>
                </a:lnTo>
                <a:lnTo>
                  <a:pt x="413" y="358"/>
                </a:lnTo>
                <a:lnTo>
                  <a:pt x="414" y="358"/>
                </a:lnTo>
                <a:lnTo>
                  <a:pt x="416" y="357"/>
                </a:lnTo>
                <a:lnTo>
                  <a:pt x="419" y="353"/>
                </a:lnTo>
                <a:lnTo>
                  <a:pt x="419" y="351"/>
                </a:lnTo>
                <a:lnTo>
                  <a:pt x="418" y="348"/>
                </a:lnTo>
                <a:lnTo>
                  <a:pt x="414" y="344"/>
                </a:lnTo>
                <a:lnTo>
                  <a:pt x="412" y="343"/>
                </a:lnTo>
                <a:lnTo>
                  <a:pt x="413" y="338"/>
                </a:lnTo>
                <a:lnTo>
                  <a:pt x="408" y="337"/>
                </a:lnTo>
                <a:lnTo>
                  <a:pt x="409" y="334"/>
                </a:lnTo>
                <a:lnTo>
                  <a:pt x="409" y="331"/>
                </a:lnTo>
                <a:lnTo>
                  <a:pt x="412" y="331"/>
                </a:lnTo>
                <a:lnTo>
                  <a:pt x="413" y="328"/>
                </a:lnTo>
                <a:lnTo>
                  <a:pt x="412" y="326"/>
                </a:lnTo>
                <a:lnTo>
                  <a:pt x="410" y="325"/>
                </a:lnTo>
                <a:lnTo>
                  <a:pt x="408" y="324"/>
                </a:lnTo>
                <a:lnTo>
                  <a:pt x="410" y="319"/>
                </a:lnTo>
                <a:lnTo>
                  <a:pt x="406" y="318"/>
                </a:lnTo>
                <a:lnTo>
                  <a:pt x="403" y="317"/>
                </a:lnTo>
                <a:lnTo>
                  <a:pt x="402" y="316"/>
                </a:lnTo>
                <a:lnTo>
                  <a:pt x="396" y="316"/>
                </a:lnTo>
                <a:lnTo>
                  <a:pt x="393" y="319"/>
                </a:lnTo>
                <a:lnTo>
                  <a:pt x="392" y="319"/>
                </a:lnTo>
                <a:lnTo>
                  <a:pt x="390" y="320"/>
                </a:lnTo>
                <a:lnTo>
                  <a:pt x="388" y="319"/>
                </a:lnTo>
                <a:lnTo>
                  <a:pt x="382" y="322"/>
                </a:lnTo>
                <a:lnTo>
                  <a:pt x="380" y="326"/>
                </a:lnTo>
                <a:lnTo>
                  <a:pt x="383" y="326"/>
                </a:lnTo>
                <a:lnTo>
                  <a:pt x="381" y="328"/>
                </a:lnTo>
                <a:lnTo>
                  <a:pt x="383" y="328"/>
                </a:lnTo>
                <a:lnTo>
                  <a:pt x="379" y="334"/>
                </a:lnTo>
                <a:lnTo>
                  <a:pt x="377" y="335"/>
                </a:lnTo>
                <a:lnTo>
                  <a:pt x="375" y="334"/>
                </a:lnTo>
                <a:lnTo>
                  <a:pt x="372" y="336"/>
                </a:lnTo>
                <a:lnTo>
                  <a:pt x="368" y="335"/>
                </a:lnTo>
                <a:lnTo>
                  <a:pt x="369" y="331"/>
                </a:lnTo>
                <a:lnTo>
                  <a:pt x="374" y="331"/>
                </a:lnTo>
                <a:lnTo>
                  <a:pt x="376" y="329"/>
                </a:lnTo>
                <a:lnTo>
                  <a:pt x="376" y="327"/>
                </a:lnTo>
                <a:lnTo>
                  <a:pt x="379" y="321"/>
                </a:lnTo>
                <a:lnTo>
                  <a:pt x="378" y="320"/>
                </a:lnTo>
                <a:lnTo>
                  <a:pt x="376" y="317"/>
                </a:lnTo>
                <a:lnTo>
                  <a:pt x="376" y="314"/>
                </a:lnTo>
                <a:lnTo>
                  <a:pt x="379" y="311"/>
                </a:lnTo>
                <a:lnTo>
                  <a:pt x="379" y="310"/>
                </a:lnTo>
                <a:lnTo>
                  <a:pt x="377" y="308"/>
                </a:lnTo>
                <a:lnTo>
                  <a:pt x="389" y="298"/>
                </a:lnTo>
                <a:lnTo>
                  <a:pt x="395" y="295"/>
                </a:lnTo>
                <a:lnTo>
                  <a:pt x="394" y="292"/>
                </a:lnTo>
                <a:lnTo>
                  <a:pt x="395" y="289"/>
                </a:lnTo>
                <a:lnTo>
                  <a:pt x="394" y="285"/>
                </a:lnTo>
                <a:lnTo>
                  <a:pt x="396" y="283"/>
                </a:lnTo>
                <a:lnTo>
                  <a:pt x="403" y="282"/>
                </a:lnTo>
                <a:lnTo>
                  <a:pt x="406" y="278"/>
                </a:lnTo>
                <a:lnTo>
                  <a:pt x="409" y="277"/>
                </a:lnTo>
                <a:lnTo>
                  <a:pt x="410" y="273"/>
                </a:lnTo>
                <a:lnTo>
                  <a:pt x="416" y="272"/>
                </a:lnTo>
                <a:lnTo>
                  <a:pt x="417" y="268"/>
                </a:lnTo>
                <a:lnTo>
                  <a:pt x="420" y="266"/>
                </a:lnTo>
                <a:lnTo>
                  <a:pt x="421" y="265"/>
                </a:lnTo>
                <a:lnTo>
                  <a:pt x="421" y="263"/>
                </a:lnTo>
                <a:lnTo>
                  <a:pt x="423" y="263"/>
                </a:lnTo>
                <a:lnTo>
                  <a:pt x="423" y="260"/>
                </a:lnTo>
                <a:lnTo>
                  <a:pt x="427" y="260"/>
                </a:lnTo>
                <a:lnTo>
                  <a:pt x="425" y="257"/>
                </a:lnTo>
                <a:lnTo>
                  <a:pt x="420" y="259"/>
                </a:lnTo>
                <a:lnTo>
                  <a:pt x="417" y="259"/>
                </a:lnTo>
                <a:lnTo>
                  <a:pt x="422" y="253"/>
                </a:lnTo>
                <a:lnTo>
                  <a:pt x="423" y="252"/>
                </a:lnTo>
                <a:lnTo>
                  <a:pt x="423" y="250"/>
                </a:lnTo>
                <a:lnTo>
                  <a:pt x="428" y="251"/>
                </a:lnTo>
                <a:lnTo>
                  <a:pt x="431" y="251"/>
                </a:lnTo>
                <a:lnTo>
                  <a:pt x="434" y="251"/>
                </a:lnTo>
                <a:lnTo>
                  <a:pt x="433" y="253"/>
                </a:lnTo>
                <a:lnTo>
                  <a:pt x="436" y="255"/>
                </a:lnTo>
                <a:lnTo>
                  <a:pt x="440" y="255"/>
                </a:lnTo>
                <a:lnTo>
                  <a:pt x="443" y="256"/>
                </a:lnTo>
                <a:lnTo>
                  <a:pt x="444" y="255"/>
                </a:lnTo>
                <a:lnTo>
                  <a:pt x="445" y="252"/>
                </a:lnTo>
                <a:lnTo>
                  <a:pt x="447" y="252"/>
                </a:lnTo>
                <a:lnTo>
                  <a:pt x="449" y="249"/>
                </a:lnTo>
                <a:lnTo>
                  <a:pt x="452" y="248"/>
                </a:lnTo>
                <a:lnTo>
                  <a:pt x="453" y="245"/>
                </a:lnTo>
                <a:lnTo>
                  <a:pt x="451" y="240"/>
                </a:lnTo>
                <a:lnTo>
                  <a:pt x="451" y="238"/>
                </a:lnTo>
                <a:lnTo>
                  <a:pt x="452" y="235"/>
                </a:lnTo>
                <a:lnTo>
                  <a:pt x="452" y="231"/>
                </a:lnTo>
                <a:lnTo>
                  <a:pt x="454" y="228"/>
                </a:lnTo>
                <a:lnTo>
                  <a:pt x="454" y="227"/>
                </a:lnTo>
                <a:lnTo>
                  <a:pt x="455" y="225"/>
                </a:lnTo>
                <a:lnTo>
                  <a:pt x="455" y="223"/>
                </a:lnTo>
                <a:lnTo>
                  <a:pt x="456" y="221"/>
                </a:lnTo>
                <a:lnTo>
                  <a:pt x="456" y="219"/>
                </a:lnTo>
                <a:lnTo>
                  <a:pt x="454" y="217"/>
                </a:lnTo>
                <a:lnTo>
                  <a:pt x="454" y="215"/>
                </a:lnTo>
                <a:lnTo>
                  <a:pt x="455" y="211"/>
                </a:lnTo>
                <a:lnTo>
                  <a:pt x="459" y="204"/>
                </a:lnTo>
                <a:lnTo>
                  <a:pt x="460" y="200"/>
                </a:lnTo>
                <a:lnTo>
                  <a:pt x="462" y="198"/>
                </a:lnTo>
                <a:lnTo>
                  <a:pt x="464" y="192"/>
                </a:lnTo>
                <a:lnTo>
                  <a:pt x="467" y="184"/>
                </a:lnTo>
                <a:lnTo>
                  <a:pt x="468" y="178"/>
                </a:lnTo>
                <a:lnTo>
                  <a:pt x="471" y="177"/>
                </a:lnTo>
                <a:lnTo>
                  <a:pt x="474" y="174"/>
                </a:lnTo>
                <a:lnTo>
                  <a:pt x="475" y="171"/>
                </a:lnTo>
                <a:lnTo>
                  <a:pt x="481" y="169"/>
                </a:lnTo>
                <a:lnTo>
                  <a:pt x="485" y="160"/>
                </a:lnTo>
                <a:lnTo>
                  <a:pt x="487" y="159"/>
                </a:lnTo>
                <a:lnTo>
                  <a:pt x="485" y="158"/>
                </a:lnTo>
                <a:lnTo>
                  <a:pt x="486" y="157"/>
                </a:lnTo>
                <a:lnTo>
                  <a:pt x="489" y="157"/>
                </a:lnTo>
                <a:lnTo>
                  <a:pt x="489" y="156"/>
                </a:lnTo>
                <a:lnTo>
                  <a:pt x="484" y="155"/>
                </a:lnTo>
                <a:lnTo>
                  <a:pt x="477" y="152"/>
                </a:lnTo>
                <a:lnTo>
                  <a:pt x="475" y="152"/>
                </a:lnTo>
                <a:lnTo>
                  <a:pt x="474" y="152"/>
                </a:lnTo>
                <a:lnTo>
                  <a:pt x="472" y="150"/>
                </a:lnTo>
                <a:lnTo>
                  <a:pt x="471" y="151"/>
                </a:lnTo>
                <a:lnTo>
                  <a:pt x="469" y="149"/>
                </a:lnTo>
                <a:lnTo>
                  <a:pt x="467" y="151"/>
                </a:lnTo>
                <a:lnTo>
                  <a:pt x="465" y="150"/>
                </a:lnTo>
                <a:lnTo>
                  <a:pt x="464" y="150"/>
                </a:lnTo>
                <a:lnTo>
                  <a:pt x="461" y="150"/>
                </a:lnTo>
                <a:lnTo>
                  <a:pt x="457" y="149"/>
                </a:lnTo>
                <a:lnTo>
                  <a:pt x="455" y="147"/>
                </a:lnTo>
                <a:lnTo>
                  <a:pt x="455" y="146"/>
                </a:lnTo>
                <a:lnTo>
                  <a:pt x="455" y="145"/>
                </a:lnTo>
                <a:lnTo>
                  <a:pt x="455" y="144"/>
                </a:lnTo>
                <a:lnTo>
                  <a:pt x="453" y="144"/>
                </a:lnTo>
                <a:lnTo>
                  <a:pt x="453" y="143"/>
                </a:lnTo>
                <a:lnTo>
                  <a:pt x="447" y="144"/>
                </a:lnTo>
                <a:lnTo>
                  <a:pt x="444" y="145"/>
                </a:lnTo>
                <a:lnTo>
                  <a:pt x="443" y="144"/>
                </a:lnTo>
                <a:lnTo>
                  <a:pt x="441" y="145"/>
                </a:lnTo>
                <a:lnTo>
                  <a:pt x="439" y="144"/>
                </a:lnTo>
                <a:lnTo>
                  <a:pt x="436" y="144"/>
                </a:lnTo>
                <a:lnTo>
                  <a:pt x="436" y="143"/>
                </a:lnTo>
                <a:lnTo>
                  <a:pt x="434" y="144"/>
                </a:lnTo>
                <a:lnTo>
                  <a:pt x="433" y="144"/>
                </a:lnTo>
                <a:lnTo>
                  <a:pt x="432" y="142"/>
                </a:lnTo>
                <a:lnTo>
                  <a:pt x="429" y="141"/>
                </a:lnTo>
                <a:lnTo>
                  <a:pt x="427" y="140"/>
                </a:lnTo>
                <a:lnTo>
                  <a:pt x="426" y="141"/>
                </a:lnTo>
                <a:lnTo>
                  <a:pt x="425" y="139"/>
                </a:lnTo>
                <a:lnTo>
                  <a:pt x="423" y="142"/>
                </a:lnTo>
                <a:lnTo>
                  <a:pt x="421" y="141"/>
                </a:lnTo>
                <a:lnTo>
                  <a:pt x="420" y="141"/>
                </a:lnTo>
                <a:lnTo>
                  <a:pt x="419" y="139"/>
                </a:lnTo>
                <a:lnTo>
                  <a:pt x="420" y="138"/>
                </a:lnTo>
                <a:lnTo>
                  <a:pt x="418" y="137"/>
                </a:lnTo>
                <a:lnTo>
                  <a:pt x="418" y="135"/>
                </a:lnTo>
                <a:lnTo>
                  <a:pt x="417" y="134"/>
                </a:lnTo>
                <a:lnTo>
                  <a:pt x="417" y="133"/>
                </a:lnTo>
                <a:lnTo>
                  <a:pt x="416" y="132"/>
                </a:lnTo>
                <a:lnTo>
                  <a:pt x="415" y="130"/>
                </a:lnTo>
                <a:lnTo>
                  <a:pt x="414" y="129"/>
                </a:lnTo>
                <a:lnTo>
                  <a:pt x="412" y="124"/>
                </a:lnTo>
                <a:lnTo>
                  <a:pt x="409" y="121"/>
                </a:lnTo>
                <a:lnTo>
                  <a:pt x="406" y="119"/>
                </a:lnTo>
                <a:lnTo>
                  <a:pt x="404" y="120"/>
                </a:lnTo>
                <a:lnTo>
                  <a:pt x="403" y="121"/>
                </a:lnTo>
                <a:lnTo>
                  <a:pt x="399" y="119"/>
                </a:lnTo>
                <a:lnTo>
                  <a:pt x="394" y="119"/>
                </a:lnTo>
                <a:lnTo>
                  <a:pt x="390" y="121"/>
                </a:lnTo>
                <a:lnTo>
                  <a:pt x="388" y="121"/>
                </a:lnTo>
                <a:lnTo>
                  <a:pt x="388" y="119"/>
                </a:lnTo>
                <a:lnTo>
                  <a:pt x="384" y="118"/>
                </a:lnTo>
                <a:lnTo>
                  <a:pt x="381" y="116"/>
                </a:lnTo>
                <a:lnTo>
                  <a:pt x="380" y="114"/>
                </a:lnTo>
                <a:lnTo>
                  <a:pt x="379" y="115"/>
                </a:lnTo>
                <a:lnTo>
                  <a:pt x="377" y="114"/>
                </a:lnTo>
                <a:lnTo>
                  <a:pt x="376" y="115"/>
                </a:lnTo>
                <a:lnTo>
                  <a:pt x="376" y="114"/>
                </a:lnTo>
                <a:lnTo>
                  <a:pt x="375" y="115"/>
                </a:lnTo>
                <a:lnTo>
                  <a:pt x="374" y="114"/>
                </a:lnTo>
                <a:lnTo>
                  <a:pt x="370" y="115"/>
                </a:lnTo>
                <a:lnTo>
                  <a:pt x="370" y="116"/>
                </a:lnTo>
                <a:lnTo>
                  <a:pt x="369" y="116"/>
                </a:lnTo>
                <a:lnTo>
                  <a:pt x="369" y="115"/>
                </a:lnTo>
                <a:lnTo>
                  <a:pt x="368" y="115"/>
                </a:lnTo>
                <a:lnTo>
                  <a:pt x="364" y="116"/>
                </a:lnTo>
                <a:lnTo>
                  <a:pt x="362" y="115"/>
                </a:lnTo>
                <a:lnTo>
                  <a:pt x="363" y="114"/>
                </a:lnTo>
                <a:lnTo>
                  <a:pt x="362" y="113"/>
                </a:lnTo>
                <a:lnTo>
                  <a:pt x="363" y="111"/>
                </a:lnTo>
                <a:lnTo>
                  <a:pt x="362" y="111"/>
                </a:lnTo>
                <a:lnTo>
                  <a:pt x="362" y="110"/>
                </a:lnTo>
                <a:lnTo>
                  <a:pt x="361" y="108"/>
                </a:lnTo>
                <a:lnTo>
                  <a:pt x="358" y="108"/>
                </a:lnTo>
                <a:lnTo>
                  <a:pt x="357" y="108"/>
                </a:lnTo>
                <a:lnTo>
                  <a:pt x="356" y="107"/>
                </a:lnTo>
                <a:lnTo>
                  <a:pt x="358" y="106"/>
                </a:lnTo>
                <a:lnTo>
                  <a:pt x="356" y="103"/>
                </a:lnTo>
                <a:lnTo>
                  <a:pt x="355" y="103"/>
                </a:lnTo>
                <a:lnTo>
                  <a:pt x="351" y="102"/>
                </a:lnTo>
                <a:lnTo>
                  <a:pt x="351" y="101"/>
                </a:lnTo>
                <a:lnTo>
                  <a:pt x="350" y="101"/>
                </a:lnTo>
                <a:lnTo>
                  <a:pt x="349" y="101"/>
                </a:lnTo>
                <a:lnTo>
                  <a:pt x="349" y="99"/>
                </a:lnTo>
                <a:lnTo>
                  <a:pt x="349" y="97"/>
                </a:lnTo>
                <a:lnTo>
                  <a:pt x="346" y="97"/>
                </a:lnTo>
                <a:lnTo>
                  <a:pt x="344" y="96"/>
                </a:lnTo>
                <a:lnTo>
                  <a:pt x="344" y="94"/>
                </a:lnTo>
                <a:lnTo>
                  <a:pt x="341" y="94"/>
                </a:lnTo>
                <a:lnTo>
                  <a:pt x="341" y="95"/>
                </a:lnTo>
                <a:lnTo>
                  <a:pt x="338" y="94"/>
                </a:lnTo>
                <a:lnTo>
                  <a:pt x="338" y="93"/>
                </a:lnTo>
                <a:lnTo>
                  <a:pt x="338" y="89"/>
                </a:lnTo>
                <a:lnTo>
                  <a:pt x="340" y="87"/>
                </a:lnTo>
                <a:lnTo>
                  <a:pt x="340" y="86"/>
                </a:lnTo>
                <a:lnTo>
                  <a:pt x="338" y="85"/>
                </a:lnTo>
                <a:lnTo>
                  <a:pt x="338" y="84"/>
                </a:lnTo>
                <a:lnTo>
                  <a:pt x="336" y="83"/>
                </a:lnTo>
                <a:lnTo>
                  <a:pt x="336" y="81"/>
                </a:lnTo>
                <a:lnTo>
                  <a:pt x="337" y="81"/>
                </a:lnTo>
                <a:lnTo>
                  <a:pt x="338" y="79"/>
                </a:lnTo>
                <a:lnTo>
                  <a:pt x="338" y="78"/>
                </a:lnTo>
                <a:lnTo>
                  <a:pt x="338" y="76"/>
                </a:lnTo>
                <a:lnTo>
                  <a:pt x="339" y="74"/>
                </a:lnTo>
                <a:lnTo>
                  <a:pt x="340" y="74"/>
                </a:lnTo>
                <a:lnTo>
                  <a:pt x="340" y="73"/>
                </a:lnTo>
                <a:lnTo>
                  <a:pt x="341" y="71"/>
                </a:lnTo>
                <a:lnTo>
                  <a:pt x="339" y="70"/>
                </a:lnTo>
                <a:lnTo>
                  <a:pt x="335" y="72"/>
                </a:lnTo>
                <a:lnTo>
                  <a:pt x="335" y="73"/>
                </a:lnTo>
                <a:lnTo>
                  <a:pt x="333" y="74"/>
                </a:lnTo>
                <a:lnTo>
                  <a:pt x="332" y="74"/>
                </a:lnTo>
                <a:lnTo>
                  <a:pt x="332" y="77"/>
                </a:lnTo>
                <a:lnTo>
                  <a:pt x="331" y="79"/>
                </a:lnTo>
                <a:lnTo>
                  <a:pt x="331" y="80"/>
                </a:lnTo>
                <a:lnTo>
                  <a:pt x="330" y="80"/>
                </a:lnTo>
                <a:lnTo>
                  <a:pt x="329" y="81"/>
                </a:lnTo>
                <a:lnTo>
                  <a:pt x="328" y="81"/>
                </a:lnTo>
                <a:lnTo>
                  <a:pt x="322" y="83"/>
                </a:lnTo>
                <a:lnTo>
                  <a:pt x="315" y="81"/>
                </a:lnTo>
                <a:lnTo>
                  <a:pt x="314" y="81"/>
                </a:lnTo>
                <a:lnTo>
                  <a:pt x="311" y="81"/>
                </a:lnTo>
                <a:lnTo>
                  <a:pt x="310" y="81"/>
                </a:lnTo>
                <a:lnTo>
                  <a:pt x="309" y="81"/>
                </a:lnTo>
                <a:lnTo>
                  <a:pt x="307" y="79"/>
                </a:lnTo>
                <a:lnTo>
                  <a:pt x="307" y="78"/>
                </a:lnTo>
                <a:lnTo>
                  <a:pt x="307" y="76"/>
                </a:lnTo>
                <a:lnTo>
                  <a:pt x="310" y="76"/>
                </a:lnTo>
                <a:lnTo>
                  <a:pt x="311" y="74"/>
                </a:lnTo>
                <a:lnTo>
                  <a:pt x="311" y="72"/>
                </a:lnTo>
                <a:lnTo>
                  <a:pt x="311" y="70"/>
                </a:lnTo>
                <a:lnTo>
                  <a:pt x="310" y="70"/>
                </a:lnTo>
                <a:lnTo>
                  <a:pt x="309" y="71"/>
                </a:lnTo>
                <a:lnTo>
                  <a:pt x="307" y="70"/>
                </a:lnTo>
                <a:lnTo>
                  <a:pt x="307" y="69"/>
                </a:lnTo>
                <a:lnTo>
                  <a:pt x="309" y="69"/>
                </a:lnTo>
                <a:lnTo>
                  <a:pt x="310" y="66"/>
                </a:lnTo>
                <a:lnTo>
                  <a:pt x="309" y="65"/>
                </a:lnTo>
                <a:lnTo>
                  <a:pt x="312" y="62"/>
                </a:lnTo>
                <a:lnTo>
                  <a:pt x="312" y="61"/>
                </a:lnTo>
                <a:lnTo>
                  <a:pt x="311" y="61"/>
                </a:lnTo>
                <a:lnTo>
                  <a:pt x="310" y="60"/>
                </a:lnTo>
                <a:lnTo>
                  <a:pt x="310" y="61"/>
                </a:lnTo>
                <a:lnTo>
                  <a:pt x="311" y="61"/>
                </a:lnTo>
                <a:lnTo>
                  <a:pt x="310" y="62"/>
                </a:lnTo>
                <a:lnTo>
                  <a:pt x="307" y="61"/>
                </a:lnTo>
                <a:lnTo>
                  <a:pt x="307" y="60"/>
                </a:lnTo>
                <a:lnTo>
                  <a:pt x="307" y="58"/>
                </a:lnTo>
                <a:lnTo>
                  <a:pt x="306" y="58"/>
                </a:lnTo>
                <a:lnTo>
                  <a:pt x="306" y="57"/>
                </a:lnTo>
                <a:lnTo>
                  <a:pt x="304" y="56"/>
                </a:lnTo>
                <a:lnTo>
                  <a:pt x="304" y="55"/>
                </a:lnTo>
                <a:lnTo>
                  <a:pt x="303" y="55"/>
                </a:lnTo>
                <a:lnTo>
                  <a:pt x="302" y="55"/>
                </a:lnTo>
                <a:lnTo>
                  <a:pt x="301" y="55"/>
                </a:lnTo>
                <a:lnTo>
                  <a:pt x="298" y="56"/>
                </a:lnTo>
                <a:lnTo>
                  <a:pt x="296" y="53"/>
                </a:lnTo>
                <a:lnTo>
                  <a:pt x="294" y="54"/>
                </a:lnTo>
                <a:lnTo>
                  <a:pt x="294" y="53"/>
                </a:lnTo>
                <a:lnTo>
                  <a:pt x="292" y="53"/>
                </a:lnTo>
                <a:lnTo>
                  <a:pt x="291" y="54"/>
                </a:lnTo>
                <a:lnTo>
                  <a:pt x="290" y="56"/>
                </a:lnTo>
                <a:lnTo>
                  <a:pt x="288" y="55"/>
                </a:lnTo>
                <a:lnTo>
                  <a:pt x="288" y="52"/>
                </a:lnTo>
                <a:lnTo>
                  <a:pt x="288" y="51"/>
                </a:lnTo>
                <a:lnTo>
                  <a:pt x="289" y="48"/>
                </a:lnTo>
                <a:lnTo>
                  <a:pt x="289" y="46"/>
                </a:lnTo>
                <a:lnTo>
                  <a:pt x="288" y="46"/>
                </a:lnTo>
                <a:lnTo>
                  <a:pt x="287" y="43"/>
                </a:lnTo>
                <a:lnTo>
                  <a:pt x="285" y="43"/>
                </a:lnTo>
                <a:lnTo>
                  <a:pt x="281" y="43"/>
                </a:lnTo>
                <a:lnTo>
                  <a:pt x="282" y="42"/>
                </a:lnTo>
                <a:lnTo>
                  <a:pt x="280" y="41"/>
                </a:lnTo>
                <a:lnTo>
                  <a:pt x="280" y="42"/>
                </a:lnTo>
                <a:lnTo>
                  <a:pt x="279" y="42"/>
                </a:lnTo>
                <a:lnTo>
                  <a:pt x="277" y="43"/>
                </a:lnTo>
                <a:lnTo>
                  <a:pt x="276" y="43"/>
                </a:lnTo>
                <a:lnTo>
                  <a:pt x="275" y="42"/>
                </a:lnTo>
                <a:lnTo>
                  <a:pt x="273" y="40"/>
                </a:lnTo>
                <a:lnTo>
                  <a:pt x="273" y="39"/>
                </a:lnTo>
                <a:lnTo>
                  <a:pt x="273" y="36"/>
                </a:lnTo>
                <a:lnTo>
                  <a:pt x="272" y="31"/>
                </a:lnTo>
                <a:lnTo>
                  <a:pt x="273" y="31"/>
                </a:lnTo>
                <a:lnTo>
                  <a:pt x="273" y="28"/>
                </a:lnTo>
                <a:lnTo>
                  <a:pt x="271" y="28"/>
                </a:lnTo>
                <a:lnTo>
                  <a:pt x="269" y="27"/>
                </a:lnTo>
                <a:lnTo>
                  <a:pt x="269" y="26"/>
                </a:lnTo>
                <a:lnTo>
                  <a:pt x="268" y="23"/>
                </a:lnTo>
                <a:lnTo>
                  <a:pt x="266" y="23"/>
                </a:lnTo>
                <a:lnTo>
                  <a:pt x="263" y="23"/>
                </a:lnTo>
                <a:lnTo>
                  <a:pt x="260" y="25"/>
                </a:lnTo>
                <a:lnTo>
                  <a:pt x="259" y="26"/>
                </a:lnTo>
                <a:lnTo>
                  <a:pt x="259" y="27"/>
                </a:lnTo>
                <a:lnTo>
                  <a:pt x="256" y="28"/>
                </a:lnTo>
                <a:lnTo>
                  <a:pt x="255" y="27"/>
                </a:lnTo>
                <a:lnTo>
                  <a:pt x="254" y="26"/>
                </a:lnTo>
                <a:lnTo>
                  <a:pt x="252" y="26"/>
                </a:lnTo>
                <a:lnTo>
                  <a:pt x="252" y="25"/>
                </a:lnTo>
                <a:lnTo>
                  <a:pt x="252" y="24"/>
                </a:lnTo>
                <a:lnTo>
                  <a:pt x="249" y="21"/>
                </a:lnTo>
                <a:lnTo>
                  <a:pt x="250" y="20"/>
                </a:lnTo>
                <a:lnTo>
                  <a:pt x="249" y="19"/>
                </a:lnTo>
                <a:lnTo>
                  <a:pt x="248" y="19"/>
                </a:lnTo>
                <a:lnTo>
                  <a:pt x="248" y="18"/>
                </a:lnTo>
                <a:lnTo>
                  <a:pt x="246" y="19"/>
                </a:lnTo>
                <a:lnTo>
                  <a:pt x="246" y="18"/>
                </a:lnTo>
                <a:lnTo>
                  <a:pt x="246" y="17"/>
                </a:lnTo>
                <a:lnTo>
                  <a:pt x="246" y="12"/>
                </a:lnTo>
                <a:lnTo>
                  <a:pt x="245" y="12"/>
                </a:lnTo>
                <a:lnTo>
                  <a:pt x="246" y="11"/>
                </a:lnTo>
                <a:lnTo>
                  <a:pt x="247" y="9"/>
                </a:lnTo>
                <a:lnTo>
                  <a:pt x="246" y="8"/>
                </a:lnTo>
                <a:lnTo>
                  <a:pt x="246" y="7"/>
                </a:lnTo>
                <a:lnTo>
                  <a:pt x="245" y="6"/>
                </a:lnTo>
                <a:lnTo>
                  <a:pt x="245" y="2"/>
                </a:lnTo>
                <a:lnTo>
                  <a:pt x="245" y="0"/>
                </a:lnTo>
                <a:lnTo>
                  <a:pt x="238" y="2"/>
                </a:lnTo>
                <a:lnTo>
                  <a:pt x="228" y="3"/>
                </a:lnTo>
                <a:lnTo>
                  <a:pt x="224" y="3"/>
                </a:lnTo>
                <a:lnTo>
                  <a:pt x="217" y="3"/>
                </a:lnTo>
                <a:lnTo>
                  <a:pt x="213" y="4"/>
                </a:lnTo>
                <a:lnTo>
                  <a:pt x="211" y="4"/>
                </a:lnTo>
                <a:lnTo>
                  <a:pt x="208" y="5"/>
                </a:lnTo>
                <a:lnTo>
                  <a:pt x="204" y="8"/>
                </a:lnTo>
                <a:lnTo>
                  <a:pt x="203" y="9"/>
                </a:lnTo>
                <a:lnTo>
                  <a:pt x="200" y="10"/>
                </a:lnTo>
                <a:lnTo>
                  <a:pt x="200" y="16"/>
                </a:lnTo>
                <a:lnTo>
                  <a:pt x="199" y="18"/>
                </a:lnTo>
                <a:lnTo>
                  <a:pt x="198" y="20"/>
                </a:lnTo>
                <a:lnTo>
                  <a:pt x="198" y="25"/>
                </a:lnTo>
                <a:lnTo>
                  <a:pt x="196" y="29"/>
                </a:lnTo>
                <a:lnTo>
                  <a:pt x="198" y="31"/>
                </a:lnTo>
                <a:lnTo>
                  <a:pt x="197" y="32"/>
                </a:lnTo>
                <a:lnTo>
                  <a:pt x="195" y="40"/>
                </a:lnTo>
                <a:lnTo>
                  <a:pt x="196" y="42"/>
                </a:lnTo>
                <a:lnTo>
                  <a:pt x="195" y="43"/>
                </a:lnTo>
                <a:lnTo>
                  <a:pt x="192" y="46"/>
                </a:lnTo>
                <a:lnTo>
                  <a:pt x="192" y="49"/>
                </a:lnTo>
                <a:lnTo>
                  <a:pt x="195" y="50"/>
                </a:lnTo>
                <a:lnTo>
                  <a:pt x="195" y="51"/>
                </a:lnTo>
                <a:lnTo>
                  <a:pt x="198" y="53"/>
                </a:lnTo>
                <a:lnTo>
                  <a:pt x="197" y="56"/>
                </a:lnTo>
                <a:lnTo>
                  <a:pt x="192" y="53"/>
                </a:lnTo>
                <a:lnTo>
                  <a:pt x="189" y="53"/>
                </a:lnTo>
                <a:lnTo>
                  <a:pt x="189" y="56"/>
                </a:lnTo>
                <a:lnTo>
                  <a:pt x="187" y="58"/>
                </a:lnTo>
                <a:lnTo>
                  <a:pt x="184" y="61"/>
                </a:lnTo>
                <a:lnTo>
                  <a:pt x="179" y="63"/>
                </a:lnTo>
                <a:lnTo>
                  <a:pt x="174" y="66"/>
                </a:lnTo>
                <a:lnTo>
                  <a:pt x="168" y="69"/>
                </a:lnTo>
                <a:lnTo>
                  <a:pt x="162" y="69"/>
                </a:lnTo>
                <a:lnTo>
                  <a:pt x="159" y="71"/>
                </a:lnTo>
                <a:lnTo>
                  <a:pt x="156" y="70"/>
                </a:lnTo>
                <a:lnTo>
                  <a:pt x="146" y="71"/>
                </a:lnTo>
                <a:lnTo>
                  <a:pt x="140" y="74"/>
                </a:lnTo>
                <a:lnTo>
                  <a:pt x="126" y="79"/>
                </a:lnTo>
                <a:lnTo>
                  <a:pt x="124" y="80"/>
                </a:lnTo>
                <a:lnTo>
                  <a:pt x="124" y="82"/>
                </a:lnTo>
                <a:lnTo>
                  <a:pt x="120" y="88"/>
                </a:lnTo>
                <a:lnTo>
                  <a:pt x="119" y="90"/>
                </a:lnTo>
                <a:lnTo>
                  <a:pt x="120" y="93"/>
                </a:lnTo>
                <a:lnTo>
                  <a:pt x="122" y="94"/>
                </a:lnTo>
                <a:lnTo>
                  <a:pt x="130" y="95"/>
                </a:lnTo>
                <a:lnTo>
                  <a:pt x="134" y="96"/>
                </a:lnTo>
                <a:lnTo>
                  <a:pt x="131" y="98"/>
                </a:lnTo>
                <a:lnTo>
                  <a:pt x="129" y="98"/>
                </a:lnTo>
                <a:lnTo>
                  <a:pt x="124" y="97"/>
                </a:lnTo>
                <a:lnTo>
                  <a:pt x="120" y="98"/>
                </a:lnTo>
                <a:lnTo>
                  <a:pt x="111" y="102"/>
                </a:lnTo>
                <a:lnTo>
                  <a:pt x="101" y="104"/>
                </a:lnTo>
                <a:lnTo>
                  <a:pt x="98" y="101"/>
                </a:lnTo>
                <a:lnTo>
                  <a:pt x="95" y="99"/>
                </a:lnTo>
                <a:lnTo>
                  <a:pt x="85" y="97"/>
                </a:lnTo>
                <a:lnTo>
                  <a:pt x="76" y="96"/>
                </a:lnTo>
                <a:lnTo>
                  <a:pt x="71" y="93"/>
                </a:lnTo>
                <a:lnTo>
                  <a:pt x="65" y="93"/>
                </a:lnTo>
                <a:lnTo>
                  <a:pt x="63" y="95"/>
                </a:lnTo>
                <a:lnTo>
                  <a:pt x="61" y="94"/>
                </a:lnTo>
                <a:lnTo>
                  <a:pt x="60" y="94"/>
                </a:lnTo>
                <a:lnTo>
                  <a:pt x="61" y="91"/>
                </a:lnTo>
                <a:lnTo>
                  <a:pt x="60" y="87"/>
                </a:lnTo>
                <a:lnTo>
                  <a:pt x="57" y="84"/>
                </a:lnTo>
                <a:lnTo>
                  <a:pt x="56" y="81"/>
                </a:lnTo>
                <a:lnTo>
                  <a:pt x="58" y="79"/>
                </a:lnTo>
                <a:lnTo>
                  <a:pt x="60" y="77"/>
                </a:lnTo>
                <a:lnTo>
                  <a:pt x="60" y="73"/>
                </a:lnTo>
                <a:lnTo>
                  <a:pt x="58" y="71"/>
                </a:lnTo>
                <a:lnTo>
                  <a:pt x="55" y="70"/>
                </a:lnTo>
                <a:lnTo>
                  <a:pt x="50" y="70"/>
                </a:lnTo>
                <a:lnTo>
                  <a:pt x="47" y="71"/>
                </a:lnTo>
                <a:lnTo>
                  <a:pt x="45" y="72"/>
                </a:lnTo>
                <a:lnTo>
                  <a:pt x="44" y="73"/>
                </a:lnTo>
                <a:lnTo>
                  <a:pt x="42" y="71"/>
                </a:lnTo>
                <a:lnTo>
                  <a:pt x="36" y="69"/>
                </a:lnTo>
                <a:lnTo>
                  <a:pt x="34" y="67"/>
                </a:lnTo>
                <a:lnTo>
                  <a:pt x="32" y="67"/>
                </a:lnTo>
                <a:lnTo>
                  <a:pt x="31" y="66"/>
                </a:lnTo>
                <a:lnTo>
                  <a:pt x="30" y="66"/>
                </a:lnTo>
                <a:lnTo>
                  <a:pt x="29" y="68"/>
                </a:lnTo>
                <a:lnTo>
                  <a:pt x="32" y="70"/>
                </a:lnTo>
                <a:lnTo>
                  <a:pt x="33" y="71"/>
                </a:lnTo>
                <a:lnTo>
                  <a:pt x="33" y="74"/>
                </a:lnTo>
                <a:lnTo>
                  <a:pt x="32" y="76"/>
                </a:lnTo>
                <a:lnTo>
                  <a:pt x="30" y="78"/>
                </a:lnTo>
                <a:lnTo>
                  <a:pt x="31" y="81"/>
                </a:lnTo>
                <a:lnTo>
                  <a:pt x="31" y="89"/>
                </a:lnTo>
                <a:lnTo>
                  <a:pt x="33" y="89"/>
                </a:lnTo>
                <a:lnTo>
                  <a:pt x="37" y="95"/>
                </a:lnTo>
                <a:lnTo>
                  <a:pt x="37" y="99"/>
                </a:lnTo>
                <a:lnTo>
                  <a:pt x="41" y="99"/>
                </a:lnTo>
                <a:lnTo>
                  <a:pt x="40" y="100"/>
                </a:lnTo>
                <a:lnTo>
                  <a:pt x="37" y="109"/>
                </a:lnTo>
                <a:lnTo>
                  <a:pt x="37" y="113"/>
                </a:lnTo>
                <a:lnTo>
                  <a:pt x="40" y="112"/>
                </a:lnTo>
                <a:lnTo>
                  <a:pt x="37" y="123"/>
                </a:lnTo>
                <a:lnTo>
                  <a:pt x="34" y="124"/>
                </a:lnTo>
                <a:lnTo>
                  <a:pt x="36" y="126"/>
                </a:lnTo>
                <a:lnTo>
                  <a:pt x="35" y="130"/>
                </a:lnTo>
                <a:lnTo>
                  <a:pt x="39" y="136"/>
                </a:lnTo>
                <a:lnTo>
                  <a:pt x="43" y="136"/>
                </a:lnTo>
                <a:lnTo>
                  <a:pt x="44" y="139"/>
                </a:lnTo>
                <a:lnTo>
                  <a:pt x="41" y="139"/>
                </a:lnTo>
                <a:lnTo>
                  <a:pt x="37" y="139"/>
                </a:lnTo>
                <a:lnTo>
                  <a:pt x="34" y="137"/>
                </a:lnTo>
                <a:lnTo>
                  <a:pt x="27" y="138"/>
                </a:lnTo>
                <a:lnTo>
                  <a:pt x="23" y="137"/>
                </a:lnTo>
                <a:lnTo>
                  <a:pt x="21" y="137"/>
                </a:lnTo>
                <a:lnTo>
                  <a:pt x="20" y="134"/>
                </a:lnTo>
                <a:lnTo>
                  <a:pt x="23" y="133"/>
                </a:lnTo>
                <a:lnTo>
                  <a:pt x="22" y="132"/>
                </a:lnTo>
                <a:lnTo>
                  <a:pt x="20" y="132"/>
                </a:lnTo>
                <a:lnTo>
                  <a:pt x="17" y="131"/>
                </a:lnTo>
                <a:lnTo>
                  <a:pt x="14" y="133"/>
                </a:lnTo>
                <a:lnTo>
                  <a:pt x="14" y="134"/>
                </a:lnTo>
                <a:lnTo>
                  <a:pt x="15" y="141"/>
                </a:lnTo>
                <a:lnTo>
                  <a:pt x="13" y="139"/>
                </a:lnTo>
                <a:lnTo>
                  <a:pt x="11" y="135"/>
                </a:lnTo>
                <a:lnTo>
                  <a:pt x="8" y="134"/>
                </a:lnTo>
                <a:lnTo>
                  <a:pt x="4" y="137"/>
                </a:lnTo>
                <a:lnTo>
                  <a:pt x="3" y="133"/>
                </a:lnTo>
                <a:lnTo>
                  <a:pt x="0" y="134"/>
                </a:lnTo>
                <a:lnTo>
                  <a:pt x="0" y="13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98" name="Freeform 254"/>
          <p:cNvSpPr>
            <a:spLocks/>
          </p:cNvSpPr>
          <p:nvPr/>
        </p:nvSpPr>
        <p:spPr bwMode="auto">
          <a:xfrm>
            <a:off x="4198012" y="4821238"/>
            <a:ext cx="85990" cy="171450"/>
          </a:xfrm>
          <a:custGeom>
            <a:avLst/>
            <a:gdLst>
              <a:gd name="T0" fmla="*/ 0 w 55"/>
              <a:gd name="T1" fmla="*/ 2147483647 h 108"/>
              <a:gd name="T2" fmla="*/ 2147483647 w 55"/>
              <a:gd name="T3" fmla="*/ 2147483647 h 108"/>
              <a:gd name="T4" fmla="*/ 2147483647 w 55"/>
              <a:gd name="T5" fmla="*/ 2147483647 h 108"/>
              <a:gd name="T6" fmla="*/ 0 w 55"/>
              <a:gd name="T7" fmla="*/ 2147483647 h 108"/>
              <a:gd name="T8" fmla="*/ 0 w 55"/>
              <a:gd name="T9" fmla="*/ 2147483647 h 108"/>
              <a:gd name="T10" fmla="*/ 2147483647 w 55"/>
              <a:gd name="T11" fmla="*/ 2147483647 h 108"/>
              <a:gd name="T12" fmla="*/ 2147483647 w 55"/>
              <a:gd name="T13" fmla="*/ 2147483647 h 108"/>
              <a:gd name="T14" fmla="*/ 2147483647 w 55"/>
              <a:gd name="T15" fmla="*/ 2147483647 h 108"/>
              <a:gd name="T16" fmla="*/ 0 w 55"/>
              <a:gd name="T17" fmla="*/ 2147483647 h 108"/>
              <a:gd name="T18" fmla="*/ 2147483647 w 55"/>
              <a:gd name="T19" fmla="*/ 2147483647 h 108"/>
              <a:gd name="T20" fmla="*/ 2147483647 w 55"/>
              <a:gd name="T21" fmla="*/ 2147483647 h 108"/>
              <a:gd name="T22" fmla="*/ 2147483647 w 55"/>
              <a:gd name="T23" fmla="*/ 2147483647 h 108"/>
              <a:gd name="T24" fmla="*/ 2147483647 w 55"/>
              <a:gd name="T25" fmla="*/ 2147483647 h 108"/>
              <a:gd name="T26" fmla="*/ 2147483647 w 55"/>
              <a:gd name="T27" fmla="*/ 2147483647 h 108"/>
              <a:gd name="T28" fmla="*/ 2147483647 w 55"/>
              <a:gd name="T29" fmla="*/ 2147483647 h 108"/>
              <a:gd name="T30" fmla="*/ 2147483647 w 55"/>
              <a:gd name="T31" fmla="*/ 2147483647 h 108"/>
              <a:gd name="T32" fmla="*/ 2147483647 w 55"/>
              <a:gd name="T33" fmla="*/ 2147483647 h 108"/>
              <a:gd name="T34" fmla="*/ 2147483647 w 55"/>
              <a:gd name="T35" fmla="*/ 2147483647 h 108"/>
              <a:gd name="T36" fmla="*/ 2147483647 w 55"/>
              <a:gd name="T37" fmla="*/ 2147483647 h 108"/>
              <a:gd name="T38" fmla="*/ 2147483647 w 55"/>
              <a:gd name="T39" fmla="*/ 2147483647 h 108"/>
              <a:gd name="T40" fmla="*/ 2147483647 w 55"/>
              <a:gd name="T41" fmla="*/ 2147483647 h 108"/>
              <a:gd name="T42" fmla="*/ 2147483647 w 55"/>
              <a:gd name="T43" fmla="*/ 2147483647 h 108"/>
              <a:gd name="T44" fmla="*/ 2147483647 w 55"/>
              <a:gd name="T45" fmla="*/ 2147483647 h 108"/>
              <a:gd name="T46" fmla="*/ 2147483647 w 55"/>
              <a:gd name="T47" fmla="*/ 2147483647 h 108"/>
              <a:gd name="T48" fmla="*/ 2147483647 w 55"/>
              <a:gd name="T49" fmla="*/ 2147483647 h 108"/>
              <a:gd name="T50" fmla="*/ 2147483647 w 55"/>
              <a:gd name="T51" fmla="*/ 2147483647 h 108"/>
              <a:gd name="T52" fmla="*/ 2147483647 w 55"/>
              <a:gd name="T53" fmla="*/ 2147483647 h 108"/>
              <a:gd name="T54" fmla="*/ 2147483647 w 55"/>
              <a:gd name="T55" fmla="*/ 2147483647 h 108"/>
              <a:gd name="T56" fmla="*/ 2147483647 w 55"/>
              <a:gd name="T57" fmla="*/ 2147483647 h 108"/>
              <a:gd name="T58" fmla="*/ 2147483647 w 55"/>
              <a:gd name="T59" fmla="*/ 2147483647 h 108"/>
              <a:gd name="T60" fmla="*/ 2147483647 w 55"/>
              <a:gd name="T61" fmla="*/ 2147483647 h 108"/>
              <a:gd name="T62" fmla="*/ 2147483647 w 55"/>
              <a:gd name="T63" fmla="*/ 2147483647 h 108"/>
              <a:gd name="T64" fmla="*/ 2147483647 w 55"/>
              <a:gd name="T65" fmla="*/ 2147483647 h 108"/>
              <a:gd name="T66" fmla="*/ 2147483647 w 55"/>
              <a:gd name="T67" fmla="*/ 2147483647 h 108"/>
              <a:gd name="T68" fmla="*/ 2147483647 w 55"/>
              <a:gd name="T69" fmla="*/ 2147483647 h 108"/>
              <a:gd name="T70" fmla="*/ 2147483647 w 55"/>
              <a:gd name="T71" fmla="*/ 2147483647 h 108"/>
              <a:gd name="T72" fmla="*/ 2147483647 w 55"/>
              <a:gd name="T73" fmla="*/ 2147483647 h 108"/>
              <a:gd name="T74" fmla="*/ 2147483647 w 55"/>
              <a:gd name="T75" fmla="*/ 2147483647 h 108"/>
              <a:gd name="T76" fmla="*/ 2147483647 w 55"/>
              <a:gd name="T77" fmla="*/ 0 h 108"/>
              <a:gd name="T78" fmla="*/ 2147483647 w 55"/>
              <a:gd name="T79" fmla="*/ 2147483647 h 108"/>
              <a:gd name="T80" fmla="*/ 2147483647 w 55"/>
              <a:gd name="T81" fmla="*/ 2147483647 h 108"/>
              <a:gd name="T82" fmla="*/ 2147483647 w 55"/>
              <a:gd name="T83" fmla="*/ 2147483647 h 108"/>
              <a:gd name="T84" fmla="*/ 2147483647 w 55"/>
              <a:gd name="T85" fmla="*/ 2147483647 h 108"/>
              <a:gd name="T86" fmla="*/ 2147483647 w 55"/>
              <a:gd name="T87" fmla="*/ 2147483647 h 108"/>
              <a:gd name="T88" fmla="*/ 2147483647 w 55"/>
              <a:gd name="T89" fmla="*/ 2147483647 h 108"/>
              <a:gd name="T90" fmla="*/ 2147483647 w 55"/>
              <a:gd name="T91" fmla="*/ 2147483647 h 108"/>
              <a:gd name="T92" fmla="*/ 2147483647 w 55"/>
              <a:gd name="T93" fmla="*/ 2147483647 h 108"/>
              <a:gd name="T94" fmla="*/ 2147483647 w 55"/>
              <a:gd name="T95" fmla="*/ 2147483647 h 108"/>
              <a:gd name="T96" fmla="*/ 2147483647 w 55"/>
              <a:gd name="T97" fmla="*/ 2147483647 h 108"/>
              <a:gd name="T98" fmla="*/ 2147483647 w 55"/>
              <a:gd name="T99" fmla="*/ 2147483647 h 108"/>
              <a:gd name="T100" fmla="*/ 2147483647 w 55"/>
              <a:gd name="T101" fmla="*/ 2147483647 h 108"/>
              <a:gd name="T102" fmla="*/ 2147483647 w 55"/>
              <a:gd name="T103" fmla="*/ 2147483647 h 108"/>
              <a:gd name="T104" fmla="*/ 2147483647 w 55"/>
              <a:gd name="T105" fmla="*/ 2147483647 h 108"/>
              <a:gd name="T106" fmla="*/ 2147483647 w 55"/>
              <a:gd name="T107" fmla="*/ 2147483647 h 1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5" h="108">
                <a:moveTo>
                  <a:pt x="2" y="38"/>
                </a:moveTo>
                <a:lnTo>
                  <a:pt x="0" y="39"/>
                </a:lnTo>
                <a:lnTo>
                  <a:pt x="1" y="41"/>
                </a:lnTo>
                <a:lnTo>
                  <a:pt x="3" y="41"/>
                </a:lnTo>
                <a:lnTo>
                  <a:pt x="3" y="44"/>
                </a:lnTo>
                <a:lnTo>
                  <a:pt x="5" y="44"/>
                </a:lnTo>
                <a:lnTo>
                  <a:pt x="6" y="46"/>
                </a:lnTo>
                <a:lnTo>
                  <a:pt x="0" y="48"/>
                </a:lnTo>
                <a:lnTo>
                  <a:pt x="1" y="49"/>
                </a:lnTo>
                <a:lnTo>
                  <a:pt x="0" y="54"/>
                </a:lnTo>
                <a:lnTo>
                  <a:pt x="4" y="57"/>
                </a:lnTo>
                <a:lnTo>
                  <a:pt x="5" y="57"/>
                </a:lnTo>
                <a:lnTo>
                  <a:pt x="6" y="58"/>
                </a:lnTo>
                <a:lnTo>
                  <a:pt x="7" y="61"/>
                </a:lnTo>
                <a:lnTo>
                  <a:pt x="5" y="63"/>
                </a:lnTo>
                <a:lnTo>
                  <a:pt x="3" y="64"/>
                </a:lnTo>
                <a:lnTo>
                  <a:pt x="4" y="65"/>
                </a:lnTo>
                <a:lnTo>
                  <a:pt x="0" y="66"/>
                </a:lnTo>
                <a:lnTo>
                  <a:pt x="2" y="68"/>
                </a:lnTo>
                <a:lnTo>
                  <a:pt x="1" y="71"/>
                </a:lnTo>
                <a:lnTo>
                  <a:pt x="6" y="70"/>
                </a:lnTo>
                <a:lnTo>
                  <a:pt x="8" y="69"/>
                </a:lnTo>
                <a:lnTo>
                  <a:pt x="10" y="71"/>
                </a:lnTo>
                <a:lnTo>
                  <a:pt x="9" y="74"/>
                </a:lnTo>
                <a:lnTo>
                  <a:pt x="7" y="74"/>
                </a:lnTo>
                <a:lnTo>
                  <a:pt x="8" y="76"/>
                </a:lnTo>
                <a:lnTo>
                  <a:pt x="7" y="76"/>
                </a:lnTo>
                <a:lnTo>
                  <a:pt x="6" y="76"/>
                </a:lnTo>
                <a:lnTo>
                  <a:pt x="5" y="79"/>
                </a:lnTo>
                <a:lnTo>
                  <a:pt x="3" y="79"/>
                </a:lnTo>
                <a:lnTo>
                  <a:pt x="2" y="81"/>
                </a:lnTo>
                <a:lnTo>
                  <a:pt x="3" y="81"/>
                </a:lnTo>
                <a:lnTo>
                  <a:pt x="4" y="81"/>
                </a:lnTo>
                <a:lnTo>
                  <a:pt x="7" y="81"/>
                </a:lnTo>
                <a:lnTo>
                  <a:pt x="8" y="83"/>
                </a:lnTo>
                <a:lnTo>
                  <a:pt x="9" y="83"/>
                </a:lnTo>
                <a:lnTo>
                  <a:pt x="10" y="84"/>
                </a:lnTo>
                <a:lnTo>
                  <a:pt x="15" y="85"/>
                </a:lnTo>
                <a:lnTo>
                  <a:pt x="12" y="87"/>
                </a:lnTo>
                <a:lnTo>
                  <a:pt x="7" y="89"/>
                </a:lnTo>
                <a:lnTo>
                  <a:pt x="8" y="92"/>
                </a:lnTo>
                <a:lnTo>
                  <a:pt x="7" y="92"/>
                </a:lnTo>
                <a:lnTo>
                  <a:pt x="9" y="94"/>
                </a:lnTo>
                <a:lnTo>
                  <a:pt x="9" y="96"/>
                </a:lnTo>
                <a:lnTo>
                  <a:pt x="14" y="97"/>
                </a:lnTo>
                <a:lnTo>
                  <a:pt x="15" y="98"/>
                </a:lnTo>
                <a:lnTo>
                  <a:pt x="17" y="99"/>
                </a:lnTo>
                <a:lnTo>
                  <a:pt x="22" y="100"/>
                </a:lnTo>
                <a:lnTo>
                  <a:pt x="23" y="102"/>
                </a:lnTo>
                <a:lnTo>
                  <a:pt x="24" y="102"/>
                </a:lnTo>
                <a:lnTo>
                  <a:pt x="24" y="106"/>
                </a:lnTo>
                <a:lnTo>
                  <a:pt x="27" y="106"/>
                </a:lnTo>
                <a:lnTo>
                  <a:pt x="30" y="107"/>
                </a:lnTo>
                <a:lnTo>
                  <a:pt x="33" y="104"/>
                </a:lnTo>
                <a:lnTo>
                  <a:pt x="30" y="104"/>
                </a:lnTo>
                <a:lnTo>
                  <a:pt x="31" y="102"/>
                </a:lnTo>
                <a:lnTo>
                  <a:pt x="33" y="102"/>
                </a:lnTo>
                <a:lnTo>
                  <a:pt x="34" y="96"/>
                </a:lnTo>
                <a:lnTo>
                  <a:pt x="39" y="93"/>
                </a:lnTo>
                <a:lnTo>
                  <a:pt x="37" y="92"/>
                </a:lnTo>
                <a:lnTo>
                  <a:pt x="35" y="92"/>
                </a:lnTo>
                <a:lnTo>
                  <a:pt x="36" y="91"/>
                </a:lnTo>
                <a:lnTo>
                  <a:pt x="41" y="89"/>
                </a:lnTo>
                <a:lnTo>
                  <a:pt x="41" y="87"/>
                </a:lnTo>
                <a:lnTo>
                  <a:pt x="43" y="75"/>
                </a:lnTo>
                <a:lnTo>
                  <a:pt x="44" y="71"/>
                </a:lnTo>
                <a:lnTo>
                  <a:pt x="45" y="68"/>
                </a:lnTo>
                <a:lnTo>
                  <a:pt x="50" y="61"/>
                </a:lnTo>
                <a:lnTo>
                  <a:pt x="54" y="54"/>
                </a:lnTo>
                <a:lnTo>
                  <a:pt x="51" y="51"/>
                </a:lnTo>
                <a:lnTo>
                  <a:pt x="54" y="49"/>
                </a:lnTo>
                <a:lnTo>
                  <a:pt x="54" y="31"/>
                </a:lnTo>
                <a:lnTo>
                  <a:pt x="49" y="23"/>
                </a:lnTo>
                <a:lnTo>
                  <a:pt x="49" y="18"/>
                </a:lnTo>
                <a:lnTo>
                  <a:pt x="51" y="12"/>
                </a:lnTo>
                <a:lnTo>
                  <a:pt x="50" y="4"/>
                </a:lnTo>
                <a:lnTo>
                  <a:pt x="51" y="3"/>
                </a:lnTo>
                <a:lnTo>
                  <a:pt x="48" y="0"/>
                </a:lnTo>
                <a:lnTo>
                  <a:pt x="44" y="1"/>
                </a:lnTo>
                <a:lnTo>
                  <a:pt x="44" y="3"/>
                </a:lnTo>
                <a:lnTo>
                  <a:pt x="45" y="6"/>
                </a:lnTo>
                <a:lnTo>
                  <a:pt x="43" y="8"/>
                </a:lnTo>
                <a:lnTo>
                  <a:pt x="44" y="10"/>
                </a:lnTo>
                <a:lnTo>
                  <a:pt x="43" y="11"/>
                </a:lnTo>
                <a:lnTo>
                  <a:pt x="44" y="17"/>
                </a:lnTo>
                <a:lnTo>
                  <a:pt x="44" y="18"/>
                </a:lnTo>
                <a:lnTo>
                  <a:pt x="42" y="18"/>
                </a:lnTo>
                <a:lnTo>
                  <a:pt x="42" y="20"/>
                </a:lnTo>
                <a:lnTo>
                  <a:pt x="41" y="21"/>
                </a:lnTo>
                <a:lnTo>
                  <a:pt x="37" y="18"/>
                </a:lnTo>
                <a:lnTo>
                  <a:pt x="32" y="17"/>
                </a:lnTo>
                <a:lnTo>
                  <a:pt x="29" y="20"/>
                </a:lnTo>
                <a:lnTo>
                  <a:pt x="28" y="21"/>
                </a:lnTo>
                <a:lnTo>
                  <a:pt x="25" y="22"/>
                </a:lnTo>
                <a:lnTo>
                  <a:pt x="23" y="22"/>
                </a:lnTo>
                <a:lnTo>
                  <a:pt x="19" y="23"/>
                </a:lnTo>
                <a:lnTo>
                  <a:pt x="17" y="23"/>
                </a:lnTo>
                <a:lnTo>
                  <a:pt x="15" y="24"/>
                </a:lnTo>
                <a:lnTo>
                  <a:pt x="14" y="26"/>
                </a:lnTo>
                <a:lnTo>
                  <a:pt x="12" y="26"/>
                </a:lnTo>
                <a:lnTo>
                  <a:pt x="10" y="25"/>
                </a:lnTo>
                <a:lnTo>
                  <a:pt x="9" y="25"/>
                </a:lnTo>
                <a:lnTo>
                  <a:pt x="9" y="28"/>
                </a:lnTo>
                <a:lnTo>
                  <a:pt x="7" y="29"/>
                </a:lnTo>
                <a:lnTo>
                  <a:pt x="6" y="32"/>
                </a:lnTo>
                <a:lnTo>
                  <a:pt x="5" y="36"/>
                </a:lnTo>
                <a:lnTo>
                  <a:pt x="3" y="36"/>
                </a:lnTo>
                <a:lnTo>
                  <a:pt x="2" y="3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99" name="Freeform 255"/>
          <p:cNvSpPr>
            <a:spLocks/>
          </p:cNvSpPr>
          <p:nvPr/>
        </p:nvSpPr>
        <p:spPr bwMode="auto">
          <a:xfrm>
            <a:off x="3448183" y="4435476"/>
            <a:ext cx="29236" cy="28575"/>
          </a:xfrm>
          <a:custGeom>
            <a:avLst/>
            <a:gdLst>
              <a:gd name="T0" fmla="*/ 0 w 19"/>
              <a:gd name="T1" fmla="*/ 0 h 18"/>
              <a:gd name="T2" fmla="*/ 2147483647 w 19"/>
              <a:gd name="T3" fmla="*/ 2147483647 h 18"/>
              <a:gd name="T4" fmla="*/ 0 w 19"/>
              <a:gd name="T5" fmla="*/ 2147483647 h 18"/>
              <a:gd name="T6" fmla="*/ 2147483647 w 19"/>
              <a:gd name="T7" fmla="*/ 2147483647 h 18"/>
              <a:gd name="T8" fmla="*/ 2147483647 w 19"/>
              <a:gd name="T9" fmla="*/ 2147483647 h 18"/>
              <a:gd name="T10" fmla="*/ 2147483647 w 19"/>
              <a:gd name="T11" fmla="*/ 2147483647 h 18"/>
              <a:gd name="T12" fmla="*/ 2147483647 w 19"/>
              <a:gd name="T13" fmla="*/ 2147483647 h 18"/>
              <a:gd name="T14" fmla="*/ 2147483647 w 19"/>
              <a:gd name="T15" fmla="*/ 2147483647 h 18"/>
              <a:gd name="T16" fmla="*/ 2147483647 w 19"/>
              <a:gd name="T17" fmla="*/ 2147483647 h 18"/>
              <a:gd name="T18" fmla="*/ 2147483647 w 19"/>
              <a:gd name="T19" fmla="*/ 2147483647 h 18"/>
              <a:gd name="T20" fmla="*/ 2147483647 w 19"/>
              <a:gd name="T21" fmla="*/ 2147483647 h 18"/>
              <a:gd name="T22" fmla="*/ 2147483647 w 19"/>
              <a:gd name="T23" fmla="*/ 2147483647 h 18"/>
              <a:gd name="T24" fmla="*/ 2147483647 w 19"/>
              <a:gd name="T25" fmla="*/ 2147483647 h 18"/>
              <a:gd name="T26" fmla="*/ 2147483647 w 19"/>
              <a:gd name="T27" fmla="*/ 2147483647 h 18"/>
              <a:gd name="T28" fmla="*/ 2147483647 w 19"/>
              <a:gd name="T29" fmla="*/ 2147483647 h 18"/>
              <a:gd name="T30" fmla="*/ 2147483647 w 19"/>
              <a:gd name="T31" fmla="*/ 2147483647 h 18"/>
              <a:gd name="T32" fmla="*/ 2147483647 w 19"/>
              <a:gd name="T33" fmla="*/ 2147483647 h 18"/>
              <a:gd name="T34" fmla="*/ 2147483647 w 19"/>
              <a:gd name="T35" fmla="*/ 0 h 18"/>
              <a:gd name="T36" fmla="*/ 0 w 19"/>
              <a:gd name="T37" fmla="*/ 0 h 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9" h="18">
                <a:moveTo>
                  <a:pt x="0" y="0"/>
                </a:moveTo>
                <a:lnTo>
                  <a:pt x="2" y="4"/>
                </a:lnTo>
                <a:lnTo>
                  <a:pt x="0" y="5"/>
                </a:lnTo>
                <a:lnTo>
                  <a:pt x="6" y="9"/>
                </a:lnTo>
                <a:lnTo>
                  <a:pt x="9" y="10"/>
                </a:lnTo>
                <a:lnTo>
                  <a:pt x="11" y="12"/>
                </a:lnTo>
                <a:lnTo>
                  <a:pt x="11" y="17"/>
                </a:lnTo>
                <a:lnTo>
                  <a:pt x="15" y="16"/>
                </a:lnTo>
                <a:lnTo>
                  <a:pt x="15" y="13"/>
                </a:lnTo>
                <a:lnTo>
                  <a:pt x="18" y="13"/>
                </a:lnTo>
                <a:lnTo>
                  <a:pt x="18" y="12"/>
                </a:lnTo>
                <a:lnTo>
                  <a:pt x="18" y="10"/>
                </a:lnTo>
                <a:lnTo>
                  <a:pt x="15" y="8"/>
                </a:lnTo>
                <a:lnTo>
                  <a:pt x="18" y="6"/>
                </a:lnTo>
                <a:lnTo>
                  <a:pt x="15" y="4"/>
                </a:lnTo>
                <a:lnTo>
                  <a:pt x="13" y="4"/>
                </a:lnTo>
                <a:lnTo>
                  <a:pt x="9" y="3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00" name="Freeform 256"/>
          <p:cNvSpPr>
            <a:spLocks/>
          </p:cNvSpPr>
          <p:nvPr/>
        </p:nvSpPr>
        <p:spPr bwMode="auto">
          <a:xfrm>
            <a:off x="3441304" y="4411664"/>
            <a:ext cx="29236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2147483647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2147483647 h 17"/>
              <a:gd name="T42" fmla="*/ 2147483647 w 18"/>
              <a:gd name="T43" fmla="*/ 0 h 17"/>
              <a:gd name="T44" fmla="*/ 0 w 18"/>
              <a:gd name="T45" fmla="*/ 2147483647 h 1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8" h="17">
                <a:moveTo>
                  <a:pt x="0" y="3"/>
                </a:moveTo>
                <a:lnTo>
                  <a:pt x="1" y="7"/>
                </a:lnTo>
                <a:lnTo>
                  <a:pt x="2" y="7"/>
                </a:lnTo>
                <a:lnTo>
                  <a:pt x="4" y="7"/>
                </a:lnTo>
                <a:lnTo>
                  <a:pt x="9" y="12"/>
                </a:lnTo>
                <a:lnTo>
                  <a:pt x="12" y="16"/>
                </a:lnTo>
                <a:lnTo>
                  <a:pt x="15" y="16"/>
                </a:lnTo>
                <a:lnTo>
                  <a:pt x="17" y="14"/>
                </a:lnTo>
                <a:lnTo>
                  <a:pt x="17" y="12"/>
                </a:lnTo>
                <a:lnTo>
                  <a:pt x="15" y="10"/>
                </a:lnTo>
                <a:lnTo>
                  <a:pt x="14" y="10"/>
                </a:lnTo>
                <a:lnTo>
                  <a:pt x="11" y="7"/>
                </a:lnTo>
                <a:lnTo>
                  <a:pt x="7" y="7"/>
                </a:lnTo>
                <a:lnTo>
                  <a:pt x="8" y="5"/>
                </a:lnTo>
                <a:lnTo>
                  <a:pt x="5" y="5"/>
                </a:lnTo>
                <a:lnTo>
                  <a:pt x="5" y="7"/>
                </a:lnTo>
                <a:lnTo>
                  <a:pt x="4" y="5"/>
                </a:lnTo>
                <a:lnTo>
                  <a:pt x="2" y="5"/>
                </a:lnTo>
                <a:lnTo>
                  <a:pt x="4" y="3"/>
                </a:lnTo>
                <a:lnTo>
                  <a:pt x="5" y="3"/>
                </a:lnTo>
                <a:lnTo>
                  <a:pt x="5" y="1"/>
                </a:lnTo>
                <a:lnTo>
                  <a:pt x="4" y="0"/>
                </a:lnTo>
                <a:lnTo>
                  <a:pt x="0" y="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01" name="Freeform 257"/>
          <p:cNvSpPr>
            <a:spLocks/>
          </p:cNvSpPr>
          <p:nvPr/>
        </p:nvSpPr>
        <p:spPr bwMode="auto">
          <a:xfrm>
            <a:off x="3334677" y="4278314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0 h 17"/>
              <a:gd name="T24" fmla="*/ 0 w 19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9" h="17">
                <a:moveTo>
                  <a:pt x="0" y="2"/>
                </a:moveTo>
                <a:lnTo>
                  <a:pt x="2" y="8"/>
                </a:lnTo>
                <a:lnTo>
                  <a:pt x="2" y="10"/>
                </a:lnTo>
                <a:lnTo>
                  <a:pt x="4" y="12"/>
                </a:lnTo>
                <a:lnTo>
                  <a:pt x="6" y="12"/>
                </a:lnTo>
                <a:lnTo>
                  <a:pt x="13" y="16"/>
                </a:lnTo>
                <a:lnTo>
                  <a:pt x="18" y="12"/>
                </a:lnTo>
                <a:lnTo>
                  <a:pt x="11" y="10"/>
                </a:lnTo>
                <a:lnTo>
                  <a:pt x="11" y="8"/>
                </a:lnTo>
                <a:lnTo>
                  <a:pt x="11" y="4"/>
                </a:lnTo>
                <a:lnTo>
                  <a:pt x="6" y="2"/>
                </a:lnTo>
                <a:lnTo>
                  <a:pt x="4" y="0"/>
                </a:lnTo>
                <a:lnTo>
                  <a:pt x="0" y="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02" name="Freeform 258"/>
          <p:cNvSpPr>
            <a:spLocks/>
          </p:cNvSpPr>
          <p:nvPr/>
        </p:nvSpPr>
        <p:spPr bwMode="auto">
          <a:xfrm>
            <a:off x="4053550" y="3586163"/>
            <a:ext cx="643202" cy="793750"/>
          </a:xfrm>
          <a:custGeom>
            <a:avLst/>
            <a:gdLst>
              <a:gd name="T0" fmla="*/ 2147483647 w 406"/>
              <a:gd name="T1" fmla="*/ 2147483647 h 500"/>
              <a:gd name="T2" fmla="*/ 2147483647 w 406"/>
              <a:gd name="T3" fmla="*/ 2147483647 h 500"/>
              <a:gd name="T4" fmla="*/ 2147483647 w 406"/>
              <a:gd name="T5" fmla="*/ 2147483647 h 500"/>
              <a:gd name="T6" fmla="*/ 2147483647 w 406"/>
              <a:gd name="T7" fmla="*/ 2147483647 h 500"/>
              <a:gd name="T8" fmla="*/ 2147483647 w 406"/>
              <a:gd name="T9" fmla="*/ 2147483647 h 500"/>
              <a:gd name="T10" fmla="*/ 2147483647 w 406"/>
              <a:gd name="T11" fmla="*/ 2147483647 h 500"/>
              <a:gd name="T12" fmla="*/ 2147483647 w 406"/>
              <a:gd name="T13" fmla="*/ 2147483647 h 500"/>
              <a:gd name="T14" fmla="*/ 2147483647 w 406"/>
              <a:gd name="T15" fmla="*/ 2147483647 h 500"/>
              <a:gd name="T16" fmla="*/ 2147483647 w 406"/>
              <a:gd name="T17" fmla="*/ 2147483647 h 500"/>
              <a:gd name="T18" fmla="*/ 2147483647 w 406"/>
              <a:gd name="T19" fmla="*/ 2147483647 h 500"/>
              <a:gd name="T20" fmla="*/ 2147483647 w 406"/>
              <a:gd name="T21" fmla="*/ 2147483647 h 500"/>
              <a:gd name="T22" fmla="*/ 2147483647 w 406"/>
              <a:gd name="T23" fmla="*/ 2147483647 h 500"/>
              <a:gd name="T24" fmla="*/ 2147483647 w 406"/>
              <a:gd name="T25" fmla="*/ 2147483647 h 500"/>
              <a:gd name="T26" fmla="*/ 2147483647 w 406"/>
              <a:gd name="T27" fmla="*/ 2147483647 h 500"/>
              <a:gd name="T28" fmla="*/ 2147483647 w 406"/>
              <a:gd name="T29" fmla="*/ 2147483647 h 500"/>
              <a:gd name="T30" fmla="*/ 2147483647 w 406"/>
              <a:gd name="T31" fmla="*/ 2147483647 h 500"/>
              <a:gd name="T32" fmla="*/ 2147483647 w 406"/>
              <a:gd name="T33" fmla="*/ 2147483647 h 500"/>
              <a:gd name="T34" fmla="*/ 2147483647 w 406"/>
              <a:gd name="T35" fmla="*/ 2147483647 h 500"/>
              <a:gd name="T36" fmla="*/ 2147483647 w 406"/>
              <a:gd name="T37" fmla="*/ 2147483647 h 500"/>
              <a:gd name="T38" fmla="*/ 2147483647 w 406"/>
              <a:gd name="T39" fmla="*/ 2147483647 h 500"/>
              <a:gd name="T40" fmla="*/ 2147483647 w 406"/>
              <a:gd name="T41" fmla="*/ 2147483647 h 500"/>
              <a:gd name="T42" fmla="*/ 2147483647 w 406"/>
              <a:gd name="T43" fmla="*/ 2147483647 h 500"/>
              <a:gd name="T44" fmla="*/ 2147483647 w 406"/>
              <a:gd name="T45" fmla="*/ 2147483647 h 500"/>
              <a:gd name="T46" fmla="*/ 2147483647 w 406"/>
              <a:gd name="T47" fmla="*/ 2147483647 h 500"/>
              <a:gd name="T48" fmla="*/ 2147483647 w 406"/>
              <a:gd name="T49" fmla="*/ 2147483647 h 500"/>
              <a:gd name="T50" fmla="*/ 2147483647 w 406"/>
              <a:gd name="T51" fmla="*/ 2147483647 h 500"/>
              <a:gd name="T52" fmla="*/ 2147483647 w 406"/>
              <a:gd name="T53" fmla="*/ 2147483647 h 500"/>
              <a:gd name="T54" fmla="*/ 2147483647 w 406"/>
              <a:gd name="T55" fmla="*/ 2147483647 h 500"/>
              <a:gd name="T56" fmla="*/ 2147483647 w 406"/>
              <a:gd name="T57" fmla="*/ 2147483647 h 500"/>
              <a:gd name="T58" fmla="*/ 2147483647 w 406"/>
              <a:gd name="T59" fmla="*/ 2147483647 h 500"/>
              <a:gd name="T60" fmla="*/ 2147483647 w 406"/>
              <a:gd name="T61" fmla="*/ 2147483647 h 500"/>
              <a:gd name="T62" fmla="*/ 2147483647 w 406"/>
              <a:gd name="T63" fmla="*/ 2147483647 h 500"/>
              <a:gd name="T64" fmla="*/ 2147483647 w 406"/>
              <a:gd name="T65" fmla="*/ 2147483647 h 500"/>
              <a:gd name="T66" fmla="*/ 2147483647 w 406"/>
              <a:gd name="T67" fmla="*/ 2147483647 h 500"/>
              <a:gd name="T68" fmla="*/ 2147483647 w 406"/>
              <a:gd name="T69" fmla="*/ 2147483647 h 500"/>
              <a:gd name="T70" fmla="*/ 2147483647 w 406"/>
              <a:gd name="T71" fmla="*/ 2147483647 h 500"/>
              <a:gd name="T72" fmla="*/ 2147483647 w 406"/>
              <a:gd name="T73" fmla="*/ 2147483647 h 500"/>
              <a:gd name="T74" fmla="*/ 2147483647 w 406"/>
              <a:gd name="T75" fmla="*/ 2147483647 h 500"/>
              <a:gd name="T76" fmla="*/ 2147483647 w 406"/>
              <a:gd name="T77" fmla="*/ 2147483647 h 500"/>
              <a:gd name="T78" fmla="*/ 2147483647 w 406"/>
              <a:gd name="T79" fmla="*/ 2147483647 h 500"/>
              <a:gd name="T80" fmla="*/ 2147483647 w 406"/>
              <a:gd name="T81" fmla="*/ 2147483647 h 500"/>
              <a:gd name="T82" fmla="*/ 2147483647 w 406"/>
              <a:gd name="T83" fmla="*/ 2147483647 h 500"/>
              <a:gd name="T84" fmla="*/ 2147483647 w 406"/>
              <a:gd name="T85" fmla="*/ 2147483647 h 500"/>
              <a:gd name="T86" fmla="*/ 2147483647 w 406"/>
              <a:gd name="T87" fmla="*/ 2147483647 h 500"/>
              <a:gd name="T88" fmla="*/ 2147483647 w 406"/>
              <a:gd name="T89" fmla="*/ 2147483647 h 500"/>
              <a:gd name="T90" fmla="*/ 2147483647 w 406"/>
              <a:gd name="T91" fmla="*/ 2147483647 h 500"/>
              <a:gd name="T92" fmla="*/ 2147483647 w 406"/>
              <a:gd name="T93" fmla="*/ 2147483647 h 500"/>
              <a:gd name="T94" fmla="*/ 2147483647 w 406"/>
              <a:gd name="T95" fmla="*/ 2147483647 h 500"/>
              <a:gd name="T96" fmla="*/ 2147483647 w 406"/>
              <a:gd name="T97" fmla="*/ 2147483647 h 500"/>
              <a:gd name="T98" fmla="*/ 2147483647 w 406"/>
              <a:gd name="T99" fmla="*/ 2147483647 h 500"/>
              <a:gd name="T100" fmla="*/ 2147483647 w 406"/>
              <a:gd name="T101" fmla="*/ 2147483647 h 500"/>
              <a:gd name="T102" fmla="*/ 2147483647 w 406"/>
              <a:gd name="T103" fmla="*/ 2147483647 h 500"/>
              <a:gd name="T104" fmla="*/ 2147483647 w 406"/>
              <a:gd name="T105" fmla="*/ 2147483647 h 500"/>
              <a:gd name="T106" fmla="*/ 2147483647 w 406"/>
              <a:gd name="T107" fmla="*/ 2147483647 h 500"/>
              <a:gd name="T108" fmla="*/ 2147483647 w 406"/>
              <a:gd name="T109" fmla="*/ 2147483647 h 500"/>
              <a:gd name="T110" fmla="*/ 2147483647 w 406"/>
              <a:gd name="T111" fmla="*/ 2147483647 h 500"/>
              <a:gd name="T112" fmla="*/ 2147483647 w 406"/>
              <a:gd name="T113" fmla="*/ 2147483647 h 500"/>
              <a:gd name="T114" fmla="*/ 2147483647 w 406"/>
              <a:gd name="T115" fmla="*/ 2147483647 h 500"/>
              <a:gd name="T116" fmla="*/ 2147483647 w 406"/>
              <a:gd name="T117" fmla="*/ 2147483647 h 500"/>
              <a:gd name="T118" fmla="*/ 2147483647 w 406"/>
              <a:gd name="T119" fmla="*/ 2147483647 h 500"/>
              <a:gd name="T120" fmla="*/ 2147483647 w 406"/>
              <a:gd name="T121" fmla="*/ 2147483647 h 5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06" h="500">
                <a:moveTo>
                  <a:pt x="390" y="217"/>
                </a:moveTo>
                <a:lnTo>
                  <a:pt x="392" y="215"/>
                </a:lnTo>
                <a:lnTo>
                  <a:pt x="392" y="212"/>
                </a:lnTo>
                <a:lnTo>
                  <a:pt x="389" y="209"/>
                </a:lnTo>
                <a:lnTo>
                  <a:pt x="387" y="207"/>
                </a:lnTo>
                <a:lnTo>
                  <a:pt x="386" y="202"/>
                </a:lnTo>
                <a:lnTo>
                  <a:pt x="384" y="202"/>
                </a:lnTo>
                <a:lnTo>
                  <a:pt x="384" y="200"/>
                </a:lnTo>
                <a:lnTo>
                  <a:pt x="388" y="194"/>
                </a:lnTo>
                <a:lnTo>
                  <a:pt x="389" y="192"/>
                </a:lnTo>
                <a:lnTo>
                  <a:pt x="388" y="192"/>
                </a:lnTo>
                <a:lnTo>
                  <a:pt x="388" y="189"/>
                </a:lnTo>
                <a:lnTo>
                  <a:pt x="390" y="186"/>
                </a:lnTo>
                <a:lnTo>
                  <a:pt x="390" y="184"/>
                </a:lnTo>
                <a:lnTo>
                  <a:pt x="389" y="183"/>
                </a:lnTo>
                <a:lnTo>
                  <a:pt x="388" y="182"/>
                </a:lnTo>
                <a:lnTo>
                  <a:pt x="387" y="182"/>
                </a:lnTo>
                <a:lnTo>
                  <a:pt x="388" y="178"/>
                </a:lnTo>
                <a:lnTo>
                  <a:pt x="388" y="177"/>
                </a:lnTo>
                <a:lnTo>
                  <a:pt x="388" y="176"/>
                </a:lnTo>
                <a:lnTo>
                  <a:pt x="388" y="175"/>
                </a:lnTo>
                <a:lnTo>
                  <a:pt x="388" y="173"/>
                </a:lnTo>
                <a:lnTo>
                  <a:pt x="384" y="172"/>
                </a:lnTo>
                <a:lnTo>
                  <a:pt x="382" y="172"/>
                </a:lnTo>
                <a:lnTo>
                  <a:pt x="381" y="171"/>
                </a:lnTo>
                <a:lnTo>
                  <a:pt x="382" y="169"/>
                </a:lnTo>
                <a:lnTo>
                  <a:pt x="381" y="165"/>
                </a:lnTo>
                <a:lnTo>
                  <a:pt x="380" y="164"/>
                </a:lnTo>
                <a:lnTo>
                  <a:pt x="383" y="158"/>
                </a:lnTo>
                <a:lnTo>
                  <a:pt x="384" y="156"/>
                </a:lnTo>
                <a:lnTo>
                  <a:pt x="381" y="154"/>
                </a:lnTo>
                <a:lnTo>
                  <a:pt x="383" y="153"/>
                </a:lnTo>
                <a:lnTo>
                  <a:pt x="384" y="152"/>
                </a:lnTo>
                <a:lnTo>
                  <a:pt x="382" y="150"/>
                </a:lnTo>
                <a:lnTo>
                  <a:pt x="381" y="148"/>
                </a:lnTo>
                <a:lnTo>
                  <a:pt x="376" y="146"/>
                </a:lnTo>
                <a:lnTo>
                  <a:pt x="374" y="144"/>
                </a:lnTo>
                <a:lnTo>
                  <a:pt x="371" y="140"/>
                </a:lnTo>
                <a:lnTo>
                  <a:pt x="369" y="139"/>
                </a:lnTo>
                <a:lnTo>
                  <a:pt x="366" y="137"/>
                </a:lnTo>
                <a:lnTo>
                  <a:pt x="364" y="136"/>
                </a:lnTo>
                <a:lnTo>
                  <a:pt x="361" y="136"/>
                </a:lnTo>
                <a:lnTo>
                  <a:pt x="362" y="133"/>
                </a:lnTo>
                <a:lnTo>
                  <a:pt x="362" y="131"/>
                </a:lnTo>
                <a:lnTo>
                  <a:pt x="362" y="129"/>
                </a:lnTo>
                <a:lnTo>
                  <a:pt x="363" y="128"/>
                </a:lnTo>
                <a:lnTo>
                  <a:pt x="363" y="126"/>
                </a:lnTo>
                <a:lnTo>
                  <a:pt x="366" y="125"/>
                </a:lnTo>
                <a:lnTo>
                  <a:pt x="368" y="124"/>
                </a:lnTo>
                <a:lnTo>
                  <a:pt x="369" y="123"/>
                </a:lnTo>
                <a:lnTo>
                  <a:pt x="371" y="122"/>
                </a:lnTo>
                <a:lnTo>
                  <a:pt x="371" y="121"/>
                </a:lnTo>
                <a:lnTo>
                  <a:pt x="372" y="115"/>
                </a:lnTo>
                <a:lnTo>
                  <a:pt x="371" y="112"/>
                </a:lnTo>
                <a:lnTo>
                  <a:pt x="372" y="111"/>
                </a:lnTo>
                <a:lnTo>
                  <a:pt x="372" y="110"/>
                </a:lnTo>
                <a:lnTo>
                  <a:pt x="373" y="111"/>
                </a:lnTo>
                <a:lnTo>
                  <a:pt x="373" y="110"/>
                </a:lnTo>
                <a:lnTo>
                  <a:pt x="374" y="107"/>
                </a:lnTo>
                <a:lnTo>
                  <a:pt x="373" y="106"/>
                </a:lnTo>
                <a:lnTo>
                  <a:pt x="373" y="103"/>
                </a:lnTo>
                <a:lnTo>
                  <a:pt x="372" y="101"/>
                </a:lnTo>
                <a:lnTo>
                  <a:pt x="371" y="97"/>
                </a:lnTo>
                <a:lnTo>
                  <a:pt x="371" y="95"/>
                </a:lnTo>
                <a:lnTo>
                  <a:pt x="371" y="94"/>
                </a:lnTo>
                <a:lnTo>
                  <a:pt x="370" y="93"/>
                </a:lnTo>
                <a:lnTo>
                  <a:pt x="368" y="91"/>
                </a:lnTo>
                <a:lnTo>
                  <a:pt x="369" y="89"/>
                </a:lnTo>
                <a:lnTo>
                  <a:pt x="368" y="88"/>
                </a:lnTo>
                <a:lnTo>
                  <a:pt x="368" y="85"/>
                </a:lnTo>
                <a:lnTo>
                  <a:pt x="368" y="84"/>
                </a:lnTo>
                <a:lnTo>
                  <a:pt x="368" y="83"/>
                </a:lnTo>
                <a:lnTo>
                  <a:pt x="367" y="80"/>
                </a:lnTo>
                <a:lnTo>
                  <a:pt x="366" y="80"/>
                </a:lnTo>
                <a:lnTo>
                  <a:pt x="363" y="79"/>
                </a:lnTo>
                <a:lnTo>
                  <a:pt x="363" y="78"/>
                </a:lnTo>
                <a:lnTo>
                  <a:pt x="368" y="79"/>
                </a:lnTo>
                <a:lnTo>
                  <a:pt x="369" y="78"/>
                </a:lnTo>
                <a:lnTo>
                  <a:pt x="364" y="76"/>
                </a:lnTo>
                <a:lnTo>
                  <a:pt x="362" y="77"/>
                </a:lnTo>
                <a:lnTo>
                  <a:pt x="360" y="77"/>
                </a:lnTo>
                <a:lnTo>
                  <a:pt x="361" y="80"/>
                </a:lnTo>
                <a:lnTo>
                  <a:pt x="357" y="76"/>
                </a:lnTo>
                <a:lnTo>
                  <a:pt x="358" y="78"/>
                </a:lnTo>
                <a:lnTo>
                  <a:pt x="357" y="77"/>
                </a:lnTo>
                <a:lnTo>
                  <a:pt x="354" y="75"/>
                </a:lnTo>
                <a:lnTo>
                  <a:pt x="350" y="73"/>
                </a:lnTo>
                <a:lnTo>
                  <a:pt x="350" y="72"/>
                </a:lnTo>
                <a:lnTo>
                  <a:pt x="348" y="71"/>
                </a:lnTo>
                <a:lnTo>
                  <a:pt x="347" y="70"/>
                </a:lnTo>
                <a:lnTo>
                  <a:pt x="347" y="69"/>
                </a:lnTo>
                <a:lnTo>
                  <a:pt x="347" y="68"/>
                </a:lnTo>
                <a:lnTo>
                  <a:pt x="349" y="66"/>
                </a:lnTo>
                <a:lnTo>
                  <a:pt x="350" y="66"/>
                </a:lnTo>
                <a:lnTo>
                  <a:pt x="350" y="64"/>
                </a:lnTo>
                <a:lnTo>
                  <a:pt x="348" y="63"/>
                </a:lnTo>
                <a:lnTo>
                  <a:pt x="347" y="61"/>
                </a:lnTo>
                <a:lnTo>
                  <a:pt x="344" y="60"/>
                </a:lnTo>
                <a:lnTo>
                  <a:pt x="344" y="58"/>
                </a:lnTo>
                <a:lnTo>
                  <a:pt x="346" y="56"/>
                </a:lnTo>
                <a:lnTo>
                  <a:pt x="346" y="54"/>
                </a:lnTo>
                <a:lnTo>
                  <a:pt x="343" y="51"/>
                </a:lnTo>
                <a:lnTo>
                  <a:pt x="342" y="51"/>
                </a:lnTo>
                <a:lnTo>
                  <a:pt x="342" y="50"/>
                </a:lnTo>
                <a:lnTo>
                  <a:pt x="343" y="49"/>
                </a:lnTo>
                <a:lnTo>
                  <a:pt x="342" y="49"/>
                </a:lnTo>
                <a:lnTo>
                  <a:pt x="340" y="51"/>
                </a:lnTo>
                <a:lnTo>
                  <a:pt x="336" y="51"/>
                </a:lnTo>
                <a:lnTo>
                  <a:pt x="334" y="52"/>
                </a:lnTo>
                <a:lnTo>
                  <a:pt x="333" y="53"/>
                </a:lnTo>
                <a:lnTo>
                  <a:pt x="333" y="54"/>
                </a:lnTo>
                <a:lnTo>
                  <a:pt x="333" y="55"/>
                </a:lnTo>
                <a:lnTo>
                  <a:pt x="332" y="56"/>
                </a:lnTo>
                <a:lnTo>
                  <a:pt x="331" y="55"/>
                </a:lnTo>
                <a:lnTo>
                  <a:pt x="331" y="54"/>
                </a:lnTo>
                <a:lnTo>
                  <a:pt x="330" y="51"/>
                </a:lnTo>
                <a:lnTo>
                  <a:pt x="330" y="52"/>
                </a:lnTo>
                <a:lnTo>
                  <a:pt x="330" y="49"/>
                </a:lnTo>
                <a:lnTo>
                  <a:pt x="329" y="50"/>
                </a:lnTo>
                <a:lnTo>
                  <a:pt x="328" y="50"/>
                </a:lnTo>
                <a:lnTo>
                  <a:pt x="328" y="48"/>
                </a:lnTo>
                <a:lnTo>
                  <a:pt x="327" y="48"/>
                </a:lnTo>
                <a:lnTo>
                  <a:pt x="327" y="47"/>
                </a:lnTo>
                <a:lnTo>
                  <a:pt x="324" y="44"/>
                </a:lnTo>
                <a:lnTo>
                  <a:pt x="323" y="44"/>
                </a:lnTo>
                <a:lnTo>
                  <a:pt x="320" y="45"/>
                </a:lnTo>
                <a:lnTo>
                  <a:pt x="321" y="44"/>
                </a:lnTo>
                <a:lnTo>
                  <a:pt x="320" y="43"/>
                </a:lnTo>
                <a:lnTo>
                  <a:pt x="319" y="43"/>
                </a:lnTo>
                <a:lnTo>
                  <a:pt x="318" y="45"/>
                </a:lnTo>
                <a:lnTo>
                  <a:pt x="316" y="44"/>
                </a:lnTo>
                <a:lnTo>
                  <a:pt x="315" y="44"/>
                </a:lnTo>
                <a:lnTo>
                  <a:pt x="315" y="43"/>
                </a:lnTo>
                <a:lnTo>
                  <a:pt x="314" y="44"/>
                </a:lnTo>
                <a:lnTo>
                  <a:pt x="314" y="43"/>
                </a:lnTo>
                <a:lnTo>
                  <a:pt x="312" y="42"/>
                </a:lnTo>
                <a:lnTo>
                  <a:pt x="312" y="41"/>
                </a:lnTo>
                <a:lnTo>
                  <a:pt x="314" y="41"/>
                </a:lnTo>
                <a:lnTo>
                  <a:pt x="315" y="40"/>
                </a:lnTo>
                <a:lnTo>
                  <a:pt x="315" y="39"/>
                </a:lnTo>
                <a:lnTo>
                  <a:pt x="316" y="38"/>
                </a:lnTo>
                <a:lnTo>
                  <a:pt x="316" y="36"/>
                </a:lnTo>
                <a:lnTo>
                  <a:pt x="315" y="36"/>
                </a:lnTo>
                <a:lnTo>
                  <a:pt x="312" y="35"/>
                </a:lnTo>
                <a:lnTo>
                  <a:pt x="312" y="33"/>
                </a:lnTo>
                <a:lnTo>
                  <a:pt x="312" y="32"/>
                </a:lnTo>
                <a:lnTo>
                  <a:pt x="311" y="33"/>
                </a:lnTo>
                <a:lnTo>
                  <a:pt x="309" y="33"/>
                </a:lnTo>
                <a:lnTo>
                  <a:pt x="308" y="33"/>
                </a:lnTo>
                <a:lnTo>
                  <a:pt x="307" y="35"/>
                </a:lnTo>
                <a:lnTo>
                  <a:pt x="307" y="37"/>
                </a:lnTo>
                <a:lnTo>
                  <a:pt x="306" y="39"/>
                </a:lnTo>
                <a:lnTo>
                  <a:pt x="305" y="39"/>
                </a:lnTo>
                <a:lnTo>
                  <a:pt x="304" y="37"/>
                </a:lnTo>
                <a:lnTo>
                  <a:pt x="303" y="35"/>
                </a:lnTo>
                <a:lnTo>
                  <a:pt x="303" y="37"/>
                </a:lnTo>
                <a:lnTo>
                  <a:pt x="303" y="36"/>
                </a:lnTo>
                <a:lnTo>
                  <a:pt x="302" y="38"/>
                </a:lnTo>
                <a:lnTo>
                  <a:pt x="301" y="35"/>
                </a:lnTo>
                <a:lnTo>
                  <a:pt x="301" y="36"/>
                </a:lnTo>
                <a:lnTo>
                  <a:pt x="299" y="38"/>
                </a:lnTo>
                <a:lnTo>
                  <a:pt x="299" y="36"/>
                </a:lnTo>
                <a:lnTo>
                  <a:pt x="298" y="36"/>
                </a:lnTo>
                <a:lnTo>
                  <a:pt x="296" y="37"/>
                </a:lnTo>
                <a:lnTo>
                  <a:pt x="295" y="38"/>
                </a:lnTo>
                <a:lnTo>
                  <a:pt x="295" y="36"/>
                </a:lnTo>
                <a:lnTo>
                  <a:pt x="294" y="36"/>
                </a:lnTo>
                <a:lnTo>
                  <a:pt x="294" y="37"/>
                </a:lnTo>
                <a:lnTo>
                  <a:pt x="294" y="38"/>
                </a:lnTo>
                <a:lnTo>
                  <a:pt x="292" y="38"/>
                </a:lnTo>
                <a:lnTo>
                  <a:pt x="292" y="39"/>
                </a:lnTo>
                <a:lnTo>
                  <a:pt x="292" y="40"/>
                </a:lnTo>
                <a:lnTo>
                  <a:pt x="290" y="41"/>
                </a:lnTo>
                <a:lnTo>
                  <a:pt x="289" y="42"/>
                </a:lnTo>
                <a:lnTo>
                  <a:pt x="290" y="43"/>
                </a:lnTo>
                <a:lnTo>
                  <a:pt x="290" y="44"/>
                </a:lnTo>
                <a:lnTo>
                  <a:pt x="289" y="44"/>
                </a:lnTo>
                <a:lnTo>
                  <a:pt x="289" y="43"/>
                </a:lnTo>
                <a:lnTo>
                  <a:pt x="288" y="43"/>
                </a:lnTo>
                <a:lnTo>
                  <a:pt x="285" y="41"/>
                </a:lnTo>
                <a:lnTo>
                  <a:pt x="288" y="40"/>
                </a:lnTo>
                <a:lnTo>
                  <a:pt x="288" y="38"/>
                </a:lnTo>
                <a:lnTo>
                  <a:pt x="289" y="38"/>
                </a:lnTo>
                <a:lnTo>
                  <a:pt x="289" y="36"/>
                </a:lnTo>
                <a:lnTo>
                  <a:pt x="290" y="35"/>
                </a:lnTo>
                <a:lnTo>
                  <a:pt x="291" y="34"/>
                </a:lnTo>
                <a:lnTo>
                  <a:pt x="293" y="36"/>
                </a:lnTo>
                <a:lnTo>
                  <a:pt x="293" y="35"/>
                </a:lnTo>
                <a:lnTo>
                  <a:pt x="296" y="35"/>
                </a:lnTo>
                <a:lnTo>
                  <a:pt x="295" y="34"/>
                </a:lnTo>
                <a:lnTo>
                  <a:pt x="297" y="33"/>
                </a:lnTo>
                <a:lnTo>
                  <a:pt x="296" y="32"/>
                </a:lnTo>
                <a:lnTo>
                  <a:pt x="296" y="31"/>
                </a:lnTo>
                <a:lnTo>
                  <a:pt x="298" y="32"/>
                </a:lnTo>
                <a:lnTo>
                  <a:pt x="298" y="33"/>
                </a:lnTo>
                <a:lnTo>
                  <a:pt x="299" y="33"/>
                </a:lnTo>
                <a:lnTo>
                  <a:pt x="299" y="32"/>
                </a:lnTo>
                <a:lnTo>
                  <a:pt x="302" y="33"/>
                </a:lnTo>
                <a:lnTo>
                  <a:pt x="303" y="33"/>
                </a:lnTo>
                <a:lnTo>
                  <a:pt x="304" y="34"/>
                </a:lnTo>
                <a:lnTo>
                  <a:pt x="304" y="33"/>
                </a:lnTo>
                <a:lnTo>
                  <a:pt x="306" y="33"/>
                </a:lnTo>
                <a:lnTo>
                  <a:pt x="309" y="33"/>
                </a:lnTo>
                <a:lnTo>
                  <a:pt x="309" y="31"/>
                </a:lnTo>
                <a:lnTo>
                  <a:pt x="308" y="32"/>
                </a:lnTo>
                <a:lnTo>
                  <a:pt x="308" y="31"/>
                </a:lnTo>
                <a:lnTo>
                  <a:pt x="303" y="32"/>
                </a:lnTo>
                <a:lnTo>
                  <a:pt x="297" y="30"/>
                </a:lnTo>
                <a:lnTo>
                  <a:pt x="293" y="30"/>
                </a:lnTo>
                <a:lnTo>
                  <a:pt x="292" y="29"/>
                </a:lnTo>
                <a:lnTo>
                  <a:pt x="289" y="34"/>
                </a:lnTo>
                <a:lnTo>
                  <a:pt x="289" y="35"/>
                </a:lnTo>
                <a:lnTo>
                  <a:pt x="285" y="40"/>
                </a:lnTo>
                <a:lnTo>
                  <a:pt x="284" y="43"/>
                </a:lnTo>
                <a:lnTo>
                  <a:pt x="282" y="43"/>
                </a:lnTo>
                <a:lnTo>
                  <a:pt x="280" y="44"/>
                </a:lnTo>
                <a:lnTo>
                  <a:pt x="279" y="45"/>
                </a:lnTo>
                <a:lnTo>
                  <a:pt x="278" y="46"/>
                </a:lnTo>
                <a:lnTo>
                  <a:pt x="278" y="48"/>
                </a:lnTo>
                <a:lnTo>
                  <a:pt x="276" y="48"/>
                </a:lnTo>
                <a:lnTo>
                  <a:pt x="275" y="49"/>
                </a:lnTo>
                <a:lnTo>
                  <a:pt x="276" y="50"/>
                </a:lnTo>
                <a:lnTo>
                  <a:pt x="277" y="49"/>
                </a:lnTo>
                <a:lnTo>
                  <a:pt x="277" y="51"/>
                </a:lnTo>
                <a:lnTo>
                  <a:pt x="275" y="51"/>
                </a:lnTo>
                <a:lnTo>
                  <a:pt x="275" y="54"/>
                </a:lnTo>
                <a:lnTo>
                  <a:pt x="277" y="54"/>
                </a:lnTo>
                <a:lnTo>
                  <a:pt x="277" y="55"/>
                </a:lnTo>
                <a:lnTo>
                  <a:pt x="275" y="55"/>
                </a:lnTo>
                <a:lnTo>
                  <a:pt x="275" y="54"/>
                </a:lnTo>
                <a:lnTo>
                  <a:pt x="275" y="53"/>
                </a:lnTo>
                <a:lnTo>
                  <a:pt x="275" y="52"/>
                </a:lnTo>
                <a:lnTo>
                  <a:pt x="275" y="51"/>
                </a:lnTo>
                <a:lnTo>
                  <a:pt x="275" y="50"/>
                </a:lnTo>
                <a:lnTo>
                  <a:pt x="275" y="49"/>
                </a:lnTo>
                <a:lnTo>
                  <a:pt x="271" y="49"/>
                </a:lnTo>
                <a:lnTo>
                  <a:pt x="266" y="51"/>
                </a:lnTo>
                <a:lnTo>
                  <a:pt x="263" y="51"/>
                </a:lnTo>
                <a:lnTo>
                  <a:pt x="262" y="51"/>
                </a:lnTo>
                <a:lnTo>
                  <a:pt x="258" y="51"/>
                </a:lnTo>
                <a:lnTo>
                  <a:pt x="255" y="53"/>
                </a:lnTo>
                <a:lnTo>
                  <a:pt x="252" y="55"/>
                </a:lnTo>
                <a:lnTo>
                  <a:pt x="251" y="56"/>
                </a:lnTo>
                <a:lnTo>
                  <a:pt x="252" y="58"/>
                </a:lnTo>
                <a:lnTo>
                  <a:pt x="255" y="54"/>
                </a:lnTo>
                <a:lnTo>
                  <a:pt x="255" y="55"/>
                </a:lnTo>
                <a:lnTo>
                  <a:pt x="255" y="56"/>
                </a:lnTo>
                <a:lnTo>
                  <a:pt x="254" y="57"/>
                </a:lnTo>
                <a:lnTo>
                  <a:pt x="254" y="58"/>
                </a:lnTo>
                <a:lnTo>
                  <a:pt x="253" y="59"/>
                </a:lnTo>
                <a:lnTo>
                  <a:pt x="252" y="59"/>
                </a:lnTo>
                <a:lnTo>
                  <a:pt x="251" y="59"/>
                </a:lnTo>
                <a:lnTo>
                  <a:pt x="251" y="60"/>
                </a:lnTo>
                <a:lnTo>
                  <a:pt x="252" y="60"/>
                </a:lnTo>
                <a:lnTo>
                  <a:pt x="251" y="61"/>
                </a:lnTo>
                <a:lnTo>
                  <a:pt x="251" y="62"/>
                </a:lnTo>
                <a:lnTo>
                  <a:pt x="251" y="63"/>
                </a:lnTo>
                <a:lnTo>
                  <a:pt x="251" y="66"/>
                </a:lnTo>
                <a:lnTo>
                  <a:pt x="250" y="67"/>
                </a:lnTo>
                <a:lnTo>
                  <a:pt x="249" y="68"/>
                </a:lnTo>
                <a:lnTo>
                  <a:pt x="247" y="68"/>
                </a:lnTo>
                <a:lnTo>
                  <a:pt x="247" y="67"/>
                </a:lnTo>
                <a:lnTo>
                  <a:pt x="246" y="66"/>
                </a:lnTo>
                <a:lnTo>
                  <a:pt x="244" y="65"/>
                </a:lnTo>
                <a:lnTo>
                  <a:pt x="243" y="63"/>
                </a:lnTo>
                <a:lnTo>
                  <a:pt x="242" y="65"/>
                </a:lnTo>
                <a:lnTo>
                  <a:pt x="241" y="65"/>
                </a:lnTo>
                <a:lnTo>
                  <a:pt x="240" y="64"/>
                </a:lnTo>
                <a:lnTo>
                  <a:pt x="240" y="63"/>
                </a:lnTo>
                <a:lnTo>
                  <a:pt x="240" y="62"/>
                </a:lnTo>
                <a:lnTo>
                  <a:pt x="238" y="61"/>
                </a:lnTo>
                <a:lnTo>
                  <a:pt x="238" y="60"/>
                </a:lnTo>
                <a:lnTo>
                  <a:pt x="236" y="60"/>
                </a:lnTo>
                <a:lnTo>
                  <a:pt x="232" y="60"/>
                </a:lnTo>
                <a:lnTo>
                  <a:pt x="229" y="61"/>
                </a:lnTo>
                <a:lnTo>
                  <a:pt x="228" y="62"/>
                </a:lnTo>
                <a:lnTo>
                  <a:pt x="227" y="62"/>
                </a:lnTo>
                <a:lnTo>
                  <a:pt x="225" y="63"/>
                </a:lnTo>
                <a:lnTo>
                  <a:pt x="225" y="65"/>
                </a:lnTo>
                <a:lnTo>
                  <a:pt x="228" y="66"/>
                </a:lnTo>
                <a:lnTo>
                  <a:pt x="228" y="67"/>
                </a:lnTo>
                <a:lnTo>
                  <a:pt x="227" y="68"/>
                </a:lnTo>
                <a:lnTo>
                  <a:pt x="226" y="68"/>
                </a:lnTo>
                <a:lnTo>
                  <a:pt x="225" y="66"/>
                </a:lnTo>
                <a:lnTo>
                  <a:pt x="224" y="68"/>
                </a:lnTo>
                <a:lnTo>
                  <a:pt x="223" y="69"/>
                </a:lnTo>
                <a:lnTo>
                  <a:pt x="220" y="71"/>
                </a:lnTo>
                <a:lnTo>
                  <a:pt x="223" y="68"/>
                </a:lnTo>
                <a:lnTo>
                  <a:pt x="220" y="67"/>
                </a:lnTo>
                <a:lnTo>
                  <a:pt x="221" y="66"/>
                </a:lnTo>
                <a:lnTo>
                  <a:pt x="223" y="66"/>
                </a:lnTo>
                <a:lnTo>
                  <a:pt x="224" y="62"/>
                </a:lnTo>
                <a:lnTo>
                  <a:pt x="225" y="61"/>
                </a:lnTo>
                <a:lnTo>
                  <a:pt x="224" y="61"/>
                </a:lnTo>
                <a:lnTo>
                  <a:pt x="221" y="61"/>
                </a:lnTo>
                <a:lnTo>
                  <a:pt x="220" y="61"/>
                </a:lnTo>
                <a:lnTo>
                  <a:pt x="219" y="58"/>
                </a:lnTo>
                <a:lnTo>
                  <a:pt x="219" y="57"/>
                </a:lnTo>
                <a:lnTo>
                  <a:pt x="220" y="56"/>
                </a:lnTo>
                <a:lnTo>
                  <a:pt x="221" y="54"/>
                </a:lnTo>
                <a:lnTo>
                  <a:pt x="221" y="55"/>
                </a:lnTo>
                <a:lnTo>
                  <a:pt x="224" y="55"/>
                </a:lnTo>
                <a:lnTo>
                  <a:pt x="227" y="51"/>
                </a:lnTo>
                <a:lnTo>
                  <a:pt x="232" y="49"/>
                </a:lnTo>
                <a:lnTo>
                  <a:pt x="232" y="48"/>
                </a:lnTo>
                <a:lnTo>
                  <a:pt x="233" y="48"/>
                </a:lnTo>
                <a:lnTo>
                  <a:pt x="233" y="41"/>
                </a:lnTo>
                <a:lnTo>
                  <a:pt x="232" y="38"/>
                </a:lnTo>
                <a:lnTo>
                  <a:pt x="234" y="36"/>
                </a:lnTo>
                <a:lnTo>
                  <a:pt x="234" y="34"/>
                </a:lnTo>
                <a:lnTo>
                  <a:pt x="238" y="34"/>
                </a:lnTo>
                <a:lnTo>
                  <a:pt x="238" y="33"/>
                </a:lnTo>
                <a:lnTo>
                  <a:pt x="242" y="34"/>
                </a:lnTo>
                <a:lnTo>
                  <a:pt x="239" y="28"/>
                </a:lnTo>
                <a:lnTo>
                  <a:pt x="234" y="27"/>
                </a:lnTo>
                <a:lnTo>
                  <a:pt x="232" y="26"/>
                </a:lnTo>
                <a:lnTo>
                  <a:pt x="230" y="27"/>
                </a:lnTo>
                <a:lnTo>
                  <a:pt x="230" y="29"/>
                </a:lnTo>
                <a:lnTo>
                  <a:pt x="230" y="30"/>
                </a:lnTo>
                <a:lnTo>
                  <a:pt x="230" y="31"/>
                </a:lnTo>
                <a:lnTo>
                  <a:pt x="232" y="31"/>
                </a:lnTo>
                <a:lnTo>
                  <a:pt x="233" y="32"/>
                </a:lnTo>
                <a:lnTo>
                  <a:pt x="233" y="33"/>
                </a:lnTo>
                <a:lnTo>
                  <a:pt x="233" y="34"/>
                </a:lnTo>
                <a:lnTo>
                  <a:pt x="233" y="35"/>
                </a:lnTo>
                <a:lnTo>
                  <a:pt x="232" y="36"/>
                </a:lnTo>
                <a:lnTo>
                  <a:pt x="230" y="36"/>
                </a:lnTo>
                <a:lnTo>
                  <a:pt x="227" y="35"/>
                </a:lnTo>
                <a:lnTo>
                  <a:pt x="221" y="39"/>
                </a:lnTo>
                <a:lnTo>
                  <a:pt x="217" y="40"/>
                </a:lnTo>
                <a:lnTo>
                  <a:pt x="216" y="40"/>
                </a:lnTo>
                <a:lnTo>
                  <a:pt x="214" y="37"/>
                </a:lnTo>
                <a:lnTo>
                  <a:pt x="205" y="33"/>
                </a:lnTo>
                <a:lnTo>
                  <a:pt x="203" y="32"/>
                </a:lnTo>
                <a:lnTo>
                  <a:pt x="200" y="31"/>
                </a:lnTo>
                <a:lnTo>
                  <a:pt x="200" y="33"/>
                </a:lnTo>
                <a:lnTo>
                  <a:pt x="198" y="33"/>
                </a:lnTo>
                <a:lnTo>
                  <a:pt x="196" y="37"/>
                </a:lnTo>
                <a:lnTo>
                  <a:pt x="194" y="38"/>
                </a:lnTo>
                <a:lnTo>
                  <a:pt x="194" y="39"/>
                </a:lnTo>
                <a:lnTo>
                  <a:pt x="193" y="39"/>
                </a:lnTo>
                <a:lnTo>
                  <a:pt x="193" y="37"/>
                </a:lnTo>
                <a:lnTo>
                  <a:pt x="194" y="35"/>
                </a:lnTo>
                <a:lnTo>
                  <a:pt x="196" y="35"/>
                </a:lnTo>
                <a:lnTo>
                  <a:pt x="196" y="34"/>
                </a:lnTo>
                <a:lnTo>
                  <a:pt x="194" y="33"/>
                </a:lnTo>
                <a:lnTo>
                  <a:pt x="194" y="32"/>
                </a:lnTo>
                <a:lnTo>
                  <a:pt x="197" y="30"/>
                </a:lnTo>
                <a:lnTo>
                  <a:pt x="196" y="30"/>
                </a:lnTo>
                <a:lnTo>
                  <a:pt x="194" y="30"/>
                </a:lnTo>
                <a:lnTo>
                  <a:pt x="192" y="28"/>
                </a:lnTo>
                <a:lnTo>
                  <a:pt x="186" y="30"/>
                </a:lnTo>
                <a:lnTo>
                  <a:pt x="185" y="30"/>
                </a:lnTo>
                <a:lnTo>
                  <a:pt x="183" y="30"/>
                </a:lnTo>
                <a:lnTo>
                  <a:pt x="181" y="30"/>
                </a:lnTo>
                <a:lnTo>
                  <a:pt x="183" y="29"/>
                </a:lnTo>
                <a:lnTo>
                  <a:pt x="187" y="28"/>
                </a:lnTo>
                <a:lnTo>
                  <a:pt x="188" y="26"/>
                </a:lnTo>
                <a:lnTo>
                  <a:pt x="189" y="25"/>
                </a:lnTo>
                <a:lnTo>
                  <a:pt x="189" y="19"/>
                </a:lnTo>
                <a:lnTo>
                  <a:pt x="189" y="17"/>
                </a:lnTo>
                <a:lnTo>
                  <a:pt x="186" y="16"/>
                </a:lnTo>
                <a:lnTo>
                  <a:pt x="187" y="15"/>
                </a:lnTo>
                <a:lnTo>
                  <a:pt x="189" y="15"/>
                </a:lnTo>
                <a:lnTo>
                  <a:pt x="188" y="13"/>
                </a:lnTo>
                <a:lnTo>
                  <a:pt x="188" y="10"/>
                </a:lnTo>
                <a:lnTo>
                  <a:pt x="187" y="9"/>
                </a:lnTo>
                <a:lnTo>
                  <a:pt x="185" y="8"/>
                </a:lnTo>
                <a:lnTo>
                  <a:pt x="185" y="10"/>
                </a:lnTo>
                <a:lnTo>
                  <a:pt x="183" y="10"/>
                </a:lnTo>
                <a:lnTo>
                  <a:pt x="181" y="10"/>
                </a:lnTo>
                <a:lnTo>
                  <a:pt x="181" y="7"/>
                </a:lnTo>
                <a:lnTo>
                  <a:pt x="176" y="5"/>
                </a:lnTo>
                <a:lnTo>
                  <a:pt x="173" y="5"/>
                </a:lnTo>
                <a:lnTo>
                  <a:pt x="173" y="3"/>
                </a:lnTo>
                <a:lnTo>
                  <a:pt x="167" y="5"/>
                </a:lnTo>
                <a:lnTo>
                  <a:pt x="165" y="5"/>
                </a:lnTo>
                <a:lnTo>
                  <a:pt x="163" y="5"/>
                </a:lnTo>
                <a:lnTo>
                  <a:pt x="160" y="7"/>
                </a:lnTo>
                <a:lnTo>
                  <a:pt x="157" y="6"/>
                </a:lnTo>
                <a:lnTo>
                  <a:pt x="157" y="4"/>
                </a:lnTo>
                <a:lnTo>
                  <a:pt x="154" y="3"/>
                </a:lnTo>
                <a:lnTo>
                  <a:pt x="152" y="3"/>
                </a:lnTo>
                <a:lnTo>
                  <a:pt x="149" y="3"/>
                </a:lnTo>
                <a:lnTo>
                  <a:pt x="147" y="2"/>
                </a:lnTo>
                <a:lnTo>
                  <a:pt x="145" y="0"/>
                </a:lnTo>
                <a:lnTo>
                  <a:pt x="142" y="0"/>
                </a:lnTo>
                <a:lnTo>
                  <a:pt x="141" y="1"/>
                </a:lnTo>
                <a:lnTo>
                  <a:pt x="139" y="0"/>
                </a:lnTo>
                <a:lnTo>
                  <a:pt x="137" y="1"/>
                </a:lnTo>
                <a:lnTo>
                  <a:pt x="135" y="1"/>
                </a:lnTo>
                <a:lnTo>
                  <a:pt x="134" y="0"/>
                </a:lnTo>
                <a:lnTo>
                  <a:pt x="132" y="2"/>
                </a:lnTo>
                <a:lnTo>
                  <a:pt x="132" y="7"/>
                </a:lnTo>
                <a:lnTo>
                  <a:pt x="135" y="8"/>
                </a:lnTo>
                <a:lnTo>
                  <a:pt x="136" y="11"/>
                </a:lnTo>
                <a:lnTo>
                  <a:pt x="135" y="12"/>
                </a:lnTo>
                <a:lnTo>
                  <a:pt x="135" y="13"/>
                </a:lnTo>
                <a:lnTo>
                  <a:pt x="137" y="13"/>
                </a:lnTo>
                <a:lnTo>
                  <a:pt x="138" y="16"/>
                </a:lnTo>
                <a:lnTo>
                  <a:pt x="141" y="17"/>
                </a:lnTo>
                <a:lnTo>
                  <a:pt x="140" y="19"/>
                </a:lnTo>
                <a:lnTo>
                  <a:pt x="139" y="20"/>
                </a:lnTo>
                <a:lnTo>
                  <a:pt x="141" y="20"/>
                </a:lnTo>
                <a:lnTo>
                  <a:pt x="145" y="23"/>
                </a:lnTo>
                <a:lnTo>
                  <a:pt x="145" y="24"/>
                </a:lnTo>
                <a:lnTo>
                  <a:pt x="147" y="28"/>
                </a:lnTo>
                <a:lnTo>
                  <a:pt x="146" y="30"/>
                </a:lnTo>
                <a:lnTo>
                  <a:pt x="145" y="30"/>
                </a:lnTo>
                <a:lnTo>
                  <a:pt x="142" y="32"/>
                </a:lnTo>
                <a:lnTo>
                  <a:pt x="141" y="32"/>
                </a:lnTo>
                <a:lnTo>
                  <a:pt x="139" y="31"/>
                </a:lnTo>
                <a:lnTo>
                  <a:pt x="134" y="33"/>
                </a:lnTo>
                <a:lnTo>
                  <a:pt x="133" y="32"/>
                </a:lnTo>
                <a:lnTo>
                  <a:pt x="132" y="35"/>
                </a:lnTo>
                <a:lnTo>
                  <a:pt x="132" y="34"/>
                </a:lnTo>
                <a:lnTo>
                  <a:pt x="134" y="35"/>
                </a:lnTo>
                <a:lnTo>
                  <a:pt x="132" y="37"/>
                </a:lnTo>
                <a:lnTo>
                  <a:pt x="131" y="36"/>
                </a:lnTo>
                <a:lnTo>
                  <a:pt x="129" y="38"/>
                </a:lnTo>
                <a:lnTo>
                  <a:pt x="132" y="40"/>
                </a:lnTo>
                <a:lnTo>
                  <a:pt x="133" y="42"/>
                </a:lnTo>
                <a:lnTo>
                  <a:pt x="133" y="40"/>
                </a:lnTo>
                <a:lnTo>
                  <a:pt x="135" y="40"/>
                </a:lnTo>
                <a:lnTo>
                  <a:pt x="137" y="40"/>
                </a:lnTo>
                <a:lnTo>
                  <a:pt x="139" y="40"/>
                </a:lnTo>
                <a:lnTo>
                  <a:pt x="140" y="42"/>
                </a:lnTo>
                <a:lnTo>
                  <a:pt x="139" y="45"/>
                </a:lnTo>
                <a:lnTo>
                  <a:pt x="138" y="48"/>
                </a:lnTo>
                <a:lnTo>
                  <a:pt x="138" y="50"/>
                </a:lnTo>
                <a:lnTo>
                  <a:pt x="139" y="51"/>
                </a:lnTo>
                <a:lnTo>
                  <a:pt x="141" y="51"/>
                </a:lnTo>
                <a:lnTo>
                  <a:pt x="145" y="51"/>
                </a:lnTo>
                <a:lnTo>
                  <a:pt x="145" y="53"/>
                </a:lnTo>
                <a:lnTo>
                  <a:pt x="146" y="55"/>
                </a:lnTo>
                <a:lnTo>
                  <a:pt x="145" y="56"/>
                </a:lnTo>
                <a:lnTo>
                  <a:pt x="145" y="57"/>
                </a:lnTo>
                <a:lnTo>
                  <a:pt x="141" y="56"/>
                </a:lnTo>
                <a:lnTo>
                  <a:pt x="139" y="56"/>
                </a:lnTo>
                <a:lnTo>
                  <a:pt x="138" y="57"/>
                </a:lnTo>
                <a:lnTo>
                  <a:pt x="141" y="59"/>
                </a:lnTo>
                <a:lnTo>
                  <a:pt x="141" y="65"/>
                </a:lnTo>
                <a:lnTo>
                  <a:pt x="145" y="66"/>
                </a:lnTo>
                <a:lnTo>
                  <a:pt x="146" y="66"/>
                </a:lnTo>
                <a:lnTo>
                  <a:pt x="149" y="66"/>
                </a:lnTo>
                <a:lnTo>
                  <a:pt x="153" y="66"/>
                </a:lnTo>
                <a:lnTo>
                  <a:pt x="155" y="67"/>
                </a:lnTo>
                <a:lnTo>
                  <a:pt x="159" y="69"/>
                </a:lnTo>
                <a:lnTo>
                  <a:pt x="159" y="71"/>
                </a:lnTo>
                <a:lnTo>
                  <a:pt x="162" y="72"/>
                </a:lnTo>
                <a:lnTo>
                  <a:pt x="162" y="74"/>
                </a:lnTo>
                <a:lnTo>
                  <a:pt x="162" y="75"/>
                </a:lnTo>
                <a:lnTo>
                  <a:pt x="162" y="76"/>
                </a:lnTo>
                <a:lnTo>
                  <a:pt x="163" y="78"/>
                </a:lnTo>
                <a:lnTo>
                  <a:pt x="166" y="79"/>
                </a:lnTo>
                <a:lnTo>
                  <a:pt x="167" y="82"/>
                </a:lnTo>
                <a:lnTo>
                  <a:pt x="168" y="83"/>
                </a:lnTo>
                <a:lnTo>
                  <a:pt x="170" y="85"/>
                </a:lnTo>
                <a:lnTo>
                  <a:pt x="170" y="86"/>
                </a:lnTo>
                <a:lnTo>
                  <a:pt x="174" y="88"/>
                </a:lnTo>
                <a:lnTo>
                  <a:pt x="176" y="89"/>
                </a:lnTo>
                <a:lnTo>
                  <a:pt x="179" y="90"/>
                </a:lnTo>
                <a:lnTo>
                  <a:pt x="180" y="91"/>
                </a:lnTo>
                <a:lnTo>
                  <a:pt x="178" y="91"/>
                </a:lnTo>
                <a:lnTo>
                  <a:pt x="176" y="91"/>
                </a:lnTo>
                <a:lnTo>
                  <a:pt x="175" y="91"/>
                </a:lnTo>
                <a:lnTo>
                  <a:pt x="170" y="88"/>
                </a:lnTo>
                <a:lnTo>
                  <a:pt x="166" y="86"/>
                </a:lnTo>
                <a:lnTo>
                  <a:pt x="165" y="83"/>
                </a:lnTo>
                <a:lnTo>
                  <a:pt x="164" y="81"/>
                </a:lnTo>
                <a:lnTo>
                  <a:pt x="162" y="78"/>
                </a:lnTo>
                <a:lnTo>
                  <a:pt x="159" y="74"/>
                </a:lnTo>
                <a:lnTo>
                  <a:pt x="159" y="73"/>
                </a:lnTo>
                <a:lnTo>
                  <a:pt x="158" y="71"/>
                </a:lnTo>
                <a:lnTo>
                  <a:pt x="155" y="69"/>
                </a:lnTo>
                <a:lnTo>
                  <a:pt x="152" y="69"/>
                </a:lnTo>
                <a:lnTo>
                  <a:pt x="149" y="68"/>
                </a:lnTo>
                <a:lnTo>
                  <a:pt x="147" y="68"/>
                </a:lnTo>
                <a:lnTo>
                  <a:pt x="145" y="69"/>
                </a:lnTo>
                <a:lnTo>
                  <a:pt x="144" y="69"/>
                </a:lnTo>
                <a:lnTo>
                  <a:pt x="140" y="71"/>
                </a:lnTo>
                <a:lnTo>
                  <a:pt x="136" y="71"/>
                </a:lnTo>
                <a:lnTo>
                  <a:pt x="132" y="66"/>
                </a:lnTo>
                <a:lnTo>
                  <a:pt x="131" y="66"/>
                </a:lnTo>
                <a:lnTo>
                  <a:pt x="128" y="67"/>
                </a:lnTo>
                <a:lnTo>
                  <a:pt x="127" y="68"/>
                </a:lnTo>
                <a:lnTo>
                  <a:pt x="124" y="76"/>
                </a:lnTo>
                <a:lnTo>
                  <a:pt x="123" y="78"/>
                </a:lnTo>
                <a:lnTo>
                  <a:pt x="123" y="81"/>
                </a:lnTo>
                <a:lnTo>
                  <a:pt x="123" y="83"/>
                </a:lnTo>
                <a:lnTo>
                  <a:pt x="124" y="85"/>
                </a:lnTo>
                <a:lnTo>
                  <a:pt x="124" y="86"/>
                </a:lnTo>
                <a:lnTo>
                  <a:pt x="124" y="88"/>
                </a:lnTo>
                <a:lnTo>
                  <a:pt x="126" y="90"/>
                </a:lnTo>
                <a:lnTo>
                  <a:pt x="124" y="90"/>
                </a:lnTo>
                <a:lnTo>
                  <a:pt x="124" y="89"/>
                </a:lnTo>
                <a:lnTo>
                  <a:pt x="118" y="85"/>
                </a:lnTo>
                <a:lnTo>
                  <a:pt x="116" y="83"/>
                </a:lnTo>
                <a:lnTo>
                  <a:pt x="115" y="83"/>
                </a:lnTo>
                <a:lnTo>
                  <a:pt x="113" y="85"/>
                </a:lnTo>
                <a:lnTo>
                  <a:pt x="111" y="88"/>
                </a:lnTo>
                <a:lnTo>
                  <a:pt x="112" y="89"/>
                </a:lnTo>
                <a:lnTo>
                  <a:pt x="114" y="89"/>
                </a:lnTo>
                <a:lnTo>
                  <a:pt x="115" y="90"/>
                </a:lnTo>
                <a:lnTo>
                  <a:pt x="115" y="93"/>
                </a:lnTo>
                <a:lnTo>
                  <a:pt x="114" y="95"/>
                </a:lnTo>
                <a:lnTo>
                  <a:pt x="112" y="97"/>
                </a:lnTo>
                <a:lnTo>
                  <a:pt x="111" y="96"/>
                </a:lnTo>
                <a:lnTo>
                  <a:pt x="108" y="93"/>
                </a:lnTo>
                <a:lnTo>
                  <a:pt x="107" y="94"/>
                </a:lnTo>
                <a:lnTo>
                  <a:pt x="105" y="92"/>
                </a:lnTo>
                <a:lnTo>
                  <a:pt x="105" y="90"/>
                </a:lnTo>
                <a:lnTo>
                  <a:pt x="108" y="91"/>
                </a:lnTo>
                <a:lnTo>
                  <a:pt x="110" y="88"/>
                </a:lnTo>
                <a:lnTo>
                  <a:pt x="109" y="87"/>
                </a:lnTo>
                <a:lnTo>
                  <a:pt x="109" y="86"/>
                </a:lnTo>
                <a:lnTo>
                  <a:pt x="106" y="81"/>
                </a:lnTo>
                <a:lnTo>
                  <a:pt x="105" y="81"/>
                </a:lnTo>
                <a:lnTo>
                  <a:pt x="105" y="78"/>
                </a:lnTo>
                <a:lnTo>
                  <a:pt x="105" y="77"/>
                </a:lnTo>
                <a:lnTo>
                  <a:pt x="99" y="76"/>
                </a:lnTo>
                <a:lnTo>
                  <a:pt x="95" y="76"/>
                </a:lnTo>
                <a:lnTo>
                  <a:pt x="93" y="76"/>
                </a:lnTo>
                <a:lnTo>
                  <a:pt x="90" y="76"/>
                </a:lnTo>
                <a:lnTo>
                  <a:pt x="84" y="78"/>
                </a:lnTo>
                <a:lnTo>
                  <a:pt x="81" y="78"/>
                </a:lnTo>
                <a:lnTo>
                  <a:pt x="80" y="77"/>
                </a:lnTo>
                <a:lnTo>
                  <a:pt x="76" y="77"/>
                </a:lnTo>
                <a:lnTo>
                  <a:pt x="70" y="78"/>
                </a:lnTo>
                <a:lnTo>
                  <a:pt x="68" y="80"/>
                </a:lnTo>
                <a:lnTo>
                  <a:pt x="63" y="85"/>
                </a:lnTo>
                <a:lnTo>
                  <a:pt x="64" y="86"/>
                </a:lnTo>
                <a:lnTo>
                  <a:pt x="67" y="87"/>
                </a:lnTo>
                <a:lnTo>
                  <a:pt x="64" y="88"/>
                </a:lnTo>
                <a:lnTo>
                  <a:pt x="63" y="87"/>
                </a:lnTo>
                <a:lnTo>
                  <a:pt x="62" y="88"/>
                </a:lnTo>
                <a:lnTo>
                  <a:pt x="59" y="97"/>
                </a:lnTo>
                <a:lnTo>
                  <a:pt x="59" y="98"/>
                </a:lnTo>
                <a:lnTo>
                  <a:pt x="59" y="99"/>
                </a:lnTo>
                <a:lnTo>
                  <a:pt x="63" y="99"/>
                </a:lnTo>
                <a:lnTo>
                  <a:pt x="67" y="100"/>
                </a:lnTo>
                <a:lnTo>
                  <a:pt x="72" y="101"/>
                </a:lnTo>
                <a:lnTo>
                  <a:pt x="73" y="101"/>
                </a:lnTo>
                <a:lnTo>
                  <a:pt x="70" y="101"/>
                </a:lnTo>
                <a:lnTo>
                  <a:pt x="69" y="102"/>
                </a:lnTo>
                <a:lnTo>
                  <a:pt x="69" y="104"/>
                </a:lnTo>
                <a:lnTo>
                  <a:pt x="67" y="104"/>
                </a:lnTo>
                <a:lnTo>
                  <a:pt x="67" y="107"/>
                </a:lnTo>
                <a:lnTo>
                  <a:pt x="67" y="109"/>
                </a:lnTo>
                <a:lnTo>
                  <a:pt x="67" y="110"/>
                </a:lnTo>
                <a:lnTo>
                  <a:pt x="67" y="109"/>
                </a:lnTo>
                <a:lnTo>
                  <a:pt x="66" y="110"/>
                </a:lnTo>
                <a:lnTo>
                  <a:pt x="66" y="111"/>
                </a:lnTo>
                <a:lnTo>
                  <a:pt x="64" y="111"/>
                </a:lnTo>
                <a:lnTo>
                  <a:pt x="64" y="112"/>
                </a:lnTo>
                <a:lnTo>
                  <a:pt x="67" y="114"/>
                </a:lnTo>
                <a:lnTo>
                  <a:pt x="66" y="116"/>
                </a:lnTo>
                <a:lnTo>
                  <a:pt x="67" y="121"/>
                </a:lnTo>
                <a:lnTo>
                  <a:pt x="66" y="121"/>
                </a:lnTo>
                <a:lnTo>
                  <a:pt x="64" y="124"/>
                </a:lnTo>
                <a:lnTo>
                  <a:pt x="59" y="130"/>
                </a:lnTo>
                <a:lnTo>
                  <a:pt x="60" y="131"/>
                </a:lnTo>
                <a:lnTo>
                  <a:pt x="59" y="133"/>
                </a:lnTo>
                <a:lnTo>
                  <a:pt x="58" y="143"/>
                </a:lnTo>
                <a:lnTo>
                  <a:pt x="58" y="144"/>
                </a:lnTo>
                <a:lnTo>
                  <a:pt x="55" y="144"/>
                </a:lnTo>
                <a:lnTo>
                  <a:pt x="53" y="144"/>
                </a:lnTo>
                <a:lnTo>
                  <a:pt x="51" y="143"/>
                </a:lnTo>
                <a:lnTo>
                  <a:pt x="45" y="143"/>
                </a:lnTo>
                <a:lnTo>
                  <a:pt x="43" y="144"/>
                </a:lnTo>
                <a:lnTo>
                  <a:pt x="43" y="145"/>
                </a:lnTo>
                <a:lnTo>
                  <a:pt x="43" y="146"/>
                </a:lnTo>
                <a:lnTo>
                  <a:pt x="45" y="148"/>
                </a:lnTo>
                <a:lnTo>
                  <a:pt x="45" y="149"/>
                </a:lnTo>
                <a:lnTo>
                  <a:pt x="44" y="148"/>
                </a:lnTo>
                <a:lnTo>
                  <a:pt x="44" y="149"/>
                </a:lnTo>
                <a:lnTo>
                  <a:pt x="43" y="149"/>
                </a:lnTo>
                <a:lnTo>
                  <a:pt x="43" y="151"/>
                </a:lnTo>
                <a:lnTo>
                  <a:pt x="43" y="153"/>
                </a:lnTo>
                <a:lnTo>
                  <a:pt x="45" y="154"/>
                </a:lnTo>
                <a:lnTo>
                  <a:pt x="48" y="154"/>
                </a:lnTo>
                <a:lnTo>
                  <a:pt x="53" y="156"/>
                </a:lnTo>
                <a:lnTo>
                  <a:pt x="54" y="156"/>
                </a:lnTo>
                <a:lnTo>
                  <a:pt x="55" y="154"/>
                </a:lnTo>
                <a:lnTo>
                  <a:pt x="56" y="155"/>
                </a:lnTo>
                <a:lnTo>
                  <a:pt x="56" y="156"/>
                </a:lnTo>
                <a:lnTo>
                  <a:pt x="56" y="159"/>
                </a:lnTo>
                <a:lnTo>
                  <a:pt x="57" y="159"/>
                </a:lnTo>
                <a:lnTo>
                  <a:pt x="58" y="162"/>
                </a:lnTo>
                <a:lnTo>
                  <a:pt x="56" y="166"/>
                </a:lnTo>
                <a:lnTo>
                  <a:pt x="56" y="167"/>
                </a:lnTo>
                <a:lnTo>
                  <a:pt x="57" y="169"/>
                </a:lnTo>
                <a:lnTo>
                  <a:pt x="56" y="171"/>
                </a:lnTo>
                <a:lnTo>
                  <a:pt x="54" y="171"/>
                </a:lnTo>
                <a:lnTo>
                  <a:pt x="51" y="174"/>
                </a:lnTo>
                <a:lnTo>
                  <a:pt x="50" y="174"/>
                </a:lnTo>
                <a:lnTo>
                  <a:pt x="49" y="175"/>
                </a:lnTo>
                <a:lnTo>
                  <a:pt x="48" y="177"/>
                </a:lnTo>
                <a:lnTo>
                  <a:pt x="47" y="177"/>
                </a:lnTo>
                <a:lnTo>
                  <a:pt x="44" y="177"/>
                </a:lnTo>
                <a:lnTo>
                  <a:pt x="43" y="179"/>
                </a:lnTo>
                <a:lnTo>
                  <a:pt x="43" y="180"/>
                </a:lnTo>
                <a:lnTo>
                  <a:pt x="41" y="180"/>
                </a:lnTo>
                <a:lnTo>
                  <a:pt x="40" y="182"/>
                </a:lnTo>
                <a:lnTo>
                  <a:pt x="42" y="182"/>
                </a:lnTo>
                <a:lnTo>
                  <a:pt x="46" y="186"/>
                </a:lnTo>
                <a:lnTo>
                  <a:pt x="46" y="188"/>
                </a:lnTo>
                <a:lnTo>
                  <a:pt x="45" y="188"/>
                </a:lnTo>
                <a:lnTo>
                  <a:pt x="44" y="189"/>
                </a:lnTo>
                <a:lnTo>
                  <a:pt x="43" y="191"/>
                </a:lnTo>
                <a:lnTo>
                  <a:pt x="41" y="192"/>
                </a:lnTo>
                <a:lnTo>
                  <a:pt x="40" y="190"/>
                </a:lnTo>
                <a:lnTo>
                  <a:pt x="37" y="191"/>
                </a:lnTo>
                <a:lnTo>
                  <a:pt x="35" y="192"/>
                </a:lnTo>
                <a:lnTo>
                  <a:pt x="34" y="192"/>
                </a:lnTo>
                <a:lnTo>
                  <a:pt x="33" y="192"/>
                </a:lnTo>
                <a:lnTo>
                  <a:pt x="32" y="193"/>
                </a:lnTo>
                <a:lnTo>
                  <a:pt x="30" y="194"/>
                </a:lnTo>
                <a:lnTo>
                  <a:pt x="29" y="193"/>
                </a:lnTo>
                <a:lnTo>
                  <a:pt x="27" y="192"/>
                </a:lnTo>
                <a:lnTo>
                  <a:pt x="27" y="195"/>
                </a:lnTo>
                <a:lnTo>
                  <a:pt x="25" y="194"/>
                </a:lnTo>
                <a:lnTo>
                  <a:pt x="24" y="194"/>
                </a:lnTo>
                <a:lnTo>
                  <a:pt x="22" y="193"/>
                </a:lnTo>
                <a:lnTo>
                  <a:pt x="22" y="192"/>
                </a:lnTo>
                <a:lnTo>
                  <a:pt x="20" y="192"/>
                </a:lnTo>
                <a:lnTo>
                  <a:pt x="19" y="192"/>
                </a:lnTo>
                <a:lnTo>
                  <a:pt x="17" y="189"/>
                </a:lnTo>
                <a:lnTo>
                  <a:pt x="15" y="190"/>
                </a:lnTo>
                <a:lnTo>
                  <a:pt x="17" y="192"/>
                </a:lnTo>
                <a:lnTo>
                  <a:pt x="17" y="194"/>
                </a:lnTo>
                <a:lnTo>
                  <a:pt x="14" y="193"/>
                </a:lnTo>
                <a:lnTo>
                  <a:pt x="11" y="192"/>
                </a:lnTo>
                <a:lnTo>
                  <a:pt x="11" y="193"/>
                </a:lnTo>
                <a:lnTo>
                  <a:pt x="9" y="194"/>
                </a:lnTo>
                <a:lnTo>
                  <a:pt x="8" y="194"/>
                </a:lnTo>
                <a:lnTo>
                  <a:pt x="7" y="195"/>
                </a:lnTo>
                <a:lnTo>
                  <a:pt x="8" y="196"/>
                </a:lnTo>
                <a:lnTo>
                  <a:pt x="8" y="199"/>
                </a:lnTo>
                <a:lnTo>
                  <a:pt x="7" y="199"/>
                </a:lnTo>
                <a:lnTo>
                  <a:pt x="8" y="200"/>
                </a:lnTo>
                <a:lnTo>
                  <a:pt x="10" y="202"/>
                </a:lnTo>
                <a:lnTo>
                  <a:pt x="10" y="204"/>
                </a:lnTo>
                <a:lnTo>
                  <a:pt x="14" y="205"/>
                </a:lnTo>
                <a:lnTo>
                  <a:pt x="11" y="209"/>
                </a:lnTo>
                <a:lnTo>
                  <a:pt x="15" y="212"/>
                </a:lnTo>
                <a:lnTo>
                  <a:pt x="16" y="214"/>
                </a:lnTo>
                <a:lnTo>
                  <a:pt x="17" y="214"/>
                </a:lnTo>
                <a:lnTo>
                  <a:pt x="17" y="218"/>
                </a:lnTo>
                <a:lnTo>
                  <a:pt x="16" y="222"/>
                </a:lnTo>
                <a:lnTo>
                  <a:pt x="17" y="223"/>
                </a:lnTo>
                <a:lnTo>
                  <a:pt x="17" y="224"/>
                </a:lnTo>
                <a:lnTo>
                  <a:pt x="17" y="225"/>
                </a:lnTo>
                <a:lnTo>
                  <a:pt x="14" y="227"/>
                </a:lnTo>
                <a:lnTo>
                  <a:pt x="11" y="231"/>
                </a:lnTo>
                <a:lnTo>
                  <a:pt x="9" y="232"/>
                </a:lnTo>
                <a:lnTo>
                  <a:pt x="10" y="234"/>
                </a:lnTo>
                <a:lnTo>
                  <a:pt x="9" y="234"/>
                </a:lnTo>
                <a:lnTo>
                  <a:pt x="9" y="237"/>
                </a:lnTo>
                <a:lnTo>
                  <a:pt x="10" y="237"/>
                </a:lnTo>
                <a:lnTo>
                  <a:pt x="12" y="236"/>
                </a:lnTo>
                <a:lnTo>
                  <a:pt x="14" y="237"/>
                </a:lnTo>
                <a:lnTo>
                  <a:pt x="12" y="237"/>
                </a:lnTo>
                <a:lnTo>
                  <a:pt x="11" y="237"/>
                </a:lnTo>
                <a:lnTo>
                  <a:pt x="14" y="238"/>
                </a:lnTo>
                <a:lnTo>
                  <a:pt x="12" y="239"/>
                </a:lnTo>
                <a:lnTo>
                  <a:pt x="10" y="240"/>
                </a:lnTo>
                <a:lnTo>
                  <a:pt x="9" y="240"/>
                </a:lnTo>
                <a:lnTo>
                  <a:pt x="8" y="240"/>
                </a:lnTo>
                <a:lnTo>
                  <a:pt x="7" y="242"/>
                </a:lnTo>
                <a:lnTo>
                  <a:pt x="6" y="242"/>
                </a:lnTo>
                <a:lnTo>
                  <a:pt x="5" y="244"/>
                </a:lnTo>
                <a:lnTo>
                  <a:pt x="4" y="245"/>
                </a:lnTo>
                <a:lnTo>
                  <a:pt x="3" y="245"/>
                </a:lnTo>
                <a:lnTo>
                  <a:pt x="2" y="244"/>
                </a:lnTo>
                <a:lnTo>
                  <a:pt x="1" y="244"/>
                </a:lnTo>
                <a:lnTo>
                  <a:pt x="0" y="245"/>
                </a:lnTo>
                <a:lnTo>
                  <a:pt x="1" y="247"/>
                </a:lnTo>
                <a:lnTo>
                  <a:pt x="1" y="248"/>
                </a:lnTo>
                <a:lnTo>
                  <a:pt x="1" y="250"/>
                </a:lnTo>
                <a:lnTo>
                  <a:pt x="2" y="250"/>
                </a:lnTo>
                <a:lnTo>
                  <a:pt x="2" y="249"/>
                </a:lnTo>
                <a:lnTo>
                  <a:pt x="6" y="249"/>
                </a:lnTo>
                <a:lnTo>
                  <a:pt x="5" y="251"/>
                </a:lnTo>
                <a:lnTo>
                  <a:pt x="6" y="252"/>
                </a:lnTo>
                <a:lnTo>
                  <a:pt x="7" y="252"/>
                </a:lnTo>
                <a:lnTo>
                  <a:pt x="7" y="253"/>
                </a:lnTo>
                <a:lnTo>
                  <a:pt x="8" y="254"/>
                </a:lnTo>
                <a:lnTo>
                  <a:pt x="8" y="255"/>
                </a:lnTo>
                <a:lnTo>
                  <a:pt x="8" y="256"/>
                </a:lnTo>
                <a:lnTo>
                  <a:pt x="8" y="258"/>
                </a:lnTo>
                <a:lnTo>
                  <a:pt x="7" y="257"/>
                </a:lnTo>
                <a:lnTo>
                  <a:pt x="5" y="258"/>
                </a:lnTo>
                <a:lnTo>
                  <a:pt x="5" y="260"/>
                </a:lnTo>
                <a:lnTo>
                  <a:pt x="4" y="261"/>
                </a:lnTo>
                <a:lnTo>
                  <a:pt x="4" y="260"/>
                </a:lnTo>
                <a:lnTo>
                  <a:pt x="3" y="261"/>
                </a:lnTo>
                <a:lnTo>
                  <a:pt x="5" y="263"/>
                </a:lnTo>
                <a:lnTo>
                  <a:pt x="5" y="264"/>
                </a:lnTo>
                <a:lnTo>
                  <a:pt x="5" y="265"/>
                </a:lnTo>
                <a:lnTo>
                  <a:pt x="5" y="267"/>
                </a:lnTo>
                <a:lnTo>
                  <a:pt x="5" y="266"/>
                </a:lnTo>
                <a:lnTo>
                  <a:pt x="7" y="267"/>
                </a:lnTo>
                <a:lnTo>
                  <a:pt x="8" y="267"/>
                </a:lnTo>
                <a:lnTo>
                  <a:pt x="9" y="270"/>
                </a:lnTo>
                <a:lnTo>
                  <a:pt x="10" y="270"/>
                </a:lnTo>
                <a:lnTo>
                  <a:pt x="10" y="271"/>
                </a:lnTo>
                <a:lnTo>
                  <a:pt x="11" y="271"/>
                </a:lnTo>
                <a:lnTo>
                  <a:pt x="11" y="272"/>
                </a:lnTo>
                <a:lnTo>
                  <a:pt x="10" y="272"/>
                </a:lnTo>
                <a:lnTo>
                  <a:pt x="11" y="272"/>
                </a:lnTo>
                <a:lnTo>
                  <a:pt x="14" y="273"/>
                </a:lnTo>
                <a:lnTo>
                  <a:pt x="15" y="273"/>
                </a:lnTo>
                <a:lnTo>
                  <a:pt x="15" y="274"/>
                </a:lnTo>
                <a:lnTo>
                  <a:pt x="14" y="275"/>
                </a:lnTo>
                <a:lnTo>
                  <a:pt x="12" y="275"/>
                </a:lnTo>
                <a:lnTo>
                  <a:pt x="11" y="277"/>
                </a:lnTo>
                <a:lnTo>
                  <a:pt x="10" y="277"/>
                </a:lnTo>
                <a:lnTo>
                  <a:pt x="10" y="278"/>
                </a:lnTo>
                <a:lnTo>
                  <a:pt x="11" y="279"/>
                </a:lnTo>
                <a:lnTo>
                  <a:pt x="11" y="280"/>
                </a:lnTo>
                <a:lnTo>
                  <a:pt x="10" y="280"/>
                </a:lnTo>
                <a:lnTo>
                  <a:pt x="11" y="280"/>
                </a:lnTo>
                <a:lnTo>
                  <a:pt x="11" y="282"/>
                </a:lnTo>
                <a:lnTo>
                  <a:pt x="14" y="281"/>
                </a:lnTo>
                <a:lnTo>
                  <a:pt x="14" y="282"/>
                </a:lnTo>
                <a:lnTo>
                  <a:pt x="15" y="281"/>
                </a:lnTo>
                <a:lnTo>
                  <a:pt x="15" y="282"/>
                </a:lnTo>
                <a:lnTo>
                  <a:pt x="16" y="282"/>
                </a:lnTo>
                <a:lnTo>
                  <a:pt x="18" y="282"/>
                </a:lnTo>
                <a:lnTo>
                  <a:pt x="17" y="283"/>
                </a:lnTo>
                <a:lnTo>
                  <a:pt x="18" y="284"/>
                </a:lnTo>
                <a:lnTo>
                  <a:pt x="17" y="285"/>
                </a:lnTo>
                <a:lnTo>
                  <a:pt x="19" y="285"/>
                </a:lnTo>
                <a:lnTo>
                  <a:pt x="19" y="286"/>
                </a:lnTo>
                <a:lnTo>
                  <a:pt x="19" y="287"/>
                </a:lnTo>
                <a:lnTo>
                  <a:pt x="18" y="288"/>
                </a:lnTo>
                <a:lnTo>
                  <a:pt x="18" y="289"/>
                </a:lnTo>
                <a:lnTo>
                  <a:pt x="17" y="290"/>
                </a:lnTo>
                <a:lnTo>
                  <a:pt x="18" y="290"/>
                </a:lnTo>
                <a:lnTo>
                  <a:pt x="18" y="291"/>
                </a:lnTo>
                <a:lnTo>
                  <a:pt x="19" y="292"/>
                </a:lnTo>
                <a:lnTo>
                  <a:pt x="19" y="293"/>
                </a:lnTo>
                <a:lnTo>
                  <a:pt x="18" y="294"/>
                </a:lnTo>
                <a:lnTo>
                  <a:pt x="18" y="295"/>
                </a:lnTo>
                <a:lnTo>
                  <a:pt x="16" y="293"/>
                </a:lnTo>
                <a:lnTo>
                  <a:pt x="15" y="293"/>
                </a:lnTo>
                <a:lnTo>
                  <a:pt x="15" y="294"/>
                </a:lnTo>
                <a:lnTo>
                  <a:pt x="14" y="295"/>
                </a:lnTo>
                <a:lnTo>
                  <a:pt x="14" y="296"/>
                </a:lnTo>
                <a:lnTo>
                  <a:pt x="15" y="296"/>
                </a:lnTo>
                <a:lnTo>
                  <a:pt x="14" y="297"/>
                </a:lnTo>
                <a:lnTo>
                  <a:pt x="11" y="297"/>
                </a:lnTo>
                <a:lnTo>
                  <a:pt x="10" y="298"/>
                </a:lnTo>
                <a:lnTo>
                  <a:pt x="9" y="299"/>
                </a:lnTo>
                <a:lnTo>
                  <a:pt x="8" y="298"/>
                </a:lnTo>
                <a:lnTo>
                  <a:pt x="8" y="299"/>
                </a:lnTo>
                <a:lnTo>
                  <a:pt x="8" y="300"/>
                </a:lnTo>
                <a:lnTo>
                  <a:pt x="8" y="302"/>
                </a:lnTo>
                <a:lnTo>
                  <a:pt x="8" y="303"/>
                </a:lnTo>
                <a:lnTo>
                  <a:pt x="7" y="303"/>
                </a:lnTo>
                <a:lnTo>
                  <a:pt x="6" y="303"/>
                </a:lnTo>
                <a:lnTo>
                  <a:pt x="7" y="304"/>
                </a:lnTo>
                <a:lnTo>
                  <a:pt x="6" y="304"/>
                </a:lnTo>
                <a:lnTo>
                  <a:pt x="7" y="304"/>
                </a:lnTo>
                <a:lnTo>
                  <a:pt x="7" y="305"/>
                </a:lnTo>
                <a:lnTo>
                  <a:pt x="6" y="305"/>
                </a:lnTo>
                <a:lnTo>
                  <a:pt x="5" y="308"/>
                </a:lnTo>
                <a:lnTo>
                  <a:pt x="5" y="312"/>
                </a:lnTo>
                <a:lnTo>
                  <a:pt x="6" y="315"/>
                </a:lnTo>
                <a:lnTo>
                  <a:pt x="8" y="315"/>
                </a:lnTo>
                <a:lnTo>
                  <a:pt x="9" y="319"/>
                </a:lnTo>
                <a:lnTo>
                  <a:pt x="11" y="322"/>
                </a:lnTo>
                <a:lnTo>
                  <a:pt x="12" y="325"/>
                </a:lnTo>
                <a:lnTo>
                  <a:pt x="15" y="324"/>
                </a:lnTo>
                <a:lnTo>
                  <a:pt x="16" y="326"/>
                </a:lnTo>
                <a:lnTo>
                  <a:pt x="18" y="327"/>
                </a:lnTo>
                <a:lnTo>
                  <a:pt x="20" y="327"/>
                </a:lnTo>
                <a:lnTo>
                  <a:pt x="22" y="328"/>
                </a:lnTo>
                <a:lnTo>
                  <a:pt x="20" y="332"/>
                </a:lnTo>
                <a:lnTo>
                  <a:pt x="17" y="336"/>
                </a:lnTo>
                <a:lnTo>
                  <a:pt x="15" y="340"/>
                </a:lnTo>
                <a:lnTo>
                  <a:pt x="14" y="341"/>
                </a:lnTo>
                <a:lnTo>
                  <a:pt x="14" y="343"/>
                </a:lnTo>
                <a:lnTo>
                  <a:pt x="11" y="345"/>
                </a:lnTo>
                <a:lnTo>
                  <a:pt x="12" y="349"/>
                </a:lnTo>
                <a:lnTo>
                  <a:pt x="15" y="348"/>
                </a:lnTo>
                <a:lnTo>
                  <a:pt x="18" y="350"/>
                </a:lnTo>
                <a:lnTo>
                  <a:pt x="20" y="353"/>
                </a:lnTo>
                <a:lnTo>
                  <a:pt x="22" y="358"/>
                </a:lnTo>
                <a:lnTo>
                  <a:pt x="23" y="359"/>
                </a:lnTo>
                <a:lnTo>
                  <a:pt x="24" y="361"/>
                </a:lnTo>
                <a:lnTo>
                  <a:pt x="25" y="362"/>
                </a:lnTo>
                <a:lnTo>
                  <a:pt x="25" y="363"/>
                </a:lnTo>
                <a:lnTo>
                  <a:pt x="27" y="364"/>
                </a:lnTo>
                <a:lnTo>
                  <a:pt x="27" y="366"/>
                </a:lnTo>
                <a:lnTo>
                  <a:pt x="29" y="367"/>
                </a:lnTo>
                <a:lnTo>
                  <a:pt x="28" y="368"/>
                </a:lnTo>
                <a:lnTo>
                  <a:pt x="29" y="370"/>
                </a:lnTo>
                <a:lnTo>
                  <a:pt x="30" y="370"/>
                </a:lnTo>
                <a:lnTo>
                  <a:pt x="32" y="371"/>
                </a:lnTo>
                <a:lnTo>
                  <a:pt x="33" y="368"/>
                </a:lnTo>
                <a:lnTo>
                  <a:pt x="34" y="370"/>
                </a:lnTo>
                <a:lnTo>
                  <a:pt x="35" y="369"/>
                </a:lnTo>
                <a:lnTo>
                  <a:pt x="37" y="370"/>
                </a:lnTo>
                <a:lnTo>
                  <a:pt x="41" y="371"/>
                </a:lnTo>
                <a:lnTo>
                  <a:pt x="42" y="373"/>
                </a:lnTo>
                <a:lnTo>
                  <a:pt x="43" y="373"/>
                </a:lnTo>
                <a:lnTo>
                  <a:pt x="45" y="372"/>
                </a:lnTo>
                <a:lnTo>
                  <a:pt x="45" y="373"/>
                </a:lnTo>
                <a:lnTo>
                  <a:pt x="47" y="373"/>
                </a:lnTo>
                <a:lnTo>
                  <a:pt x="49" y="374"/>
                </a:lnTo>
                <a:lnTo>
                  <a:pt x="51" y="373"/>
                </a:lnTo>
                <a:lnTo>
                  <a:pt x="53" y="374"/>
                </a:lnTo>
                <a:lnTo>
                  <a:pt x="56" y="373"/>
                </a:lnTo>
                <a:lnTo>
                  <a:pt x="57" y="373"/>
                </a:lnTo>
                <a:lnTo>
                  <a:pt x="61" y="372"/>
                </a:lnTo>
                <a:lnTo>
                  <a:pt x="61" y="373"/>
                </a:lnTo>
                <a:lnTo>
                  <a:pt x="63" y="373"/>
                </a:lnTo>
                <a:lnTo>
                  <a:pt x="63" y="374"/>
                </a:lnTo>
                <a:lnTo>
                  <a:pt x="63" y="375"/>
                </a:lnTo>
                <a:lnTo>
                  <a:pt x="63" y="376"/>
                </a:lnTo>
                <a:lnTo>
                  <a:pt x="66" y="378"/>
                </a:lnTo>
                <a:lnTo>
                  <a:pt x="70" y="379"/>
                </a:lnTo>
                <a:lnTo>
                  <a:pt x="72" y="379"/>
                </a:lnTo>
                <a:lnTo>
                  <a:pt x="73" y="379"/>
                </a:lnTo>
                <a:lnTo>
                  <a:pt x="75" y="380"/>
                </a:lnTo>
                <a:lnTo>
                  <a:pt x="77" y="378"/>
                </a:lnTo>
                <a:lnTo>
                  <a:pt x="80" y="380"/>
                </a:lnTo>
                <a:lnTo>
                  <a:pt x="81" y="379"/>
                </a:lnTo>
                <a:lnTo>
                  <a:pt x="83" y="381"/>
                </a:lnTo>
                <a:lnTo>
                  <a:pt x="84" y="381"/>
                </a:lnTo>
                <a:lnTo>
                  <a:pt x="85" y="381"/>
                </a:lnTo>
                <a:lnTo>
                  <a:pt x="93" y="384"/>
                </a:lnTo>
                <a:lnTo>
                  <a:pt x="97" y="385"/>
                </a:lnTo>
                <a:lnTo>
                  <a:pt x="97" y="386"/>
                </a:lnTo>
                <a:lnTo>
                  <a:pt x="95" y="386"/>
                </a:lnTo>
                <a:lnTo>
                  <a:pt x="94" y="387"/>
                </a:lnTo>
                <a:lnTo>
                  <a:pt x="96" y="388"/>
                </a:lnTo>
                <a:lnTo>
                  <a:pt x="94" y="389"/>
                </a:lnTo>
                <a:lnTo>
                  <a:pt x="89" y="398"/>
                </a:lnTo>
                <a:lnTo>
                  <a:pt x="84" y="400"/>
                </a:lnTo>
                <a:lnTo>
                  <a:pt x="84" y="401"/>
                </a:lnTo>
                <a:lnTo>
                  <a:pt x="83" y="403"/>
                </a:lnTo>
                <a:lnTo>
                  <a:pt x="80" y="406"/>
                </a:lnTo>
                <a:lnTo>
                  <a:pt x="76" y="407"/>
                </a:lnTo>
                <a:lnTo>
                  <a:pt x="75" y="413"/>
                </a:lnTo>
                <a:lnTo>
                  <a:pt x="72" y="421"/>
                </a:lnTo>
                <a:lnTo>
                  <a:pt x="71" y="427"/>
                </a:lnTo>
                <a:lnTo>
                  <a:pt x="69" y="429"/>
                </a:lnTo>
                <a:lnTo>
                  <a:pt x="69" y="430"/>
                </a:lnTo>
                <a:lnTo>
                  <a:pt x="68" y="433"/>
                </a:lnTo>
                <a:lnTo>
                  <a:pt x="63" y="440"/>
                </a:lnTo>
                <a:lnTo>
                  <a:pt x="62" y="444"/>
                </a:lnTo>
                <a:lnTo>
                  <a:pt x="62" y="446"/>
                </a:lnTo>
                <a:lnTo>
                  <a:pt x="64" y="448"/>
                </a:lnTo>
                <a:lnTo>
                  <a:pt x="64" y="450"/>
                </a:lnTo>
                <a:lnTo>
                  <a:pt x="63" y="452"/>
                </a:lnTo>
                <a:lnTo>
                  <a:pt x="63" y="454"/>
                </a:lnTo>
                <a:lnTo>
                  <a:pt x="62" y="456"/>
                </a:lnTo>
                <a:lnTo>
                  <a:pt x="62" y="457"/>
                </a:lnTo>
                <a:lnTo>
                  <a:pt x="60" y="460"/>
                </a:lnTo>
                <a:lnTo>
                  <a:pt x="60" y="464"/>
                </a:lnTo>
                <a:lnTo>
                  <a:pt x="59" y="467"/>
                </a:lnTo>
                <a:lnTo>
                  <a:pt x="59" y="469"/>
                </a:lnTo>
                <a:lnTo>
                  <a:pt x="61" y="474"/>
                </a:lnTo>
                <a:lnTo>
                  <a:pt x="64" y="476"/>
                </a:lnTo>
                <a:lnTo>
                  <a:pt x="67" y="477"/>
                </a:lnTo>
                <a:lnTo>
                  <a:pt x="70" y="477"/>
                </a:lnTo>
                <a:lnTo>
                  <a:pt x="71" y="476"/>
                </a:lnTo>
                <a:lnTo>
                  <a:pt x="72" y="475"/>
                </a:lnTo>
                <a:lnTo>
                  <a:pt x="75" y="476"/>
                </a:lnTo>
                <a:lnTo>
                  <a:pt x="76" y="477"/>
                </a:lnTo>
                <a:lnTo>
                  <a:pt x="76" y="479"/>
                </a:lnTo>
                <a:lnTo>
                  <a:pt x="82" y="479"/>
                </a:lnTo>
                <a:lnTo>
                  <a:pt x="85" y="477"/>
                </a:lnTo>
                <a:lnTo>
                  <a:pt x="90" y="475"/>
                </a:lnTo>
                <a:lnTo>
                  <a:pt x="95" y="476"/>
                </a:lnTo>
                <a:lnTo>
                  <a:pt x="96" y="478"/>
                </a:lnTo>
                <a:lnTo>
                  <a:pt x="98" y="479"/>
                </a:lnTo>
                <a:lnTo>
                  <a:pt x="103" y="478"/>
                </a:lnTo>
                <a:lnTo>
                  <a:pt x="105" y="477"/>
                </a:lnTo>
                <a:lnTo>
                  <a:pt x="105" y="476"/>
                </a:lnTo>
                <a:lnTo>
                  <a:pt x="108" y="475"/>
                </a:lnTo>
                <a:lnTo>
                  <a:pt x="108" y="476"/>
                </a:lnTo>
                <a:lnTo>
                  <a:pt x="109" y="476"/>
                </a:lnTo>
                <a:lnTo>
                  <a:pt x="110" y="476"/>
                </a:lnTo>
                <a:lnTo>
                  <a:pt x="111" y="474"/>
                </a:lnTo>
                <a:lnTo>
                  <a:pt x="110" y="471"/>
                </a:lnTo>
                <a:lnTo>
                  <a:pt x="108" y="471"/>
                </a:lnTo>
                <a:lnTo>
                  <a:pt x="107" y="473"/>
                </a:lnTo>
                <a:lnTo>
                  <a:pt x="105" y="473"/>
                </a:lnTo>
                <a:lnTo>
                  <a:pt x="101" y="471"/>
                </a:lnTo>
                <a:lnTo>
                  <a:pt x="101" y="470"/>
                </a:lnTo>
                <a:lnTo>
                  <a:pt x="105" y="468"/>
                </a:lnTo>
                <a:lnTo>
                  <a:pt x="105" y="467"/>
                </a:lnTo>
                <a:lnTo>
                  <a:pt x="106" y="465"/>
                </a:lnTo>
                <a:lnTo>
                  <a:pt x="108" y="465"/>
                </a:lnTo>
                <a:lnTo>
                  <a:pt x="109" y="465"/>
                </a:lnTo>
                <a:lnTo>
                  <a:pt x="109" y="464"/>
                </a:lnTo>
                <a:lnTo>
                  <a:pt x="111" y="464"/>
                </a:lnTo>
                <a:lnTo>
                  <a:pt x="112" y="465"/>
                </a:lnTo>
                <a:lnTo>
                  <a:pt x="114" y="464"/>
                </a:lnTo>
                <a:lnTo>
                  <a:pt x="118" y="467"/>
                </a:lnTo>
                <a:lnTo>
                  <a:pt x="115" y="468"/>
                </a:lnTo>
                <a:lnTo>
                  <a:pt x="116" y="471"/>
                </a:lnTo>
                <a:lnTo>
                  <a:pt x="119" y="471"/>
                </a:lnTo>
                <a:lnTo>
                  <a:pt x="121" y="470"/>
                </a:lnTo>
                <a:lnTo>
                  <a:pt x="122" y="473"/>
                </a:lnTo>
                <a:lnTo>
                  <a:pt x="123" y="474"/>
                </a:lnTo>
                <a:lnTo>
                  <a:pt x="124" y="473"/>
                </a:lnTo>
                <a:lnTo>
                  <a:pt x="125" y="471"/>
                </a:lnTo>
                <a:lnTo>
                  <a:pt x="128" y="469"/>
                </a:lnTo>
                <a:lnTo>
                  <a:pt x="135" y="471"/>
                </a:lnTo>
                <a:lnTo>
                  <a:pt x="137" y="472"/>
                </a:lnTo>
                <a:lnTo>
                  <a:pt x="136" y="471"/>
                </a:lnTo>
                <a:lnTo>
                  <a:pt x="138" y="471"/>
                </a:lnTo>
                <a:lnTo>
                  <a:pt x="138" y="470"/>
                </a:lnTo>
                <a:lnTo>
                  <a:pt x="137" y="468"/>
                </a:lnTo>
                <a:lnTo>
                  <a:pt x="132" y="466"/>
                </a:lnTo>
                <a:lnTo>
                  <a:pt x="132" y="464"/>
                </a:lnTo>
                <a:lnTo>
                  <a:pt x="138" y="466"/>
                </a:lnTo>
                <a:lnTo>
                  <a:pt x="139" y="468"/>
                </a:lnTo>
                <a:lnTo>
                  <a:pt x="141" y="471"/>
                </a:lnTo>
                <a:lnTo>
                  <a:pt x="145" y="472"/>
                </a:lnTo>
                <a:lnTo>
                  <a:pt x="149" y="472"/>
                </a:lnTo>
                <a:lnTo>
                  <a:pt x="151" y="474"/>
                </a:lnTo>
                <a:lnTo>
                  <a:pt x="152" y="474"/>
                </a:lnTo>
                <a:lnTo>
                  <a:pt x="154" y="476"/>
                </a:lnTo>
                <a:lnTo>
                  <a:pt x="155" y="478"/>
                </a:lnTo>
                <a:lnTo>
                  <a:pt x="157" y="478"/>
                </a:lnTo>
                <a:lnTo>
                  <a:pt x="159" y="479"/>
                </a:lnTo>
                <a:lnTo>
                  <a:pt x="163" y="481"/>
                </a:lnTo>
                <a:lnTo>
                  <a:pt x="164" y="479"/>
                </a:lnTo>
                <a:lnTo>
                  <a:pt x="166" y="478"/>
                </a:lnTo>
                <a:lnTo>
                  <a:pt x="167" y="479"/>
                </a:lnTo>
                <a:lnTo>
                  <a:pt x="167" y="481"/>
                </a:lnTo>
                <a:lnTo>
                  <a:pt x="170" y="481"/>
                </a:lnTo>
                <a:lnTo>
                  <a:pt x="176" y="481"/>
                </a:lnTo>
                <a:lnTo>
                  <a:pt x="176" y="486"/>
                </a:lnTo>
                <a:lnTo>
                  <a:pt x="178" y="486"/>
                </a:lnTo>
                <a:lnTo>
                  <a:pt x="181" y="489"/>
                </a:lnTo>
                <a:lnTo>
                  <a:pt x="179" y="490"/>
                </a:lnTo>
                <a:lnTo>
                  <a:pt x="180" y="493"/>
                </a:lnTo>
                <a:lnTo>
                  <a:pt x="185" y="492"/>
                </a:lnTo>
                <a:lnTo>
                  <a:pt x="188" y="492"/>
                </a:lnTo>
                <a:lnTo>
                  <a:pt x="186" y="497"/>
                </a:lnTo>
                <a:lnTo>
                  <a:pt x="184" y="499"/>
                </a:lnTo>
                <a:lnTo>
                  <a:pt x="187" y="499"/>
                </a:lnTo>
                <a:lnTo>
                  <a:pt x="192" y="497"/>
                </a:lnTo>
                <a:lnTo>
                  <a:pt x="200" y="489"/>
                </a:lnTo>
                <a:lnTo>
                  <a:pt x="197" y="484"/>
                </a:lnTo>
                <a:lnTo>
                  <a:pt x="198" y="480"/>
                </a:lnTo>
                <a:lnTo>
                  <a:pt x="200" y="479"/>
                </a:lnTo>
                <a:lnTo>
                  <a:pt x="200" y="482"/>
                </a:lnTo>
                <a:lnTo>
                  <a:pt x="203" y="484"/>
                </a:lnTo>
                <a:lnTo>
                  <a:pt x="205" y="481"/>
                </a:lnTo>
                <a:lnTo>
                  <a:pt x="208" y="482"/>
                </a:lnTo>
                <a:lnTo>
                  <a:pt x="213" y="484"/>
                </a:lnTo>
                <a:lnTo>
                  <a:pt x="213" y="485"/>
                </a:lnTo>
                <a:lnTo>
                  <a:pt x="217" y="483"/>
                </a:lnTo>
                <a:lnTo>
                  <a:pt x="219" y="484"/>
                </a:lnTo>
                <a:lnTo>
                  <a:pt x="218" y="485"/>
                </a:lnTo>
                <a:lnTo>
                  <a:pt x="218" y="487"/>
                </a:lnTo>
                <a:lnTo>
                  <a:pt x="220" y="487"/>
                </a:lnTo>
                <a:lnTo>
                  <a:pt x="223" y="489"/>
                </a:lnTo>
                <a:lnTo>
                  <a:pt x="223" y="491"/>
                </a:lnTo>
                <a:lnTo>
                  <a:pt x="227" y="491"/>
                </a:lnTo>
                <a:lnTo>
                  <a:pt x="230" y="489"/>
                </a:lnTo>
                <a:lnTo>
                  <a:pt x="233" y="488"/>
                </a:lnTo>
                <a:lnTo>
                  <a:pt x="233" y="489"/>
                </a:lnTo>
                <a:lnTo>
                  <a:pt x="233" y="491"/>
                </a:lnTo>
                <a:lnTo>
                  <a:pt x="236" y="491"/>
                </a:lnTo>
                <a:lnTo>
                  <a:pt x="238" y="487"/>
                </a:lnTo>
                <a:lnTo>
                  <a:pt x="242" y="488"/>
                </a:lnTo>
                <a:lnTo>
                  <a:pt x="241" y="486"/>
                </a:lnTo>
                <a:lnTo>
                  <a:pt x="242" y="484"/>
                </a:lnTo>
                <a:lnTo>
                  <a:pt x="244" y="484"/>
                </a:lnTo>
                <a:lnTo>
                  <a:pt x="251" y="483"/>
                </a:lnTo>
                <a:lnTo>
                  <a:pt x="251" y="481"/>
                </a:lnTo>
                <a:lnTo>
                  <a:pt x="253" y="479"/>
                </a:lnTo>
                <a:lnTo>
                  <a:pt x="254" y="479"/>
                </a:lnTo>
                <a:lnTo>
                  <a:pt x="259" y="479"/>
                </a:lnTo>
                <a:lnTo>
                  <a:pt x="264" y="479"/>
                </a:lnTo>
                <a:lnTo>
                  <a:pt x="265" y="477"/>
                </a:lnTo>
                <a:lnTo>
                  <a:pt x="270" y="477"/>
                </a:lnTo>
                <a:lnTo>
                  <a:pt x="273" y="477"/>
                </a:lnTo>
                <a:lnTo>
                  <a:pt x="280" y="478"/>
                </a:lnTo>
                <a:lnTo>
                  <a:pt x="280" y="476"/>
                </a:lnTo>
                <a:lnTo>
                  <a:pt x="279" y="471"/>
                </a:lnTo>
                <a:lnTo>
                  <a:pt x="282" y="469"/>
                </a:lnTo>
                <a:lnTo>
                  <a:pt x="282" y="472"/>
                </a:lnTo>
                <a:lnTo>
                  <a:pt x="282" y="473"/>
                </a:lnTo>
                <a:lnTo>
                  <a:pt x="286" y="472"/>
                </a:lnTo>
                <a:lnTo>
                  <a:pt x="289" y="473"/>
                </a:lnTo>
                <a:lnTo>
                  <a:pt x="292" y="472"/>
                </a:lnTo>
                <a:lnTo>
                  <a:pt x="292" y="474"/>
                </a:lnTo>
                <a:lnTo>
                  <a:pt x="295" y="477"/>
                </a:lnTo>
                <a:lnTo>
                  <a:pt x="296" y="476"/>
                </a:lnTo>
                <a:lnTo>
                  <a:pt x="298" y="477"/>
                </a:lnTo>
                <a:lnTo>
                  <a:pt x="299" y="475"/>
                </a:lnTo>
                <a:lnTo>
                  <a:pt x="303" y="475"/>
                </a:lnTo>
                <a:lnTo>
                  <a:pt x="306" y="475"/>
                </a:lnTo>
                <a:lnTo>
                  <a:pt x="306" y="476"/>
                </a:lnTo>
                <a:lnTo>
                  <a:pt x="309" y="479"/>
                </a:lnTo>
                <a:lnTo>
                  <a:pt x="307" y="481"/>
                </a:lnTo>
                <a:lnTo>
                  <a:pt x="308" y="484"/>
                </a:lnTo>
                <a:lnTo>
                  <a:pt x="310" y="484"/>
                </a:lnTo>
                <a:lnTo>
                  <a:pt x="317" y="487"/>
                </a:lnTo>
                <a:lnTo>
                  <a:pt x="319" y="487"/>
                </a:lnTo>
                <a:lnTo>
                  <a:pt x="321" y="486"/>
                </a:lnTo>
                <a:lnTo>
                  <a:pt x="320" y="480"/>
                </a:lnTo>
                <a:lnTo>
                  <a:pt x="323" y="476"/>
                </a:lnTo>
                <a:lnTo>
                  <a:pt x="321" y="472"/>
                </a:lnTo>
                <a:lnTo>
                  <a:pt x="318" y="471"/>
                </a:lnTo>
                <a:lnTo>
                  <a:pt x="316" y="471"/>
                </a:lnTo>
                <a:lnTo>
                  <a:pt x="312" y="472"/>
                </a:lnTo>
                <a:lnTo>
                  <a:pt x="312" y="471"/>
                </a:lnTo>
                <a:lnTo>
                  <a:pt x="315" y="469"/>
                </a:lnTo>
                <a:lnTo>
                  <a:pt x="314" y="468"/>
                </a:lnTo>
                <a:lnTo>
                  <a:pt x="317" y="462"/>
                </a:lnTo>
                <a:lnTo>
                  <a:pt x="314" y="455"/>
                </a:lnTo>
                <a:lnTo>
                  <a:pt x="311" y="455"/>
                </a:lnTo>
                <a:lnTo>
                  <a:pt x="311" y="451"/>
                </a:lnTo>
                <a:lnTo>
                  <a:pt x="308" y="449"/>
                </a:lnTo>
                <a:lnTo>
                  <a:pt x="306" y="447"/>
                </a:lnTo>
                <a:lnTo>
                  <a:pt x="306" y="445"/>
                </a:lnTo>
                <a:lnTo>
                  <a:pt x="307" y="444"/>
                </a:lnTo>
                <a:lnTo>
                  <a:pt x="308" y="444"/>
                </a:lnTo>
                <a:lnTo>
                  <a:pt x="310" y="442"/>
                </a:lnTo>
                <a:lnTo>
                  <a:pt x="311" y="439"/>
                </a:lnTo>
                <a:lnTo>
                  <a:pt x="315" y="439"/>
                </a:lnTo>
                <a:lnTo>
                  <a:pt x="317" y="438"/>
                </a:lnTo>
                <a:lnTo>
                  <a:pt x="319" y="435"/>
                </a:lnTo>
                <a:lnTo>
                  <a:pt x="327" y="433"/>
                </a:lnTo>
                <a:lnTo>
                  <a:pt x="329" y="434"/>
                </a:lnTo>
                <a:lnTo>
                  <a:pt x="332" y="432"/>
                </a:lnTo>
                <a:lnTo>
                  <a:pt x="336" y="428"/>
                </a:lnTo>
                <a:lnTo>
                  <a:pt x="337" y="424"/>
                </a:lnTo>
                <a:lnTo>
                  <a:pt x="338" y="419"/>
                </a:lnTo>
                <a:lnTo>
                  <a:pt x="337" y="416"/>
                </a:lnTo>
                <a:lnTo>
                  <a:pt x="337" y="414"/>
                </a:lnTo>
                <a:lnTo>
                  <a:pt x="340" y="414"/>
                </a:lnTo>
                <a:lnTo>
                  <a:pt x="342" y="413"/>
                </a:lnTo>
                <a:lnTo>
                  <a:pt x="344" y="415"/>
                </a:lnTo>
                <a:lnTo>
                  <a:pt x="346" y="414"/>
                </a:lnTo>
                <a:lnTo>
                  <a:pt x="350" y="418"/>
                </a:lnTo>
                <a:lnTo>
                  <a:pt x="354" y="413"/>
                </a:lnTo>
                <a:lnTo>
                  <a:pt x="354" y="414"/>
                </a:lnTo>
                <a:lnTo>
                  <a:pt x="356" y="413"/>
                </a:lnTo>
                <a:lnTo>
                  <a:pt x="357" y="406"/>
                </a:lnTo>
                <a:lnTo>
                  <a:pt x="354" y="405"/>
                </a:lnTo>
                <a:lnTo>
                  <a:pt x="357" y="401"/>
                </a:lnTo>
                <a:lnTo>
                  <a:pt x="354" y="400"/>
                </a:lnTo>
                <a:lnTo>
                  <a:pt x="354" y="398"/>
                </a:lnTo>
                <a:lnTo>
                  <a:pt x="353" y="397"/>
                </a:lnTo>
                <a:lnTo>
                  <a:pt x="350" y="394"/>
                </a:lnTo>
                <a:lnTo>
                  <a:pt x="348" y="394"/>
                </a:lnTo>
                <a:lnTo>
                  <a:pt x="345" y="391"/>
                </a:lnTo>
                <a:lnTo>
                  <a:pt x="342" y="388"/>
                </a:lnTo>
                <a:lnTo>
                  <a:pt x="340" y="390"/>
                </a:lnTo>
                <a:lnTo>
                  <a:pt x="336" y="388"/>
                </a:lnTo>
                <a:lnTo>
                  <a:pt x="336" y="386"/>
                </a:lnTo>
                <a:lnTo>
                  <a:pt x="335" y="383"/>
                </a:lnTo>
                <a:lnTo>
                  <a:pt x="332" y="380"/>
                </a:lnTo>
                <a:lnTo>
                  <a:pt x="330" y="378"/>
                </a:lnTo>
                <a:lnTo>
                  <a:pt x="327" y="379"/>
                </a:lnTo>
                <a:lnTo>
                  <a:pt x="325" y="378"/>
                </a:lnTo>
                <a:lnTo>
                  <a:pt x="325" y="376"/>
                </a:lnTo>
                <a:lnTo>
                  <a:pt x="322" y="374"/>
                </a:lnTo>
                <a:lnTo>
                  <a:pt x="323" y="373"/>
                </a:lnTo>
                <a:lnTo>
                  <a:pt x="319" y="370"/>
                </a:lnTo>
                <a:lnTo>
                  <a:pt x="318" y="368"/>
                </a:lnTo>
                <a:lnTo>
                  <a:pt x="315" y="365"/>
                </a:lnTo>
                <a:lnTo>
                  <a:pt x="311" y="364"/>
                </a:lnTo>
                <a:lnTo>
                  <a:pt x="311" y="366"/>
                </a:lnTo>
                <a:lnTo>
                  <a:pt x="307" y="364"/>
                </a:lnTo>
                <a:lnTo>
                  <a:pt x="306" y="362"/>
                </a:lnTo>
                <a:lnTo>
                  <a:pt x="302" y="359"/>
                </a:lnTo>
                <a:lnTo>
                  <a:pt x="301" y="355"/>
                </a:lnTo>
                <a:lnTo>
                  <a:pt x="301" y="353"/>
                </a:lnTo>
                <a:lnTo>
                  <a:pt x="298" y="353"/>
                </a:lnTo>
                <a:lnTo>
                  <a:pt x="298" y="351"/>
                </a:lnTo>
                <a:lnTo>
                  <a:pt x="297" y="346"/>
                </a:lnTo>
                <a:lnTo>
                  <a:pt x="295" y="346"/>
                </a:lnTo>
                <a:lnTo>
                  <a:pt x="295" y="342"/>
                </a:lnTo>
                <a:lnTo>
                  <a:pt x="292" y="340"/>
                </a:lnTo>
                <a:lnTo>
                  <a:pt x="289" y="337"/>
                </a:lnTo>
                <a:lnTo>
                  <a:pt x="292" y="335"/>
                </a:lnTo>
                <a:lnTo>
                  <a:pt x="292" y="332"/>
                </a:lnTo>
                <a:lnTo>
                  <a:pt x="294" y="331"/>
                </a:lnTo>
                <a:lnTo>
                  <a:pt x="295" y="328"/>
                </a:lnTo>
                <a:lnTo>
                  <a:pt x="295" y="327"/>
                </a:lnTo>
                <a:lnTo>
                  <a:pt x="292" y="326"/>
                </a:lnTo>
                <a:lnTo>
                  <a:pt x="292" y="325"/>
                </a:lnTo>
                <a:lnTo>
                  <a:pt x="293" y="324"/>
                </a:lnTo>
                <a:lnTo>
                  <a:pt x="293" y="323"/>
                </a:lnTo>
                <a:lnTo>
                  <a:pt x="289" y="321"/>
                </a:lnTo>
                <a:lnTo>
                  <a:pt x="285" y="319"/>
                </a:lnTo>
                <a:lnTo>
                  <a:pt x="283" y="317"/>
                </a:lnTo>
                <a:lnTo>
                  <a:pt x="282" y="315"/>
                </a:lnTo>
                <a:lnTo>
                  <a:pt x="280" y="315"/>
                </a:lnTo>
                <a:lnTo>
                  <a:pt x="280" y="312"/>
                </a:lnTo>
                <a:lnTo>
                  <a:pt x="281" y="311"/>
                </a:lnTo>
                <a:lnTo>
                  <a:pt x="279" y="308"/>
                </a:lnTo>
                <a:lnTo>
                  <a:pt x="279" y="306"/>
                </a:lnTo>
                <a:lnTo>
                  <a:pt x="276" y="306"/>
                </a:lnTo>
                <a:lnTo>
                  <a:pt x="275" y="305"/>
                </a:lnTo>
                <a:lnTo>
                  <a:pt x="278" y="303"/>
                </a:lnTo>
                <a:lnTo>
                  <a:pt x="276" y="301"/>
                </a:lnTo>
                <a:lnTo>
                  <a:pt x="278" y="302"/>
                </a:lnTo>
                <a:lnTo>
                  <a:pt x="279" y="301"/>
                </a:lnTo>
                <a:lnTo>
                  <a:pt x="279" y="300"/>
                </a:lnTo>
                <a:lnTo>
                  <a:pt x="280" y="302"/>
                </a:lnTo>
                <a:lnTo>
                  <a:pt x="280" y="304"/>
                </a:lnTo>
                <a:lnTo>
                  <a:pt x="282" y="304"/>
                </a:lnTo>
                <a:lnTo>
                  <a:pt x="282" y="305"/>
                </a:lnTo>
                <a:lnTo>
                  <a:pt x="282" y="306"/>
                </a:lnTo>
                <a:lnTo>
                  <a:pt x="282" y="308"/>
                </a:lnTo>
                <a:lnTo>
                  <a:pt x="283" y="309"/>
                </a:lnTo>
                <a:lnTo>
                  <a:pt x="284" y="310"/>
                </a:lnTo>
                <a:lnTo>
                  <a:pt x="285" y="310"/>
                </a:lnTo>
                <a:lnTo>
                  <a:pt x="285" y="309"/>
                </a:lnTo>
                <a:lnTo>
                  <a:pt x="285" y="307"/>
                </a:lnTo>
                <a:lnTo>
                  <a:pt x="285" y="306"/>
                </a:lnTo>
                <a:lnTo>
                  <a:pt x="286" y="305"/>
                </a:lnTo>
                <a:lnTo>
                  <a:pt x="288" y="304"/>
                </a:lnTo>
                <a:lnTo>
                  <a:pt x="289" y="303"/>
                </a:lnTo>
                <a:lnTo>
                  <a:pt x="289" y="300"/>
                </a:lnTo>
                <a:lnTo>
                  <a:pt x="290" y="301"/>
                </a:lnTo>
                <a:lnTo>
                  <a:pt x="291" y="300"/>
                </a:lnTo>
                <a:lnTo>
                  <a:pt x="292" y="299"/>
                </a:lnTo>
                <a:lnTo>
                  <a:pt x="293" y="299"/>
                </a:lnTo>
                <a:lnTo>
                  <a:pt x="293" y="298"/>
                </a:lnTo>
                <a:lnTo>
                  <a:pt x="294" y="296"/>
                </a:lnTo>
                <a:lnTo>
                  <a:pt x="295" y="295"/>
                </a:lnTo>
                <a:lnTo>
                  <a:pt x="297" y="295"/>
                </a:lnTo>
                <a:lnTo>
                  <a:pt x="298" y="295"/>
                </a:lnTo>
                <a:lnTo>
                  <a:pt x="299" y="295"/>
                </a:lnTo>
                <a:lnTo>
                  <a:pt x="301" y="295"/>
                </a:lnTo>
                <a:lnTo>
                  <a:pt x="303" y="295"/>
                </a:lnTo>
                <a:lnTo>
                  <a:pt x="304" y="293"/>
                </a:lnTo>
                <a:lnTo>
                  <a:pt x="306" y="292"/>
                </a:lnTo>
                <a:lnTo>
                  <a:pt x="307" y="293"/>
                </a:lnTo>
                <a:lnTo>
                  <a:pt x="308" y="291"/>
                </a:lnTo>
                <a:lnTo>
                  <a:pt x="309" y="293"/>
                </a:lnTo>
                <a:lnTo>
                  <a:pt x="311" y="294"/>
                </a:lnTo>
                <a:lnTo>
                  <a:pt x="314" y="295"/>
                </a:lnTo>
                <a:lnTo>
                  <a:pt x="316" y="293"/>
                </a:lnTo>
                <a:lnTo>
                  <a:pt x="318" y="289"/>
                </a:lnTo>
                <a:lnTo>
                  <a:pt x="317" y="288"/>
                </a:lnTo>
                <a:lnTo>
                  <a:pt x="319" y="289"/>
                </a:lnTo>
                <a:lnTo>
                  <a:pt x="319" y="287"/>
                </a:lnTo>
                <a:lnTo>
                  <a:pt x="320" y="288"/>
                </a:lnTo>
                <a:lnTo>
                  <a:pt x="322" y="288"/>
                </a:lnTo>
                <a:lnTo>
                  <a:pt x="327" y="286"/>
                </a:lnTo>
                <a:lnTo>
                  <a:pt x="328" y="282"/>
                </a:lnTo>
                <a:lnTo>
                  <a:pt x="331" y="283"/>
                </a:lnTo>
                <a:lnTo>
                  <a:pt x="331" y="282"/>
                </a:lnTo>
                <a:lnTo>
                  <a:pt x="332" y="280"/>
                </a:lnTo>
                <a:lnTo>
                  <a:pt x="336" y="282"/>
                </a:lnTo>
                <a:lnTo>
                  <a:pt x="337" y="282"/>
                </a:lnTo>
                <a:lnTo>
                  <a:pt x="337" y="281"/>
                </a:lnTo>
                <a:lnTo>
                  <a:pt x="340" y="282"/>
                </a:lnTo>
                <a:lnTo>
                  <a:pt x="338" y="280"/>
                </a:lnTo>
                <a:lnTo>
                  <a:pt x="340" y="279"/>
                </a:lnTo>
                <a:lnTo>
                  <a:pt x="340" y="275"/>
                </a:lnTo>
                <a:lnTo>
                  <a:pt x="341" y="275"/>
                </a:lnTo>
                <a:lnTo>
                  <a:pt x="345" y="273"/>
                </a:lnTo>
                <a:lnTo>
                  <a:pt x="346" y="274"/>
                </a:lnTo>
                <a:lnTo>
                  <a:pt x="347" y="274"/>
                </a:lnTo>
                <a:lnTo>
                  <a:pt x="348" y="273"/>
                </a:lnTo>
                <a:lnTo>
                  <a:pt x="353" y="273"/>
                </a:lnTo>
                <a:lnTo>
                  <a:pt x="354" y="273"/>
                </a:lnTo>
                <a:lnTo>
                  <a:pt x="356" y="272"/>
                </a:lnTo>
                <a:lnTo>
                  <a:pt x="358" y="270"/>
                </a:lnTo>
                <a:lnTo>
                  <a:pt x="358" y="269"/>
                </a:lnTo>
                <a:lnTo>
                  <a:pt x="360" y="267"/>
                </a:lnTo>
                <a:lnTo>
                  <a:pt x="361" y="267"/>
                </a:lnTo>
                <a:lnTo>
                  <a:pt x="362" y="266"/>
                </a:lnTo>
                <a:lnTo>
                  <a:pt x="363" y="267"/>
                </a:lnTo>
                <a:lnTo>
                  <a:pt x="369" y="265"/>
                </a:lnTo>
                <a:lnTo>
                  <a:pt x="371" y="263"/>
                </a:lnTo>
                <a:lnTo>
                  <a:pt x="373" y="262"/>
                </a:lnTo>
                <a:lnTo>
                  <a:pt x="375" y="262"/>
                </a:lnTo>
                <a:lnTo>
                  <a:pt x="377" y="260"/>
                </a:lnTo>
                <a:lnTo>
                  <a:pt x="377" y="259"/>
                </a:lnTo>
                <a:lnTo>
                  <a:pt x="375" y="257"/>
                </a:lnTo>
                <a:lnTo>
                  <a:pt x="373" y="257"/>
                </a:lnTo>
                <a:lnTo>
                  <a:pt x="373" y="256"/>
                </a:lnTo>
                <a:lnTo>
                  <a:pt x="371" y="256"/>
                </a:lnTo>
                <a:lnTo>
                  <a:pt x="371" y="255"/>
                </a:lnTo>
                <a:lnTo>
                  <a:pt x="371" y="253"/>
                </a:lnTo>
                <a:lnTo>
                  <a:pt x="373" y="251"/>
                </a:lnTo>
                <a:lnTo>
                  <a:pt x="374" y="252"/>
                </a:lnTo>
                <a:lnTo>
                  <a:pt x="377" y="254"/>
                </a:lnTo>
                <a:lnTo>
                  <a:pt x="383" y="253"/>
                </a:lnTo>
                <a:lnTo>
                  <a:pt x="384" y="255"/>
                </a:lnTo>
                <a:lnTo>
                  <a:pt x="386" y="255"/>
                </a:lnTo>
                <a:lnTo>
                  <a:pt x="386" y="257"/>
                </a:lnTo>
                <a:lnTo>
                  <a:pt x="385" y="260"/>
                </a:lnTo>
                <a:lnTo>
                  <a:pt x="388" y="259"/>
                </a:lnTo>
                <a:lnTo>
                  <a:pt x="387" y="262"/>
                </a:lnTo>
                <a:lnTo>
                  <a:pt x="388" y="264"/>
                </a:lnTo>
                <a:lnTo>
                  <a:pt x="392" y="270"/>
                </a:lnTo>
                <a:lnTo>
                  <a:pt x="394" y="269"/>
                </a:lnTo>
                <a:lnTo>
                  <a:pt x="395" y="267"/>
                </a:lnTo>
                <a:lnTo>
                  <a:pt x="395" y="266"/>
                </a:lnTo>
                <a:lnTo>
                  <a:pt x="396" y="265"/>
                </a:lnTo>
                <a:lnTo>
                  <a:pt x="396" y="264"/>
                </a:lnTo>
                <a:lnTo>
                  <a:pt x="397" y="264"/>
                </a:lnTo>
                <a:lnTo>
                  <a:pt x="396" y="264"/>
                </a:lnTo>
                <a:lnTo>
                  <a:pt x="398" y="261"/>
                </a:lnTo>
                <a:lnTo>
                  <a:pt x="401" y="256"/>
                </a:lnTo>
                <a:lnTo>
                  <a:pt x="401" y="255"/>
                </a:lnTo>
                <a:lnTo>
                  <a:pt x="401" y="252"/>
                </a:lnTo>
                <a:lnTo>
                  <a:pt x="402" y="248"/>
                </a:lnTo>
                <a:lnTo>
                  <a:pt x="402" y="245"/>
                </a:lnTo>
                <a:lnTo>
                  <a:pt x="403" y="244"/>
                </a:lnTo>
                <a:lnTo>
                  <a:pt x="405" y="238"/>
                </a:lnTo>
                <a:lnTo>
                  <a:pt x="405" y="236"/>
                </a:lnTo>
                <a:lnTo>
                  <a:pt x="405" y="235"/>
                </a:lnTo>
                <a:lnTo>
                  <a:pt x="401" y="232"/>
                </a:lnTo>
                <a:lnTo>
                  <a:pt x="401" y="231"/>
                </a:lnTo>
                <a:lnTo>
                  <a:pt x="401" y="230"/>
                </a:lnTo>
                <a:lnTo>
                  <a:pt x="401" y="229"/>
                </a:lnTo>
                <a:lnTo>
                  <a:pt x="401" y="224"/>
                </a:lnTo>
                <a:lnTo>
                  <a:pt x="396" y="222"/>
                </a:lnTo>
                <a:lnTo>
                  <a:pt x="392" y="220"/>
                </a:lnTo>
                <a:lnTo>
                  <a:pt x="390" y="219"/>
                </a:lnTo>
                <a:lnTo>
                  <a:pt x="389" y="219"/>
                </a:lnTo>
                <a:lnTo>
                  <a:pt x="390" y="217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03" name="Freeform 259"/>
          <p:cNvSpPr>
            <a:spLocks/>
          </p:cNvSpPr>
          <p:nvPr/>
        </p:nvSpPr>
        <p:spPr bwMode="auto">
          <a:xfrm>
            <a:off x="4053550" y="3930650"/>
            <a:ext cx="643202" cy="449263"/>
          </a:xfrm>
          <a:custGeom>
            <a:avLst/>
            <a:gdLst>
              <a:gd name="T0" fmla="*/ 2147483647 w 406"/>
              <a:gd name="T1" fmla="*/ 2147483647 h 283"/>
              <a:gd name="T2" fmla="*/ 2147483647 w 406"/>
              <a:gd name="T3" fmla="*/ 2147483647 h 283"/>
              <a:gd name="T4" fmla="*/ 2147483647 w 406"/>
              <a:gd name="T5" fmla="*/ 2147483647 h 283"/>
              <a:gd name="T6" fmla="*/ 2147483647 w 406"/>
              <a:gd name="T7" fmla="*/ 2147483647 h 283"/>
              <a:gd name="T8" fmla="*/ 2147483647 w 406"/>
              <a:gd name="T9" fmla="*/ 2147483647 h 283"/>
              <a:gd name="T10" fmla="*/ 2147483647 w 406"/>
              <a:gd name="T11" fmla="*/ 2147483647 h 283"/>
              <a:gd name="T12" fmla="*/ 2147483647 w 406"/>
              <a:gd name="T13" fmla="*/ 2147483647 h 283"/>
              <a:gd name="T14" fmla="*/ 2147483647 w 406"/>
              <a:gd name="T15" fmla="*/ 2147483647 h 283"/>
              <a:gd name="T16" fmla="*/ 2147483647 w 406"/>
              <a:gd name="T17" fmla="*/ 2147483647 h 283"/>
              <a:gd name="T18" fmla="*/ 2147483647 w 406"/>
              <a:gd name="T19" fmla="*/ 2147483647 h 283"/>
              <a:gd name="T20" fmla="*/ 2147483647 w 406"/>
              <a:gd name="T21" fmla="*/ 2147483647 h 283"/>
              <a:gd name="T22" fmla="*/ 2147483647 w 406"/>
              <a:gd name="T23" fmla="*/ 2147483647 h 283"/>
              <a:gd name="T24" fmla="*/ 2147483647 w 406"/>
              <a:gd name="T25" fmla="*/ 2147483647 h 283"/>
              <a:gd name="T26" fmla="*/ 2147483647 w 406"/>
              <a:gd name="T27" fmla="*/ 2147483647 h 283"/>
              <a:gd name="T28" fmla="*/ 2147483647 w 406"/>
              <a:gd name="T29" fmla="*/ 2147483647 h 283"/>
              <a:gd name="T30" fmla="*/ 2147483647 w 406"/>
              <a:gd name="T31" fmla="*/ 2147483647 h 283"/>
              <a:gd name="T32" fmla="*/ 2147483647 w 406"/>
              <a:gd name="T33" fmla="*/ 2147483647 h 283"/>
              <a:gd name="T34" fmla="*/ 2147483647 w 406"/>
              <a:gd name="T35" fmla="*/ 2147483647 h 283"/>
              <a:gd name="T36" fmla="*/ 2147483647 w 406"/>
              <a:gd name="T37" fmla="*/ 2147483647 h 283"/>
              <a:gd name="T38" fmla="*/ 2147483647 w 406"/>
              <a:gd name="T39" fmla="*/ 2147483647 h 283"/>
              <a:gd name="T40" fmla="*/ 2147483647 w 406"/>
              <a:gd name="T41" fmla="*/ 2147483647 h 283"/>
              <a:gd name="T42" fmla="*/ 2147483647 w 406"/>
              <a:gd name="T43" fmla="*/ 2147483647 h 283"/>
              <a:gd name="T44" fmla="*/ 2147483647 w 406"/>
              <a:gd name="T45" fmla="*/ 2147483647 h 283"/>
              <a:gd name="T46" fmla="*/ 2147483647 w 406"/>
              <a:gd name="T47" fmla="*/ 2147483647 h 283"/>
              <a:gd name="T48" fmla="*/ 2147483647 w 406"/>
              <a:gd name="T49" fmla="*/ 2147483647 h 283"/>
              <a:gd name="T50" fmla="*/ 2147483647 w 406"/>
              <a:gd name="T51" fmla="*/ 2147483647 h 283"/>
              <a:gd name="T52" fmla="*/ 2147483647 w 406"/>
              <a:gd name="T53" fmla="*/ 2147483647 h 283"/>
              <a:gd name="T54" fmla="*/ 2147483647 w 406"/>
              <a:gd name="T55" fmla="*/ 2147483647 h 283"/>
              <a:gd name="T56" fmla="*/ 2147483647 w 406"/>
              <a:gd name="T57" fmla="*/ 2147483647 h 283"/>
              <a:gd name="T58" fmla="*/ 2147483647 w 406"/>
              <a:gd name="T59" fmla="*/ 2147483647 h 283"/>
              <a:gd name="T60" fmla="*/ 2147483647 w 406"/>
              <a:gd name="T61" fmla="*/ 2147483647 h 283"/>
              <a:gd name="T62" fmla="*/ 2147483647 w 406"/>
              <a:gd name="T63" fmla="*/ 2147483647 h 283"/>
              <a:gd name="T64" fmla="*/ 2147483647 w 406"/>
              <a:gd name="T65" fmla="*/ 2147483647 h 283"/>
              <a:gd name="T66" fmla="*/ 2147483647 w 406"/>
              <a:gd name="T67" fmla="*/ 2147483647 h 283"/>
              <a:gd name="T68" fmla="*/ 2147483647 w 406"/>
              <a:gd name="T69" fmla="*/ 2147483647 h 283"/>
              <a:gd name="T70" fmla="*/ 2147483647 w 406"/>
              <a:gd name="T71" fmla="*/ 2147483647 h 283"/>
              <a:gd name="T72" fmla="*/ 2147483647 w 406"/>
              <a:gd name="T73" fmla="*/ 2147483647 h 283"/>
              <a:gd name="T74" fmla="*/ 2147483647 w 406"/>
              <a:gd name="T75" fmla="*/ 2147483647 h 283"/>
              <a:gd name="T76" fmla="*/ 2147483647 w 406"/>
              <a:gd name="T77" fmla="*/ 2147483647 h 283"/>
              <a:gd name="T78" fmla="*/ 2147483647 w 406"/>
              <a:gd name="T79" fmla="*/ 2147483647 h 283"/>
              <a:gd name="T80" fmla="*/ 2147483647 w 406"/>
              <a:gd name="T81" fmla="*/ 2147483647 h 283"/>
              <a:gd name="T82" fmla="*/ 2147483647 w 406"/>
              <a:gd name="T83" fmla="*/ 2147483647 h 283"/>
              <a:gd name="T84" fmla="*/ 2147483647 w 406"/>
              <a:gd name="T85" fmla="*/ 2147483647 h 283"/>
              <a:gd name="T86" fmla="*/ 2147483647 w 406"/>
              <a:gd name="T87" fmla="*/ 2147483647 h 283"/>
              <a:gd name="T88" fmla="*/ 2147483647 w 406"/>
              <a:gd name="T89" fmla="*/ 2147483647 h 283"/>
              <a:gd name="T90" fmla="*/ 2147483647 w 406"/>
              <a:gd name="T91" fmla="*/ 2147483647 h 283"/>
              <a:gd name="T92" fmla="*/ 2147483647 w 406"/>
              <a:gd name="T93" fmla="*/ 2147483647 h 283"/>
              <a:gd name="T94" fmla="*/ 2147483647 w 406"/>
              <a:gd name="T95" fmla="*/ 2147483647 h 283"/>
              <a:gd name="T96" fmla="*/ 2147483647 w 406"/>
              <a:gd name="T97" fmla="*/ 2147483647 h 283"/>
              <a:gd name="T98" fmla="*/ 2147483647 w 406"/>
              <a:gd name="T99" fmla="*/ 2147483647 h 283"/>
              <a:gd name="T100" fmla="*/ 2147483647 w 406"/>
              <a:gd name="T101" fmla="*/ 2147483647 h 283"/>
              <a:gd name="T102" fmla="*/ 2147483647 w 406"/>
              <a:gd name="T103" fmla="*/ 2147483647 h 283"/>
              <a:gd name="T104" fmla="*/ 2147483647 w 406"/>
              <a:gd name="T105" fmla="*/ 2147483647 h 283"/>
              <a:gd name="T106" fmla="*/ 2147483647 w 406"/>
              <a:gd name="T107" fmla="*/ 2147483647 h 283"/>
              <a:gd name="T108" fmla="*/ 2147483647 w 406"/>
              <a:gd name="T109" fmla="*/ 2147483647 h 283"/>
              <a:gd name="T110" fmla="*/ 2147483647 w 406"/>
              <a:gd name="T111" fmla="*/ 2147483647 h 283"/>
              <a:gd name="T112" fmla="*/ 2147483647 w 406"/>
              <a:gd name="T113" fmla="*/ 2147483647 h 28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06" h="283">
                <a:moveTo>
                  <a:pt x="9" y="15"/>
                </a:moveTo>
                <a:lnTo>
                  <a:pt x="10" y="17"/>
                </a:lnTo>
                <a:lnTo>
                  <a:pt x="9" y="17"/>
                </a:lnTo>
                <a:lnTo>
                  <a:pt x="9" y="20"/>
                </a:lnTo>
                <a:lnTo>
                  <a:pt x="10" y="20"/>
                </a:lnTo>
                <a:lnTo>
                  <a:pt x="12" y="19"/>
                </a:lnTo>
                <a:lnTo>
                  <a:pt x="14" y="20"/>
                </a:lnTo>
                <a:lnTo>
                  <a:pt x="12" y="20"/>
                </a:lnTo>
                <a:lnTo>
                  <a:pt x="11" y="20"/>
                </a:lnTo>
                <a:lnTo>
                  <a:pt x="14" y="21"/>
                </a:lnTo>
                <a:lnTo>
                  <a:pt x="12" y="22"/>
                </a:lnTo>
                <a:lnTo>
                  <a:pt x="10" y="23"/>
                </a:lnTo>
                <a:lnTo>
                  <a:pt x="9" y="23"/>
                </a:lnTo>
                <a:lnTo>
                  <a:pt x="8" y="23"/>
                </a:lnTo>
                <a:lnTo>
                  <a:pt x="7" y="25"/>
                </a:lnTo>
                <a:lnTo>
                  <a:pt x="6" y="25"/>
                </a:lnTo>
                <a:lnTo>
                  <a:pt x="5" y="27"/>
                </a:lnTo>
                <a:lnTo>
                  <a:pt x="4" y="28"/>
                </a:lnTo>
                <a:lnTo>
                  <a:pt x="3" y="28"/>
                </a:lnTo>
                <a:lnTo>
                  <a:pt x="2" y="27"/>
                </a:lnTo>
                <a:lnTo>
                  <a:pt x="1" y="27"/>
                </a:lnTo>
                <a:lnTo>
                  <a:pt x="0" y="28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2" y="33"/>
                </a:lnTo>
                <a:lnTo>
                  <a:pt x="2" y="32"/>
                </a:lnTo>
                <a:lnTo>
                  <a:pt x="6" y="32"/>
                </a:lnTo>
                <a:lnTo>
                  <a:pt x="5" y="34"/>
                </a:lnTo>
                <a:lnTo>
                  <a:pt x="6" y="35"/>
                </a:lnTo>
                <a:lnTo>
                  <a:pt x="7" y="35"/>
                </a:lnTo>
                <a:lnTo>
                  <a:pt x="7" y="36"/>
                </a:lnTo>
                <a:lnTo>
                  <a:pt x="8" y="37"/>
                </a:lnTo>
                <a:lnTo>
                  <a:pt x="8" y="38"/>
                </a:lnTo>
                <a:lnTo>
                  <a:pt x="8" y="39"/>
                </a:lnTo>
                <a:lnTo>
                  <a:pt x="8" y="41"/>
                </a:lnTo>
                <a:lnTo>
                  <a:pt x="7" y="40"/>
                </a:lnTo>
                <a:lnTo>
                  <a:pt x="5" y="41"/>
                </a:lnTo>
                <a:lnTo>
                  <a:pt x="5" y="43"/>
                </a:lnTo>
                <a:lnTo>
                  <a:pt x="4" y="44"/>
                </a:lnTo>
                <a:lnTo>
                  <a:pt x="4" y="43"/>
                </a:lnTo>
                <a:lnTo>
                  <a:pt x="3" y="44"/>
                </a:lnTo>
                <a:lnTo>
                  <a:pt x="5" y="46"/>
                </a:lnTo>
                <a:lnTo>
                  <a:pt x="5" y="47"/>
                </a:lnTo>
                <a:lnTo>
                  <a:pt x="5" y="48"/>
                </a:lnTo>
                <a:lnTo>
                  <a:pt x="5" y="50"/>
                </a:lnTo>
                <a:lnTo>
                  <a:pt x="5" y="49"/>
                </a:lnTo>
                <a:lnTo>
                  <a:pt x="7" y="50"/>
                </a:lnTo>
                <a:lnTo>
                  <a:pt x="8" y="50"/>
                </a:lnTo>
                <a:lnTo>
                  <a:pt x="9" y="53"/>
                </a:lnTo>
                <a:lnTo>
                  <a:pt x="10" y="53"/>
                </a:lnTo>
                <a:lnTo>
                  <a:pt x="10" y="54"/>
                </a:lnTo>
                <a:lnTo>
                  <a:pt x="11" y="54"/>
                </a:lnTo>
                <a:lnTo>
                  <a:pt x="11" y="55"/>
                </a:lnTo>
                <a:lnTo>
                  <a:pt x="10" y="55"/>
                </a:lnTo>
                <a:lnTo>
                  <a:pt x="11" y="55"/>
                </a:lnTo>
                <a:lnTo>
                  <a:pt x="14" y="56"/>
                </a:lnTo>
                <a:lnTo>
                  <a:pt x="15" y="56"/>
                </a:lnTo>
                <a:lnTo>
                  <a:pt x="15" y="57"/>
                </a:lnTo>
                <a:lnTo>
                  <a:pt x="14" y="58"/>
                </a:lnTo>
                <a:lnTo>
                  <a:pt x="12" y="58"/>
                </a:lnTo>
                <a:lnTo>
                  <a:pt x="11" y="60"/>
                </a:lnTo>
                <a:lnTo>
                  <a:pt x="10" y="60"/>
                </a:lnTo>
                <a:lnTo>
                  <a:pt x="10" y="61"/>
                </a:lnTo>
                <a:lnTo>
                  <a:pt x="11" y="62"/>
                </a:lnTo>
                <a:lnTo>
                  <a:pt x="11" y="63"/>
                </a:lnTo>
                <a:lnTo>
                  <a:pt x="10" y="63"/>
                </a:lnTo>
                <a:lnTo>
                  <a:pt x="11" y="63"/>
                </a:lnTo>
                <a:lnTo>
                  <a:pt x="11" y="65"/>
                </a:lnTo>
                <a:lnTo>
                  <a:pt x="14" y="64"/>
                </a:lnTo>
                <a:lnTo>
                  <a:pt x="14" y="65"/>
                </a:lnTo>
                <a:lnTo>
                  <a:pt x="15" y="64"/>
                </a:lnTo>
                <a:lnTo>
                  <a:pt x="15" y="65"/>
                </a:lnTo>
                <a:lnTo>
                  <a:pt x="16" y="65"/>
                </a:lnTo>
                <a:lnTo>
                  <a:pt x="18" y="65"/>
                </a:lnTo>
                <a:lnTo>
                  <a:pt x="17" y="66"/>
                </a:lnTo>
                <a:lnTo>
                  <a:pt x="18" y="67"/>
                </a:lnTo>
                <a:lnTo>
                  <a:pt x="17" y="68"/>
                </a:lnTo>
                <a:lnTo>
                  <a:pt x="19" y="68"/>
                </a:lnTo>
                <a:lnTo>
                  <a:pt x="19" y="69"/>
                </a:lnTo>
                <a:lnTo>
                  <a:pt x="19" y="70"/>
                </a:lnTo>
                <a:lnTo>
                  <a:pt x="18" y="71"/>
                </a:lnTo>
                <a:lnTo>
                  <a:pt x="18" y="72"/>
                </a:lnTo>
                <a:lnTo>
                  <a:pt x="17" y="73"/>
                </a:lnTo>
                <a:lnTo>
                  <a:pt x="18" y="73"/>
                </a:lnTo>
                <a:lnTo>
                  <a:pt x="18" y="74"/>
                </a:lnTo>
                <a:lnTo>
                  <a:pt x="19" y="75"/>
                </a:lnTo>
                <a:lnTo>
                  <a:pt x="19" y="76"/>
                </a:lnTo>
                <a:lnTo>
                  <a:pt x="18" y="77"/>
                </a:lnTo>
                <a:lnTo>
                  <a:pt x="18" y="78"/>
                </a:lnTo>
                <a:lnTo>
                  <a:pt x="16" y="76"/>
                </a:lnTo>
                <a:lnTo>
                  <a:pt x="15" y="76"/>
                </a:lnTo>
                <a:lnTo>
                  <a:pt x="15" y="77"/>
                </a:lnTo>
                <a:lnTo>
                  <a:pt x="14" y="78"/>
                </a:lnTo>
                <a:lnTo>
                  <a:pt x="14" y="79"/>
                </a:lnTo>
                <a:lnTo>
                  <a:pt x="15" y="79"/>
                </a:lnTo>
                <a:lnTo>
                  <a:pt x="14" y="80"/>
                </a:lnTo>
                <a:lnTo>
                  <a:pt x="11" y="80"/>
                </a:lnTo>
                <a:lnTo>
                  <a:pt x="10" y="81"/>
                </a:lnTo>
                <a:lnTo>
                  <a:pt x="9" y="82"/>
                </a:lnTo>
                <a:lnTo>
                  <a:pt x="8" y="81"/>
                </a:lnTo>
                <a:lnTo>
                  <a:pt x="8" y="82"/>
                </a:lnTo>
                <a:lnTo>
                  <a:pt x="8" y="83"/>
                </a:lnTo>
                <a:lnTo>
                  <a:pt x="8" y="85"/>
                </a:lnTo>
                <a:lnTo>
                  <a:pt x="8" y="86"/>
                </a:lnTo>
                <a:lnTo>
                  <a:pt x="7" y="86"/>
                </a:lnTo>
                <a:lnTo>
                  <a:pt x="6" y="86"/>
                </a:lnTo>
                <a:lnTo>
                  <a:pt x="7" y="87"/>
                </a:lnTo>
                <a:lnTo>
                  <a:pt x="6" y="87"/>
                </a:lnTo>
                <a:lnTo>
                  <a:pt x="7" y="87"/>
                </a:lnTo>
                <a:lnTo>
                  <a:pt x="7" y="88"/>
                </a:lnTo>
                <a:lnTo>
                  <a:pt x="6" y="88"/>
                </a:lnTo>
                <a:lnTo>
                  <a:pt x="5" y="91"/>
                </a:lnTo>
                <a:lnTo>
                  <a:pt x="5" y="95"/>
                </a:lnTo>
                <a:lnTo>
                  <a:pt x="6" y="98"/>
                </a:lnTo>
                <a:lnTo>
                  <a:pt x="8" y="98"/>
                </a:lnTo>
                <a:lnTo>
                  <a:pt x="9" y="102"/>
                </a:lnTo>
                <a:lnTo>
                  <a:pt x="11" y="105"/>
                </a:lnTo>
                <a:lnTo>
                  <a:pt x="12" y="108"/>
                </a:lnTo>
                <a:lnTo>
                  <a:pt x="15" y="107"/>
                </a:lnTo>
                <a:lnTo>
                  <a:pt x="16" y="109"/>
                </a:lnTo>
                <a:lnTo>
                  <a:pt x="18" y="110"/>
                </a:lnTo>
                <a:lnTo>
                  <a:pt x="20" y="110"/>
                </a:lnTo>
                <a:lnTo>
                  <a:pt x="22" y="111"/>
                </a:lnTo>
                <a:lnTo>
                  <a:pt x="20" y="115"/>
                </a:lnTo>
                <a:lnTo>
                  <a:pt x="17" y="119"/>
                </a:lnTo>
                <a:lnTo>
                  <a:pt x="15" y="123"/>
                </a:lnTo>
                <a:lnTo>
                  <a:pt x="14" y="124"/>
                </a:lnTo>
                <a:lnTo>
                  <a:pt x="14" y="126"/>
                </a:lnTo>
                <a:lnTo>
                  <a:pt x="11" y="128"/>
                </a:lnTo>
                <a:lnTo>
                  <a:pt x="12" y="132"/>
                </a:lnTo>
                <a:lnTo>
                  <a:pt x="15" y="131"/>
                </a:lnTo>
                <a:lnTo>
                  <a:pt x="18" y="133"/>
                </a:lnTo>
                <a:lnTo>
                  <a:pt x="20" y="136"/>
                </a:lnTo>
                <a:lnTo>
                  <a:pt x="22" y="141"/>
                </a:lnTo>
                <a:lnTo>
                  <a:pt x="23" y="142"/>
                </a:lnTo>
                <a:lnTo>
                  <a:pt x="24" y="144"/>
                </a:lnTo>
                <a:lnTo>
                  <a:pt x="25" y="145"/>
                </a:lnTo>
                <a:lnTo>
                  <a:pt x="25" y="146"/>
                </a:lnTo>
                <a:lnTo>
                  <a:pt x="27" y="147"/>
                </a:lnTo>
                <a:lnTo>
                  <a:pt x="27" y="149"/>
                </a:lnTo>
                <a:lnTo>
                  <a:pt x="29" y="150"/>
                </a:lnTo>
                <a:lnTo>
                  <a:pt x="28" y="151"/>
                </a:lnTo>
                <a:lnTo>
                  <a:pt x="29" y="153"/>
                </a:lnTo>
                <a:lnTo>
                  <a:pt x="30" y="153"/>
                </a:lnTo>
                <a:lnTo>
                  <a:pt x="32" y="154"/>
                </a:lnTo>
                <a:lnTo>
                  <a:pt x="33" y="151"/>
                </a:lnTo>
                <a:lnTo>
                  <a:pt x="34" y="153"/>
                </a:lnTo>
                <a:lnTo>
                  <a:pt x="35" y="152"/>
                </a:lnTo>
                <a:lnTo>
                  <a:pt x="37" y="153"/>
                </a:lnTo>
                <a:lnTo>
                  <a:pt x="41" y="154"/>
                </a:lnTo>
                <a:lnTo>
                  <a:pt x="42" y="156"/>
                </a:lnTo>
                <a:lnTo>
                  <a:pt x="43" y="156"/>
                </a:lnTo>
                <a:lnTo>
                  <a:pt x="45" y="155"/>
                </a:lnTo>
                <a:lnTo>
                  <a:pt x="45" y="156"/>
                </a:lnTo>
                <a:lnTo>
                  <a:pt x="47" y="156"/>
                </a:lnTo>
                <a:lnTo>
                  <a:pt x="49" y="157"/>
                </a:lnTo>
                <a:lnTo>
                  <a:pt x="51" y="156"/>
                </a:lnTo>
                <a:lnTo>
                  <a:pt x="53" y="157"/>
                </a:lnTo>
                <a:lnTo>
                  <a:pt x="56" y="156"/>
                </a:lnTo>
                <a:lnTo>
                  <a:pt x="57" y="156"/>
                </a:lnTo>
                <a:lnTo>
                  <a:pt x="61" y="155"/>
                </a:lnTo>
                <a:lnTo>
                  <a:pt x="61" y="156"/>
                </a:lnTo>
                <a:lnTo>
                  <a:pt x="63" y="156"/>
                </a:lnTo>
                <a:lnTo>
                  <a:pt x="63" y="157"/>
                </a:lnTo>
                <a:lnTo>
                  <a:pt x="63" y="158"/>
                </a:lnTo>
                <a:lnTo>
                  <a:pt x="63" y="159"/>
                </a:lnTo>
                <a:lnTo>
                  <a:pt x="66" y="161"/>
                </a:lnTo>
                <a:lnTo>
                  <a:pt x="70" y="162"/>
                </a:lnTo>
                <a:lnTo>
                  <a:pt x="72" y="162"/>
                </a:lnTo>
                <a:lnTo>
                  <a:pt x="73" y="162"/>
                </a:lnTo>
                <a:lnTo>
                  <a:pt x="75" y="163"/>
                </a:lnTo>
                <a:lnTo>
                  <a:pt x="77" y="161"/>
                </a:lnTo>
                <a:lnTo>
                  <a:pt x="80" y="163"/>
                </a:lnTo>
                <a:lnTo>
                  <a:pt x="81" y="162"/>
                </a:lnTo>
                <a:lnTo>
                  <a:pt x="83" y="164"/>
                </a:lnTo>
                <a:lnTo>
                  <a:pt x="84" y="164"/>
                </a:lnTo>
                <a:lnTo>
                  <a:pt x="85" y="164"/>
                </a:lnTo>
                <a:lnTo>
                  <a:pt x="93" y="167"/>
                </a:lnTo>
                <a:lnTo>
                  <a:pt x="97" y="168"/>
                </a:lnTo>
                <a:lnTo>
                  <a:pt x="97" y="169"/>
                </a:lnTo>
                <a:lnTo>
                  <a:pt x="95" y="169"/>
                </a:lnTo>
                <a:lnTo>
                  <a:pt x="94" y="170"/>
                </a:lnTo>
                <a:lnTo>
                  <a:pt x="96" y="171"/>
                </a:lnTo>
                <a:lnTo>
                  <a:pt x="94" y="172"/>
                </a:lnTo>
                <a:lnTo>
                  <a:pt x="89" y="181"/>
                </a:lnTo>
                <a:lnTo>
                  <a:pt x="84" y="183"/>
                </a:lnTo>
                <a:lnTo>
                  <a:pt x="84" y="184"/>
                </a:lnTo>
                <a:lnTo>
                  <a:pt x="83" y="186"/>
                </a:lnTo>
                <a:lnTo>
                  <a:pt x="80" y="189"/>
                </a:lnTo>
                <a:lnTo>
                  <a:pt x="76" y="190"/>
                </a:lnTo>
                <a:lnTo>
                  <a:pt x="75" y="196"/>
                </a:lnTo>
                <a:lnTo>
                  <a:pt x="72" y="204"/>
                </a:lnTo>
                <a:lnTo>
                  <a:pt x="71" y="210"/>
                </a:lnTo>
                <a:lnTo>
                  <a:pt x="69" y="212"/>
                </a:lnTo>
                <a:lnTo>
                  <a:pt x="69" y="213"/>
                </a:lnTo>
                <a:lnTo>
                  <a:pt x="68" y="216"/>
                </a:lnTo>
                <a:lnTo>
                  <a:pt x="63" y="223"/>
                </a:lnTo>
                <a:lnTo>
                  <a:pt x="62" y="227"/>
                </a:lnTo>
                <a:lnTo>
                  <a:pt x="62" y="229"/>
                </a:lnTo>
                <a:lnTo>
                  <a:pt x="64" y="231"/>
                </a:lnTo>
                <a:lnTo>
                  <a:pt x="64" y="233"/>
                </a:lnTo>
                <a:lnTo>
                  <a:pt x="63" y="235"/>
                </a:lnTo>
                <a:lnTo>
                  <a:pt x="63" y="237"/>
                </a:lnTo>
                <a:lnTo>
                  <a:pt x="62" y="239"/>
                </a:lnTo>
                <a:lnTo>
                  <a:pt x="62" y="240"/>
                </a:lnTo>
                <a:lnTo>
                  <a:pt x="60" y="243"/>
                </a:lnTo>
                <a:lnTo>
                  <a:pt x="60" y="247"/>
                </a:lnTo>
                <a:lnTo>
                  <a:pt x="59" y="250"/>
                </a:lnTo>
                <a:lnTo>
                  <a:pt x="59" y="252"/>
                </a:lnTo>
                <a:lnTo>
                  <a:pt x="61" y="257"/>
                </a:lnTo>
                <a:lnTo>
                  <a:pt x="64" y="259"/>
                </a:lnTo>
                <a:lnTo>
                  <a:pt x="67" y="260"/>
                </a:lnTo>
                <a:lnTo>
                  <a:pt x="70" y="260"/>
                </a:lnTo>
                <a:lnTo>
                  <a:pt x="71" y="259"/>
                </a:lnTo>
                <a:lnTo>
                  <a:pt x="72" y="258"/>
                </a:lnTo>
                <a:lnTo>
                  <a:pt x="75" y="259"/>
                </a:lnTo>
                <a:lnTo>
                  <a:pt x="76" y="260"/>
                </a:lnTo>
                <a:lnTo>
                  <a:pt x="76" y="262"/>
                </a:lnTo>
                <a:lnTo>
                  <a:pt x="82" y="262"/>
                </a:lnTo>
                <a:lnTo>
                  <a:pt x="85" y="260"/>
                </a:lnTo>
                <a:lnTo>
                  <a:pt x="90" y="258"/>
                </a:lnTo>
                <a:lnTo>
                  <a:pt x="95" y="259"/>
                </a:lnTo>
                <a:lnTo>
                  <a:pt x="96" y="261"/>
                </a:lnTo>
                <a:lnTo>
                  <a:pt x="98" y="262"/>
                </a:lnTo>
                <a:lnTo>
                  <a:pt x="103" y="261"/>
                </a:lnTo>
                <a:lnTo>
                  <a:pt x="105" y="260"/>
                </a:lnTo>
                <a:lnTo>
                  <a:pt x="105" y="259"/>
                </a:lnTo>
                <a:lnTo>
                  <a:pt x="108" y="258"/>
                </a:lnTo>
                <a:lnTo>
                  <a:pt x="108" y="259"/>
                </a:lnTo>
                <a:lnTo>
                  <a:pt x="109" y="259"/>
                </a:lnTo>
                <a:lnTo>
                  <a:pt x="110" y="259"/>
                </a:lnTo>
                <a:lnTo>
                  <a:pt x="111" y="257"/>
                </a:lnTo>
                <a:lnTo>
                  <a:pt x="110" y="254"/>
                </a:lnTo>
                <a:lnTo>
                  <a:pt x="108" y="254"/>
                </a:lnTo>
                <a:lnTo>
                  <a:pt x="107" y="256"/>
                </a:lnTo>
                <a:lnTo>
                  <a:pt x="105" y="256"/>
                </a:lnTo>
                <a:lnTo>
                  <a:pt x="101" y="254"/>
                </a:lnTo>
                <a:lnTo>
                  <a:pt x="101" y="253"/>
                </a:lnTo>
                <a:lnTo>
                  <a:pt x="105" y="251"/>
                </a:lnTo>
                <a:lnTo>
                  <a:pt x="105" y="250"/>
                </a:lnTo>
                <a:lnTo>
                  <a:pt x="106" y="248"/>
                </a:lnTo>
                <a:lnTo>
                  <a:pt x="108" y="248"/>
                </a:lnTo>
                <a:lnTo>
                  <a:pt x="109" y="248"/>
                </a:lnTo>
                <a:lnTo>
                  <a:pt x="109" y="247"/>
                </a:lnTo>
                <a:lnTo>
                  <a:pt x="111" y="247"/>
                </a:lnTo>
                <a:lnTo>
                  <a:pt x="112" y="248"/>
                </a:lnTo>
                <a:lnTo>
                  <a:pt x="114" y="247"/>
                </a:lnTo>
                <a:lnTo>
                  <a:pt x="118" y="250"/>
                </a:lnTo>
                <a:lnTo>
                  <a:pt x="115" y="251"/>
                </a:lnTo>
                <a:lnTo>
                  <a:pt x="116" y="254"/>
                </a:lnTo>
                <a:lnTo>
                  <a:pt x="119" y="254"/>
                </a:lnTo>
                <a:lnTo>
                  <a:pt x="121" y="253"/>
                </a:lnTo>
                <a:lnTo>
                  <a:pt x="122" y="256"/>
                </a:lnTo>
                <a:lnTo>
                  <a:pt x="123" y="257"/>
                </a:lnTo>
                <a:lnTo>
                  <a:pt x="124" y="256"/>
                </a:lnTo>
                <a:lnTo>
                  <a:pt x="125" y="254"/>
                </a:lnTo>
                <a:lnTo>
                  <a:pt x="128" y="252"/>
                </a:lnTo>
                <a:lnTo>
                  <a:pt x="135" y="254"/>
                </a:lnTo>
                <a:lnTo>
                  <a:pt x="137" y="255"/>
                </a:lnTo>
                <a:lnTo>
                  <a:pt x="136" y="254"/>
                </a:lnTo>
                <a:lnTo>
                  <a:pt x="138" y="254"/>
                </a:lnTo>
                <a:lnTo>
                  <a:pt x="138" y="253"/>
                </a:lnTo>
                <a:lnTo>
                  <a:pt x="137" y="251"/>
                </a:lnTo>
                <a:lnTo>
                  <a:pt x="132" y="249"/>
                </a:lnTo>
                <a:lnTo>
                  <a:pt x="132" y="247"/>
                </a:lnTo>
                <a:lnTo>
                  <a:pt x="138" y="249"/>
                </a:lnTo>
                <a:lnTo>
                  <a:pt x="139" y="251"/>
                </a:lnTo>
                <a:lnTo>
                  <a:pt x="141" y="254"/>
                </a:lnTo>
                <a:lnTo>
                  <a:pt x="145" y="255"/>
                </a:lnTo>
                <a:lnTo>
                  <a:pt x="149" y="255"/>
                </a:lnTo>
                <a:lnTo>
                  <a:pt x="151" y="257"/>
                </a:lnTo>
                <a:lnTo>
                  <a:pt x="152" y="257"/>
                </a:lnTo>
                <a:lnTo>
                  <a:pt x="154" y="259"/>
                </a:lnTo>
                <a:lnTo>
                  <a:pt x="155" y="261"/>
                </a:lnTo>
                <a:lnTo>
                  <a:pt x="157" y="261"/>
                </a:lnTo>
                <a:lnTo>
                  <a:pt x="159" y="262"/>
                </a:lnTo>
                <a:lnTo>
                  <a:pt x="163" y="264"/>
                </a:lnTo>
                <a:lnTo>
                  <a:pt x="164" y="262"/>
                </a:lnTo>
                <a:lnTo>
                  <a:pt x="166" y="261"/>
                </a:lnTo>
                <a:lnTo>
                  <a:pt x="167" y="262"/>
                </a:lnTo>
                <a:lnTo>
                  <a:pt x="167" y="264"/>
                </a:lnTo>
                <a:lnTo>
                  <a:pt x="170" y="264"/>
                </a:lnTo>
                <a:lnTo>
                  <a:pt x="176" y="264"/>
                </a:lnTo>
                <a:lnTo>
                  <a:pt x="176" y="269"/>
                </a:lnTo>
                <a:lnTo>
                  <a:pt x="178" y="269"/>
                </a:lnTo>
                <a:lnTo>
                  <a:pt x="181" y="272"/>
                </a:lnTo>
                <a:lnTo>
                  <a:pt x="179" y="273"/>
                </a:lnTo>
                <a:lnTo>
                  <a:pt x="180" y="276"/>
                </a:lnTo>
                <a:lnTo>
                  <a:pt x="185" y="275"/>
                </a:lnTo>
                <a:lnTo>
                  <a:pt x="188" y="275"/>
                </a:lnTo>
                <a:lnTo>
                  <a:pt x="186" y="280"/>
                </a:lnTo>
                <a:lnTo>
                  <a:pt x="184" y="282"/>
                </a:lnTo>
                <a:lnTo>
                  <a:pt x="187" y="282"/>
                </a:lnTo>
                <a:lnTo>
                  <a:pt x="192" y="280"/>
                </a:lnTo>
                <a:lnTo>
                  <a:pt x="200" y="272"/>
                </a:lnTo>
                <a:lnTo>
                  <a:pt x="197" y="267"/>
                </a:lnTo>
                <a:lnTo>
                  <a:pt x="198" y="263"/>
                </a:lnTo>
                <a:lnTo>
                  <a:pt x="200" y="262"/>
                </a:lnTo>
                <a:lnTo>
                  <a:pt x="200" y="265"/>
                </a:lnTo>
                <a:lnTo>
                  <a:pt x="203" y="267"/>
                </a:lnTo>
                <a:lnTo>
                  <a:pt x="205" y="264"/>
                </a:lnTo>
                <a:lnTo>
                  <a:pt x="208" y="265"/>
                </a:lnTo>
                <a:lnTo>
                  <a:pt x="213" y="267"/>
                </a:lnTo>
                <a:lnTo>
                  <a:pt x="213" y="268"/>
                </a:lnTo>
                <a:lnTo>
                  <a:pt x="217" y="266"/>
                </a:lnTo>
                <a:lnTo>
                  <a:pt x="219" y="267"/>
                </a:lnTo>
                <a:lnTo>
                  <a:pt x="218" y="268"/>
                </a:lnTo>
                <a:lnTo>
                  <a:pt x="218" y="270"/>
                </a:lnTo>
                <a:lnTo>
                  <a:pt x="220" y="270"/>
                </a:lnTo>
                <a:lnTo>
                  <a:pt x="223" y="272"/>
                </a:lnTo>
                <a:lnTo>
                  <a:pt x="223" y="274"/>
                </a:lnTo>
                <a:lnTo>
                  <a:pt x="227" y="274"/>
                </a:lnTo>
                <a:lnTo>
                  <a:pt x="230" y="272"/>
                </a:lnTo>
                <a:lnTo>
                  <a:pt x="233" y="271"/>
                </a:lnTo>
                <a:lnTo>
                  <a:pt x="233" y="272"/>
                </a:lnTo>
                <a:lnTo>
                  <a:pt x="233" y="274"/>
                </a:lnTo>
                <a:lnTo>
                  <a:pt x="236" y="274"/>
                </a:lnTo>
                <a:lnTo>
                  <a:pt x="238" y="270"/>
                </a:lnTo>
                <a:lnTo>
                  <a:pt x="242" y="271"/>
                </a:lnTo>
                <a:lnTo>
                  <a:pt x="241" y="269"/>
                </a:lnTo>
                <a:lnTo>
                  <a:pt x="242" y="267"/>
                </a:lnTo>
                <a:lnTo>
                  <a:pt x="244" y="267"/>
                </a:lnTo>
                <a:lnTo>
                  <a:pt x="251" y="266"/>
                </a:lnTo>
                <a:lnTo>
                  <a:pt x="251" y="264"/>
                </a:lnTo>
                <a:lnTo>
                  <a:pt x="253" y="262"/>
                </a:lnTo>
                <a:lnTo>
                  <a:pt x="254" y="262"/>
                </a:lnTo>
                <a:lnTo>
                  <a:pt x="259" y="262"/>
                </a:lnTo>
                <a:lnTo>
                  <a:pt x="264" y="262"/>
                </a:lnTo>
                <a:lnTo>
                  <a:pt x="265" y="260"/>
                </a:lnTo>
                <a:lnTo>
                  <a:pt x="270" y="260"/>
                </a:lnTo>
                <a:lnTo>
                  <a:pt x="273" y="260"/>
                </a:lnTo>
                <a:lnTo>
                  <a:pt x="280" y="261"/>
                </a:lnTo>
                <a:lnTo>
                  <a:pt x="280" y="259"/>
                </a:lnTo>
                <a:lnTo>
                  <a:pt x="279" y="254"/>
                </a:lnTo>
                <a:lnTo>
                  <a:pt x="282" y="252"/>
                </a:lnTo>
                <a:lnTo>
                  <a:pt x="282" y="255"/>
                </a:lnTo>
                <a:lnTo>
                  <a:pt x="282" y="256"/>
                </a:lnTo>
                <a:lnTo>
                  <a:pt x="286" y="255"/>
                </a:lnTo>
                <a:lnTo>
                  <a:pt x="289" y="256"/>
                </a:lnTo>
                <a:lnTo>
                  <a:pt x="292" y="255"/>
                </a:lnTo>
                <a:lnTo>
                  <a:pt x="292" y="257"/>
                </a:lnTo>
                <a:lnTo>
                  <a:pt x="295" y="260"/>
                </a:lnTo>
                <a:lnTo>
                  <a:pt x="296" y="259"/>
                </a:lnTo>
                <a:lnTo>
                  <a:pt x="298" y="260"/>
                </a:lnTo>
                <a:lnTo>
                  <a:pt x="299" y="258"/>
                </a:lnTo>
                <a:lnTo>
                  <a:pt x="303" y="258"/>
                </a:lnTo>
                <a:lnTo>
                  <a:pt x="306" y="258"/>
                </a:lnTo>
                <a:lnTo>
                  <a:pt x="306" y="259"/>
                </a:lnTo>
                <a:lnTo>
                  <a:pt x="309" y="262"/>
                </a:lnTo>
                <a:lnTo>
                  <a:pt x="307" y="264"/>
                </a:lnTo>
                <a:lnTo>
                  <a:pt x="308" y="267"/>
                </a:lnTo>
                <a:lnTo>
                  <a:pt x="310" y="267"/>
                </a:lnTo>
                <a:lnTo>
                  <a:pt x="317" y="270"/>
                </a:lnTo>
                <a:lnTo>
                  <a:pt x="319" y="270"/>
                </a:lnTo>
                <a:lnTo>
                  <a:pt x="321" y="269"/>
                </a:lnTo>
                <a:lnTo>
                  <a:pt x="320" y="263"/>
                </a:lnTo>
                <a:lnTo>
                  <a:pt x="323" y="259"/>
                </a:lnTo>
                <a:lnTo>
                  <a:pt x="321" y="255"/>
                </a:lnTo>
                <a:lnTo>
                  <a:pt x="318" y="254"/>
                </a:lnTo>
                <a:lnTo>
                  <a:pt x="316" y="254"/>
                </a:lnTo>
                <a:lnTo>
                  <a:pt x="312" y="255"/>
                </a:lnTo>
                <a:lnTo>
                  <a:pt x="312" y="254"/>
                </a:lnTo>
                <a:lnTo>
                  <a:pt x="315" y="252"/>
                </a:lnTo>
                <a:lnTo>
                  <a:pt x="314" y="251"/>
                </a:lnTo>
                <a:lnTo>
                  <a:pt x="317" y="245"/>
                </a:lnTo>
                <a:lnTo>
                  <a:pt x="314" y="238"/>
                </a:lnTo>
                <a:lnTo>
                  <a:pt x="311" y="238"/>
                </a:lnTo>
                <a:lnTo>
                  <a:pt x="311" y="234"/>
                </a:lnTo>
                <a:lnTo>
                  <a:pt x="308" y="232"/>
                </a:lnTo>
                <a:lnTo>
                  <a:pt x="306" y="230"/>
                </a:lnTo>
                <a:lnTo>
                  <a:pt x="306" y="228"/>
                </a:lnTo>
                <a:lnTo>
                  <a:pt x="307" y="227"/>
                </a:lnTo>
                <a:lnTo>
                  <a:pt x="308" y="227"/>
                </a:lnTo>
                <a:lnTo>
                  <a:pt x="310" y="225"/>
                </a:lnTo>
                <a:lnTo>
                  <a:pt x="311" y="222"/>
                </a:lnTo>
                <a:lnTo>
                  <a:pt x="315" y="222"/>
                </a:lnTo>
                <a:lnTo>
                  <a:pt x="317" y="221"/>
                </a:lnTo>
                <a:lnTo>
                  <a:pt x="319" y="218"/>
                </a:lnTo>
                <a:lnTo>
                  <a:pt x="327" y="216"/>
                </a:lnTo>
                <a:lnTo>
                  <a:pt x="329" y="217"/>
                </a:lnTo>
                <a:lnTo>
                  <a:pt x="332" y="215"/>
                </a:lnTo>
                <a:lnTo>
                  <a:pt x="336" y="211"/>
                </a:lnTo>
                <a:lnTo>
                  <a:pt x="337" y="207"/>
                </a:lnTo>
                <a:lnTo>
                  <a:pt x="338" y="202"/>
                </a:lnTo>
                <a:lnTo>
                  <a:pt x="337" y="199"/>
                </a:lnTo>
                <a:lnTo>
                  <a:pt x="337" y="197"/>
                </a:lnTo>
                <a:lnTo>
                  <a:pt x="340" y="197"/>
                </a:lnTo>
                <a:lnTo>
                  <a:pt x="342" y="196"/>
                </a:lnTo>
                <a:lnTo>
                  <a:pt x="344" y="198"/>
                </a:lnTo>
                <a:lnTo>
                  <a:pt x="346" y="197"/>
                </a:lnTo>
                <a:lnTo>
                  <a:pt x="350" y="201"/>
                </a:lnTo>
                <a:lnTo>
                  <a:pt x="354" y="196"/>
                </a:lnTo>
                <a:lnTo>
                  <a:pt x="354" y="197"/>
                </a:lnTo>
                <a:lnTo>
                  <a:pt x="356" y="196"/>
                </a:lnTo>
                <a:lnTo>
                  <a:pt x="357" y="189"/>
                </a:lnTo>
                <a:lnTo>
                  <a:pt x="354" y="188"/>
                </a:lnTo>
                <a:lnTo>
                  <a:pt x="357" y="184"/>
                </a:lnTo>
                <a:lnTo>
                  <a:pt x="354" y="183"/>
                </a:lnTo>
                <a:lnTo>
                  <a:pt x="354" y="181"/>
                </a:lnTo>
                <a:lnTo>
                  <a:pt x="353" y="180"/>
                </a:lnTo>
                <a:lnTo>
                  <a:pt x="350" y="177"/>
                </a:lnTo>
                <a:lnTo>
                  <a:pt x="348" y="177"/>
                </a:lnTo>
                <a:lnTo>
                  <a:pt x="345" y="174"/>
                </a:lnTo>
                <a:lnTo>
                  <a:pt x="342" y="171"/>
                </a:lnTo>
                <a:lnTo>
                  <a:pt x="340" y="173"/>
                </a:lnTo>
                <a:lnTo>
                  <a:pt x="336" y="171"/>
                </a:lnTo>
                <a:lnTo>
                  <a:pt x="336" y="169"/>
                </a:lnTo>
                <a:lnTo>
                  <a:pt x="335" y="166"/>
                </a:lnTo>
                <a:lnTo>
                  <a:pt x="332" y="163"/>
                </a:lnTo>
                <a:lnTo>
                  <a:pt x="330" y="161"/>
                </a:lnTo>
                <a:lnTo>
                  <a:pt x="327" y="162"/>
                </a:lnTo>
                <a:lnTo>
                  <a:pt x="325" y="161"/>
                </a:lnTo>
                <a:lnTo>
                  <a:pt x="325" y="159"/>
                </a:lnTo>
                <a:lnTo>
                  <a:pt x="322" y="157"/>
                </a:lnTo>
                <a:lnTo>
                  <a:pt x="323" y="156"/>
                </a:lnTo>
                <a:lnTo>
                  <a:pt x="319" y="153"/>
                </a:lnTo>
                <a:lnTo>
                  <a:pt x="318" y="151"/>
                </a:lnTo>
                <a:lnTo>
                  <a:pt x="315" y="148"/>
                </a:lnTo>
                <a:lnTo>
                  <a:pt x="311" y="147"/>
                </a:lnTo>
                <a:lnTo>
                  <a:pt x="311" y="149"/>
                </a:lnTo>
                <a:lnTo>
                  <a:pt x="307" y="147"/>
                </a:lnTo>
                <a:lnTo>
                  <a:pt x="306" y="145"/>
                </a:lnTo>
                <a:lnTo>
                  <a:pt x="302" y="142"/>
                </a:lnTo>
                <a:lnTo>
                  <a:pt x="301" y="138"/>
                </a:lnTo>
                <a:lnTo>
                  <a:pt x="301" y="136"/>
                </a:lnTo>
                <a:lnTo>
                  <a:pt x="298" y="136"/>
                </a:lnTo>
                <a:lnTo>
                  <a:pt x="298" y="134"/>
                </a:lnTo>
                <a:lnTo>
                  <a:pt x="297" y="129"/>
                </a:lnTo>
                <a:lnTo>
                  <a:pt x="295" y="129"/>
                </a:lnTo>
                <a:lnTo>
                  <a:pt x="295" y="125"/>
                </a:lnTo>
                <a:lnTo>
                  <a:pt x="292" y="123"/>
                </a:lnTo>
                <a:lnTo>
                  <a:pt x="289" y="120"/>
                </a:lnTo>
                <a:lnTo>
                  <a:pt x="292" y="118"/>
                </a:lnTo>
                <a:lnTo>
                  <a:pt x="292" y="115"/>
                </a:lnTo>
                <a:lnTo>
                  <a:pt x="294" y="114"/>
                </a:lnTo>
                <a:lnTo>
                  <a:pt x="295" y="111"/>
                </a:lnTo>
                <a:lnTo>
                  <a:pt x="295" y="110"/>
                </a:lnTo>
                <a:lnTo>
                  <a:pt x="292" y="109"/>
                </a:lnTo>
                <a:lnTo>
                  <a:pt x="292" y="108"/>
                </a:lnTo>
                <a:lnTo>
                  <a:pt x="293" y="107"/>
                </a:lnTo>
                <a:lnTo>
                  <a:pt x="293" y="106"/>
                </a:lnTo>
                <a:lnTo>
                  <a:pt x="289" y="104"/>
                </a:lnTo>
                <a:lnTo>
                  <a:pt x="285" y="102"/>
                </a:lnTo>
                <a:lnTo>
                  <a:pt x="283" y="100"/>
                </a:lnTo>
                <a:lnTo>
                  <a:pt x="282" y="98"/>
                </a:lnTo>
                <a:lnTo>
                  <a:pt x="280" y="98"/>
                </a:lnTo>
                <a:lnTo>
                  <a:pt x="280" y="95"/>
                </a:lnTo>
                <a:lnTo>
                  <a:pt x="281" y="94"/>
                </a:lnTo>
                <a:lnTo>
                  <a:pt x="279" y="91"/>
                </a:lnTo>
                <a:lnTo>
                  <a:pt x="279" y="89"/>
                </a:lnTo>
                <a:lnTo>
                  <a:pt x="276" y="89"/>
                </a:lnTo>
                <a:lnTo>
                  <a:pt x="275" y="88"/>
                </a:lnTo>
                <a:lnTo>
                  <a:pt x="278" y="86"/>
                </a:lnTo>
                <a:lnTo>
                  <a:pt x="276" y="84"/>
                </a:lnTo>
                <a:lnTo>
                  <a:pt x="278" y="85"/>
                </a:lnTo>
                <a:lnTo>
                  <a:pt x="279" y="84"/>
                </a:lnTo>
                <a:lnTo>
                  <a:pt x="279" y="83"/>
                </a:lnTo>
                <a:lnTo>
                  <a:pt x="280" y="85"/>
                </a:lnTo>
                <a:lnTo>
                  <a:pt x="280" y="87"/>
                </a:lnTo>
                <a:lnTo>
                  <a:pt x="282" y="87"/>
                </a:lnTo>
                <a:lnTo>
                  <a:pt x="282" y="88"/>
                </a:lnTo>
                <a:lnTo>
                  <a:pt x="282" y="89"/>
                </a:lnTo>
                <a:lnTo>
                  <a:pt x="282" y="91"/>
                </a:lnTo>
                <a:lnTo>
                  <a:pt x="283" y="92"/>
                </a:lnTo>
                <a:lnTo>
                  <a:pt x="284" y="93"/>
                </a:lnTo>
                <a:lnTo>
                  <a:pt x="285" y="93"/>
                </a:lnTo>
                <a:lnTo>
                  <a:pt x="285" y="92"/>
                </a:lnTo>
                <a:lnTo>
                  <a:pt x="285" y="90"/>
                </a:lnTo>
                <a:lnTo>
                  <a:pt x="285" y="89"/>
                </a:lnTo>
                <a:lnTo>
                  <a:pt x="286" y="88"/>
                </a:lnTo>
                <a:lnTo>
                  <a:pt x="288" y="87"/>
                </a:lnTo>
                <a:lnTo>
                  <a:pt x="289" y="86"/>
                </a:lnTo>
                <a:lnTo>
                  <a:pt x="289" y="83"/>
                </a:lnTo>
                <a:lnTo>
                  <a:pt x="290" y="84"/>
                </a:lnTo>
                <a:lnTo>
                  <a:pt x="291" y="83"/>
                </a:lnTo>
                <a:lnTo>
                  <a:pt x="292" y="82"/>
                </a:lnTo>
                <a:lnTo>
                  <a:pt x="293" y="82"/>
                </a:lnTo>
                <a:lnTo>
                  <a:pt x="293" y="81"/>
                </a:lnTo>
                <a:lnTo>
                  <a:pt x="294" y="79"/>
                </a:lnTo>
                <a:lnTo>
                  <a:pt x="295" y="78"/>
                </a:lnTo>
                <a:lnTo>
                  <a:pt x="297" y="78"/>
                </a:lnTo>
                <a:lnTo>
                  <a:pt x="298" y="78"/>
                </a:lnTo>
                <a:lnTo>
                  <a:pt x="299" y="78"/>
                </a:lnTo>
                <a:lnTo>
                  <a:pt x="301" y="78"/>
                </a:lnTo>
                <a:lnTo>
                  <a:pt x="303" y="78"/>
                </a:lnTo>
                <a:lnTo>
                  <a:pt x="304" y="76"/>
                </a:lnTo>
                <a:lnTo>
                  <a:pt x="306" y="75"/>
                </a:lnTo>
                <a:lnTo>
                  <a:pt x="307" y="76"/>
                </a:lnTo>
                <a:lnTo>
                  <a:pt x="308" y="74"/>
                </a:lnTo>
                <a:lnTo>
                  <a:pt x="309" y="76"/>
                </a:lnTo>
                <a:lnTo>
                  <a:pt x="311" y="77"/>
                </a:lnTo>
                <a:lnTo>
                  <a:pt x="314" y="78"/>
                </a:lnTo>
                <a:lnTo>
                  <a:pt x="316" y="76"/>
                </a:lnTo>
                <a:lnTo>
                  <a:pt x="318" y="72"/>
                </a:lnTo>
                <a:lnTo>
                  <a:pt x="317" y="71"/>
                </a:lnTo>
                <a:lnTo>
                  <a:pt x="319" y="72"/>
                </a:lnTo>
                <a:lnTo>
                  <a:pt x="319" y="70"/>
                </a:lnTo>
                <a:lnTo>
                  <a:pt x="320" y="71"/>
                </a:lnTo>
                <a:lnTo>
                  <a:pt x="322" y="71"/>
                </a:lnTo>
                <a:lnTo>
                  <a:pt x="327" y="69"/>
                </a:lnTo>
                <a:lnTo>
                  <a:pt x="328" y="65"/>
                </a:lnTo>
                <a:lnTo>
                  <a:pt x="331" y="66"/>
                </a:lnTo>
                <a:lnTo>
                  <a:pt x="331" y="65"/>
                </a:lnTo>
                <a:lnTo>
                  <a:pt x="332" y="63"/>
                </a:lnTo>
                <a:lnTo>
                  <a:pt x="336" y="65"/>
                </a:lnTo>
                <a:lnTo>
                  <a:pt x="337" y="65"/>
                </a:lnTo>
                <a:lnTo>
                  <a:pt x="337" y="64"/>
                </a:lnTo>
                <a:lnTo>
                  <a:pt x="340" y="65"/>
                </a:lnTo>
                <a:lnTo>
                  <a:pt x="338" y="63"/>
                </a:lnTo>
                <a:lnTo>
                  <a:pt x="340" y="62"/>
                </a:lnTo>
                <a:lnTo>
                  <a:pt x="340" y="58"/>
                </a:lnTo>
                <a:lnTo>
                  <a:pt x="341" y="58"/>
                </a:lnTo>
                <a:lnTo>
                  <a:pt x="345" y="56"/>
                </a:lnTo>
                <a:lnTo>
                  <a:pt x="346" y="57"/>
                </a:lnTo>
                <a:lnTo>
                  <a:pt x="347" y="57"/>
                </a:lnTo>
                <a:lnTo>
                  <a:pt x="348" y="56"/>
                </a:lnTo>
                <a:lnTo>
                  <a:pt x="353" y="56"/>
                </a:lnTo>
                <a:lnTo>
                  <a:pt x="354" y="56"/>
                </a:lnTo>
                <a:lnTo>
                  <a:pt x="356" y="55"/>
                </a:lnTo>
                <a:lnTo>
                  <a:pt x="358" y="53"/>
                </a:lnTo>
                <a:lnTo>
                  <a:pt x="358" y="52"/>
                </a:lnTo>
                <a:lnTo>
                  <a:pt x="360" y="50"/>
                </a:lnTo>
                <a:lnTo>
                  <a:pt x="361" y="50"/>
                </a:lnTo>
                <a:lnTo>
                  <a:pt x="362" y="49"/>
                </a:lnTo>
                <a:lnTo>
                  <a:pt x="363" y="50"/>
                </a:lnTo>
                <a:lnTo>
                  <a:pt x="369" y="48"/>
                </a:lnTo>
                <a:lnTo>
                  <a:pt x="371" y="46"/>
                </a:lnTo>
                <a:lnTo>
                  <a:pt x="373" y="45"/>
                </a:lnTo>
                <a:lnTo>
                  <a:pt x="375" y="45"/>
                </a:lnTo>
                <a:lnTo>
                  <a:pt x="377" y="43"/>
                </a:lnTo>
                <a:lnTo>
                  <a:pt x="377" y="42"/>
                </a:lnTo>
                <a:lnTo>
                  <a:pt x="375" y="40"/>
                </a:lnTo>
                <a:lnTo>
                  <a:pt x="373" y="40"/>
                </a:lnTo>
                <a:lnTo>
                  <a:pt x="373" y="39"/>
                </a:lnTo>
                <a:lnTo>
                  <a:pt x="371" y="39"/>
                </a:lnTo>
                <a:lnTo>
                  <a:pt x="371" y="38"/>
                </a:lnTo>
                <a:lnTo>
                  <a:pt x="371" y="36"/>
                </a:lnTo>
                <a:lnTo>
                  <a:pt x="373" y="34"/>
                </a:lnTo>
                <a:lnTo>
                  <a:pt x="374" y="35"/>
                </a:lnTo>
                <a:lnTo>
                  <a:pt x="377" y="37"/>
                </a:lnTo>
                <a:lnTo>
                  <a:pt x="383" y="36"/>
                </a:lnTo>
                <a:lnTo>
                  <a:pt x="384" y="38"/>
                </a:lnTo>
                <a:lnTo>
                  <a:pt x="386" y="38"/>
                </a:lnTo>
                <a:lnTo>
                  <a:pt x="386" y="40"/>
                </a:lnTo>
                <a:lnTo>
                  <a:pt x="385" y="43"/>
                </a:lnTo>
                <a:lnTo>
                  <a:pt x="388" y="42"/>
                </a:lnTo>
                <a:lnTo>
                  <a:pt x="387" y="45"/>
                </a:lnTo>
                <a:lnTo>
                  <a:pt x="388" y="47"/>
                </a:lnTo>
                <a:lnTo>
                  <a:pt x="392" y="53"/>
                </a:lnTo>
                <a:lnTo>
                  <a:pt x="394" y="52"/>
                </a:lnTo>
                <a:lnTo>
                  <a:pt x="395" y="50"/>
                </a:lnTo>
                <a:lnTo>
                  <a:pt x="395" y="49"/>
                </a:lnTo>
                <a:lnTo>
                  <a:pt x="396" y="48"/>
                </a:lnTo>
                <a:lnTo>
                  <a:pt x="396" y="47"/>
                </a:lnTo>
                <a:lnTo>
                  <a:pt x="397" y="47"/>
                </a:lnTo>
                <a:lnTo>
                  <a:pt x="396" y="47"/>
                </a:lnTo>
                <a:lnTo>
                  <a:pt x="398" y="44"/>
                </a:lnTo>
                <a:lnTo>
                  <a:pt x="401" y="39"/>
                </a:lnTo>
                <a:lnTo>
                  <a:pt x="401" y="38"/>
                </a:lnTo>
                <a:lnTo>
                  <a:pt x="401" y="35"/>
                </a:lnTo>
                <a:lnTo>
                  <a:pt x="402" y="31"/>
                </a:lnTo>
                <a:lnTo>
                  <a:pt x="402" y="28"/>
                </a:lnTo>
                <a:lnTo>
                  <a:pt x="403" y="27"/>
                </a:lnTo>
                <a:lnTo>
                  <a:pt x="405" y="21"/>
                </a:lnTo>
                <a:lnTo>
                  <a:pt x="405" y="19"/>
                </a:lnTo>
                <a:lnTo>
                  <a:pt x="405" y="18"/>
                </a:lnTo>
                <a:lnTo>
                  <a:pt x="401" y="15"/>
                </a:lnTo>
                <a:lnTo>
                  <a:pt x="401" y="14"/>
                </a:lnTo>
                <a:lnTo>
                  <a:pt x="401" y="13"/>
                </a:lnTo>
                <a:lnTo>
                  <a:pt x="401" y="12"/>
                </a:lnTo>
                <a:lnTo>
                  <a:pt x="401" y="7"/>
                </a:lnTo>
                <a:lnTo>
                  <a:pt x="396" y="5"/>
                </a:lnTo>
                <a:lnTo>
                  <a:pt x="392" y="3"/>
                </a:lnTo>
                <a:lnTo>
                  <a:pt x="390" y="2"/>
                </a:lnTo>
                <a:lnTo>
                  <a:pt x="389" y="2"/>
                </a:lnTo>
                <a:lnTo>
                  <a:pt x="39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04" name="Freeform 260"/>
          <p:cNvSpPr>
            <a:spLocks/>
          </p:cNvSpPr>
          <p:nvPr/>
        </p:nvSpPr>
        <p:spPr bwMode="auto">
          <a:xfrm>
            <a:off x="4065587" y="3586164"/>
            <a:ext cx="557213" cy="369887"/>
          </a:xfrm>
          <a:custGeom>
            <a:avLst/>
            <a:gdLst>
              <a:gd name="T0" fmla="*/ 2147483647 w 351"/>
              <a:gd name="T1" fmla="*/ 2147483647 h 233"/>
              <a:gd name="T2" fmla="*/ 2147483647 w 351"/>
              <a:gd name="T3" fmla="*/ 2147483647 h 233"/>
              <a:gd name="T4" fmla="*/ 2147483647 w 351"/>
              <a:gd name="T5" fmla="*/ 2147483647 h 233"/>
              <a:gd name="T6" fmla="*/ 2147483647 w 351"/>
              <a:gd name="T7" fmla="*/ 2147483647 h 233"/>
              <a:gd name="T8" fmla="*/ 2147483647 w 351"/>
              <a:gd name="T9" fmla="*/ 2147483647 h 233"/>
              <a:gd name="T10" fmla="*/ 2147483647 w 351"/>
              <a:gd name="T11" fmla="*/ 2147483647 h 233"/>
              <a:gd name="T12" fmla="*/ 2147483647 w 351"/>
              <a:gd name="T13" fmla="*/ 2147483647 h 233"/>
              <a:gd name="T14" fmla="*/ 2147483647 w 351"/>
              <a:gd name="T15" fmla="*/ 2147483647 h 233"/>
              <a:gd name="T16" fmla="*/ 2147483647 w 351"/>
              <a:gd name="T17" fmla="*/ 2147483647 h 233"/>
              <a:gd name="T18" fmla="*/ 2147483647 w 351"/>
              <a:gd name="T19" fmla="*/ 2147483647 h 233"/>
              <a:gd name="T20" fmla="*/ 2147483647 w 351"/>
              <a:gd name="T21" fmla="*/ 2147483647 h 233"/>
              <a:gd name="T22" fmla="*/ 2147483647 w 351"/>
              <a:gd name="T23" fmla="*/ 2147483647 h 233"/>
              <a:gd name="T24" fmla="*/ 2147483647 w 351"/>
              <a:gd name="T25" fmla="*/ 2147483647 h 233"/>
              <a:gd name="T26" fmla="*/ 2147483647 w 351"/>
              <a:gd name="T27" fmla="*/ 2147483647 h 233"/>
              <a:gd name="T28" fmla="*/ 2147483647 w 351"/>
              <a:gd name="T29" fmla="*/ 2147483647 h 233"/>
              <a:gd name="T30" fmla="*/ 2147483647 w 351"/>
              <a:gd name="T31" fmla="*/ 2147483647 h 233"/>
              <a:gd name="T32" fmla="*/ 2147483647 w 351"/>
              <a:gd name="T33" fmla="*/ 2147483647 h 233"/>
              <a:gd name="T34" fmla="*/ 2147483647 w 351"/>
              <a:gd name="T35" fmla="*/ 2147483647 h 233"/>
              <a:gd name="T36" fmla="*/ 2147483647 w 351"/>
              <a:gd name="T37" fmla="*/ 2147483647 h 233"/>
              <a:gd name="T38" fmla="*/ 2147483647 w 351"/>
              <a:gd name="T39" fmla="*/ 2147483647 h 233"/>
              <a:gd name="T40" fmla="*/ 2147483647 w 351"/>
              <a:gd name="T41" fmla="*/ 2147483647 h 233"/>
              <a:gd name="T42" fmla="*/ 2147483647 w 351"/>
              <a:gd name="T43" fmla="*/ 2147483647 h 233"/>
              <a:gd name="T44" fmla="*/ 2147483647 w 351"/>
              <a:gd name="T45" fmla="*/ 2147483647 h 233"/>
              <a:gd name="T46" fmla="*/ 2147483647 w 351"/>
              <a:gd name="T47" fmla="*/ 2147483647 h 233"/>
              <a:gd name="T48" fmla="*/ 2147483647 w 351"/>
              <a:gd name="T49" fmla="*/ 2147483647 h 233"/>
              <a:gd name="T50" fmla="*/ 2147483647 w 351"/>
              <a:gd name="T51" fmla="*/ 2147483647 h 233"/>
              <a:gd name="T52" fmla="*/ 2147483647 w 351"/>
              <a:gd name="T53" fmla="*/ 2147483647 h 233"/>
              <a:gd name="T54" fmla="*/ 2147483647 w 351"/>
              <a:gd name="T55" fmla="*/ 2147483647 h 233"/>
              <a:gd name="T56" fmla="*/ 2147483647 w 351"/>
              <a:gd name="T57" fmla="*/ 2147483647 h 233"/>
              <a:gd name="T58" fmla="*/ 2147483647 w 351"/>
              <a:gd name="T59" fmla="*/ 2147483647 h 233"/>
              <a:gd name="T60" fmla="*/ 2147483647 w 351"/>
              <a:gd name="T61" fmla="*/ 2147483647 h 233"/>
              <a:gd name="T62" fmla="*/ 2147483647 w 351"/>
              <a:gd name="T63" fmla="*/ 2147483647 h 233"/>
              <a:gd name="T64" fmla="*/ 2147483647 w 351"/>
              <a:gd name="T65" fmla="*/ 2147483647 h 233"/>
              <a:gd name="T66" fmla="*/ 2147483647 w 351"/>
              <a:gd name="T67" fmla="*/ 2147483647 h 233"/>
              <a:gd name="T68" fmla="*/ 2147483647 w 351"/>
              <a:gd name="T69" fmla="*/ 2147483647 h 233"/>
              <a:gd name="T70" fmla="*/ 2147483647 w 351"/>
              <a:gd name="T71" fmla="*/ 2147483647 h 233"/>
              <a:gd name="T72" fmla="*/ 2147483647 w 351"/>
              <a:gd name="T73" fmla="*/ 2147483647 h 233"/>
              <a:gd name="T74" fmla="*/ 2147483647 w 351"/>
              <a:gd name="T75" fmla="*/ 2147483647 h 233"/>
              <a:gd name="T76" fmla="*/ 2147483647 w 351"/>
              <a:gd name="T77" fmla="*/ 2147483647 h 233"/>
              <a:gd name="T78" fmla="*/ 2147483647 w 351"/>
              <a:gd name="T79" fmla="*/ 2147483647 h 233"/>
              <a:gd name="T80" fmla="*/ 2147483647 w 351"/>
              <a:gd name="T81" fmla="*/ 2147483647 h 233"/>
              <a:gd name="T82" fmla="*/ 2147483647 w 351"/>
              <a:gd name="T83" fmla="*/ 2147483647 h 233"/>
              <a:gd name="T84" fmla="*/ 2147483647 w 351"/>
              <a:gd name="T85" fmla="*/ 2147483647 h 233"/>
              <a:gd name="T86" fmla="*/ 2147483647 w 351"/>
              <a:gd name="T87" fmla="*/ 2147483647 h 233"/>
              <a:gd name="T88" fmla="*/ 2147483647 w 351"/>
              <a:gd name="T89" fmla="*/ 2147483647 h 233"/>
              <a:gd name="T90" fmla="*/ 2147483647 w 351"/>
              <a:gd name="T91" fmla="*/ 2147483647 h 233"/>
              <a:gd name="T92" fmla="*/ 2147483647 w 351"/>
              <a:gd name="T93" fmla="*/ 2147483647 h 233"/>
              <a:gd name="T94" fmla="*/ 2147483647 w 351"/>
              <a:gd name="T95" fmla="*/ 2147483647 h 233"/>
              <a:gd name="T96" fmla="*/ 2147483647 w 351"/>
              <a:gd name="T97" fmla="*/ 2147483647 h 233"/>
              <a:gd name="T98" fmla="*/ 2147483647 w 351"/>
              <a:gd name="T99" fmla="*/ 2147483647 h 233"/>
              <a:gd name="T100" fmla="*/ 2147483647 w 351"/>
              <a:gd name="T101" fmla="*/ 2147483647 h 233"/>
              <a:gd name="T102" fmla="*/ 2147483647 w 351"/>
              <a:gd name="T103" fmla="*/ 2147483647 h 233"/>
              <a:gd name="T104" fmla="*/ 2147483647 w 351"/>
              <a:gd name="T105" fmla="*/ 2147483647 h 233"/>
              <a:gd name="T106" fmla="*/ 2147483647 w 351"/>
              <a:gd name="T107" fmla="*/ 2147483647 h 233"/>
              <a:gd name="T108" fmla="*/ 2147483647 w 351"/>
              <a:gd name="T109" fmla="*/ 2147483647 h 233"/>
              <a:gd name="T110" fmla="*/ 2147483647 w 351"/>
              <a:gd name="T111" fmla="*/ 2147483647 h 233"/>
              <a:gd name="T112" fmla="*/ 2147483647 w 351"/>
              <a:gd name="T113" fmla="*/ 2147483647 h 233"/>
              <a:gd name="T114" fmla="*/ 2147483647 w 351"/>
              <a:gd name="T115" fmla="*/ 2147483647 h 233"/>
              <a:gd name="T116" fmla="*/ 2147483647 w 351"/>
              <a:gd name="T117" fmla="*/ 2147483647 h 233"/>
              <a:gd name="T118" fmla="*/ 2147483647 w 351"/>
              <a:gd name="T119" fmla="*/ 2147483647 h 233"/>
              <a:gd name="T120" fmla="*/ 2147483647 w 351"/>
              <a:gd name="T121" fmla="*/ 2147483647 h 233"/>
              <a:gd name="T122" fmla="*/ 2147483647 w 351"/>
              <a:gd name="T123" fmla="*/ 2147483647 h 233"/>
              <a:gd name="T124" fmla="*/ 2147483647 w 351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51" h="233">
                <a:moveTo>
                  <a:pt x="350" y="77"/>
                </a:moveTo>
                <a:lnTo>
                  <a:pt x="346" y="75"/>
                </a:lnTo>
                <a:lnTo>
                  <a:pt x="343" y="73"/>
                </a:lnTo>
                <a:lnTo>
                  <a:pt x="343" y="72"/>
                </a:lnTo>
                <a:lnTo>
                  <a:pt x="341" y="71"/>
                </a:lnTo>
                <a:lnTo>
                  <a:pt x="340" y="70"/>
                </a:lnTo>
                <a:lnTo>
                  <a:pt x="340" y="69"/>
                </a:lnTo>
                <a:lnTo>
                  <a:pt x="340" y="68"/>
                </a:lnTo>
                <a:lnTo>
                  <a:pt x="342" y="66"/>
                </a:lnTo>
                <a:lnTo>
                  <a:pt x="343" y="66"/>
                </a:lnTo>
                <a:lnTo>
                  <a:pt x="343" y="64"/>
                </a:lnTo>
                <a:lnTo>
                  <a:pt x="341" y="63"/>
                </a:lnTo>
                <a:lnTo>
                  <a:pt x="340" y="61"/>
                </a:lnTo>
                <a:lnTo>
                  <a:pt x="336" y="60"/>
                </a:lnTo>
                <a:lnTo>
                  <a:pt x="336" y="58"/>
                </a:lnTo>
                <a:lnTo>
                  <a:pt x="339" y="56"/>
                </a:lnTo>
                <a:lnTo>
                  <a:pt x="339" y="54"/>
                </a:lnTo>
                <a:lnTo>
                  <a:pt x="335" y="51"/>
                </a:lnTo>
                <a:lnTo>
                  <a:pt x="334" y="51"/>
                </a:lnTo>
                <a:lnTo>
                  <a:pt x="334" y="50"/>
                </a:lnTo>
                <a:lnTo>
                  <a:pt x="335" y="49"/>
                </a:lnTo>
                <a:lnTo>
                  <a:pt x="334" y="49"/>
                </a:lnTo>
                <a:lnTo>
                  <a:pt x="332" y="51"/>
                </a:lnTo>
                <a:lnTo>
                  <a:pt x="329" y="51"/>
                </a:lnTo>
                <a:lnTo>
                  <a:pt x="327" y="52"/>
                </a:lnTo>
                <a:lnTo>
                  <a:pt x="326" y="53"/>
                </a:lnTo>
                <a:lnTo>
                  <a:pt x="326" y="54"/>
                </a:lnTo>
                <a:lnTo>
                  <a:pt x="326" y="55"/>
                </a:lnTo>
                <a:lnTo>
                  <a:pt x="325" y="56"/>
                </a:lnTo>
                <a:lnTo>
                  <a:pt x="323" y="55"/>
                </a:lnTo>
                <a:lnTo>
                  <a:pt x="323" y="54"/>
                </a:lnTo>
                <a:lnTo>
                  <a:pt x="322" y="51"/>
                </a:lnTo>
                <a:lnTo>
                  <a:pt x="322" y="52"/>
                </a:lnTo>
                <a:lnTo>
                  <a:pt x="322" y="49"/>
                </a:lnTo>
                <a:lnTo>
                  <a:pt x="321" y="50"/>
                </a:lnTo>
                <a:lnTo>
                  <a:pt x="320" y="50"/>
                </a:lnTo>
                <a:lnTo>
                  <a:pt x="320" y="48"/>
                </a:lnTo>
                <a:lnTo>
                  <a:pt x="319" y="48"/>
                </a:lnTo>
                <a:lnTo>
                  <a:pt x="319" y="47"/>
                </a:lnTo>
                <a:lnTo>
                  <a:pt x="317" y="44"/>
                </a:lnTo>
                <a:lnTo>
                  <a:pt x="316" y="44"/>
                </a:lnTo>
                <a:lnTo>
                  <a:pt x="313" y="45"/>
                </a:lnTo>
                <a:lnTo>
                  <a:pt x="314" y="44"/>
                </a:lnTo>
                <a:lnTo>
                  <a:pt x="313" y="43"/>
                </a:lnTo>
                <a:lnTo>
                  <a:pt x="312" y="43"/>
                </a:lnTo>
                <a:lnTo>
                  <a:pt x="310" y="45"/>
                </a:lnTo>
                <a:lnTo>
                  <a:pt x="308" y="44"/>
                </a:lnTo>
                <a:lnTo>
                  <a:pt x="307" y="44"/>
                </a:lnTo>
                <a:lnTo>
                  <a:pt x="307" y="43"/>
                </a:lnTo>
                <a:lnTo>
                  <a:pt x="306" y="44"/>
                </a:lnTo>
                <a:lnTo>
                  <a:pt x="306" y="43"/>
                </a:lnTo>
                <a:lnTo>
                  <a:pt x="305" y="42"/>
                </a:lnTo>
                <a:lnTo>
                  <a:pt x="305" y="41"/>
                </a:lnTo>
                <a:lnTo>
                  <a:pt x="306" y="41"/>
                </a:lnTo>
                <a:lnTo>
                  <a:pt x="307" y="40"/>
                </a:lnTo>
                <a:lnTo>
                  <a:pt x="307" y="39"/>
                </a:lnTo>
                <a:lnTo>
                  <a:pt x="308" y="38"/>
                </a:lnTo>
                <a:lnTo>
                  <a:pt x="308" y="36"/>
                </a:lnTo>
                <a:lnTo>
                  <a:pt x="307" y="36"/>
                </a:lnTo>
                <a:lnTo>
                  <a:pt x="305" y="35"/>
                </a:lnTo>
                <a:lnTo>
                  <a:pt x="305" y="33"/>
                </a:lnTo>
                <a:lnTo>
                  <a:pt x="305" y="32"/>
                </a:lnTo>
                <a:lnTo>
                  <a:pt x="304" y="33"/>
                </a:lnTo>
                <a:lnTo>
                  <a:pt x="302" y="33"/>
                </a:lnTo>
                <a:lnTo>
                  <a:pt x="301" y="33"/>
                </a:lnTo>
                <a:lnTo>
                  <a:pt x="300" y="35"/>
                </a:lnTo>
                <a:lnTo>
                  <a:pt x="300" y="37"/>
                </a:lnTo>
                <a:lnTo>
                  <a:pt x="299" y="39"/>
                </a:lnTo>
                <a:lnTo>
                  <a:pt x="297" y="39"/>
                </a:lnTo>
                <a:lnTo>
                  <a:pt x="296" y="37"/>
                </a:lnTo>
                <a:lnTo>
                  <a:pt x="295" y="35"/>
                </a:lnTo>
                <a:lnTo>
                  <a:pt x="295" y="37"/>
                </a:lnTo>
                <a:lnTo>
                  <a:pt x="295" y="36"/>
                </a:lnTo>
                <a:lnTo>
                  <a:pt x="294" y="38"/>
                </a:lnTo>
                <a:lnTo>
                  <a:pt x="293" y="35"/>
                </a:lnTo>
                <a:lnTo>
                  <a:pt x="293" y="36"/>
                </a:lnTo>
                <a:lnTo>
                  <a:pt x="292" y="38"/>
                </a:lnTo>
                <a:lnTo>
                  <a:pt x="292" y="36"/>
                </a:lnTo>
                <a:lnTo>
                  <a:pt x="291" y="36"/>
                </a:lnTo>
                <a:lnTo>
                  <a:pt x="289" y="37"/>
                </a:lnTo>
                <a:lnTo>
                  <a:pt x="288" y="38"/>
                </a:lnTo>
                <a:lnTo>
                  <a:pt x="288" y="36"/>
                </a:lnTo>
                <a:lnTo>
                  <a:pt x="287" y="36"/>
                </a:lnTo>
                <a:lnTo>
                  <a:pt x="287" y="37"/>
                </a:lnTo>
                <a:lnTo>
                  <a:pt x="287" y="38"/>
                </a:lnTo>
                <a:lnTo>
                  <a:pt x="284" y="38"/>
                </a:lnTo>
                <a:lnTo>
                  <a:pt x="284" y="39"/>
                </a:lnTo>
                <a:lnTo>
                  <a:pt x="284" y="40"/>
                </a:lnTo>
                <a:lnTo>
                  <a:pt x="282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4"/>
                </a:lnTo>
                <a:lnTo>
                  <a:pt x="281" y="44"/>
                </a:lnTo>
                <a:lnTo>
                  <a:pt x="281" y="43"/>
                </a:lnTo>
                <a:lnTo>
                  <a:pt x="280" y="43"/>
                </a:lnTo>
                <a:lnTo>
                  <a:pt x="278" y="41"/>
                </a:lnTo>
                <a:lnTo>
                  <a:pt x="280" y="40"/>
                </a:lnTo>
                <a:lnTo>
                  <a:pt x="280" y="38"/>
                </a:lnTo>
                <a:lnTo>
                  <a:pt x="281" y="38"/>
                </a:lnTo>
                <a:lnTo>
                  <a:pt x="281" y="36"/>
                </a:lnTo>
                <a:lnTo>
                  <a:pt x="282" y="35"/>
                </a:lnTo>
                <a:lnTo>
                  <a:pt x="283" y="34"/>
                </a:lnTo>
                <a:lnTo>
                  <a:pt x="286" y="36"/>
                </a:lnTo>
                <a:lnTo>
                  <a:pt x="286" y="35"/>
                </a:lnTo>
                <a:lnTo>
                  <a:pt x="289" y="35"/>
                </a:lnTo>
                <a:lnTo>
                  <a:pt x="288" y="34"/>
                </a:lnTo>
                <a:lnTo>
                  <a:pt x="290" y="33"/>
                </a:lnTo>
                <a:lnTo>
                  <a:pt x="289" y="32"/>
                </a:lnTo>
                <a:lnTo>
                  <a:pt x="289" y="31"/>
                </a:lnTo>
                <a:lnTo>
                  <a:pt x="291" y="32"/>
                </a:lnTo>
                <a:lnTo>
                  <a:pt x="291" y="33"/>
                </a:lnTo>
                <a:lnTo>
                  <a:pt x="292" y="33"/>
                </a:lnTo>
                <a:lnTo>
                  <a:pt x="292" y="32"/>
                </a:lnTo>
                <a:lnTo>
                  <a:pt x="294" y="33"/>
                </a:lnTo>
                <a:lnTo>
                  <a:pt x="295" y="33"/>
                </a:lnTo>
                <a:lnTo>
                  <a:pt x="296" y="34"/>
                </a:lnTo>
                <a:lnTo>
                  <a:pt x="296" y="33"/>
                </a:lnTo>
                <a:lnTo>
                  <a:pt x="299" y="33"/>
                </a:lnTo>
                <a:lnTo>
                  <a:pt x="302" y="33"/>
                </a:lnTo>
                <a:lnTo>
                  <a:pt x="302" y="31"/>
                </a:lnTo>
                <a:lnTo>
                  <a:pt x="301" y="32"/>
                </a:lnTo>
                <a:lnTo>
                  <a:pt x="301" y="31"/>
                </a:lnTo>
                <a:lnTo>
                  <a:pt x="295" y="32"/>
                </a:lnTo>
                <a:lnTo>
                  <a:pt x="290" y="30"/>
                </a:lnTo>
                <a:lnTo>
                  <a:pt x="286" y="30"/>
                </a:lnTo>
                <a:lnTo>
                  <a:pt x="284" y="29"/>
                </a:lnTo>
                <a:lnTo>
                  <a:pt x="281" y="34"/>
                </a:lnTo>
                <a:lnTo>
                  <a:pt x="281" y="35"/>
                </a:lnTo>
                <a:lnTo>
                  <a:pt x="278" y="40"/>
                </a:lnTo>
                <a:lnTo>
                  <a:pt x="277" y="43"/>
                </a:lnTo>
                <a:lnTo>
                  <a:pt x="275" y="43"/>
                </a:lnTo>
                <a:lnTo>
                  <a:pt x="273" y="44"/>
                </a:lnTo>
                <a:lnTo>
                  <a:pt x="271" y="45"/>
                </a:lnTo>
                <a:lnTo>
                  <a:pt x="270" y="46"/>
                </a:lnTo>
                <a:lnTo>
                  <a:pt x="270" y="48"/>
                </a:lnTo>
                <a:lnTo>
                  <a:pt x="268" y="48"/>
                </a:lnTo>
                <a:lnTo>
                  <a:pt x="267" y="49"/>
                </a:lnTo>
                <a:lnTo>
                  <a:pt x="268" y="50"/>
                </a:lnTo>
                <a:lnTo>
                  <a:pt x="269" y="49"/>
                </a:lnTo>
                <a:lnTo>
                  <a:pt x="269" y="51"/>
                </a:lnTo>
                <a:lnTo>
                  <a:pt x="267" y="51"/>
                </a:lnTo>
                <a:lnTo>
                  <a:pt x="267" y="54"/>
                </a:lnTo>
                <a:lnTo>
                  <a:pt x="269" y="54"/>
                </a:lnTo>
                <a:lnTo>
                  <a:pt x="269" y="55"/>
                </a:lnTo>
                <a:lnTo>
                  <a:pt x="267" y="55"/>
                </a:lnTo>
                <a:lnTo>
                  <a:pt x="267" y="54"/>
                </a:lnTo>
                <a:lnTo>
                  <a:pt x="267" y="53"/>
                </a:lnTo>
                <a:lnTo>
                  <a:pt x="267" y="52"/>
                </a:lnTo>
                <a:lnTo>
                  <a:pt x="267" y="51"/>
                </a:lnTo>
                <a:lnTo>
                  <a:pt x="267" y="50"/>
                </a:lnTo>
                <a:lnTo>
                  <a:pt x="267" y="49"/>
                </a:lnTo>
                <a:lnTo>
                  <a:pt x="264" y="49"/>
                </a:lnTo>
                <a:lnTo>
                  <a:pt x="258" y="51"/>
                </a:lnTo>
                <a:lnTo>
                  <a:pt x="255" y="51"/>
                </a:lnTo>
                <a:lnTo>
                  <a:pt x="254" y="51"/>
                </a:lnTo>
                <a:lnTo>
                  <a:pt x="251" y="51"/>
                </a:lnTo>
                <a:lnTo>
                  <a:pt x="248" y="53"/>
                </a:lnTo>
                <a:lnTo>
                  <a:pt x="244" y="55"/>
                </a:lnTo>
                <a:lnTo>
                  <a:pt x="243" y="56"/>
                </a:lnTo>
                <a:lnTo>
                  <a:pt x="244" y="58"/>
                </a:lnTo>
                <a:lnTo>
                  <a:pt x="248" y="54"/>
                </a:lnTo>
                <a:lnTo>
                  <a:pt x="248" y="55"/>
                </a:lnTo>
                <a:lnTo>
                  <a:pt x="248" y="56"/>
                </a:lnTo>
                <a:lnTo>
                  <a:pt x="247" y="57"/>
                </a:lnTo>
                <a:lnTo>
                  <a:pt x="247" y="58"/>
                </a:lnTo>
                <a:lnTo>
                  <a:pt x="245" y="59"/>
                </a:lnTo>
                <a:lnTo>
                  <a:pt x="244" y="59"/>
                </a:lnTo>
                <a:lnTo>
                  <a:pt x="243" y="59"/>
                </a:lnTo>
                <a:lnTo>
                  <a:pt x="243" y="60"/>
                </a:lnTo>
                <a:lnTo>
                  <a:pt x="244" y="60"/>
                </a:lnTo>
                <a:lnTo>
                  <a:pt x="243" y="61"/>
                </a:lnTo>
                <a:lnTo>
                  <a:pt x="243" y="62"/>
                </a:lnTo>
                <a:lnTo>
                  <a:pt x="243" y="63"/>
                </a:lnTo>
                <a:lnTo>
                  <a:pt x="243" y="66"/>
                </a:lnTo>
                <a:lnTo>
                  <a:pt x="242" y="67"/>
                </a:lnTo>
                <a:lnTo>
                  <a:pt x="241" y="68"/>
                </a:lnTo>
                <a:lnTo>
                  <a:pt x="240" y="68"/>
                </a:lnTo>
                <a:lnTo>
                  <a:pt x="240" y="67"/>
                </a:lnTo>
                <a:lnTo>
                  <a:pt x="239" y="66"/>
                </a:lnTo>
                <a:lnTo>
                  <a:pt x="237" y="65"/>
                </a:lnTo>
                <a:lnTo>
                  <a:pt x="236" y="63"/>
                </a:lnTo>
                <a:lnTo>
                  <a:pt x="235" y="65"/>
                </a:lnTo>
                <a:lnTo>
                  <a:pt x="234" y="65"/>
                </a:lnTo>
                <a:lnTo>
                  <a:pt x="232" y="64"/>
                </a:lnTo>
                <a:lnTo>
                  <a:pt x="232" y="63"/>
                </a:lnTo>
                <a:lnTo>
                  <a:pt x="232" y="62"/>
                </a:lnTo>
                <a:lnTo>
                  <a:pt x="230" y="61"/>
                </a:lnTo>
                <a:lnTo>
                  <a:pt x="230" y="60"/>
                </a:lnTo>
                <a:lnTo>
                  <a:pt x="228" y="60"/>
                </a:lnTo>
                <a:lnTo>
                  <a:pt x="225" y="60"/>
                </a:lnTo>
                <a:lnTo>
                  <a:pt x="222" y="61"/>
                </a:lnTo>
                <a:lnTo>
                  <a:pt x="221" y="62"/>
                </a:lnTo>
                <a:lnTo>
                  <a:pt x="219" y="62"/>
                </a:lnTo>
                <a:lnTo>
                  <a:pt x="217" y="63"/>
                </a:lnTo>
                <a:lnTo>
                  <a:pt x="217" y="65"/>
                </a:lnTo>
                <a:lnTo>
                  <a:pt x="221" y="66"/>
                </a:lnTo>
                <a:lnTo>
                  <a:pt x="221" y="67"/>
                </a:lnTo>
                <a:lnTo>
                  <a:pt x="219" y="68"/>
                </a:lnTo>
                <a:lnTo>
                  <a:pt x="218" y="68"/>
                </a:lnTo>
                <a:lnTo>
                  <a:pt x="217" y="66"/>
                </a:lnTo>
                <a:lnTo>
                  <a:pt x="216" y="68"/>
                </a:lnTo>
                <a:lnTo>
                  <a:pt x="215" y="69"/>
                </a:lnTo>
                <a:lnTo>
                  <a:pt x="213" y="71"/>
                </a:lnTo>
                <a:lnTo>
                  <a:pt x="215" y="68"/>
                </a:lnTo>
                <a:lnTo>
                  <a:pt x="213" y="67"/>
                </a:lnTo>
                <a:lnTo>
                  <a:pt x="214" y="66"/>
                </a:lnTo>
                <a:lnTo>
                  <a:pt x="215" y="66"/>
                </a:lnTo>
                <a:lnTo>
                  <a:pt x="216" y="62"/>
                </a:lnTo>
                <a:lnTo>
                  <a:pt x="217" y="61"/>
                </a:lnTo>
                <a:lnTo>
                  <a:pt x="216" y="61"/>
                </a:lnTo>
                <a:lnTo>
                  <a:pt x="214" y="61"/>
                </a:lnTo>
                <a:lnTo>
                  <a:pt x="213" y="61"/>
                </a:lnTo>
                <a:lnTo>
                  <a:pt x="212" y="58"/>
                </a:lnTo>
                <a:lnTo>
                  <a:pt x="212" y="57"/>
                </a:lnTo>
                <a:lnTo>
                  <a:pt x="213" y="56"/>
                </a:lnTo>
                <a:lnTo>
                  <a:pt x="214" y="54"/>
                </a:lnTo>
                <a:lnTo>
                  <a:pt x="214" y="55"/>
                </a:lnTo>
                <a:lnTo>
                  <a:pt x="216" y="55"/>
                </a:lnTo>
                <a:lnTo>
                  <a:pt x="219" y="51"/>
                </a:lnTo>
                <a:lnTo>
                  <a:pt x="225" y="49"/>
                </a:lnTo>
                <a:lnTo>
                  <a:pt x="225" y="48"/>
                </a:lnTo>
                <a:lnTo>
                  <a:pt x="226" y="48"/>
                </a:lnTo>
                <a:lnTo>
                  <a:pt x="226" y="41"/>
                </a:lnTo>
                <a:lnTo>
                  <a:pt x="225" y="38"/>
                </a:lnTo>
                <a:lnTo>
                  <a:pt x="227" y="36"/>
                </a:lnTo>
                <a:lnTo>
                  <a:pt x="227" y="34"/>
                </a:lnTo>
                <a:lnTo>
                  <a:pt x="230" y="34"/>
                </a:lnTo>
                <a:lnTo>
                  <a:pt x="230" y="33"/>
                </a:lnTo>
                <a:lnTo>
                  <a:pt x="235" y="34"/>
                </a:lnTo>
                <a:lnTo>
                  <a:pt x="231" y="28"/>
                </a:lnTo>
                <a:lnTo>
                  <a:pt x="227" y="27"/>
                </a:lnTo>
                <a:lnTo>
                  <a:pt x="225" y="26"/>
                </a:lnTo>
                <a:lnTo>
                  <a:pt x="223" y="27"/>
                </a:lnTo>
                <a:lnTo>
                  <a:pt x="223" y="29"/>
                </a:lnTo>
                <a:lnTo>
                  <a:pt x="223" y="30"/>
                </a:lnTo>
                <a:lnTo>
                  <a:pt x="223" y="31"/>
                </a:lnTo>
                <a:lnTo>
                  <a:pt x="225" y="31"/>
                </a:lnTo>
                <a:lnTo>
                  <a:pt x="226" y="32"/>
                </a:lnTo>
                <a:lnTo>
                  <a:pt x="226" y="33"/>
                </a:lnTo>
                <a:lnTo>
                  <a:pt x="226" y="34"/>
                </a:lnTo>
                <a:lnTo>
                  <a:pt x="226" y="35"/>
                </a:lnTo>
                <a:lnTo>
                  <a:pt x="225" y="36"/>
                </a:lnTo>
                <a:lnTo>
                  <a:pt x="223" y="36"/>
                </a:lnTo>
                <a:lnTo>
                  <a:pt x="219" y="35"/>
                </a:lnTo>
                <a:lnTo>
                  <a:pt x="214" y="39"/>
                </a:lnTo>
                <a:lnTo>
                  <a:pt x="210" y="40"/>
                </a:lnTo>
                <a:lnTo>
                  <a:pt x="209" y="40"/>
                </a:lnTo>
                <a:lnTo>
                  <a:pt x="206" y="37"/>
                </a:lnTo>
                <a:lnTo>
                  <a:pt x="198" y="33"/>
                </a:lnTo>
                <a:lnTo>
                  <a:pt x="196" y="32"/>
                </a:lnTo>
                <a:lnTo>
                  <a:pt x="192" y="31"/>
                </a:lnTo>
                <a:lnTo>
                  <a:pt x="192" y="33"/>
                </a:lnTo>
                <a:lnTo>
                  <a:pt x="190" y="33"/>
                </a:lnTo>
                <a:lnTo>
                  <a:pt x="188" y="37"/>
                </a:lnTo>
                <a:lnTo>
                  <a:pt x="187" y="38"/>
                </a:lnTo>
                <a:lnTo>
                  <a:pt x="187" y="39"/>
                </a:lnTo>
                <a:lnTo>
                  <a:pt x="186" y="39"/>
                </a:lnTo>
                <a:lnTo>
                  <a:pt x="186" y="37"/>
                </a:lnTo>
                <a:lnTo>
                  <a:pt x="187" y="35"/>
                </a:lnTo>
                <a:lnTo>
                  <a:pt x="188" y="35"/>
                </a:lnTo>
                <a:lnTo>
                  <a:pt x="188" y="34"/>
                </a:lnTo>
                <a:lnTo>
                  <a:pt x="187" y="33"/>
                </a:lnTo>
                <a:lnTo>
                  <a:pt x="187" y="32"/>
                </a:lnTo>
                <a:lnTo>
                  <a:pt x="189" y="30"/>
                </a:lnTo>
                <a:lnTo>
                  <a:pt x="188" y="30"/>
                </a:lnTo>
                <a:lnTo>
                  <a:pt x="187" y="30"/>
                </a:lnTo>
                <a:lnTo>
                  <a:pt x="185" y="28"/>
                </a:lnTo>
                <a:lnTo>
                  <a:pt x="178" y="30"/>
                </a:lnTo>
                <a:lnTo>
                  <a:pt x="177" y="30"/>
                </a:lnTo>
                <a:lnTo>
                  <a:pt x="175" y="30"/>
                </a:lnTo>
                <a:lnTo>
                  <a:pt x="174" y="30"/>
                </a:lnTo>
                <a:lnTo>
                  <a:pt x="175" y="29"/>
                </a:lnTo>
                <a:lnTo>
                  <a:pt x="179" y="28"/>
                </a:lnTo>
                <a:lnTo>
                  <a:pt x="180" y="26"/>
                </a:lnTo>
                <a:lnTo>
                  <a:pt x="182" y="25"/>
                </a:lnTo>
                <a:lnTo>
                  <a:pt x="182" y="19"/>
                </a:lnTo>
                <a:lnTo>
                  <a:pt x="182" y="17"/>
                </a:lnTo>
                <a:lnTo>
                  <a:pt x="178" y="16"/>
                </a:lnTo>
                <a:lnTo>
                  <a:pt x="179" y="15"/>
                </a:lnTo>
                <a:lnTo>
                  <a:pt x="182" y="15"/>
                </a:lnTo>
                <a:lnTo>
                  <a:pt x="180" y="13"/>
                </a:lnTo>
                <a:lnTo>
                  <a:pt x="180" y="10"/>
                </a:lnTo>
                <a:lnTo>
                  <a:pt x="179" y="9"/>
                </a:lnTo>
                <a:lnTo>
                  <a:pt x="177" y="8"/>
                </a:lnTo>
                <a:lnTo>
                  <a:pt x="177" y="10"/>
                </a:lnTo>
                <a:lnTo>
                  <a:pt x="175" y="10"/>
                </a:lnTo>
                <a:lnTo>
                  <a:pt x="174" y="10"/>
                </a:lnTo>
                <a:lnTo>
                  <a:pt x="174" y="7"/>
                </a:lnTo>
                <a:lnTo>
                  <a:pt x="169" y="5"/>
                </a:lnTo>
                <a:lnTo>
                  <a:pt x="165" y="5"/>
                </a:lnTo>
                <a:lnTo>
                  <a:pt x="165" y="3"/>
                </a:lnTo>
                <a:lnTo>
                  <a:pt x="160" y="5"/>
                </a:lnTo>
                <a:lnTo>
                  <a:pt x="158" y="5"/>
                </a:lnTo>
                <a:lnTo>
                  <a:pt x="156" y="5"/>
                </a:lnTo>
                <a:lnTo>
                  <a:pt x="152" y="7"/>
                </a:lnTo>
                <a:lnTo>
                  <a:pt x="149" y="6"/>
                </a:lnTo>
                <a:lnTo>
                  <a:pt x="149" y="4"/>
                </a:lnTo>
                <a:lnTo>
                  <a:pt x="147" y="3"/>
                </a:lnTo>
                <a:lnTo>
                  <a:pt x="145" y="3"/>
                </a:lnTo>
                <a:lnTo>
                  <a:pt x="141" y="3"/>
                </a:lnTo>
                <a:lnTo>
                  <a:pt x="139" y="2"/>
                </a:lnTo>
                <a:lnTo>
                  <a:pt x="137" y="0"/>
                </a:lnTo>
                <a:lnTo>
                  <a:pt x="135" y="0"/>
                </a:lnTo>
                <a:lnTo>
                  <a:pt x="134" y="1"/>
                </a:lnTo>
                <a:lnTo>
                  <a:pt x="132" y="0"/>
                </a:lnTo>
                <a:lnTo>
                  <a:pt x="130" y="1"/>
                </a:lnTo>
                <a:lnTo>
                  <a:pt x="127" y="1"/>
                </a:lnTo>
                <a:lnTo>
                  <a:pt x="126" y="0"/>
                </a:lnTo>
                <a:lnTo>
                  <a:pt x="124" y="2"/>
                </a:lnTo>
                <a:lnTo>
                  <a:pt x="124" y="7"/>
                </a:lnTo>
                <a:lnTo>
                  <a:pt x="127" y="8"/>
                </a:lnTo>
                <a:lnTo>
                  <a:pt x="128" y="11"/>
                </a:lnTo>
                <a:lnTo>
                  <a:pt x="127" y="12"/>
                </a:lnTo>
                <a:lnTo>
                  <a:pt x="127" y="13"/>
                </a:lnTo>
                <a:lnTo>
                  <a:pt x="130" y="13"/>
                </a:lnTo>
                <a:lnTo>
                  <a:pt x="131" y="16"/>
                </a:lnTo>
                <a:lnTo>
                  <a:pt x="134" y="17"/>
                </a:lnTo>
                <a:lnTo>
                  <a:pt x="133" y="19"/>
                </a:lnTo>
                <a:lnTo>
                  <a:pt x="132" y="20"/>
                </a:lnTo>
                <a:lnTo>
                  <a:pt x="134" y="20"/>
                </a:lnTo>
                <a:lnTo>
                  <a:pt x="137" y="23"/>
                </a:lnTo>
                <a:lnTo>
                  <a:pt x="137" y="24"/>
                </a:lnTo>
                <a:lnTo>
                  <a:pt x="139" y="28"/>
                </a:lnTo>
                <a:lnTo>
                  <a:pt x="138" y="30"/>
                </a:lnTo>
                <a:lnTo>
                  <a:pt x="137" y="30"/>
                </a:lnTo>
                <a:lnTo>
                  <a:pt x="135" y="32"/>
                </a:lnTo>
                <a:lnTo>
                  <a:pt x="134" y="32"/>
                </a:lnTo>
                <a:lnTo>
                  <a:pt x="132" y="31"/>
                </a:lnTo>
                <a:lnTo>
                  <a:pt x="126" y="33"/>
                </a:lnTo>
                <a:lnTo>
                  <a:pt x="125" y="32"/>
                </a:lnTo>
                <a:lnTo>
                  <a:pt x="124" y="35"/>
                </a:lnTo>
                <a:lnTo>
                  <a:pt x="124" y="34"/>
                </a:lnTo>
                <a:lnTo>
                  <a:pt x="126" y="35"/>
                </a:lnTo>
                <a:lnTo>
                  <a:pt x="124" y="37"/>
                </a:lnTo>
                <a:lnTo>
                  <a:pt x="123" y="36"/>
                </a:lnTo>
                <a:lnTo>
                  <a:pt x="122" y="38"/>
                </a:lnTo>
                <a:lnTo>
                  <a:pt x="124" y="40"/>
                </a:lnTo>
                <a:lnTo>
                  <a:pt x="125" y="42"/>
                </a:lnTo>
                <a:lnTo>
                  <a:pt x="125" y="40"/>
                </a:lnTo>
                <a:lnTo>
                  <a:pt x="127" y="40"/>
                </a:lnTo>
                <a:lnTo>
                  <a:pt x="130" y="40"/>
                </a:lnTo>
                <a:lnTo>
                  <a:pt x="132" y="40"/>
                </a:lnTo>
                <a:lnTo>
                  <a:pt x="133" y="42"/>
                </a:lnTo>
                <a:lnTo>
                  <a:pt x="132" y="45"/>
                </a:lnTo>
                <a:lnTo>
                  <a:pt x="131" y="48"/>
                </a:lnTo>
                <a:lnTo>
                  <a:pt x="131" y="50"/>
                </a:lnTo>
                <a:lnTo>
                  <a:pt x="132" y="51"/>
                </a:lnTo>
                <a:lnTo>
                  <a:pt x="134" y="51"/>
                </a:lnTo>
                <a:lnTo>
                  <a:pt x="137" y="51"/>
                </a:lnTo>
                <a:lnTo>
                  <a:pt x="137" y="53"/>
                </a:lnTo>
                <a:lnTo>
                  <a:pt x="138" y="55"/>
                </a:lnTo>
                <a:lnTo>
                  <a:pt x="137" y="56"/>
                </a:lnTo>
                <a:lnTo>
                  <a:pt x="137" y="57"/>
                </a:lnTo>
                <a:lnTo>
                  <a:pt x="134" y="56"/>
                </a:lnTo>
                <a:lnTo>
                  <a:pt x="132" y="56"/>
                </a:lnTo>
                <a:lnTo>
                  <a:pt x="131" y="57"/>
                </a:lnTo>
                <a:lnTo>
                  <a:pt x="134" y="59"/>
                </a:lnTo>
                <a:lnTo>
                  <a:pt x="134" y="65"/>
                </a:lnTo>
                <a:lnTo>
                  <a:pt x="137" y="66"/>
                </a:lnTo>
                <a:lnTo>
                  <a:pt x="138" y="66"/>
                </a:lnTo>
                <a:lnTo>
                  <a:pt x="141" y="66"/>
                </a:lnTo>
                <a:lnTo>
                  <a:pt x="146" y="66"/>
                </a:lnTo>
                <a:lnTo>
                  <a:pt x="148" y="67"/>
                </a:lnTo>
                <a:lnTo>
                  <a:pt x="151" y="69"/>
                </a:lnTo>
                <a:lnTo>
                  <a:pt x="151" y="71"/>
                </a:lnTo>
                <a:lnTo>
                  <a:pt x="154" y="72"/>
                </a:lnTo>
                <a:lnTo>
                  <a:pt x="154" y="74"/>
                </a:lnTo>
                <a:lnTo>
                  <a:pt x="154" y="75"/>
                </a:lnTo>
                <a:lnTo>
                  <a:pt x="154" y="76"/>
                </a:lnTo>
                <a:lnTo>
                  <a:pt x="156" y="78"/>
                </a:lnTo>
                <a:lnTo>
                  <a:pt x="159" y="79"/>
                </a:lnTo>
                <a:lnTo>
                  <a:pt x="160" y="82"/>
                </a:lnTo>
                <a:lnTo>
                  <a:pt x="161" y="83"/>
                </a:lnTo>
                <a:lnTo>
                  <a:pt x="162" y="85"/>
                </a:lnTo>
                <a:lnTo>
                  <a:pt x="162" y="86"/>
                </a:lnTo>
                <a:lnTo>
                  <a:pt x="166" y="88"/>
                </a:lnTo>
                <a:lnTo>
                  <a:pt x="169" y="89"/>
                </a:lnTo>
                <a:lnTo>
                  <a:pt x="172" y="90"/>
                </a:lnTo>
                <a:lnTo>
                  <a:pt x="173" y="91"/>
                </a:lnTo>
                <a:lnTo>
                  <a:pt x="171" y="91"/>
                </a:lnTo>
                <a:lnTo>
                  <a:pt x="169" y="91"/>
                </a:lnTo>
                <a:lnTo>
                  <a:pt x="167" y="91"/>
                </a:lnTo>
                <a:lnTo>
                  <a:pt x="162" y="88"/>
                </a:lnTo>
                <a:lnTo>
                  <a:pt x="159" y="86"/>
                </a:lnTo>
                <a:lnTo>
                  <a:pt x="158" y="83"/>
                </a:lnTo>
                <a:lnTo>
                  <a:pt x="157" y="81"/>
                </a:lnTo>
                <a:lnTo>
                  <a:pt x="154" y="78"/>
                </a:lnTo>
                <a:lnTo>
                  <a:pt x="151" y="74"/>
                </a:lnTo>
                <a:lnTo>
                  <a:pt x="151" y="73"/>
                </a:lnTo>
                <a:lnTo>
                  <a:pt x="150" y="71"/>
                </a:lnTo>
                <a:lnTo>
                  <a:pt x="148" y="69"/>
                </a:lnTo>
                <a:lnTo>
                  <a:pt x="145" y="69"/>
                </a:lnTo>
                <a:lnTo>
                  <a:pt x="141" y="68"/>
                </a:lnTo>
                <a:lnTo>
                  <a:pt x="139" y="68"/>
                </a:lnTo>
                <a:lnTo>
                  <a:pt x="137" y="69"/>
                </a:lnTo>
                <a:lnTo>
                  <a:pt x="136" y="69"/>
                </a:lnTo>
                <a:lnTo>
                  <a:pt x="133" y="71"/>
                </a:lnTo>
                <a:lnTo>
                  <a:pt x="128" y="71"/>
                </a:lnTo>
                <a:lnTo>
                  <a:pt x="124" y="66"/>
                </a:lnTo>
                <a:lnTo>
                  <a:pt x="123" y="66"/>
                </a:lnTo>
                <a:lnTo>
                  <a:pt x="121" y="67"/>
                </a:lnTo>
                <a:lnTo>
                  <a:pt x="120" y="68"/>
                </a:lnTo>
                <a:lnTo>
                  <a:pt x="117" y="76"/>
                </a:lnTo>
                <a:lnTo>
                  <a:pt x="115" y="78"/>
                </a:lnTo>
                <a:lnTo>
                  <a:pt x="115" y="81"/>
                </a:lnTo>
                <a:lnTo>
                  <a:pt x="115" y="83"/>
                </a:lnTo>
                <a:lnTo>
                  <a:pt x="117" y="85"/>
                </a:lnTo>
                <a:lnTo>
                  <a:pt x="117" y="86"/>
                </a:lnTo>
                <a:lnTo>
                  <a:pt x="117" y="88"/>
                </a:lnTo>
                <a:lnTo>
                  <a:pt x="119" y="90"/>
                </a:lnTo>
                <a:lnTo>
                  <a:pt x="117" y="90"/>
                </a:lnTo>
                <a:lnTo>
                  <a:pt x="117" y="89"/>
                </a:lnTo>
                <a:lnTo>
                  <a:pt x="110" y="85"/>
                </a:lnTo>
                <a:lnTo>
                  <a:pt x="109" y="83"/>
                </a:lnTo>
                <a:lnTo>
                  <a:pt x="108" y="83"/>
                </a:lnTo>
                <a:lnTo>
                  <a:pt x="106" y="85"/>
                </a:lnTo>
                <a:lnTo>
                  <a:pt x="104" y="88"/>
                </a:lnTo>
                <a:lnTo>
                  <a:pt x="105" y="89"/>
                </a:lnTo>
                <a:lnTo>
                  <a:pt x="107" y="89"/>
                </a:lnTo>
                <a:lnTo>
                  <a:pt x="108" y="90"/>
                </a:lnTo>
                <a:lnTo>
                  <a:pt x="108" y="93"/>
                </a:lnTo>
                <a:lnTo>
                  <a:pt x="107" y="95"/>
                </a:lnTo>
                <a:lnTo>
                  <a:pt x="105" y="97"/>
                </a:lnTo>
                <a:lnTo>
                  <a:pt x="104" y="96"/>
                </a:lnTo>
                <a:lnTo>
                  <a:pt x="100" y="93"/>
                </a:lnTo>
                <a:lnTo>
                  <a:pt x="99" y="94"/>
                </a:lnTo>
                <a:lnTo>
                  <a:pt x="97" y="92"/>
                </a:lnTo>
                <a:lnTo>
                  <a:pt x="97" y="90"/>
                </a:lnTo>
                <a:lnTo>
                  <a:pt x="100" y="91"/>
                </a:lnTo>
                <a:lnTo>
                  <a:pt x="102" y="88"/>
                </a:lnTo>
                <a:lnTo>
                  <a:pt x="101" y="87"/>
                </a:lnTo>
                <a:lnTo>
                  <a:pt x="101" y="86"/>
                </a:lnTo>
                <a:lnTo>
                  <a:pt x="98" y="81"/>
                </a:lnTo>
                <a:lnTo>
                  <a:pt x="97" y="81"/>
                </a:lnTo>
                <a:lnTo>
                  <a:pt x="97" y="78"/>
                </a:lnTo>
                <a:lnTo>
                  <a:pt x="97" y="77"/>
                </a:lnTo>
                <a:lnTo>
                  <a:pt x="92" y="76"/>
                </a:lnTo>
                <a:lnTo>
                  <a:pt x="87" y="76"/>
                </a:lnTo>
                <a:lnTo>
                  <a:pt x="85" y="76"/>
                </a:lnTo>
                <a:lnTo>
                  <a:pt x="83" y="76"/>
                </a:lnTo>
                <a:lnTo>
                  <a:pt x="76" y="78"/>
                </a:lnTo>
                <a:lnTo>
                  <a:pt x="73" y="78"/>
                </a:lnTo>
                <a:lnTo>
                  <a:pt x="72" y="77"/>
                </a:lnTo>
                <a:lnTo>
                  <a:pt x="69" y="77"/>
                </a:lnTo>
                <a:lnTo>
                  <a:pt x="62" y="78"/>
                </a:lnTo>
                <a:lnTo>
                  <a:pt x="60" y="80"/>
                </a:lnTo>
                <a:lnTo>
                  <a:pt x="56" y="85"/>
                </a:lnTo>
                <a:lnTo>
                  <a:pt x="57" y="86"/>
                </a:lnTo>
                <a:lnTo>
                  <a:pt x="59" y="87"/>
                </a:lnTo>
                <a:lnTo>
                  <a:pt x="57" y="88"/>
                </a:lnTo>
                <a:lnTo>
                  <a:pt x="56" y="87"/>
                </a:lnTo>
                <a:lnTo>
                  <a:pt x="55" y="88"/>
                </a:lnTo>
                <a:lnTo>
                  <a:pt x="52" y="97"/>
                </a:lnTo>
                <a:lnTo>
                  <a:pt x="52" y="98"/>
                </a:lnTo>
                <a:lnTo>
                  <a:pt x="52" y="99"/>
                </a:lnTo>
                <a:lnTo>
                  <a:pt x="56" y="99"/>
                </a:lnTo>
                <a:lnTo>
                  <a:pt x="59" y="100"/>
                </a:lnTo>
                <a:lnTo>
                  <a:pt x="65" y="101"/>
                </a:lnTo>
                <a:lnTo>
                  <a:pt x="66" y="101"/>
                </a:lnTo>
                <a:lnTo>
                  <a:pt x="62" y="101"/>
                </a:lnTo>
                <a:lnTo>
                  <a:pt x="61" y="102"/>
                </a:lnTo>
                <a:lnTo>
                  <a:pt x="61" y="104"/>
                </a:lnTo>
                <a:lnTo>
                  <a:pt x="59" y="104"/>
                </a:lnTo>
                <a:lnTo>
                  <a:pt x="59" y="107"/>
                </a:lnTo>
                <a:lnTo>
                  <a:pt x="59" y="109"/>
                </a:lnTo>
                <a:lnTo>
                  <a:pt x="59" y="110"/>
                </a:lnTo>
                <a:lnTo>
                  <a:pt x="59" y="109"/>
                </a:lnTo>
                <a:lnTo>
                  <a:pt x="58" y="110"/>
                </a:lnTo>
                <a:lnTo>
                  <a:pt x="58" y="111"/>
                </a:lnTo>
                <a:lnTo>
                  <a:pt x="57" y="111"/>
                </a:lnTo>
                <a:lnTo>
                  <a:pt x="57" y="112"/>
                </a:lnTo>
                <a:lnTo>
                  <a:pt x="59" y="114"/>
                </a:lnTo>
                <a:lnTo>
                  <a:pt x="58" y="116"/>
                </a:lnTo>
                <a:lnTo>
                  <a:pt x="59" y="121"/>
                </a:lnTo>
                <a:lnTo>
                  <a:pt x="58" y="121"/>
                </a:lnTo>
                <a:lnTo>
                  <a:pt x="57" y="124"/>
                </a:lnTo>
                <a:lnTo>
                  <a:pt x="52" y="130"/>
                </a:lnTo>
                <a:lnTo>
                  <a:pt x="53" y="131"/>
                </a:lnTo>
                <a:lnTo>
                  <a:pt x="52" y="133"/>
                </a:lnTo>
                <a:lnTo>
                  <a:pt x="50" y="143"/>
                </a:lnTo>
                <a:lnTo>
                  <a:pt x="50" y="144"/>
                </a:lnTo>
                <a:lnTo>
                  <a:pt x="47" y="144"/>
                </a:lnTo>
                <a:lnTo>
                  <a:pt x="45" y="144"/>
                </a:lnTo>
                <a:lnTo>
                  <a:pt x="44" y="143"/>
                </a:lnTo>
                <a:lnTo>
                  <a:pt x="37" y="143"/>
                </a:lnTo>
                <a:lnTo>
                  <a:pt x="35" y="144"/>
                </a:lnTo>
                <a:lnTo>
                  <a:pt x="35" y="145"/>
                </a:lnTo>
                <a:lnTo>
                  <a:pt x="35" y="146"/>
                </a:lnTo>
                <a:lnTo>
                  <a:pt x="37" y="148"/>
                </a:lnTo>
                <a:lnTo>
                  <a:pt x="37" y="149"/>
                </a:lnTo>
                <a:lnTo>
                  <a:pt x="36" y="148"/>
                </a:lnTo>
                <a:lnTo>
                  <a:pt x="36" y="149"/>
                </a:lnTo>
                <a:lnTo>
                  <a:pt x="35" y="149"/>
                </a:lnTo>
                <a:lnTo>
                  <a:pt x="35" y="151"/>
                </a:lnTo>
                <a:lnTo>
                  <a:pt x="35" y="153"/>
                </a:lnTo>
                <a:lnTo>
                  <a:pt x="37" y="154"/>
                </a:lnTo>
                <a:lnTo>
                  <a:pt x="41" y="154"/>
                </a:lnTo>
                <a:lnTo>
                  <a:pt x="45" y="156"/>
                </a:lnTo>
                <a:lnTo>
                  <a:pt x="46" y="156"/>
                </a:lnTo>
                <a:lnTo>
                  <a:pt x="47" y="154"/>
                </a:lnTo>
                <a:lnTo>
                  <a:pt x="48" y="155"/>
                </a:lnTo>
                <a:lnTo>
                  <a:pt x="48" y="156"/>
                </a:lnTo>
                <a:lnTo>
                  <a:pt x="48" y="159"/>
                </a:lnTo>
                <a:lnTo>
                  <a:pt x="49" y="159"/>
                </a:lnTo>
                <a:lnTo>
                  <a:pt x="50" y="162"/>
                </a:lnTo>
                <a:lnTo>
                  <a:pt x="48" y="166"/>
                </a:lnTo>
                <a:lnTo>
                  <a:pt x="48" y="167"/>
                </a:lnTo>
                <a:lnTo>
                  <a:pt x="49" y="169"/>
                </a:lnTo>
                <a:lnTo>
                  <a:pt x="48" y="171"/>
                </a:lnTo>
                <a:lnTo>
                  <a:pt x="46" y="171"/>
                </a:lnTo>
                <a:lnTo>
                  <a:pt x="44" y="174"/>
                </a:lnTo>
                <a:lnTo>
                  <a:pt x="43" y="174"/>
                </a:lnTo>
                <a:lnTo>
                  <a:pt x="42" y="175"/>
                </a:lnTo>
                <a:lnTo>
                  <a:pt x="41" y="177"/>
                </a:lnTo>
                <a:lnTo>
                  <a:pt x="40" y="177"/>
                </a:lnTo>
                <a:lnTo>
                  <a:pt x="36" y="177"/>
                </a:lnTo>
                <a:lnTo>
                  <a:pt x="35" y="179"/>
                </a:lnTo>
                <a:lnTo>
                  <a:pt x="35" y="180"/>
                </a:lnTo>
                <a:lnTo>
                  <a:pt x="33" y="180"/>
                </a:lnTo>
                <a:lnTo>
                  <a:pt x="32" y="182"/>
                </a:lnTo>
                <a:lnTo>
                  <a:pt x="34" y="182"/>
                </a:lnTo>
                <a:lnTo>
                  <a:pt x="39" y="186"/>
                </a:lnTo>
                <a:lnTo>
                  <a:pt x="39" y="188"/>
                </a:lnTo>
                <a:lnTo>
                  <a:pt x="37" y="188"/>
                </a:lnTo>
                <a:lnTo>
                  <a:pt x="36" y="189"/>
                </a:lnTo>
                <a:lnTo>
                  <a:pt x="35" y="191"/>
                </a:lnTo>
                <a:lnTo>
                  <a:pt x="33" y="192"/>
                </a:lnTo>
                <a:lnTo>
                  <a:pt x="32" y="190"/>
                </a:lnTo>
                <a:lnTo>
                  <a:pt x="30" y="191"/>
                </a:lnTo>
                <a:lnTo>
                  <a:pt x="28" y="192"/>
                </a:lnTo>
                <a:lnTo>
                  <a:pt x="27" y="192"/>
                </a:lnTo>
                <a:lnTo>
                  <a:pt x="26" y="192"/>
                </a:lnTo>
                <a:lnTo>
                  <a:pt x="24" y="193"/>
                </a:lnTo>
                <a:lnTo>
                  <a:pt x="22" y="194"/>
                </a:lnTo>
                <a:lnTo>
                  <a:pt x="21" y="193"/>
                </a:lnTo>
                <a:lnTo>
                  <a:pt x="19" y="192"/>
                </a:lnTo>
                <a:lnTo>
                  <a:pt x="19" y="195"/>
                </a:lnTo>
                <a:lnTo>
                  <a:pt x="18" y="194"/>
                </a:lnTo>
                <a:lnTo>
                  <a:pt x="17" y="194"/>
                </a:lnTo>
                <a:lnTo>
                  <a:pt x="15" y="193"/>
                </a:lnTo>
                <a:lnTo>
                  <a:pt x="15" y="192"/>
                </a:lnTo>
                <a:lnTo>
                  <a:pt x="13" y="192"/>
                </a:lnTo>
                <a:lnTo>
                  <a:pt x="11" y="192"/>
                </a:lnTo>
                <a:lnTo>
                  <a:pt x="9" y="189"/>
                </a:lnTo>
                <a:lnTo>
                  <a:pt x="7" y="190"/>
                </a:lnTo>
                <a:lnTo>
                  <a:pt x="9" y="192"/>
                </a:lnTo>
                <a:lnTo>
                  <a:pt x="9" y="194"/>
                </a:lnTo>
                <a:lnTo>
                  <a:pt x="6" y="193"/>
                </a:lnTo>
                <a:lnTo>
                  <a:pt x="4" y="192"/>
                </a:lnTo>
                <a:lnTo>
                  <a:pt x="4" y="193"/>
                </a:lnTo>
                <a:lnTo>
                  <a:pt x="2" y="194"/>
                </a:lnTo>
                <a:lnTo>
                  <a:pt x="1" y="194"/>
                </a:lnTo>
                <a:lnTo>
                  <a:pt x="0" y="195"/>
                </a:lnTo>
                <a:lnTo>
                  <a:pt x="1" y="196"/>
                </a:lnTo>
                <a:lnTo>
                  <a:pt x="1" y="199"/>
                </a:lnTo>
                <a:lnTo>
                  <a:pt x="0" y="199"/>
                </a:lnTo>
                <a:lnTo>
                  <a:pt x="1" y="200"/>
                </a:lnTo>
                <a:lnTo>
                  <a:pt x="3" y="202"/>
                </a:lnTo>
                <a:lnTo>
                  <a:pt x="3" y="204"/>
                </a:lnTo>
                <a:lnTo>
                  <a:pt x="6" y="205"/>
                </a:lnTo>
                <a:lnTo>
                  <a:pt x="4" y="209"/>
                </a:lnTo>
                <a:lnTo>
                  <a:pt x="7" y="212"/>
                </a:lnTo>
                <a:lnTo>
                  <a:pt x="8" y="214"/>
                </a:lnTo>
                <a:lnTo>
                  <a:pt x="9" y="214"/>
                </a:lnTo>
                <a:lnTo>
                  <a:pt x="9" y="218"/>
                </a:lnTo>
                <a:lnTo>
                  <a:pt x="8" y="222"/>
                </a:lnTo>
                <a:lnTo>
                  <a:pt x="9" y="223"/>
                </a:lnTo>
                <a:lnTo>
                  <a:pt x="9" y="224"/>
                </a:lnTo>
                <a:lnTo>
                  <a:pt x="9" y="225"/>
                </a:lnTo>
                <a:lnTo>
                  <a:pt x="6" y="227"/>
                </a:lnTo>
                <a:lnTo>
                  <a:pt x="4" y="231"/>
                </a:lnTo>
                <a:lnTo>
                  <a:pt x="2" y="23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05" name="Freeform 261"/>
          <p:cNvSpPr>
            <a:spLocks/>
          </p:cNvSpPr>
          <p:nvPr/>
        </p:nvSpPr>
        <p:spPr bwMode="auto">
          <a:xfrm>
            <a:off x="4621081" y="3706814"/>
            <a:ext cx="55033" cy="225425"/>
          </a:xfrm>
          <a:custGeom>
            <a:avLst/>
            <a:gdLst>
              <a:gd name="T0" fmla="*/ 2147483647 w 35"/>
              <a:gd name="T1" fmla="*/ 2147483647 h 142"/>
              <a:gd name="T2" fmla="*/ 2147483647 w 35"/>
              <a:gd name="T3" fmla="*/ 2147483647 h 142"/>
              <a:gd name="T4" fmla="*/ 2147483647 w 35"/>
              <a:gd name="T5" fmla="*/ 2147483647 h 142"/>
              <a:gd name="T6" fmla="*/ 2147483647 w 35"/>
              <a:gd name="T7" fmla="*/ 2147483647 h 142"/>
              <a:gd name="T8" fmla="*/ 2147483647 w 35"/>
              <a:gd name="T9" fmla="*/ 2147483647 h 142"/>
              <a:gd name="T10" fmla="*/ 2147483647 w 35"/>
              <a:gd name="T11" fmla="*/ 2147483647 h 142"/>
              <a:gd name="T12" fmla="*/ 2147483647 w 35"/>
              <a:gd name="T13" fmla="*/ 2147483647 h 142"/>
              <a:gd name="T14" fmla="*/ 2147483647 w 35"/>
              <a:gd name="T15" fmla="*/ 2147483647 h 142"/>
              <a:gd name="T16" fmla="*/ 2147483647 w 35"/>
              <a:gd name="T17" fmla="*/ 2147483647 h 142"/>
              <a:gd name="T18" fmla="*/ 2147483647 w 35"/>
              <a:gd name="T19" fmla="*/ 2147483647 h 142"/>
              <a:gd name="T20" fmla="*/ 2147483647 w 35"/>
              <a:gd name="T21" fmla="*/ 2147483647 h 142"/>
              <a:gd name="T22" fmla="*/ 2147483647 w 35"/>
              <a:gd name="T23" fmla="*/ 2147483647 h 142"/>
              <a:gd name="T24" fmla="*/ 2147483647 w 35"/>
              <a:gd name="T25" fmla="*/ 2147483647 h 142"/>
              <a:gd name="T26" fmla="*/ 2147483647 w 35"/>
              <a:gd name="T27" fmla="*/ 2147483647 h 142"/>
              <a:gd name="T28" fmla="*/ 2147483647 w 35"/>
              <a:gd name="T29" fmla="*/ 2147483647 h 142"/>
              <a:gd name="T30" fmla="*/ 2147483647 w 35"/>
              <a:gd name="T31" fmla="*/ 2147483647 h 142"/>
              <a:gd name="T32" fmla="*/ 2147483647 w 35"/>
              <a:gd name="T33" fmla="*/ 2147483647 h 142"/>
              <a:gd name="T34" fmla="*/ 2147483647 w 35"/>
              <a:gd name="T35" fmla="*/ 2147483647 h 142"/>
              <a:gd name="T36" fmla="*/ 2147483647 w 35"/>
              <a:gd name="T37" fmla="*/ 2147483647 h 142"/>
              <a:gd name="T38" fmla="*/ 2147483647 w 35"/>
              <a:gd name="T39" fmla="*/ 2147483647 h 142"/>
              <a:gd name="T40" fmla="*/ 2147483647 w 35"/>
              <a:gd name="T41" fmla="*/ 2147483647 h 142"/>
              <a:gd name="T42" fmla="*/ 2147483647 w 35"/>
              <a:gd name="T43" fmla="*/ 2147483647 h 142"/>
              <a:gd name="T44" fmla="*/ 2147483647 w 35"/>
              <a:gd name="T45" fmla="*/ 2147483647 h 142"/>
              <a:gd name="T46" fmla="*/ 2147483647 w 35"/>
              <a:gd name="T47" fmla="*/ 2147483647 h 142"/>
              <a:gd name="T48" fmla="*/ 2147483647 w 35"/>
              <a:gd name="T49" fmla="*/ 2147483647 h 142"/>
              <a:gd name="T50" fmla="*/ 2147483647 w 35"/>
              <a:gd name="T51" fmla="*/ 2147483647 h 142"/>
              <a:gd name="T52" fmla="*/ 2147483647 w 35"/>
              <a:gd name="T53" fmla="*/ 2147483647 h 142"/>
              <a:gd name="T54" fmla="*/ 2147483647 w 35"/>
              <a:gd name="T55" fmla="*/ 2147483647 h 142"/>
              <a:gd name="T56" fmla="*/ 2147483647 w 35"/>
              <a:gd name="T57" fmla="*/ 2147483647 h 142"/>
              <a:gd name="T58" fmla="*/ 2147483647 w 35"/>
              <a:gd name="T59" fmla="*/ 2147483647 h 142"/>
              <a:gd name="T60" fmla="*/ 2147483647 w 35"/>
              <a:gd name="T61" fmla="*/ 2147483647 h 142"/>
              <a:gd name="T62" fmla="*/ 2147483647 w 35"/>
              <a:gd name="T63" fmla="*/ 2147483647 h 142"/>
              <a:gd name="T64" fmla="*/ 2147483647 w 35"/>
              <a:gd name="T65" fmla="*/ 2147483647 h 142"/>
              <a:gd name="T66" fmla="*/ 2147483647 w 35"/>
              <a:gd name="T67" fmla="*/ 2147483647 h 142"/>
              <a:gd name="T68" fmla="*/ 2147483647 w 35"/>
              <a:gd name="T69" fmla="*/ 2147483647 h 142"/>
              <a:gd name="T70" fmla="*/ 2147483647 w 35"/>
              <a:gd name="T71" fmla="*/ 2147483647 h 142"/>
              <a:gd name="T72" fmla="*/ 2147483647 w 35"/>
              <a:gd name="T73" fmla="*/ 2147483647 h 142"/>
              <a:gd name="T74" fmla="*/ 2147483647 w 35"/>
              <a:gd name="T75" fmla="*/ 2147483647 h 142"/>
              <a:gd name="T76" fmla="*/ 2147483647 w 35"/>
              <a:gd name="T77" fmla="*/ 2147483647 h 142"/>
              <a:gd name="T78" fmla="*/ 2147483647 w 35"/>
              <a:gd name="T79" fmla="*/ 2147483647 h 142"/>
              <a:gd name="T80" fmla="*/ 2147483647 w 35"/>
              <a:gd name="T81" fmla="*/ 2147483647 h 142"/>
              <a:gd name="T82" fmla="*/ 2147483647 w 35"/>
              <a:gd name="T83" fmla="*/ 2147483647 h 1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5" h="142">
                <a:moveTo>
                  <a:pt x="32" y="141"/>
                </a:moveTo>
                <a:lnTo>
                  <a:pt x="34" y="139"/>
                </a:lnTo>
                <a:lnTo>
                  <a:pt x="34" y="136"/>
                </a:lnTo>
                <a:lnTo>
                  <a:pt x="31" y="133"/>
                </a:lnTo>
                <a:lnTo>
                  <a:pt x="29" y="131"/>
                </a:lnTo>
                <a:lnTo>
                  <a:pt x="28" y="126"/>
                </a:lnTo>
                <a:lnTo>
                  <a:pt x="26" y="126"/>
                </a:lnTo>
                <a:lnTo>
                  <a:pt x="26" y="124"/>
                </a:lnTo>
                <a:lnTo>
                  <a:pt x="30" y="118"/>
                </a:lnTo>
                <a:lnTo>
                  <a:pt x="31" y="116"/>
                </a:lnTo>
                <a:lnTo>
                  <a:pt x="30" y="116"/>
                </a:lnTo>
                <a:lnTo>
                  <a:pt x="30" y="113"/>
                </a:lnTo>
                <a:lnTo>
                  <a:pt x="32" y="110"/>
                </a:lnTo>
                <a:lnTo>
                  <a:pt x="32" y="108"/>
                </a:lnTo>
                <a:lnTo>
                  <a:pt x="31" y="107"/>
                </a:lnTo>
                <a:lnTo>
                  <a:pt x="30" y="106"/>
                </a:lnTo>
                <a:lnTo>
                  <a:pt x="29" y="106"/>
                </a:lnTo>
                <a:lnTo>
                  <a:pt x="30" y="102"/>
                </a:lnTo>
                <a:lnTo>
                  <a:pt x="30" y="101"/>
                </a:lnTo>
                <a:lnTo>
                  <a:pt x="30" y="100"/>
                </a:lnTo>
                <a:lnTo>
                  <a:pt x="30" y="99"/>
                </a:lnTo>
                <a:lnTo>
                  <a:pt x="30" y="97"/>
                </a:lnTo>
                <a:lnTo>
                  <a:pt x="26" y="96"/>
                </a:lnTo>
                <a:lnTo>
                  <a:pt x="24" y="96"/>
                </a:lnTo>
                <a:lnTo>
                  <a:pt x="23" y="95"/>
                </a:lnTo>
                <a:lnTo>
                  <a:pt x="24" y="93"/>
                </a:lnTo>
                <a:lnTo>
                  <a:pt x="23" y="89"/>
                </a:lnTo>
                <a:lnTo>
                  <a:pt x="22" y="88"/>
                </a:lnTo>
                <a:lnTo>
                  <a:pt x="25" y="82"/>
                </a:lnTo>
                <a:lnTo>
                  <a:pt x="26" y="80"/>
                </a:lnTo>
                <a:lnTo>
                  <a:pt x="23" y="78"/>
                </a:lnTo>
                <a:lnTo>
                  <a:pt x="25" y="77"/>
                </a:lnTo>
                <a:lnTo>
                  <a:pt x="26" y="76"/>
                </a:lnTo>
                <a:lnTo>
                  <a:pt x="24" y="74"/>
                </a:lnTo>
                <a:lnTo>
                  <a:pt x="23" y="72"/>
                </a:lnTo>
                <a:lnTo>
                  <a:pt x="19" y="70"/>
                </a:lnTo>
                <a:lnTo>
                  <a:pt x="17" y="68"/>
                </a:lnTo>
                <a:lnTo>
                  <a:pt x="13" y="64"/>
                </a:lnTo>
                <a:lnTo>
                  <a:pt x="11" y="63"/>
                </a:lnTo>
                <a:lnTo>
                  <a:pt x="8" y="61"/>
                </a:lnTo>
                <a:lnTo>
                  <a:pt x="7" y="60"/>
                </a:lnTo>
                <a:lnTo>
                  <a:pt x="4" y="60"/>
                </a:lnTo>
                <a:lnTo>
                  <a:pt x="5" y="57"/>
                </a:lnTo>
                <a:lnTo>
                  <a:pt x="5" y="55"/>
                </a:lnTo>
                <a:lnTo>
                  <a:pt x="5" y="53"/>
                </a:lnTo>
                <a:lnTo>
                  <a:pt x="6" y="52"/>
                </a:lnTo>
                <a:lnTo>
                  <a:pt x="6" y="50"/>
                </a:lnTo>
                <a:lnTo>
                  <a:pt x="8" y="49"/>
                </a:lnTo>
                <a:lnTo>
                  <a:pt x="10" y="48"/>
                </a:lnTo>
                <a:lnTo>
                  <a:pt x="11" y="47"/>
                </a:lnTo>
                <a:lnTo>
                  <a:pt x="13" y="46"/>
                </a:lnTo>
                <a:lnTo>
                  <a:pt x="13" y="45"/>
                </a:lnTo>
                <a:lnTo>
                  <a:pt x="14" y="39"/>
                </a:lnTo>
                <a:lnTo>
                  <a:pt x="13" y="36"/>
                </a:lnTo>
                <a:lnTo>
                  <a:pt x="14" y="35"/>
                </a:lnTo>
                <a:lnTo>
                  <a:pt x="14" y="34"/>
                </a:lnTo>
                <a:lnTo>
                  <a:pt x="15" y="35"/>
                </a:lnTo>
                <a:lnTo>
                  <a:pt x="15" y="34"/>
                </a:lnTo>
                <a:lnTo>
                  <a:pt x="17" y="31"/>
                </a:lnTo>
                <a:lnTo>
                  <a:pt x="15" y="30"/>
                </a:lnTo>
                <a:lnTo>
                  <a:pt x="15" y="27"/>
                </a:lnTo>
                <a:lnTo>
                  <a:pt x="14" y="25"/>
                </a:lnTo>
                <a:lnTo>
                  <a:pt x="13" y="21"/>
                </a:lnTo>
                <a:lnTo>
                  <a:pt x="13" y="19"/>
                </a:lnTo>
                <a:lnTo>
                  <a:pt x="13" y="18"/>
                </a:lnTo>
                <a:lnTo>
                  <a:pt x="12" y="17"/>
                </a:lnTo>
                <a:lnTo>
                  <a:pt x="10" y="15"/>
                </a:lnTo>
                <a:lnTo>
                  <a:pt x="11" y="13"/>
                </a:lnTo>
                <a:lnTo>
                  <a:pt x="10" y="12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9" y="4"/>
                </a:lnTo>
                <a:lnTo>
                  <a:pt x="8" y="4"/>
                </a:lnTo>
                <a:lnTo>
                  <a:pt x="6" y="3"/>
                </a:lnTo>
                <a:lnTo>
                  <a:pt x="6" y="2"/>
                </a:lnTo>
                <a:lnTo>
                  <a:pt x="10" y="3"/>
                </a:lnTo>
                <a:lnTo>
                  <a:pt x="11" y="2"/>
                </a:lnTo>
                <a:lnTo>
                  <a:pt x="7" y="0"/>
                </a:lnTo>
                <a:lnTo>
                  <a:pt x="5" y="1"/>
                </a:lnTo>
                <a:lnTo>
                  <a:pt x="3" y="1"/>
                </a:lnTo>
                <a:lnTo>
                  <a:pt x="4" y="4"/>
                </a:lnTo>
                <a:lnTo>
                  <a:pt x="0" y="0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06" name="Freeform 262"/>
          <p:cNvSpPr>
            <a:spLocks/>
          </p:cNvSpPr>
          <p:nvPr/>
        </p:nvSpPr>
        <p:spPr bwMode="auto">
          <a:xfrm>
            <a:off x="4557448" y="3611563"/>
            <a:ext cx="44715" cy="49212"/>
          </a:xfrm>
          <a:custGeom>
            <a:avLst/>
            <a:gdLst>
              <a:gd name="T0" fmla="*/ 2147483647 w 28"/>
              <a:gd name="T1" fmla="*/ 2147483647 h 31"/>
              <a:gd name="T2" fmla="*/ 0 w 28"/>
              <a:gd name="T3" fmla="*/ 2147483647 h 31"/>
              <a:gd name="T4" fmla="*/ 2147483647 w 28"/>
              <a:gd name="T5" fmla="*/ 2147483647 h 31"/>
              <a:gd name="T6" fmla="*/ 2147483647 w 28"/>
              <a:gd name="T7" fmla="*/ 2147483647 h 31"/>
              <a:gd name="T8" fmla="*/ 2147483647 w 28"/>
              <a:gd name="T9" fmla="*/ 2147483647 h 31"/>
              <a:gd name="T10" fmla="*/ 2147483647 w 28"/>
              <a:gd name="T11" fmla="*/ 2147483647 h 31"/>
              <a:gd name="T12" fmla="*/ 2147483647 w 28"/>
              <a:gd name="T13" fmla="*/ 2147483647 h 31"/>
              <a:gd name="T14" fmla="*/ 2147483647 w 28"/>
              <a:gd name="T15" fmla="*/ 2147483647 h 31"/>
              <a:gd name="T16" fmla="*/ 2147483647 w 28"/>
              <a:gd name="T17" fmla="*/ 2147483647 h 31"/>
              <a:gd name="T18" fmla="*/ 2147483647 w 28"/>
              <a:gd name="T19" fmla="*/ 2147483647 h 31"/>
              <a:gd name="T20" fmla="*/ 2147483647 w 28"/>
              <a:gd name="T21" fmla="*/ 2147483647 h 31"/>
              <a:gd name="T22" fmla="*/ 2147483647 w 28"/>
              <a:gd name="T23" fmla="*/ 2147483647 h 31"/>
              <a:gd name="T24" fmla="*/ 2147483647 w 28"/>
              <a:gd name="T25" fmla="*/ 2147483647 h 31"/>
              <a:gd name="T26" fmla="*/ 2147483647 w 28"/>
              <a:gd name="T27" fmla="*/ 2147483647 h 31"/>
              <a:gd name="T28" fmla="*/ 2147483647 w 28"/>
              <a:gd name="T29" fmla="*/ 2147483647 h 31"/>
              <a:gd name="T30" fmla="*/ 2147483647 w 28"/>
              <a:gd name="T31" fmla="*/ 2147483647 h 31"/>
              <a:gd name="T32" fmla="*/ 2147483647 w 28"/>
              <a:gd name="T33" fmla="*/ 2147483647 h 31"/>
              <a:gd name="T34" fmla="*/ 2147483647 w 28"/>
              <a:gd name="T35" fmla="*/ 2147483647 h 31"/>
              <a:gd name="T36" fmla="*/ 2147483647 w 28"/>
              <a:gd name="T37" fmla="*/ 0 h 31"/>
              <a:gd name="T38" fmla="*/ 2147483647 w 28"/>
              <a:gd name="T39" fmla="*/ 2147483647 h 31"/>
              <a:gd name="T40" fmla="*/ 2147483647 w 28"/>
              <a:gd name="T41" fmla="*/ 2147483647 h 31"/>
              <a:gd name="T42" fmla="*/ 2147483647 w 28"/>
              <a:gd name="T43" fmla="*/ 2147483647 h 31"/>
              <a:gd name="T44" fmla="*/ 2147483647 w 28"/>
              <a:gd name="T45" fmla="*/ 2147483647 h 31"/>
              <a:gd name="T46" fmla="*/ 2147483647 w 28"/>
              <a:gd name="T47" fmla="*/ 2147483647 h 31"/>
              <a:gd name="T48" fmla="*/ 2147483647 w 28"/>
              <a:gd name="T49" fmla="*/ 2147483647 h 31"/>
              <a:gd name="T50" fmla="*/ 2147483647 w 28"/>
              <a:gd name="T51" fmla="*/ 2147483647 h 31"/>
              <a:gd name="T52" fmla="*/ 2147483647 w 28"/>
              <a:gd name="T53" fmla="*/ 2147483647 h 31"/>
              <a:gd name="T54" fmla="*/ 2147483647 w 28"/>
              <a:gd name="T55" fmla="*/ 2147483647 h 31"/>
              <a:gd name="T56" fmla="*/ 2147483647 w 28"/>
              <a:gd name="T57" fmla="*/ 2147483647 h 31"/>
              <a:gd name="T58" fmla="*/ 2147483647 w 28"/>
              <a:gd name="T59" fmla="*/ 2147483647 h 31"/>
              <a:gd name="T60" fmla="*/ 2147483647 w 28"/>
              <a:gd name="T61" fmla="*/ 2147483647 h 31"/>
              <a:gd name="T62" fmla="*/ 2147483647 w 28"/>
              <a:gd name="T63" fmla="*/ 2147483647 h 31"/>
              <a:gd name="T64" fmla="*/ 2147483647 w 28"/>
              <a:gd name="T65" fmla="*/ 2147483647 h 31"/>
              <a:gd name="T66" fmla="*/ 2147483647 w 28"/>
              <a:gd name="T67" fmla="*/ 2147483647 h 31"/>
              <a:gd name="T68" fmla="*/ 2147483647 w 28"/>
              <a:gd name="T69" fmla="*/ 2147483647 h 31"/>
              <a:gd name="T70" fmla="*/ 2147483647 w 28"/>
              <a:gd name="T71" fmla="*/ 2147483647 h 31"/>
              <a:gd name="T72" fmla="*/ 2147483647 w 28"/>
              <a:gd name="T73" fmla="*/ 2147483647 h 31"/>
              <a:gd name="T74" fmla="*/ 2147483647 w 28"/>
              <a:gd name="T75" fmla="*/ 2147483647 h 31"/>
              <a:gd name="T76" fmla="*/ 2147483647 w 28"/>
              <a:gd name="T77" fmla="*/ 2147483647 h 31"/>
              <a:gd name="T78" fmla="*/ 2147483647 w 28"/>
              <a:gd name="T79" fmla="*/ 2147483647 h 31"/>
              <a:gd name="T80" fmla="*/ 2147483647 w 28"/>
              <a:gd name="T81" fmla="*/ 2147483647 h 31"/>
              <a:gd name="T82" fmla="*/ 0 w 28"/>
              <a:gd name="T83" fmla="*/ 2147483647 h 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8" h="31">
                <a:moveTo>
                  <a:pt x="0" y="22"/>
                </a:moveTo>
                <a:lnTo>
                  <a:pt x="1" y="24"/>
                </a:lnTo>
                <a:lnTo>
                  <a:pt x="1" y="25"/>
                </a:lnTo>
                <a:lnTo>
                  <a:pt x="0" y="27"/>
                </a:lnTo>
                <a:lnTo>
                  <a:pt x="1" y="27"/>
                </a:lnTo>
                <a:lnTo>
                  <a:pt x="2" y="25"/>
                </a:lnTo>
                <a:lnTo>
                  <a:pt x="3" y="27"/>
                </a:lnTo>
                <a:lnTo>
                  <a:pt x="7" y="27"/>
                </a:lnTo>
                <a:lnTo>
                  <a:pt x="7" y="29"/>
                </a:lnTo>
                <a:lnTo>
                  <a:pt x="11" y="30"/>
                </a:lnTo>
                <a:lnTo>
                  <a:pt x="12" y="30"/>
                </a:lnTo>
                <a:lnTo>
                  <a:pt x="12" y="24"/>
                </a:lnTo>
                <a:lnTo>
                  <a:pt x="13" y="23"/>
                </a:lnTo>
                <a:lnTo>
                  <a:pt x="13" y="22"/>
                </a:lnTo>
                <a:lnTo>
                  <a:pt x="15" y="22"/>
                </a:lnTo>
                <a:lnTo>
                  <a:pt x="19" y="22"/>
                </a:lnTo>
                <a:lnTo>
                  <a:pt x="21" y="22"/>
                </a:lnTo>
                <a:lnTo>
                  <a:pt x="23" y="24"/>
                </a:lnTo>
                <a:lnTo>
                  <a:pt x="24" y="22"/>
                </a:lnTo>
                <a:lnTo>
                  <a:pt x="25" y="22"/>
                </a:lnTo>
                <a:lnTo>
                  <a:pt x="25" y="24"/>
                </a:lnTo>
                <a:lnTo>
                  <a:pt x="25" y="22"/>
                </a:lnTo>
                <a:lnTo>
                  <a:pt x="27" y="22"/>
                </a:lnTo>
                <a:lnTo>
                  <a:pt x="25" y="21"/>
                </a:lnTo>
                <a:lnTo>
                  <a:pt x="24" y="19"/>
                </a:lnTo>
                <a:lnTo>
                  <a:pt x="22" y="19"/>
                </a:lnTo>
                <a:lnTo>
                  <a:pt x="21" y="18"/>
                </a:lnTo>
                <a:lnTo>
                  <a:pt x="19" y="15"/>
                </a:lnTo>
                <a:lnTo>
                  <a:pt x="19" y="13"/>
                </a:lnTo>
                <a:lnTo>
                  <a:pt x="21" y="12"/>
                </a:lnTo>
                <a:lnTo>
                  <a:pt x="22" y="8"/>
                </a:lnTo>
                <a:lnTo>
                  <a:pt x="22" y="7"/>
                </a:lnTo>
                <a:lnTo>
                  <a:pt x="12" y="7"/>
                </a:lnTo>
                <a:lnTo>
                  <a:pt x="11" y="5"/>
                </a:lnTo>
                <a:lnTo>
                  <a:pt x="10" y="2"/>
                </a:lnTo>
                <a:lnTo>
                  <a:pt x="12" y="2"/>
                </a:lnTo>
                <a:lnTo>
                  <a:pt x="12" y="0"/>
                </a:lnTo>
                <a:lnTo>
                  <a:pt x="9" y="0"/>
                </a:lnTo>
                <a:lnTo>
                  <a:pt x="7" y="1"/>
                </a:lnTo>
                <a:lnTo>
                  <a:pt x="6" y="1"/>
                </a:lnTo>
                <a:lnTo>
                  <a:pt x="4" y="2"/>
                </a:lnTo>
                <a:lnTo>
                  <a:pt x="3" y="4"/>
                </a:lnTo>
                <a:lnTo>
                  <a:pt x="3" y="5"/>
                </a:lnTo>
                <a:lnTo>
                  <a:pt x="2" y="6"/>
                </a:lnTo>
                <a:lnTo>
                  <a:pt x="1" y="7"/>
                </a:lnTo>
                <a:lnTo>
                  <a:pt x="4" y="5"/>
                </a:lnTo>
                <a:lnTo>
                  <a:pt x="4" y="3"/>
                </a:lnTo>
                <a:lnTo>
                  <a:pt x="5" y="2"/>
                </a:lnTo>
                <a:lnTo>
                  <a:pt x="4" y="8"/>
                </a:lnTo>
                <a:lnTo>
                  <a:pt x="7" y="7"/>
                </a:lnTo>
                <a:lnTo>
                  <a:pt x="9" y="4"/>
                </a:lnTo>
                <a:lnTo>
                  <a:pt x="11" y="7"/>
                </a:lnTo>
                <a:lnTo>
                  <a:pt x="12" y="7"/>
                </a:lnTo>
                <a:lnTo>
                  <a:pt x="13" y="8"/>
                </a:lnTo>
                <a:lnTo>
                  <a:pt x="15" y="7"/>
                </a:lnTo>
                <a:lnTo>
                  <a:pt x="15" y="9"/>
                </a:lnTo>
                <a:lnTo>
                  <a:pt x="15" y="12"/>
                </a:lnTo>
                <a:lnTo>
                  <a:pt x="14" y="12"/>
                </a:lnTo>
                <a:lnTo>
                  <a:pt x="12" y="13"/>
                </a:lnTo>
                <a:lnTo>
                  <a:pt x="12" y="12"/>
                </a:lnTo>
                <a:lnTo>
                  <a:pt x="11" y="12"/>
                </a:lnTo>
                <a:lnTo>
                  <a:pt x="11" y="9"/>
                </a:lnTo>
                <a:lnTo>
                  <a:pt x="9" y="10"/>
                </a:lnTo>
                <a:lnTo>
                  <a:pt x="9" y="7"/>
                </a:lnTo>
                <a:lnTo>
                  <a:pt x="6" y="8"/>
                </a:lnTo>
                <a:lnTo>
                  <a:pt x="6" y="9"/>
                </a:lnTo>
                <a:lnTo>
                  <a:pt x="4" y="8"/>
                </a:lnTo>
                <a:lnTo>
                  <a:pt x="1" y="8"/>
                </a:lnTo>
                <a:lnTo>
                  <a:pt x="1" y="10"/>
                </a:lnTo>
                <a:lnTo>
                  <a:pt x="1" y="11"/>
                </a:lnTo>
                <a:lnTo>
                  <a:pt x="3" y="11"/>
                </a:lnTo>
                <a:lnTo>
                  <a:pt x="4" y="12"/>
                </a:lnTo>
                <a:lnTo>
                  <a:pt x="5" y="14"/>
                </a:lnTo>
                <a:lnTo>
                  <a:pt x="4" y="14"/>
                </a:lnTo>
                <a:lnTo>
                  <a:pt x="1" y="15"/>
                </a:lnTo>
                <a:lnTo>
                  <a:pt x="1" y="17"/>
                </a:lnTo>
                <a:lnTo>
                  <a:pt x="2" y="17"/>
                </a:lnTo>
                <a:lnTo>
                  <a:pt x="2" y="16"/>
                </a:lnTo>
                <a:lnTo>
                  <a:pt x="5" y="18"/>
                </a:lnTo>
                <a:lnTo>
                  <a:pt x="4" y="18"/>
                </a:lnTo>
                <a:lnTo>
                  <a:pt x="5" y="19"/>
                </a:lnTo>
                <a:lnTo>
                  <a:pt x="5" y="20"/>
                </a:lnTo>
                <a:lnTo>
                  <a:pt x="1" y="20"/>
                </a:lnTo>
                <a:lnTo>
                  <a:pt x="0" y="2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07" name="Freeform 263"/>
          <p:cNvSpPr>
            <a:spLocks/>
          </p:cNvSpPr>
          <p:nvPr/>
        </p:nvSpPr>
        <p:spPr bwMode="auto">
          <a:xfrm>
            <a:off x="4598723" y="3663951"/>
            <a:ext cx="34396" cy="36513"/>
          </a:xfrm>
          <a:custGeom>
            <a:avLst/>
            <a:gdLst>
              <a:gd name="T0" fmla="*/ 0 w 21"/>
              <a:gd name="T1" fmla="*/ 0 h 23"/>
              <a:gd name="T2" fmla="*/ 2147483647 w 21"/>
              <a:gd name="T3" fmla="*/ 0 h 23"/>
              <a:gd name="T4" fmla="*/ 2147483647 w 21"/>
              <a:gd name="T5" fmla="*/ 2147483647 h 23"/>
              <a:gd name="T6" fmla="*/ 2147483647 w 21"/>
              <a:gd name="T7" fmla="*/ 2147483647 h 23"/>
              <a:gd name="T8" fmla="*/ 2147483647 w 21"/>
              <a:gd name="T9" fmla="*/ 2147483647 h 23"/>
              <a:gd name="T10" fmla="*/ 2147483647 w 21"/>
              <a:gd name="T11" fmla="*/ 2147483647 h 23"/>
              <a:gd name="T12" fmla="*/ 2147483647 w 21"/>
              <a:gd name="T13" fmla="*/ 2147483647 h 23"/>
              <a:gd name="T14" fmla="*/ 2147483647 w 21"/>
              <a:gd name="T15" fmla="*/ 2147483647 h 23"/>
              <a:gd name="T16" fmla="*/ 2147483647 w 21"/>
              <a:gd name="T17" fmla="*/ 2147483647 h 23"/>
              <a:gd name="T18" fmla="*/ 2147483647 w 21"/>
              <a:gd name="T19" fmla="*/ 2147483647 h 23"/>
              <a:gd name="T20" fmla="*/ 2147483647 w 21"/>
              <a:gd name="T21" fmla="*/ 2147483647 h 23"/>
              <a:gd name="T22" fmla="*/ 2147483647 w 21"/>
              <a:gd name="T23" fmla="*/ 2147483647 h 23"/>
              <a:gd name="T24" fmla="*/ 2147483647 w 21"/>
              <a:gd name="T25" fmla="*/ 2147483647 h 23"/>
              <a:gd name="T26" fmla="*/ 2147483647 w 21"/>
              <a:gd name="T27" fmla="*/ 2147483647 h 23"/>
              <a:gd name="T28" fmla="*/ 2147483647 w 21"/>
              <a:gd name="T29" fmla="*/ 2147483647 h 23"/>
              <a:gd name="T30" fmla="*/ 2147483647 w 21"/>
              <a:gd name="T31" fmla="*/ 2147483647 h 23"/>
              <a:gd name="T32" fmla="*/ 2147483647 w 21"/>
              <a:gd name="T33" fmla="*/ 2147483647 h 23"/>
              <a:gd name="T34" fmla="*/ 2147483647 w 21"/>
              <a:gd name="T35" fmla="*/ 2147483647 h 23"/>
              <a:gd name="T36" fmla="*/ 2147483647 w 21"/>
              <a:gd name="T37" fmla="*/ 2147483647 h 23"/>
              <a:gd name="T38" fmla="*/ 2147483647 w 21"/>
              <a:gd name="T39" fmla="*/ 2147483647 h 23"/>
              <a:gd name="T40" fmla="*/ 2147483647 w 21"/>
              <a:gd name="T41" fmla="*/ 2147483647 h 23"/>
              <a:gd name="T42" fmla="*/ 2147483647 w 21"/>
              <a:gd name="T43" fmla="*/ 2147483647 h 23"/>
              <a:gd name="T44" fmla="*/ 2147483647 w 21"/>
              <a:gd name="T45" fmla="*/ 2147483647 h 23"/>
              <a:gd name="T46" fmla="*/ 2147483647 w 21"/>
              <a:gd name="T47" fmla="*/ 2147483647 h 23"/>
              <a:gd name="T48" fmla="*/ 2147483647 w 21"/>
              <a:gd name="T49" fmla="*/ 2147483647 h 23"/>
              <a:gd name="T50" fmla="*/ 2147483647 w 21"/>
              <a:gd name="T51" fmla="*/ 2147483647 h 23"/>
              <a:gd name="T52" fmla="*/ 2147483647 w 21"/>
              <a:gd name="T53" fmla="*/ 2147483647 h 23"/>
              <a:gd name="T54" fmla="*/ 2147483647 w 21"/>
              <a:gd name="T55" fmla="*/ 2147483647 h 23"/>
              <a:gd name="T56" fmla="*/ 2147483647 w 21"/>
              <a:gd name="T57" fmla="*/ 2147483647 h 23"/>
              <a:gd name="T58" fmla="*/ 2147483647 w 21"/>
              <a:gd name="T59" fmla="*/ 2147483647 h 23"/>
              <a:gd name="T60" fmla="*/ 2147483647 w 21"/>
              <a:gd name="T61" fmla="*/ 2147483647 h 23"/>
              <a:gd name="T62" fmla="*/ 2147483647 w 21"/>
              <a:gd name="T63" fmla="*/ 2147483647 h 23"/>
              <a:gd name="T64" fmla="*/ 2147483647 w 21"/>
              <a:gd name="T65" fmla="*/ 2147483647 h 23"/>
              <a:gd name="T66" fmla="*/ 2147483647 w 21"/>
              <a:gd name="T67" fmla="*/ 2147483647 h 23"/>
              <a:gd name="T68" fmla="*/ 2147483647 w 21"/>
              <a:gd name="T69" fmla="*/ 2147483647 h 23"/>
              <a:gd name="T70" fmla="*/ 2147483647 w 21"/>
              <a:gd name="T71" fmla="*/ 2147483647 h 23"/>
              <a:gd name="T72" fmla="*/ 2147483647 w 21"/>
              <a:gd name="T73" fmla="*/ 2147483647 h 23"/>
              <a:gd name="T74" fmla="*/ 2147483647 w 21"/>
              <a:gd name="T75" fmla="*/ 2147483647 h 23"/>
              <a:gd name="T76" fmla="*/ 2147483647 w 21"/>
              <a:gd name="T77" fmla="*/ 2147483647 h 23"/>
              <a:gd name="T78" fmla="*/ 2147483647 w 21"/>
              <a:gd name="T79" fmla="*/ 2147483647 h 23"/>
              <a:gd name="T80" fmla="*/ 2147483647 w 21"/>
              <a:gd name="T81" fmla="*/ 2147483647 h 23"/>
              <a:gd name="T82" fmla="*/ 2147483647 w 21"/>
              <a:gd name="T83" fmla="*/ 2147483647 h 23"/>
              <a:gd name="T84" fmla="*/ 2147483647 w 21"/>
              <a:gd name="T85" fmla="*/ 2147483647 h 23"/>
              <a:gd name="T86" fmla="*/ 2147483647 w 21"/>
              <a:gd name="T87" fmla="*/ 2147483647 h 23"/>
              <a:gd name="T88" fmla="*/ 2147483647 w 21"/>
              <a:gd name="T89" fmla="*/ 2147483647 h 23"/>
              <a:gd name="T90" fmla="*/ 2147483647 w 21"/>
              <a:gd name="T91" fmla="*/ 2147483647 h 23"/>
              <a:gd name="T92" fmla="*/ 2147483647 w 21"/>
              <a:gd name="T93" fmla="*/ 2147483647 h 23"/>
              <a:gd name="T94" fmla="*/ 2147483647 w 21"/>
              <a:gd name="T95" fmla="*/ 2147483647 h 23"/>
              <a:gd name="T96" fmla="*/ 2147483647 w 21"/>
              <a:gd name="T97" fmla="*/ 2147483647 h 23"/>
              <a:gd name="T98" fmla="*/ 2147483647 w 21"/>
              <a:gd name="T99" fmla="*/ 2147483647 h 23"/>
              <a:gd name="T100" fmla="*/ 2147483647 w 21"/>
              <a:gd name="T101" fmla="*/ 2147483647 h 23"/>
              <a:gd name="T102" fmla="*/ 0 w 21"/>
              <a:gd name="T103" fmla="*/ 0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" h="23">
                <a:moveTo>
                  <a:pt x="0" y="0"/>
                </a:moveTo>
                <a:lnTo>
                  <a:pt x="3" y="0"/>
                </a:lnTo>
                <a:lnTo>
                  <a:pt x="4" y="3"/>
                </a:lnTo>
                <a:lnTo>
                  <a:pt x="7" y="5"/>
                </a:lnTo>
                <a:lnTo>
                  <a:pt x="10" y="7"/>
                </a:lnTo>
                <a:lnTo>
                  <a:pt x="11" y="7"/>
                </a:lnTo>
                <a:lnTo>
                  <a:pt x="15" y="12"/>
                </a:lnTo>
                <a:lnTo>
                  <a:pt x="16" y="13"/>
                </a:lnTo>
                <a:lnTo>
                  <a:pt x="20" y="15"/>
                </a:lnTo>
                <a:lnTo>
                  <a:pt x="18" y="17"/>
                </a:lnTo>
                <a:lnTo>
                  <a:pt x="16" y="18"/>
                </a:lnTo>
                <a:lnTo>
                  <a:pt x="13" y="19"/>
                </a:lnTo>
                <a:lnTo>
                  <a:pt x="12" y="19"/>
                </a:lnTo>
                <a:lnTo>
                  <a:pt x="10" y="19"/>
                </a:lnTo>
                <a:lnTo>
                  <a:pt x="9" y="21"/>
                </a:lnTo>
                <a:lnTo>
                  <a:pt x="8" y="21"/>
                </a:lnTo>
                <a:lnTo>
                  <a:pt x="8" y="19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4" y="19"/>
                </a:lnTo>
                <a:lnTo>
                  <a:pt x="7" y="19"/>
                </a:lnTo>
                <a:lnTo>
                  <a:pt x="8" y="18"/>
                </a:lnTo>
                <a:lnTo>
                  <a:pt x="8" y="17"/>
                </a:lnTo>
                <a:lnTo>
                  <a:pt x="7" y="15"/>
                </a:lnTo>
                <a:lnTo>
                  <a:pt x="7" y="13"/>
                </a:lnTo>
                <a:lnTo>
                  <a:pt x="7" y="12"/>
                </a:lnTo>
                <a:lnTo>
                  <a:pt x="9" y="12"/>
                </a:lnTo>
                <a:lnTo>
                  <a:pt x="9" y="14"/>
                </a:lnTo>
                <a:lnTo>
                  <a:pt x="9" y="15"/>
                </a:lnTo>
                <a:lnTo>
                  <a:pt x="10" y="15"/>
                </a:lnTo>
                <a:lnTo>
                  <a:pt x="10" y="14"/>
                </a:lnTo>
                <a:lnTo>
                  <a:pt x="11" y="13"/>
                </a:lnTo>
                <a:lnTo>
                  <a:pt x="12" y="14"/>
                </a:lnTo>
                <a:lnTo>
                  <a:pt x="13" y="12"/>
                </a:lnTo>
                <a:lnTo>
                  <a:pt x="13" y="11"/>
                </a:lnTo>
                <a:lnTo>
                  <a:pt x="11" y="10"/>
                </a:lnTo>
                <a:lnTo>
                  <a:pt x="11" y="9"/>
                </a:lnTo>
                <a:lnTo>
                  <a:pt x="10" y="7"/>
                </a:lnTo>
                <a:lnTo>
                  <a:pt x="8" y="7"/>
                </a:lnTo>
                <a:lnTo>
                  <a:pt x="7" y="7"/>
                </a:lnTo>
                <a:lnTo>
                  <a:pt x="7" y="9"/>
                </a:lnTo>
                <a:lnTo>
                  <a:pt x="7" y="11"/>
                </a:lnTo>
                <a:lnTo>
                  <a:pt x="5" y="11"/>
                </a:lnTo>
                <a:lnTo>
                  <a:pt x="7" y="7"/>
                </a:lnTo>
                <a:lnTo>
                  <a:pt x="6" y="7"/>
                </a:lnTo>
                <a:lnTo>
                  <a:pt x="3" y="10"/>
                </a:lnTo>
                <a:lnTo>
                  <a:pt x="1" y="10"/>
                </a:lnTo>
                <a:lnTo>
                  <a:pt x="4" y="7"/>
                </a:lnTo>
                <a:lnTo>
                  <a:pt x="4" y="5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08" name="Freeform 264"/>
          <p:cNvSpPr>
            <a:spLocks/>
          </p:cNvSpPr>
          <p:nvPr/>
        </p:nvSpPr>
        <p:spPr bwMode="auto">
          <a:xfrm>
            <a:off x="4241006" y="3570288"/>
            <a:ext cx="29237" cy="33337"/>
          </a:xfrm>
          <a:custGeom>
            <a:avLst/>
            <a:gdLst>
              <a:gd name="T0" fmla="*/ 0 w 19"/>
              <a:gd name="T1" fmla="*/ 2147483647 h 21"/>
              <a:gd name="T2" fmla="*/ 2147483647 w 19"/>
              <a:gd name="T3" fmla="*/ 2147483647 h 21"/>
              <a:gd name="T4" fmla="*/ 2147483647 w 19"/>
              <a:gd name="T5" fmla="*/ 0 h 21"/>
              <a:gd name="T6" fmla="*/ 2147483647 w 19"/>
              <a:gd name="T7" fmla="*/ 0 h 21"/>
              <a:gd name="T8" fmla="*/ 2147483647 w 19"/>
              <a:gd name="T9" fmla="*/ 2147483647 h 21"/>
              <a:gd name="T10" fmla="*/ 2147483647 w 19"/>
              <a:gd name="T11" fmla="*/ 2147483647 h 21"/>
              <a:gd name="T12" fmla="*/ 2147483647 w 19"/>
              <a:gd name="T13" fmla="*/ 2147483647 h 21"/>
              <a:gd name="T14" fmla="*/ 2147483647 w 19"/>
              <a:gd name="T15" fmla="*/ 2147483647 h 21"/>
              <a:gd name="T16" fmla="*/ 2147483647 w 19"/>
              <a:gd name="T17" fmla="*/ 2147483647 h 21"/>
              <a:gd name="T18" fmla="*/ 2147483647 w 19"/>
              <a:gd name="T19" fmla="*/ 2147483647 h 21"/>
              <a:gd name="T20" fmla="*/ 2147483647 w 19"/>
              <a:gd name="T21" fmla="*/ 2147483647 h 21"/>
              <a:gd name="T22" fmla="*/ 2147483647 w 19"/>
              <a:gd name="T23" fmla="*/ 2147483647 h 21"/>
              <a:gd name="T24" fmla="*/ 2147483647 w 19"/>
              <a:gd name="T25" fmla="*/ 2147483647 h 21"/>
              <a:gd name="T26" fmla="*/ 2147483647 w 19"/>
              <a:gd name="T27" fmla="*/ 2147483647 h 21"/>
              <a:gd name="T28" fmla="*/ 2147483647 w 19"/>
              <a:gd name="T29" fmla="*/ 2147483647 h 21"/>
              <a:gd name="T30" fmla="*/ 2147483647 w 19"/>
              <a:gd name="T31" fmla="*/ 2147483647 h 21"/>
              <a:gd name="T32" fmla="*/ 0 w 1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" h="21">
                <a:moveTo>
                  <a:pt x="0" y="20"/>
                </a:moveTo>
                <a:lnTo>
                  <a:pt x="4" y="8"/>
                </a:lnTo>
                <a:lnTo>
                  <a:pt x="12" y="0"/>
                </a:lnTo>
                <a:lnTo>
                  <a:pt x="16" y="0"/>
                </a:lnTo>
                <a:lnTo>
                  <a:pt x="16" y="2"/>
                </a:lnTo>
                <a:lnTo>
                  <a:pt x="12" y="3"/>
                </a:lnTo>
                <a:lnTo>
                  <a:pt x="12" y="10"/>
                </a:lnTo>
                <a:lnTo>
                  <a:pt x="18" y="11"/>
                </a:lnTo>
                <a:lnTo>
                  <a:pt x="18" y="12"/>
                </a:lnTo>
                <a:lnTo>
                  <a:pt x="16" y="13"/>
                </a:lnTo>
                <a:lnTo>
                  <a:pt x="12" y="13"/>
                </a:lnTo>
                <a:lnTo>
                  <a:pt x="8" y="11"/>
                </a:lnTo>
                <a:lnTo>
                  <a:pt x="6" y="10"/>
                </a:lnTo>
                <a:lnTo>
                  <a:pt x="6" y="13"/>
                </a:lnTo>
                <a:lnTo>
                  <a:pt x="4" y="13"/>
                </a:lnTo>
                <a:lnTo>
                  <a:pt x="2" y="20"/>
                </a:lnTo>
                <a:lnTo>
                  <a:pt x="0" y="2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09" name="Freeform 265"/>
          <p:cNvSpPr>
            <a:spLocks/>
          </p:cNvSpPr>
          <p:nvPr/>
        </p:nvSpPr>
        <p:spPr bwMode="auto">
          <a:xfrm>
            <a:off x="4247886" y="360045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0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0 w 19"/>
              <a:gd name="T25" fmla="*/ 2147483647 h 17"/>
              <a:gd name="T26" fmla="*/ 0 w 19"/>
              <a:gd name="T27" fmla="*/ 2147483647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" h="17">
                <a:moveTo>
                  <a:pt x="0" y="12"/>
                </a:moveTo>
                <a:lnTo>
                  <a:pt x="6" y="16"/>
                </a:lnTo>
                <a:lnTo>
                  <a:pt x="11" y="16"/>
                </a:lnTo>
                <a:lnTo>
                  <a:pt x="13" y="16"/>
                </a:lnTo>
                <a:lnTo>
                  <a:pt x="15" y="12"/>
                </a:lnTo>
                <a:lnTo>
                  <a:pt x="18" y="9"/>
                </a:lnTo>
                <a:lnTo>
                  <a:pt x="18" y="3"/>
                </a:lnTo>
                <a:lnTo>
                  <a:pt x="15" y="3"/>
                </a:lnTo>
                <a:lnTo>
                  <a:pt x="11" y="0"/>
                </a:lnTo>
                <a:lnTo>
                  <a:pt x="11" y="3"/>
                </a:lnTo>
                <a:lnTo>
                  <a:pt x="9" y="3"/>
                </a:lnTo>
                <a:lnTo>
                  <a:pt x="2" y="3"/>
                </a:lnTo>
                <a:lnTo>
                  <a:pt x="0" y="6"/>
                </a:lnTo>
                <a:lnTo>
                  <a:pt x="0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10" name="Freeform 266"/>
          <p:cNvSpPr>
            <a:spLocks/>
          </p:cNvSpPr>
          <p:nvPr/>
        </p:nvSpPr>
        <p:spPr bwMode="auto">
          <a:xfrm>
            <a:off x="4273683" y="3625850"/>
            <a:ext cx="2923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0 h 17"/>
              <a:gd name="T4" fmla="*/ 2147483647 w 19"/>
              <a:gd name="T5" fmla="*/ 0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0 w 19"/>
              <a:gd name="T17" fmla="*/ 2147483647 h 17"/>
              <a:gd name="T18" fmla="*/ 2147483647 w 19"/>
              <a:gd name="T19" fmla="*/ 2147483647 h 17"/>
              <a:gd name="T20" fmla="*/ 0 w 19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9" y="0"/>
                </a:lnTo>
                <a:lnTo>
                  <a:pt x="18" y="0"/>
                </a:lnTo>
                <a:lnTo>
                  <a:pt x="18" y="8"/>
                </a:lnTo>
                <a:lnTo>
                  <a:pt x="18" y="12"/>
                </a:lnTo>
                <a:lnTo>
                  <a:pt x="15" y="16"/>
                </a:lnTo>
                <a:lnTo>
                  <a:pt x="9" y="16"/>
                </a:lnTo>
                <a:lnTo>
                  <a:pt x="6" y="16"/>
                </a:lnTo>
                <a:lnTo>
                  <a:pt x="0" y="12"/>
                </a:lnTo>
                <a:lnTo>
                  <a:pt x="3" y="4"/>
                </a:lnTo>
                <a:lnTo>
                  <a:pt x="0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11" name="Freeform 267"/>
          <p:cNvSpPr>
            <a:spLocks/>
          </p:cNvSpPr>
          <p:nvPr/>
        </p:nvSpPr>
        <p:spPr bwMode="auto">
          <a:xfrm>
            <a:off x="4442222" y="3679825"/>
            <a:ext cx="27517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0 h 17"/>
              <a:gd name="T18" fmla="*/ 2147483647 w 18"/>
              <a:gd name="T19" fmla="*/ 0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0 w 18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17">
                <a:moveTo>
                  <a:pt x="0" y="6"/>
                </a:moveTo>
                <a:lnTo>
                  <a:pt x="2" y="12"/>
                </a:lnTo>
                <a:lnTo>
                  <a:pt x="8" y="12"/>
                </a:lnTo>
                <a:lnTo>
                  <a:pt x="8" y="9"/>
                </a:lnTo>
                <a:lnTo>
                  <a:pt x="11" y="16"/>
                </a:lnTo>
                <a:lnTo>
                  <a:pt x="14" y="12"/>
                </a:lnTo>
                <a:lnTo>
                  <a:pt x="14" y="6"/>
                </a:lnTo>
                <a:lnTo>
                  <a:pt x="17" y="6"/>
                </a:lnTo>
                <a:lnTo>
                  <a:pt x="17" y="0"/>
                </a:lnTo>
                <a:lnTo>
                  <a:pt x="14" y="0"/>
                </a:lnTo>
                <a:lnTo>
                  <a:pt x="5" y="6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12" name="Freeform 268"/>
          <p:cNvSpPr>
            <a:spLocks/>
          </p:cNvSpPr>
          <p:nvPr/>
        </p:nvSpPr>
        <p:spPr bwMode="auto">
          <a:xfrm>
            <a:off x="4241006" y="3605214"/>
            <a:ext cx="29237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0 w 19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7" y="2"/>
                </a:lnTo>
                <a:lnTo>
                  <a:pt x="10" y="0"/>
                </a:lnTo>
                <a:lnTo>
                  <a:pt x="10" y="2"/>
                </a:lnTo>
                <a:lnTo>
                  <a:pt x="10" y="9"/>
                </a:lnTo>
                <a:lnTo>
                  <a:pt x="14" y="11"/>
                </a:lnTo>
                <a:lnTo>
                  <a:pt x="14" y="13"/>
                </a:lnTo>
                <a:lnTo>
                  <a:pt x="18" y="13"/>
                </a:lnTo>
                <a:lnTo>
                  <a:pt x="14" y="13"/>
                </a:lnTo>
                <a:lnTo>
                  <a:pt x="10" y="13"/>
                </a:lnTo>
                <a:lnTo>
                  <a:pt x="7" y="16"/>
                </a:lnTo>
                <a:lnTo>
                  <a:pt x="3" y="9"/>
                </a:lnTo>
                <a:lnTo>
                  <a:pt x="0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13" name="Freeform 269"/>
          <p:cNvSpPr>
            <a:spLocks/>
          </p:cNvSpPr>
          <p:nvPr/>
        </p:nvSpPr>
        <p:spPr bwMode="auto">
          <a:xfrm>
            <a:off x="4259925" y="3622675"/>
            <a:ext cx="2923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0 h 17"/>
              <a:gd name="T4" fmla="*/ 2147483647 w 19"/>
              <a:gd name="T5" fmla="*/ 0 h 17"/>
              <a:gd name="T6" fmla="*/ 2147483647 w 19"/>
              <a:gd name="T7" fmla="*/ 0 h 17"/>
              <a:gd name="T8" fmla="*/ 2147483647 w 19"/>
              <a:gd name="T9" fmla="*/ 0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0 w 19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17">
                <a:moveTo>
                  <a:pt x="0" y="10"/>
                </a:moveTo>
                <a:lnTo>
                  <a:pt x="3" y="0"/>
                </a:lnTo>
                <a:lnTo>
                  <a:pt x="7" y="0"/>
                </a:lnTo>
                <a:lnTo>
                  <a:pt x="14" y="0"/>
                </a:lnTo>
                <a:lnTo>
                  <a:pt x="18" y="0"/>
                </a:lnTo>
                <a:lnTo>
                  <a:pt x="18" y="10"/>
                </a:lnTo>
                <a:lnTo>
                  <a:pt x="14" y="10"/>
                </a:lnTo>
                <a:lnTo>
                  <a:pt x="3" y="16"/>
                </a:lnTo>
                <a:lnTo>
                  <a:pt x="0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14" name="Freeform 270"/>
          <p:cNvSpPr>
            <a:spLocks/>
          </p:cNvSpPr>
          <p:nvPr/>
        </p:nvSpPr>
        <p:spPr bwMode="auto">
          <a:xfrm>
            <a:off x="4158457" y="3703638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0 w 19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4" y="8"/>
                </a:lnTo>
                <a:lnTo>
                  <a:pt x="15" y="0"/>
                </a:lnTo>
                <a:lnTo>
                  <a:pt x="18" y="8"/>
                </a:lnTo>
                <a:lnTo>
                  <a:pt x="13" y="16"/>
                </a:lnTo>
                <a:lnTo>
                  <a:pt x="9" y="16"/>
                </a:lnTo>
                <a:lnTo>
                  <a:pt x="2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15" name="Freeform 271"/>
          <p:cNvSpPr>
            <a:spLocks/>
          </p:cNvSpPr>
          <p:nvPr/>
        </p:nvSpPr>
        <p:spPr bwMode="auto">
          <a:xfrm>
            <a:off x="4127500" y="3713163"/>
            <a:ext cx="2923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0 w 18"/>
              <a:gd name="T19" fmla="*/ 2147483647 h 17"/>
              <a:gd name="T20" fmla="*/ 0 w 1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17">
                <a:moveTo>
                  <a:pt x="0" y="5"/>
                </a:moveTo>
                <a:lnTo>
                  <a:pt x="8" y="0"/>
                </a:lnTo>
                <a:lnTo>
                  <a:pt x="17" y="5"/>
                </a:lnTo>
                <a:lnTo>
                  <a:pt x="14" y="10"/>
                </a:lnTo>
                <a:lnTo>
                  <a:pt x="8" y="10"/>
                </a:lnTo>
                <a:lnTo>
                  <a:pt x="8" y="16"/>
                </a:lnTo>
                <a:lnTo>
                  <a:pt x="14" y="16"/>
                </a:lnTo>
                <a:lnTo>
                  <a:pt x="8" y="16"/>
                </a:lnTo>
                <a:lnTo>
                  <a:pt x="2" y="16"/>
                </a:lnTo>
                <a:lnTo>
                  <a:pt x="0" y="10"/>
                </a:lnTo>
                <a:lnTo>
                  <a:pt x="0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16" name="Freeform 272"/>
          <p:cNvSpPr>
            <a:spLocks/>
          </p:cNvSpPr>
          <p:nvPr/>
        </p:nvSpPr>
        <p:spPr bwMode="auto">
          <a:xfrm>
            <a:off x="4552290" y="3619500"/>
            <a:ext cx="29236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0 h 17"/>
              <a:gd name="T14" fmla="*/ 2147483647 w 18"/>
              <a:gd name="T15" fmla="*/ 2147483647 h 17"/>
              <a:gd name="T16" fmla="*/ 0 w 18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5" y="16"/>
                </a:lnTo>
                <a:lnTo>
                  <a:pt x="5" y="12"/>
                </a:lnTo>
                <a:lnTo>
                  <a:pt x="11" y="7"/>
                </a:lnTo>
                <a:lnTo>
                  <a:pt x="11" y="3"/>
                </a:lnTo>
                <a:lnTo>
                  <a:pt x="17" y="3"/>
                </a:lnTo>
                <a:lnTo>
                  <a:pt x="17" y="0"/>
                </a:lnTo>
                <a:lnTo>
                  <a:pt x="5" y="3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17" name="Freeform 273"/>
          <p:cNvSpPr>
            <a:spLocks/>
          </p:cNvSpPr>
          <p:nvPr/>
        </p:nvSpPr>
        <p:spPr bwMode="auto">
          <a:xfrm>
            <a:off x="4179094" y="370205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0 h 17"/>
              <a:gd name="T10" fmla="*/ 2147483647 w 19"/>
              <a:gd name="T11" fmla="*/ 0 h 17"/>
              <a:gd name="T12" fmla="*/ 2147483647 w 19"/>
              <a:gd name="T13" fmla="*/ 2147483647 h 17"/>
              <a:gd name="T14" fmla="*/ 2147483647 w 19"/>
              <a:gd name="T15" fmla="*/ 0 h 17"/>
              <a:gd name="T16" fmla="*/ 2147483647 w 19"/>
              <a:gd name="T17" fmla="*/ 0 h 17"/>
              <a:gd name="T18" fmla="*/ 0 w 19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17">
                <a:moveTo>
                  <a:pt x="0" y="8"/>
                </a:moveTo>
                <a:lnTo>
                  <a:pt x="0" y="16"/>
                </a:lnTo>
                <a:lnTo>
                  <a:pt x="2" y="16"/>
                </a:lnTo>
                <a:lnTo>
                  <a:pt x="5" y="16"/>
                </a:lnTo>
                <a:lnTo>
                  <a:pt x="7" y="0"/>
                </a:lnTo>
                <a:lnTo>
                  <a:pt x="15" y="0"/>
                </a:lnTo>
                <a:lnTo>
                  <a:pt x="18" y="8"/>
                </a:lnTo>
                <a:lnTo>
                  <a:pt x="18" y="0"/>
                </a:lnTo>
                <a:lnTo>
                  <a:pt x="5" y="0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18" name="Freeform 274"/>
          <p:cNvSpPr>
            <a:spLocks/>
          </p:cNvSpPr>
          <p:nvPr/>
        </p:nvSpPr>
        <p:spPr bwMode="auto">
          <a:xfrm>
            <a:off x="4557449" y="3630614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0 h 17"/>
              <a:gd name="T8" fmla="*/ 2147483647 w 19"/>
              <a:gd name="T9" fmla="*/ 2147483647 h 17"/>
              <a:gd name="T10" fmla="*/ 0 w 19"/>
              <a:gd name="T11" fmla="*/ 2147483647 h 17"/>
              <a:gd name="T12" fmla="*/ 0 w 19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18" y="10"/>
                </a:lnTo>
                <a:lnTo>
                  <a:pt x="18" y="5"/>
                </a:lnTo>
                <a:lnTo>
                  <a:pt x="12" y="0"/>
                </a:lnTo>
                <a:lnTo>
                  <a:pt x="6" y="5"/>
                </a:lnTo>
                <a:lnTo>
                  <a:pt x="0" y="10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19" name="Freeform 275"/>
          <p:cNvSpPr>
            <a:spLocks/>
          </p:cNvSpPr>
          <p:nvPr/>
        </p:nvSpPr>
        <p:spPr bwMode="auto">
          <a:xfrm>
            <a:off x="4196292" y="3698875"/>
            <a:ext cx="29237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0 h 17"/>
              <a:gd name="T10" fmla="*/ 2147483647 w 19"/>
              <a:gd name="T11" fmla="*/ 0 h 17"/>
              <a:gd name="T12" fmla="*/ 0 w 19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3" y="16"/>
                </a:lnTo>
                <a:lnTo>
                  <a:pt x="14" y="16"/>
                </a:lnTo>
                <a:lnTo>
                  <a:pt x="18" y="8"/>
                </a:lnTo>
                <a:lnTo>
                  <a:pt x="14" y="0"/>
                </a:lnTo>
                <a:lnTo>
                  <a:pt x="3" y="0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20" name="Freeform 276"/>
          <p:cNvSpPr>
            <a:spLocks/>
          </p:cNvSpPr>
          <p:nvPr/>
        </p:nvSpPr>
        <p:spPr bwMode="auto">
          <a:xfrm>
            <a:off x="4142979" y="3706814"/>
            <a:ext cx="29236" cy="26987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0 h 17"/>
              <a:gd name="T10" fmla="*/ 2147483647 w 18"/>
              <a:gd name="T11" fmla="*/ 0 h 17"/>
              <a:gd name="T12" fmla="*/ 0 w 18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17">
                <a:moveTo>
                  <a:pt x="0" y="8"/>
                </a:moveTo>
                <a:lnTo>
                  <a:pt x="0" y="16"/>
                </a:lnTo>
                <a:lnTo>
                  <a:pt x="6" y="8"/>
                </a:lnTo>
                <a:lnTo>
                  <a:pt x="17" y="8"/>
                </a:lnTo>
                <a:lnTo>
                  <a:pt x="14" y="0"/>
                </a:lnTo>
                <a:lnTo>
                  <a:pt x="6" y="0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21" name="Freeform 277"/>
          <p:cNvSpPr>
            <a:spLocks/>
          </p:cNvSpPr>
          <p:nvPr/>
        </p:nvSpPr>
        <p:spPr bwMode="auto">
          <a:xfrm>
            <a:off x="4208331" y="3698875"/>
            <a:ext cx="29236" cy="26988"/>
          </a:xfrm>
          <a:custGeom>
            <a:avLst/>
            <a:gdLst>
              <a:gd name="T0" fmla="*/ 0 w 18"/>
              <a:gd name="T1" fmla="*/ 0 h 17"/>
              <a:gd name="T2" fmla="*/ 0 w 18"/>
              <a:gd name="T3" fmla="*/ 0 h 17"/>
              <a:gd name="T4" fmla="*/ 2147483647 w 18"/>
              <a:gd name="T5" fmla="*/ 0 h 17"/>
              <a:gd name="T6" fmla="*/ 2147483647 w 18"/>
              <a:gd name="T7" fmla="*/ 0 h 17"/>
              <a:gd name="T8" fmla="*/ 2147483647 w 18"/>
              <a:gd name="T9" fmla="*/ 2147483647 h 17"/>
              <a:gd name="T10" fmla="*/ 2147483647 w 18"/>
              <a:gd name="T11" fmla="*/ 0 h 17"/>
              <a:gd name="T12" fmla="*/ 0 w 18"/>
              <a:gd name="T13" fmla="*/ 0 h 17"/>
              <a:gd name="T14" fmla="*/ 0 w 18"/>
              <a:gd name="T15" fmla="*/ 2147483647 h 17"/>
              <a:gd name="T16" fmla="*/ 0 w 18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0" y="0"/>
                </a:lnTo>
                <a:lnTo>
                  <a:pt x="12" y="0"/>
                </a:lnTo>
                <a:lnTo>
                  <a:pt x="17" y="0"/>
                </a:lnTo>
                <a:lnTo>
                  <a:pt x="17" y="16"/>
                </a:lnTo>
                <a:lnTo>
                  <a:pt x="8" y="0"/>
                </a:lnTo>
                <a:lnTo>
                  <a:pt x="0" y="0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22" name="Freeform 278"/>
          <p:cNvSpPr>
            <a:spLocks/>
          </p:cNvSpPr>
          <p:nvPr/>
        </p:nvSpPr>
        <p:spPr bwMode="auto">
          <a:xfrm>
            <a:off x="4251325" y="3630614"/>
            <a:ext cx="29237" cy="26987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0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w 18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17" y="16"/>
                </a:lnTo>
                <a:lnTo>
                  <a:pt x="8" y="16"/>
                </a:lnTo>
                <a:lnTo>
                  <a:pt x="4" y="1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23" name="Freeform 279"/>
          <p:cNvSpPr>
            <a:spLocks/>
          </p:cNvSpPr>
          <p:nvPr/>
        </p:nvSpPr>
        <p:spPr bwMode="auto">
          <a:xfrm>
            <a:off x="4139540" y="3709989"/>
            <a:ext cx="29236" cy="26987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0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0 w 18"/>
              <a:gd name="T9" fmla="*/ 2147483647 h 17"/>
              <a:gd name="T10" fmla="*/ 0 w 18"/>
              <a:gd name="T11" fmla="*/ 2147483647 h 17"/>
              <a:gd name="T12" fmla="*/ 0 w 18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17" y="0"/>
                </a:lnTo>
                <a:lnTo>
                  <a:pt x="17" y="8"/>
                </a:lnTo>
                <a:lnTo>
                  <a:pt x="17" y="16"/>
                </a:lnTo>
                <a:lnTo>
                  <a:pt x="0" y="16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24" name="Freeform 280"/>
          <p:cNvSpPr>
            <a:spLocks/>
          </p:cNvSpPr>
          <p:nvPr/>
        </p:nvSpPr>
        <p:spPr bwMode="auto">
          <a:xfrm>
            <a:off x="4251325" y="3686175"/>
            <a:ext cx="29237" cy="26988"/>
          </a:xfrm>
          <a:custGeom>
            <a:avLst/>
            <a:gdLst>
              <a:gd name="T0" fmla="*/ 0 w 18"/>
              <a:gd name="T1" fmla="*/ 0 h 17"/>
              <a:gd name="T2" fmla="*/ 0 w 18"/>
              <a:gd name="T3" fmla="*/ 2147483647 h 17"/>
              <a:gd name="T4" fmla="*/ 0 w 18"/>
              <a:gd name="T5" fmla="*/ 0 h 17"/>
              <a:gd name="T6" fmla="*/ 2147483647 w 18"/>
              <a:gd name="T7" fmla="*/ 0 h 17"/>
              <a:gd name="T8" fmla="*/ 0 w 18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0" y="16"/>
                </a:lnTo>
                <a:lnTo>
                  <a:pt x="0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25" name="Freeform 281"/>
          <p:cNvSpPr>
            <a:spLocks/>
          </p:cNvSpPr>
          <p:nvPr/>
        </p:nvSpPr>
        <p:spPr bwMode="auto">
          <a:xfrm>
            <a:off x="4246167" y="3681414"/>
            <a:ext cx="29236" cy="26987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0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0 w 18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0" y="0"/>
                </a:lnTo>
                <a:lnTo>
                  <a:pt x="8" y="0"/>
                </a:lnTo>
                <a:lnTo>
                  <a:pt x="17" y="16"/>
                </a:lnTo>
                <a:lnTo>
                  <a:pt x="8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26" name="Freeform 282"/>
          <p:cNvSpPr>
            <a:spLocks/>
          </p:cNvSpPr>
          <p:nvPr/>
        </p:nvSpPr>
        <p:spPr bwMode="auto">
          <a:xfrm>
            <a:off x="4215210" y="3656014"/>
            <a:ext cx="27517" cy="26987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0 h 17"/>
              <a:gd name="T4" fmla="*/ 0 w 18"/>
              <a:gd name="T5" fmla="*/ 2147483647 h 17"/>
              <a:gd name="T6" fmla="*/ 0 w 18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17" y="0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27" name="Freeform 283"/>
          <p:cNvSpPr>
            <a:spLocks/>
          </p:cNvSpPr>
          <p:nvPr/>
        </p:nvSpPr>
        <p:spPr bwMode="auto">
          <a:xfrm>
            <a:off x="4015715" y="4322763"/>
            <a:ext cx="354277" cy="207962"/>
          </a:xfrm>
          <a:custGeom>
            <a:avLst/>
            <a:gdLst>
              <a:gd name="T0" fmla="*/ 2147483647 w 223"/>
              <a:gd name="T1" fmla="*/ 2147483647 h 131"/>
              <a:gd name="T2" fmla="*/ 2147483647 w 223"/>
              <a:gd name="T3" fmla="*/ 2147483647 h 131"/>
              <a:gd name="T4" fmla="*/ 2147483647 w 223"/>
              <a:gd name="T5" fmla="*/ 2147483647 h 131"/>
              <a:gd name="T6" fmla="*/ 2147483647 w 223"/>
              <a:gd name="T7" fmla="*/ 2147483647 h 131"/>
              <a:gd name="T8" fmla="*/ 2147483647 w 223"/>
              <a:gd name="T9" fmla="*/ 2147483647 h 131"/>
              <a:gd name="T10" fmla="*/ 2147483647 w 223"/>
              <a:gd name="T11" fmla="*/ 2147483647 h 131"/>
              <a:gd name="T12" fmla="*/ 2147483647 w 223"/>
              <a:gd name="T13" fmla="*/ 2147483647 h 131"/>
              <a:gd name="T14" fmla="*/ 2147483647 w 223"/>
              <a:gd name="T15" fmla="*/ 2147483647 h 131"/>
              <a:gd name="T16" fmla="*/ 2147483647 w 223"/>
              <a:gd name="T17" fmla="*/ 2147483647 h 131"/>
              <a:gd name="T18" fmla="*/ 2147483647 w 223"/>
              <a:gd name="T19" fmla="*/ 2147483647 h 131"/>
              <a:gd name="T20" fmla="*/ 2147483647 w 223"/>
              <a:gd name="T21" fmla="*/ 2147483647 h 131"/>
              <a:gd name="T22" fmla="*/ 2147483647 w 223"/>
              <a:gd name="T23" fmla="*/ 2147483647 h 131"/>
              <a:gd name="T24" fmla="*/ 2147483647 w 223"/>
              <a:gd name="T25" fmla="*/ 2147483647 h 131"/>
              <a:gd name="T26" fmla="*/ 2147483647 w 223"/>
              <a:gd name="T27" fmla="*/ 2147483647 h 131"/>
              <a:gd name="T28" fmla="*/ 2147483647 w 223"/>
              <a:gd name="T29" fmla="*/ 2147483647 h 131"/>
              <a:gd name="T30" fmla="*/ 2147483647 w 223"/>
              <a:gd name="T31" fmla="*/ 2147483647 h 131"/>
              <a:gd name="T32" fmla="*/ 2147483647 w 223"/>
              <a:gd name="T33" fmla="*/ 2147483647 h 131"/>
              <a:gd name="T34" fmla="*/ 2147483647 w 223"/>
              <a:gd name="T35" fmla="*/ 2147483647 h 131"/>
              <a:gd name="T36" fmla="*/ 2147483647 w 223"/>
              <a:gd name="T37" fmla="*/ 2147483647 h 131"/>
              <a:gd name="T38" fmla="*/ 2147483647 w 223"/>
              <a:gd name="T39" fmla="*/ 2147483647 h 131"/>
              <a:gd name="T40" fmla="*/ 2147483647 w 223"/>
              <a:gd name="T41" fmla="*/ 2147483647 h 131"/>
              <a:gd name="T42" fmla="*/ 2147483647 w 223"/>
              <a:gd name="T43" fmla="*/ 2147483647 h 131"/>
              <a:gd name="T44" fmla="*/ 2147483647 w 223"/>
              <a:gd name="T45" fmla="*/ 2147483647 h 131"/>
              <a:gd name="T46" fmla="*/ 2147483647 w 223"/>
              <a:gd name="T47" fmla="*/ 2147483647 h 131"/>
              <a:gd name="T48" fmla="*/ 2147483647 w 223"/>
              <a:gd name="T49" fmla="*/ 2147483647 h 131"/>
              <a:gd name="T50" fmla="*/ 2147483647 w 223"/>
              <a:gd name="T51" fmla="*/ 2147483647 h 131"/>
              <a:gd name="T52" fmla="*/ 2147483647 w 223"/>
              <a:gd name="T53" fmla="*/ 2147483647 h 131"/>
              <a:gd name="T54" fmla="*/ 2147483647 w 223"/>
              <a:gd name="T55" fmla="*/ 2147483647 h 131"/>
              <a:gd name="T56" fmla="*/ 2147483647 w 223"/>
              <a:gd name="T57" fmla="*/ 2147483647 h 131"/>
              <a:gd name="T58" fmla="*/ 2147483647 w 223"/>
              <a:gd name="T59" fmla="*/ 2147483647 h 131"/>
              <a:gd name="T60" fmla="*/ 2147483647 w 223"/>
              <a:gd name="T61" fmla="*/ 2147483647 h 131"/>
              <a:gd name="T62" fmla="*/ 2147483647 w 223"/>
              <a:gd name="T63" fmla="*/ 2147483647 h 131"/>
              <a:gd name="T64" fmla="*/ 2147483647 w 223"/>
              <a:gd name="T65" fmla="*/ 2147483647 h 131"/>
              <a:gd name="T66" fmla="*/ 2147483647 w 223"/>
              <a:gd name="T67" fmla="*/ 2147483647 h 131"/>
              <a:gd name="T68" fmla="*/ 2147483647 w 223"/>
              <a:gd name="T69" fmla="*/ 2147483647 h 131"/>
              <a:gd name="T70" fmla="*/ 2147483647 w 223"/>
              <a:gd name="T71" fmla="*/ 2147483647 h 131"/>
              <a:gd name="T72" fmla="*/ 2147483647 w 223"/>
              <a:gd name="T73" fmla="*/ 2147483647 h 131"/>
              <a:gd name="T74" fmla="*/ 2147483647 w 223"/>
              <a:gd name="T75" fmla="*/ 2147483647 h 131"/>
              <a:gd name="T76" fmla="*/ 2147483647 w 223"/>
              <a:gd name="T77" fmla="*/ 2147483647 h 131"/>
              <a:gd name="T78" fmla="*/ 2147483647 w 223"/>
              <a:gd name="T79" fmla="*/ 2147483647 h 131"/>
              <a:gd name="T80" fmla="*/ 2147483647 w 223"/>
              <a:gd name="T81" fmla="*/ 2147483647 h 131"/>
              <a:gd name="T82" fmla="*/ 2147483647 w 223"/>
              <a:gd name="T83" fmla="*/ 2147483647 h 131"/>
              <a:gd name="T84" fmla="*/ 2147483647 w 223"/>
              <a:gd name="T85" fmla="*/ 2147483647 h 131"/>
              <a:gd name="T86" fmla="*/ 2147483647 w 223"/>
              <a:gd name="T87" fmla="*/ 2147483647 h 131"/>
              <a:gd name="T88" fmla="*/ 2147483647 w 223"/>
              <a:gd name="T89" fmla="*/ 2147483647 h 131"/>
              <a:gd name="T90" fmla="*/ 2147483647 w 223"/>
              <a:gd name="T91" fmla="*/ 2147483647 h 131"/>
              <a:gd name="T92" fmla="*/ 2147483647 w 223"/>
              <a:gd name="T93" fmla="*/ 2147483647 h 131"/>
              <a:gd name="T94" fmla="*/ 2147483647 w 223"/>
              <a:gd name="T95" fmla="*/ 2147483647 h 131"/>
              <a:gd name="T96" fmla="*/ 2147483647 w 223"/>
              <a:gd name="T97" fmla="*/ 2147483647 h 131"/>
              <a:gd name="T98" fmla="*/ 2147483647 w 223"/>
              <a:gd name="T99" fmla="*/ 2147483647 h 131"/>
              <a:gd name="T100" fmla="*/ 2147483647 w 223"/>
              <a:gd name="T101" fmla="*/ 2147483647 h 131"/>
              <a:gd name="T102" fmla="*/ 2147483647 w 223"/>
              <a:gd name="T103" fmla="*/ 2147483647 h 131"/>
              <a:gd name="T104" fmla="*/ 2147483647 w 223"/>
              <a:gd name="T105" fmla="*/ 2147483647 h 131"/>
              <a:gd name="T106" fmla="*/ 2147483647 w 223"/>
              <a:gd name="T107" fmla="*/ 2147483647 h 131"/>
              <a:gd name="T108" fmla="*/ 2147483647 w 223"/>
              <a:gd name="T109" fmla="*/ 2147483647 h 131"/>
              <a:gd name="T110" fmla="*/ 2147483647 w 223"/>
              <a:gd name="T111" fmla="*/ 2147483647 h 131"/>
              <a:gd name="T112" fmla="*/ 2147483647 w 223"/>
              <a:gd name="T113" fmla="*/ 2147483647 h 131"/>
              <a:gd name="T114" fmla="*/ 2147483647 w 223"/>
              <a:gd name="T115" fmla="*/ 2147483647 h 131"/>
              <a:gd name="T116" fmla="*/ 2147483647 w 223"/>
              <a:gd name="T117" fmla="*/ 2147483647 h 131"/>
              <a:gd name="T118" fmla="*/ 0 w 223"/>
              <a:gd name="T119" fmla="*/ 2147483647 h 131"/>
              <a:gd name="T120" fmla="*/ 2147483647 w 223"/>
              <a:gd name="T121" fmla="*/ 2147483647 h 131"/>
              <a:gd name="T122" fmla="*/ 2147483647 w 223"/>
              <a:gd name="T123" fmla="*/ 2147483647 h 13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3" h="131">
                <a:moveTo>
                  <a:pt x="13" y="93"/>
                </a:moveTo>
                <a:lnTo>
                  <a:pt x="15" y="91"/>
                </a:lnTo>
                <a:lnTo>
                  <a:pt x="11" y="91"/>
                </a:lnTo>
                <a:lnTo>
                  <a:pt x="14" y="89"/>
                </a:lnTo>
                <a:lnTo>
                  <a:pt x="14" y="88"/>
                </a:lnTo>
                <a:lnTo>
                  <a:pt x="14" y="87"/>
                </a:lnTo>
                <a:lnTo>
                  <a:pt x="19" y="84"/>
                </a:lnTo>
                <a:lnTo>
                  <a:pt x="21" y="85"/>
                </a:lnTo>
                <a:lnTo>
                  <a:pt x="23" y="84"/>
                </a:lnTo>
                <a:lnTo>
                  <a:pt x="25" y="84"/>
                </a:lnTo>
                <a:lnTo>
                  <a:pt x="28" y="81"/>
                </a:lnTo>
                <a:lnTo>
                  <a:pt x="33" y="81"/>
                </a:lnTo>
                <a:lnTo>
                  <a:pt x="34" y="82"/>
                </a:lnTo>
                <a:lnTo>
                  <a:pt x="38" y="83"/>
                </a:lnTo>
                <a:lnTo>
                  <a:pt x="42" y="84"/>
                </a:lnTo>
                <a:lnTo>
                  <a:pt x="40" y="89"/>
                </a:lnTo>
                <a:lnTo>
                  <a:pt x="42" y="90"/>
                </a:lnTo>
                <a:lnTo>
                  <a:pt x="43" y="91"/>
                </a:lnTo>
                <a:lnTo>
                  <a:pt x="44" y="93"/>
                </a:lnTo>
                <a:lnTo>
                  <a:pt x="43" y="96"/>
                </a:lnTo>
                <a:lnTo>
                  <a:pt x="41" y="96"/>
                </a:lnTo>
                <a:lnTo>
                  <a:pt x="41" y="99"/>
                </a:lnTo>
                <a:lnTo>
                  <a:pt x="40" y="102"/>
                </a:lnTo>
                <a:lnTo>
                  <a:pt x="44" y="103"/>
                </a:lnTo>
                <a:lnTo>
                  <a:pt x="43" y="108"/>
                </a:lnTo>
                <a:lnTo>
                  <a:pt x="45" y="109"/>
                </a:lnTo>
                <a:lnTo>
                  <a:pt x="50" y="113"/>
                </a:lnTo>
                <a:lnTo>
                  <a:pt x="51" y="116"/>
                </a:lnTo>
                <a:lnTo>
                  <a:pt x="51" y="118"/>
                </a:lnTo>
                <a:lnTo>
                  <a:pt x="50" y="119"/>
                </a:lnTo>
                <a:lnTo>
                  <a:pt x="52" y="119"/>
                </a:lnTo>
                <a:lnTo>
                  <a:pt x="54" y="122"/>
                </a:lnTo>
                <a:lnTo>
                  <a:pt x="56" y="123"/>
                </a:lnTo>
                <a:lnTo>
                  <a:pt x="58" y="122"/>
                </a:lnTo>
                <a:lnTo>
                  <a:pt x="65" y="118"/>
                </a:lnTo>
                <a:lnTo>
                  <a:pt x="68" y="119"/>
                </a:lnTo>
                <a:lnTo>
                  <a:pt x="71" y="119"/>
                </a:lnTo>
                <a:lnTo>
                  <a:pt x="76" y="117"/>
                </a:lnTo>
                <a:lnTo>
                  <a:pt x="79" y="118"/>
                </a:lnTo>
                <a:lnTo>
                  <a:pt x="82" y="116"/>
                </a:lnTo>
                <a:lnTo>
                  <a:pt x="85" y="119"/>
                </a:lnTo>
                <a:lnTo>
                  <a:pt x="91" y="121"/>
                </a:lnTo>
                <a:lnTo>
                  <a:pt x="93" y="117"/>
                </a:lnTo>
                <a:lnTo>
                  <a:pt x="97" y="115"/>
                </a:lnTo>
                <a:lnTo>
                  <a:pt x="100" y="111"/>
                </a:lnTo>
                <a:lnTo>
                  <a:pt x="100" y="110"/>
                </a:lnTo>
                <a:lnTo>
                  <a:pt x="105" y="107"/>
                </a:lnTo>
                <a:lnTo>
                  <a:pt x="106" y="105"/>
                </a:lnTo>
                <a:lnTo>
                  <a:pt x="103" y="100"/>
                </a:lnTo>
                <a:lnTo>
                  <a:pt x="104" y="98"/>
                </a:lnTo>
                <a:lnTo>
                  <a:pt x="114" y="91"/>
                </a:lnTo>
                <a:lnTo>
                  <a:pt x="119" y="86"/>
                </a:lnTo>
                <a:lnTo>
                  <a:pt x="120" y="86"/>
                </a:lnTo>
                <a:lnTo>
                  <a:pt x="122" y="86"/>
                </a:lnTo>
                <a:lnTo>
                  <a:pt x="124" y="88"/>
                </a:lnTo>
                <a:lnTo>
                  <a:pt x="121" y="98"/>
                </a:lnTo>
                <a:lnTo>
                  <a:pt x="122" y="100"/>
                </a:lnTo>
                <a:lnTo>
                  <a:pt x="125" y="101"/>
                </a:lnTo>
                <a:lnTo>
                  <a:pt x="130" y="109"/>
                </a:lnTo>
                <a:lnTo>
                  <a:pt x="134" y="110"/>
                </a:lnTo>
                <a:lnTo>
                  <a:pt x="138" y="109"/>
                </a:lnTo>
                <a:lnTo>
                  <a:pt x="141" y="111"/>
                </a:lnTo>
                <a:lnTo>
                  <a:pt x="141" y="113"/>
                </a:lnTo>
                <a:lnTo>
                  <a:pt x="138" y="117"/>
                </a:lnTo>
                <a:lnTo>
                  <a:pt x="144" y="123"/>
                </a:lnTo>
                <a:lnTo>
                  <a:pt x="145" y="126"/>
                </a:lnTo>
                <a:lnTo>
                  <a:pt x="143" y="128"/>
                </a:lnTo>
                <a:lnTo>
                  <a:pt x="148" y="130"/>
                </a:lnTo>
                <a:lnTo>
                  <a:pt x="149" y="130"/>
                </a:lnTo>
                <a:lnTo>
                  <a:pt x="150" y="127"/>
                </a:lnTo>
                <a:lnTo>
                  <a:pt x="150" y="125"/>
                </a:lnTo>
                <a:lnTo>
                  <a:pt x="151" y="122"/>
                </a:lnTo>
                <a:lnTo>
                  <a:pt x="148" y="116"/>
                </a:lnTo>
                <a:lnTo>
                  <a:pt x="149" y="115"/>
                </a:lnTo>
                <a:lnTo>
                  <a:pt x="156" y="108"/>
                </a:lnTo>
                <a:lnTo>
                  <a:pt x="157" y="108"/>
                </a:lnTo>
                <a:lnTo>
                  <a:pt x="158" y="106"/>
                </a:lnTo>
                <a:lnTo>
                  <a:pt x="162" y="101"/>
                </a:lnTo>
                <a:lnTo>
                  <a:pt x="163" y="98"/>
                </a:lnTo>
                <a:lnTo>
                  <a:pt x="162" y="93"/>
                </a:lnTo>
                <a:lnTo>
                  <a:pt x="162" y="90"/>
                </a:lnTo>
                <a:lnTo>
                  <a:pt x="162" y="88"/>
                </a:lnTo>
                <a:lnTo>
                  <a:pt x="164" y="85"/>
                </a:lnTo>
                <a:lnTo>
                  <a:pt x="167" y="84"/>
                </a:lnTo>
                <a:lnTo>
                  <a:pt x="169" y="84"/>
                </a:lnTo>
                <a:lnTo>
                  <a:pt x="171" y="85"/>
                </a:lnTo>
                <a:lnTo>
                  <a:pt x="171" y="88"/>
                </a:lnTo>
                <a:lnTo>
                  <a:pt x="170" y="91"/>
                </a:lnTo>
                <a:lnTo>
                  <a:pt x="176" y="97"/>
                </a:lnTo>
                <a:lnTo>
                  <a:pt x="179" y="98"/>
                </a:lnTo>
                <a:lnTo>
                  <a:pt x="182" y="97"/>
                </a:lnTo>
                <a:lnTo>
                  <a:pt x="186" y="97"/>
                </a:lnTo>
                <a:lnTo>
                  <a:pt x="186" y="93"/>
                </a:lnTo>
                <a:lnTo>
                  <a:pt x="187" y="92"/>
                </a:lnTo>
                <a:lnTo>
                  <a:pt x="193" y="92"/>
                </a:lnTo>
                <a:lnTo>
                  <a:pt x="196" y="91"/>
                </a:lnTo>
                <a:lnTo>
                  <a:pt x="198" y="92"/>
                </a:lnTo>
                <a:lnTo>
                  <a:pt x="196" y="94"/>
                </a:lnTo>
                <a:lnTo>
                  <a:pt x="200" y="96"/>
                </a:lnTo>
                <a:lnTo>
                  <a:pt x="200" y="98"/>
                </a:lnTo>
                <a:lnTo>
                  <a:pt x="200" y="101"/>
                </a:lnTo>
                <a:lnTo>
                  <a:pt x="201" y="103"/>
                </a:lnTo>
                <a:lnTo>
                  <a:pt x="203" y="103"/>
                </a:lnTo>
                <a:lnTo>
                  <a:pt x="206" y="101"/>
                </a:lnTo>
                <a:lnTo>
                  <a:pt x="206" y="98"/>
                </a:lnTo>
                <a:lnTo>
                  <a:pt x="203" y="95"/>
                </a:lnTo>
                <a:lnTo>
                  <a:pt x="206" y="92"/>
                </a:lnTo>
                <a:lnTo>
                  <a:pt x="205" y="89"/>
                </a:lnTo>
                <a:lnTo>
                  <a:pt x="200" y="88"/>
                </a:lnTo>
                <a:lnTo>
                  <a:pt x="202" y="83"/>
                </a:lnTo>
                <a:lnTo>
                  <a:pt x="201" y="81"/>
                </a:lnTo>
                <a:lnTo>
                  <a:pt x="202" y="79"/>
                </a:lnTo>
                <a:lnTo>
                  <a:pt x="204" y="78"/>
                </a:lnTo>
                <a:lnTo>
                  <a:pt x="207" y="77"/>
                </a:lnTo>
                <a:lnTo>
                  <a:pt x="211" y="78"/>
                </a:lnTo>
                <a:lnTo>
                  <a:pt x="213" y="82"/>
                </a:lnTo>
                <a:lnTo>
                  <a:pt x="217" y="83"/>
                </a:lnTo>
                <a:lnTo>
                  <a:pt x="220" y="83"/>
                </a:lnTo>
                <a:lnTo>
                  <a:pt x="222" y="78"/>
                </a:lnTo>
                <a:lnTo>
                  <a:pt x="220" y="75"/>
                </a:lnTo>
                <a:lnTo>
                  <a:pt x="222" y="70"/>
                </a:lnTo>
                <a:lnTo>
                  <a:pt x="220" y="65"/>
                </a:lnTo>
                <a:lnTo>
                  <a:pt x="220" y="63"/>
                </a:lnTo>
                <a:lnTo>
                  <a:pt x="220" y="62"/>
                </a:lnTo>
                <a:lnTo>
                  <a:pt x="220" y="61"/>
                </a:lnTo>
                <a:lnTo>
                  <a:pt x="220" y="60"/>
                </a:lnTo>
                <a:lnTo>
                  <a:pt x="220" y="59"/>
                </a:lnTo>
                <a:lnTo>
                  <a:pt x="222" y="59"/>
                </a:lnTo>
                <a:lnTo>
                  <a:pt x="222" y="58"/>
                </a:lnTo>
                <a:lnTo>
                  <a:pt x="220" y="57"/>
                </a:lnTo>
                <a:lnTo>
                  <a:pt x="220" y="56"/>
                </a:lnTo>
                <a:lnTo>
                  <a:pt x="218" y="56"/>
                </a:lnTo>
                <a:lnTo>
                  <a:pt x="218" y="55"/>
                </a:lnTo>
                <a:lnTo>
                  <a:pt x="217" y="54"/>
                </a:lnTo>
                <a:lnTo>
                  <a:pt x="217" y="53"/>
                </a:lnTo>
                <a:lnTo>
                  <a:pt x="216" y="53"/>
                </a:lnTo>
                <a:lnTo>
                  <a:pt x="216" y="54"/>
                </a:lnTo>
                <a:lnTo>
                  <a:pt x="215" y="54"/>
                </a:lnTo>
                <a:lnTo>
                  <a:pt x="214" y="55"/>
                </a:lnTo>
                <a:lnTo>
                  <a:pt x="214" y="56"/>
                </a:lnTo>
                <a:lnTo>
                  <a:pt x="213" y="56"/>
                </a:lnTo>
                <a:lnTo>
                  <a:pt x="213" y="57"/>
                </a:lnTo>
                <a:lnTo>
                  <a:pt x="213" y="58"/>
                </a:lnTo>
                <a:lnTo>
                  <a:pt x="212" y="58"/>
                </a:lnTo>
                <a:lnTo>
                  <a:pt x="211" y="58"/>
                </a:lnTo>
                <a:lnTo>
                  <a:pt x="210" y="58"/>
                </a:lnTo>
                <a:lnTo>
                  <a:pt x="210" y="60"/>
                </a:lnTo>
                <a:lnTo>
                  <a:pt x="208" y="60"/>
                </a:lnTo>
                <a:lnTo>
                  <a:pt x="210" y="60"/>
                </a:lnTo>
                <a:lnTo>
                  <a:pt x="210" y="61"/>
                </a:lnTo>
                <a:lnTo>
                  <a:pt x="210" y="62"/>
                </a:lnTo>
                <a:lnTo>
                  <a:pt x="206" y="62"/>
                </a:lnTo>
                <a:lnTo>
                  <a:pt x="206" y="63"/>
                </a:lnTo>
                <a:lnTo>
                  <a:pt x="205" y="63"/>
                </a:lnTo>
                <a:lnTo>
                  <a:pt x="204" y="63"/>
                </a:lnTo>
                <a:lnTo>
                  <a:pt x="203" y="63"/>
                </a:lnTo>
                <a:lnTo>
                  <a:pt x="202" y="62"/>
                </a:lnTo>
                <a:lnTo>
                  <a:pt x="200" y="62"/>
                </a:lnTo>
                <a:lnTo>
                  <a:pt x="200" y="61"/>
                </a:lnTo>
                <a:lnTo>
                  <a:pt x="200" y="60"/>
                </a:lnTo>
                <a:lnTo>
                  <a:pt x="199" y="59"/>
                </a:lnTo>
                <a:lnTo>
                  <a:pt x="198" y="60"/>
                </a:lnTo>
                <a:lnTo>
                  <a:pt x="196" y="59"/>
                </a:lnTo>
                <a:lnTo>
                  <a:pt x="196" y="58"/>
                </a:lnTo>
                <a:lnTo>
                  <a:pt x="195" y="58"/>
                </a:lnTo>
                <a:lnTo>
                  <a:pt x="194" y="58"/>
                </a:lnTo>
                <a:lnTo>
                  <a:pt x="193" y="58"/>
                </a:lnTo>
                <a:lnTo>
                  <a:pt x="193" y="57"/>
                </a:lnTo>
                <a:lnTo>
                  <a:pt x="192" y="57"/>
                </a:lnTo>
                <a:lnTo>
                  <a:pt x="192" y="56"/>
                </a:lnTo>
                <a:lnTo>
                  <a:pt x="192" y="55"/>
                </a:lnTo>
                <a:lnTo>
                  <a:pt x="193" y="54"/>
                </a:lnTo>
                <a:lnTo>
                  <a:pt x="193" y="53"/>
                </a:lnTo>
                <a:lnTo>
                  <a:pt x="192" y="53"/>
                </a:lnTo>
                <a:lnTo>
                  <a:pt x="192" y="52"/>
                </a:lnTo>
                <a:lnTo>
                  <a:pt x="191" y="51"/>
                </a:lnTo>
                <a:lnTo>
                  <a:pt x="191" y="52"/>
                </a:lnTo>
                <a:lnTo>
                  <a:pt x="190" y="52"/>
                </a:lnTo>
                <a:lnTo>
                  <a:pt x="189" y="51"/>
                </a:lnTo>
                <a:lnTo>
                  <a:pt x="189" y="50"/>
                </a:lnTo>
                <a:lnTo>
                  <a:pt x="188" y="50"/>
                </a:lnTo>
                <a:lnTo>
                  <a:pt x="186" y="50"/>
                </a:lnTo>
                <a:lnTo>
                  <a:pt x="185" y="50"/>
                </a:lnTo>
                <a:lnTo>
                  <a:pt x="185" y="49"/>
                </a:lnTo>
                <a:lnTo>
                  <a:pt x="183" y="49"/>
                </a:lnTo>
                <a:lnTo>
                  <a:pt x="182" y="48"/>
                </a:lnTo>
                <a:lnTo>
                  <a:pt x="182" y="49"/>
                </a:lnTo>
                <a:lnTo>
                  <a:pt x="181" y="48"/>
                </a:lnTo>
                <a:lnTo>
                  <a:pt x="180" y="49"/>
                </a:lnTo>
                <a:lnTo>
                  <a:pt x="179" y="49"/>
                </a:lnTo>
                <a:lnTo>
                  <a:pt x="179" y="48"/>
                </a:lnTo>
                <a:lnTo>
                  <a:pt x="179" y="49"/>
                </a:lnTo>
                <a:lnTo>
                  <a:pt x="178" y="49"/>
                </a:lnTo>
                <a:lnTo>
                  <a:pt x="177" y="49"/>
                </a:lnTo>
                <a:lnTo>
                  <a:pt x="176" y="48"/>
                </a:lnTo>
                <a:lnTo>
                  <a:pt x="175" y="48"/>
                </a:lnTo>
                <a:lnTo>
                  <a:pt x="174" y="49"/>
                </a:lnTo>
                <a:lnTo>
                  <a:pt x="173" y="49"/>
                </a:lnTo>
                <a:lnTo>
                  <a:pt x="173" y="48"/>
                </a:lnTo>
                <a:lnTo>
                  <a:pt x="176" y="47"/>
                </a:lnTo>
                <a:lnTo>
                  <a:pt x="176" y="45"/>
                </a:lnTo>
                <a:lnTo>
                  <a:pt x="176" y="44"/>
                </a:lnTo>
                <a:lnTo>
                  <a:pt x="175" y="43"/>
                </a:lnTo>
                <a:lnTo>
                  <a:pt x="175" y="42"/>
                </a:lnTo>
                <a:lnTo>
                  <a:pt x="174" y="41"/>
                </a:lnTo>
                <a:lnTo>
                  <a:pt x="174" y="40"/>
                </a:lnTo>
                <a:lnTo>
                  <a:pt x="175" y="39"/>
                </a:lnTo>
                <a:lnTo>
                  <a:pt x="175" y="38"/>
                </a:lnTo>
                <a:lnTo>
                  <a:pt x="176" y="37"/>
                </a:lnTo>
                <a:lnTo>
                  <a:pt x="176" y="36"/>
                </a:lnTo>
                <a:lnTo>
                  <a:pt x="176" y="35"/>
                </a:lnTo>
                <a:lnTo>
                  <a:pt x="177" y="35"/>
                </a:lnTo>
                <a:lnTo>
                  <a:pt x="178" y="33"/>
                </a:lnTo>
                <a:lnTo>
                  <a:pt x="179" y="32"/>
                </a:lnTo>
                <a:lnTo>
                  <a:pt x="179" y="30"/>
                </a:lnTo>
                <a:lnTo>
                  <a:pt x="181" y="29"/>
                </a:lnTo>
                <a:lnTo>
                  <a:pt x="182" y="28"/>
                </a:lnTo>
                <a:lnTo>
                  <a:pt x="183" y="27"/>
                </a:lnTo>
                <a:lnTo>
                  <a:pt x="182" y="26"/>
                </a:lnTo>
                <a:lnTo>
                  <a:pt x="182" y="25"/>
                </a:lnTo>
                <a:lnTo>
                  <a:pt x="182" y="24"/>
                </a:lnTo>
                <a:lnTo>
                  <a:pt x="182" y="23"/>
                </a:lnTo>
                <a:lnTo>
                  <a:pt x="181" y="23"/>
                </a:lnTo>
                <a:lnTo>
                  <a:pt x="180" y="22"/>
                </a:lnTo>
                <a:lnTo>
                  <a:pt x="180" y="23"/>
                </a:lnTo>
                <a:lnTo>
                  <a:pt x="179" y="23"/>
                </a:lnTo>
                <a:lnTo>
                  <a:pt x="179" y="22"/>
                </a:lnTo>
                <a:lnTo>
                  <a:pt x="179" y="21"/>
                </a:lnTo>
                <a:lnTo>
                  <a:pt x="179" y="20"/>
                </a:lnTo>
                <a:lnTo>
                  <a:pt x="178" y="20"/>
                </a:lnTo>
                <a:lnTo>
                  <a:pt x="178" y="21"/>
                </a:lnTo>
                <a:lnTo>
                  <a:pt x="177" y="21"/>
                </a:lnTo>
                <a:lnTo>
                  <a:pt x="176" y="21"/>
                </a:lnTo>
                <a:lnTo>
                  <a:pt x="175" y="21"/>
                </a:lnTo>
                <a:lnTo>
                  <a:pt x="175" y="20"/>
                </a:lnTo>
                <a:lnTo>
                  <a:pt x="174" y="20"/>
                </a:lnTo>
                <a:lnTo>
                  <a:pt x="173" y="20"/>
                </a:lnTo>
                <a:lnTo>
                  <a:pt x="173" y="19"/>
                </a:lnTo>
                <a:lnTo>
                  <a:pt x="171" y="17"/>
                </a:lnTo>
                <a:lnTo>
                  <a:pt x="169" y="16"/>
                </a:lnTo>
                <a:lnTo>
                  <a:pt x="170" y="15"/>
                </a:lnTo>
                <a:lnTo>
                  <a:pt x="168" y="14"/>
                </a:lnTo>
                <a:lnTo>
                  <a:pt x="167" y="14"/>
                </a:lnTo>
                <a:lnTo>
                  <a:pt x="167" y="13"/>
                </a:lnTo>
                <a:lnTo>
                  <a:pt x="166" y="12"/>
                </a:lnTo>
                <a:lnTo>
                  <a:pt x="165" y="12"/>
                </a:lnTo>
                <a:lnTo>
                  <a:pt x="164" y="11"/>
                </a:lnTo>
                <a:lnTo>
                  <a:pt x="163" y="11"/>
                </a:lnTo>
                <a:lnTo>
                  <a:pt x="162" y="10"/>
                </a:lnTo>
                <a:lnTo>
                  <a:pt x="161" y="10"/>
                </a:lnTo>
                <a:lnTo>
                  <a:pt x="161" y="9"/>
                </a:lnTo>
                <a:lnTo>
                  <a:pt x="161" y="8"/>
                </a:lnTo>
                <a:lnTo>
                  <a:pt x="158" y="7"/>
                </a:lnTo>
                <a:lnTo>
                  <a:pt x="152" y="5"/>
                </a:lnTo>
                <a:lnTo>
                  <a:pt x="149" y="7"/>
                </a:lnTo>
                <a:lnTo>
                  <a:pt x="148" y="9"/>
                </a:lnTo>
                <a:lnTo>
                  <a:pt x="146" y="10"/>
                </a:lnTo>
                <a:lnTo>
                  <a:pt x="145" y="9"/>
                </a:lnTo>
                <a:lnTo>
                  <a:pt x="144" y="6"/>
                </a:lnTo>
                <a:lnTo>
                  <a:pt x="142" y="7"/>
                </a:lnTo>
                <a:lnTo>
                  <a:pt x="140" y="7"/>
                </a:lnTo>
                <a:lnTo>
                  <a:pt x="140" y="6"/>
                </a:lnTo>
                <a:lnTo>
                  <a:pt x="139" y="4"/>
                </a:lnTo>
                <a:lnTo>
                  <a:pt x="141" y="3"/>
                </a:lnTo>
                <a:lnTo>
                  <a:pt x="138" y="0"/>
                </a:lnTo>
                <a:lnTo>
                  <a:pt x="136" y="1"/>
                </a:lnTo>
                <a:lnTo>
                  <a:pt x="134" y="0"/>
                </a:lnTo>
                <a:lnTo>
                  <a:pt x="132" y="0"/>
                </a:lnTo>
                <a:lnTo>
                  <a:pt x="132" y="1"/>
                </a:lnTo>
                <a:lnTo>
                  <a:pt x="131" y="1"/>
                </a:lnTo>
                <a:lnTo>
                  <a:pt x="129" y="1"/>
                </a:lnTo>
                <a:lnTo>
                  <a:pt x="128" y="3"/>
                </a:lnTo>
                <a:lnTo>
                  <a:pt x="128" y="4"/>
                </a:lnTo>
                <a:lnTo>
                  <a:pt x="125" y="6"/>
                </a:lnTo>
                <a:lnTo>
                  <a:pt x="125" y="7"/>
                </a:lnTo>
                <a:lnTo>
                  <a:pt x="128" y="9"/>
                </a:lnTo>
                <a:lnTo>
                  <a:pt x="130" y="9"/>
                </a:lnTo>
                <a:lnTo>
                  <a:pt x="131" y="7"/>
                </a:lnTo>
                <a:lnTo>
                  <a:pt x="133" y="7"/>
                </a:lnTo>
                <a:lnTo>
                  <a:pt x="134" y="10"/>
                </a:lnTo>
                <a:lnTo>
                  <a:pt x="133" y="12"/>
                </a:lnTo>
                <a:lnTo>
                  <a:pt x="132" y="12"/>
                </a:lnTo>
                <a:lnTo>
                  <a:pt x="131" y="12"/>
                </a:lnTo>
                <a:lnTo>
                  <a:pt x="131" y="11"/>
                </a:lnTo>
                <a:lnTo>
                  <a:pt x="128" y="12"/>
                </a:lnTo>
                <a:lnTo>
                  <a:pt x="128" y="13"/>
                </a:lnTo>
                <a:lnTo>
                  <a:pt x="127" y="14"/>
                </a:lnTo>
                <a:lnTo>
                  <a:pt x="124" y="14"/>
                </a:lnTo>
                <a:lnTo>
                  <a:pt x="121" y="15"/>
                </a:lnTo>
                <a:lnTo>
                  <a:pt x="119" y="14"/>
                </a:lnTo>
                <a:lnTo>
                  <a:pt x="118" y="12"/>
                </a:lnTo>
                <a:lnTo>
                  <a:pt x="114" y="11"/>
                </a:lnTo>
                <a:lnTo>
                  <a:pt x="108" y="13"/>
                </a:lnTo>
                <a:lnTo>
                  <a:pt x="105" y="15"/>
                </a:lnTo>
                <a:lnTo>
                  <a:pt x="100" y="15"/>
                </a:lnTo>
                <a:lnTo>
                  <a:pt x="100" y="13"/>
                </a:lnTo>
                <a:lnTo>
                  <a:pt x="99" y="12"/>
                </a:lnTo>
                <a:lnTo>
                  <a:pt x="95" y="11"/>
                </a:lnTo>
                <a:lnTo>
                  <a:pt x="94" y="12"/>
                </a:lnTo>
                <a:lnTo>
                  <a:pt x="93" y="13"/>
                </a:lnTo>
                <a:lnTo>
                  <a:pt x="91" y="13"/>
                </a:lnTo>
                <a:lnTo>
                  <a:pt x="90" y="13"/>
                </a:lnTo>
                <a:lnTo>
                  <a:pt x="88" y="12"/>
                </a:lnTo>
                <a:lnTo>
                  <a:pt x="87" y="12"/>
                </a:lnTo>
                <a:lnTo>
                  <a:pt x="84" y="10"/>
                </a:lnTo>
                <a:lnTo>
                  <a:pt x="83" y="13"/>
                </a:lnTo>
                <a:lnTo>
                  <a:pt x="81" y="14"/>
                </a:lnTo>
                <a:lnTo>
                  <a:pt x="80" y="16"/>
                </a:lnTo>
                <a:lnTo>
                  <a:pt x="79" y="17"/>
                </a:lnTo>
                <a:lnTo>
                  <a:pt x="77" y="17"/>
                </a:lnTo>
                <a:lnTo>
                  <a:pt x="76" y="20"/>
                </a:lnTo>
                <a:lnTo>
                  <a:pt x="75" y="21"/>
                </a:lnTo>
                <a:lnTo>
                  <a:pt x="74" y="21"/>
                </a:lnTo>
                <a:lnTo>
                  <a:pt x="72" y="21"/>
                </a:lnTo>
                <a:lnTo>
                  <a:pt x="71" y="20"/>
                </a:lnTo>
                <a:lnTo>
                  <a:pt x="68" y="20"/>
                </a:lnTo>
                <a:lnTo>
                  <a:pt x="65" y="18"/>
                </a:lnTo>
                <a:lnTo>
                  <a:pt x="66" y="16"/>
                </a:lnTo>
                <a:lnTo>
                  <a:pt x="63" y="16"/>
                </a:lnTo>
                <a:lnTo>
                  <a:pt x="59" y="16"/>
                </a:lnTo>
                <a:lnTo>
                  <a:pt x="55" y="15"/>
                </a:lnTo>
                <a:lnTo>
                  <a:pt x="55" y="17"/>
                </a:lnTo>
                <a:lnTo>
                  <a:pt x="54" y="18"/>
                </a:lnTo>
                <a:lnTo>
                  <a:pt x="48" y="24"/>
                </a:lnTo>
                <a:lnTo>
                  <a:pt x="52" y="24"/>
                </a:lnTo>
                <a:lnTo>
                  <a:pt x="56" y="22"/>
                </a:lnTo>
                <a:lnTo>
                  <a:pt x="58" y="25"/>
                </a:lnTo>
                <a:lnTo>
                  <a:pt x="55" y="25"/>
                </a:lnTo>
                <a:lnTo>
                  <a:pt x="55" y="28"/>
                </a:lnTo>
                <a:lnTo>
                  <a:pt x="53" y="28"/>
                </a:lnTo>
                <a:lnTo>
                  <a:pt x="53" y="30"/>
                </a:lnTo>
                <a:lnTo>
                  <a:pt x="52" y="31"/>
                </a:lnTo>
                <a:lnTo>
                  <a:pt x="48" y="33"/>
                </a:lnTo>
                <a:lnTo>
                  <a:pt x="48" y="35"/>
                </a:lnTo>
                <a:lnTo>
                  <a:pt x="47" y="35"/>
                </a:lnTo>
                <a:lnTo>
                  <a:pt x="47" y="37"/>
                </a:lnTo>
                <a:lnTo>
                  <a:pt x="42" y="38"/>
                </a:lnTo>
                <a:lnTo>
                  <a:pt x="41" y="42"/>
                </a:lnTo>
                <a:lnTo>
                  <a:pt x="38" y="43"/>
                </a:lnTo>
                <a:lnTo>
                  <a:pt x="34" y="47"/>
                </a:lnTo>
                <a:lnTo>
                  <a:pt x="28" y="48"/>
                </a:lnTo>
                <a:lnTo>
                  <a:pt x="26" y="50"/>
                </a:lnTo>
                <a:lnTo>
                  <a:pt x="27" y="54"/>
                </a:lnTo>
                <a:lnTo>
                  <a:pt x="27" y="55"/>
                </a:lnTo>
                <a:lnTo>
                  <a:pt x="26" y="57"/>
                </a:lnTo>
                <a:lnTo>
                  <a:pt x="27" y="60"/>
                </a:lnTo>
                <a:lnTo>
                  <a:pt x="20" y="63"/>
                </a:lnTo>
                <a:lnTo>
                  <a:pt x="8" y="73"/>
                </a:lnTo>
                <a:lnTo>
                  <a:pt x="10" y="75"/>
                </a:lnTo>
                <a:lnTo>
                  <a:pt x="10" y="76"/>
                </a:lnTo>
                <a:lnTo>
                  <a:pt x="7" y="79"/>
                </a:lnTo>
                <a:lnTo>
                  <a:pt x="7" y="82"/>
                </a:lnTo>
                <a:lnTo>
                  <a:pt x="9" y="85"/>
                </a:lnTo>
                <a:lnTo>
                  <a:pt x="10" y="86"/>
                </a:lnTo>
                <a:lnTo>
                  <a:pt x="8" y="90"/>
                </a:lnTo>
                <a:lnTo>
                  <a:pt x="7" y="92"/>
                </a:lnTo>
                <a:lnTo>
                  <a:pt x="7" y="94"/>
                </a:lnTo>
                <a:lnTo>
                  <a:pt x="5" y="96"/>
                </a:lnTo>
                <a:lnTo>
                  <a:pt x="1" y="96"/>
                </a:lnTo>
                <a:lnTo>
                  <a:pt x="0" y="100"/>
                </a:lnTo>
                <a:lnTo>
                  <a:pt x="4" y="101"/>
                </a:lnTo>
                <a:lnTo>
                  <a:pt x="6" y="99"/>
                </a:lnTo>
                <a:lnTo>
                  <a:pt x="8" y="100"/>
                </a:lnTo>
                <a:lnTo>
                  <a:pt x="10" y="99"/>
                </a:lnTo>
                <a:lnTo>
                  <a:pt x="15" y="93"/>
                </a:lnTo>
                <a:lnTo>
                  <a:pt x="13" y="93"/>
                </a:lnTo>
                <a:lnTo>
                  <a:pt x="137" y="6"/>
                </a:lnTo>
                <a:lnTo>
                  <a:pt x="137" y="5"/>
                </a:lnTo>
                <a:lnTo>
                  <a:pt x="138" y="5"/>
                </a:lnTo>
                <a:lnTo>
                  <a:pt x="139" y="6"/>
                </a:lnTo>
                <a:lnTo>
                  <a:pt x="138" y="6"/>
                </a:lnTo>
                <a:lnTo>
                  <a:pt x="137" y="6"/>
                </a:lnTo>
                <a:lnTo>
                  <a:pt x="13" y="93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28" name="Freeform 284"/>
          <p:cNvSpPr>
            <a:spLocks/>
          </p:cNvSpPr>
          <p:nvPr/>
        </p:nvSpPr>
        <p:spPr bwMode="auto">
          <a:xfrm>
            <a:off x="4015715" y="4322763"/>
            <a:ext cx="354277" cy="207962"/>
          </a:xfrm>
          <a:custGeom>
            <a:avLst/>
            <a:gdLst>
              <a:gd name="T0" fmla="*/ 2147483647 w 223"/>
              <a:gd name="T1" fmla="*/ 2147483647 h 131"/>
              <a:gd name="T2" fmla="*/ 2147483647 w 223"/>
              <a:gd name="T3" fmla="*/ 2147483647 h 131"/>
              <a:gd name="T4" fmla="*/ 2147483647 w 223"/>
              <a:gd name="T5" fmla="*/ 2147483647 h 131"/>
              <a:gd name="T6" fmla="*/ 2147483647 w 223"/>
              <a:gd name="T7" fmla="*/ 2147483647 h 131"/>
              <a:gd name="T8" fmla="*/ 2147483647 w 223"/>
              <a:gd name="T9" fmla="*/ 2147483647 h 131"/>
              <a:gd name="T10" fmla="*/ 2147483647 w 223"/>
              <a:gd name="T11" fmla="*/ 2147483647 h 131"/>
              <a:gd name="T12" fmla="*/ 2147483647 w 223"/>
              <a:gd name="T13" fmla="*/ 2147483647 h 131"/>
              <a:gd name="T14" fmla="*/ 2147483647 w 223"/>
              <a:gd name="T15" fmla="*/ 2147483647 h 131"/>
              <a:gd name="T16" fmla="*/ 2147483647 w 223"/>
              <a:gd name="T17" fmla="*/ 2147483647 h 131"/>
              <a:gd name="T18" fmla="*/ 2147483647 w 223"/>
              <a:gd name="T19" fmla="*/ 2147483647 h 131"/>
              <a:gd name="T20" fmla="*/ 2147483647 w 223"/>
              <a:gd name="T21" fmla="*/ 2147483647 h 131"/>
              <a:gd name="T22" fmla="*/ 2147483647 w 223"/>
              <a:gd name="T23" fmla="*/ 2147483647 h 131"/>
              <a:gd name="T24" fmla="*/ 2147483647 w 223"/>
              <a:gd name="T25" fmla="*/ 2147483647 h 131"/>
              <a:gd name="T26" fmla="*/ 2147483647 w 223"/>
              <a:gd name="T27" fmla="*/ 2147483647 h 131"/>
              <a:gd name="T28" fmla="*/ 2147483647 w 223"/>
              <a:gd name="T29" fmla="*/ 2147483647 h 131"/>
              <a:gd name="T30" fmla="*/ 2147483647 w 223"/>
              <a:gd name="T31" fmla="*/ 2147483647 h 131"/>
              <a:gd name="T32" fmla="*/ 2147483647 w 223"/>
              <a:gd name="T33" fmla="*/ 2147483647 h 131"/>
              <a:gd name="T34" fmla="*/ 2147483647 w 223"/>
              <a:gd name="T35" fmla="*/ 2147483647 h 131"/>
              <a:gd name="T36" fmla="*/ 2147483647 w 223"/>
              <a:gd name="T37" fmla="*/ 2147483647 h 131"/>
              <a:gd name="T38" fmla="*/ 2147483647 w 223"/>
              <a:gd name="T39" fmla="*/ 2147483647 h 131"/>
              <a:gd name="T40" fmla="*/ 2147483647 w 223"/>
              <a:gd name="T41" fmla="*/ 2147483647 h 131"/>
              <a:gd name="T42" fmla="*/ 2147483647 w 223"/>
              <a:gd name="T43" fmla="*/ 2147483647 h 131"/>
              <a:gd name="T44" fmla="*/ 2147483647 w 223"/>
              <a:gd name="T45" fmla="*/ 2147483647 h 131"/>
              <a:gd name="T46" fmla="*/ 2147483647 w 223"/>
              <a:gd name="T47" fmla="*/ 2147483647 h 131"/>
              <a:gd name="T48" fmla="*/ 2147483647 w 223"/>
              <a:gd name="T49" fmla="*/ 2147483647 h 131"/>
              <a:gd name="T50" fmla="*/ 2147483647 w 223"/>
              <a:gd name="T51" fmla="*/ 2147483647 h 131"/>
              <a:gd name="T52" fmla="*/ 2147483647 w 223"/>
              <a:gd name="T53" fmla="*/ 2147483647 h 131"/>
              <a:gd name="T54" fmla="*/ 2147483647 w 223"/>
              <a:gd name="T55" fmla="*/ 2147483647 h 131"/>
              <a:gd name="T56" fmla="*/ 2147483647 w 223"/>
              <a:gd name="T57" fmla="*/ 2147483647 h 131"/>
              <a:gd name="T58" fmla="*/ 2147483647 w 223"/>
              <a:gd name="T59" fmla="*/ 2147483647 h 131"/>
              <a:gd name="T60" fmla="*/ 2147483647 w 223"/>
              <a:gd name="T61" fmla="*/ 2147483647 h 131"/>
              <a:gd name="T62" fmla="*/ 2147483647 w 223"/>
              <a:gd name="T63" fmla="*/ 2147483647 h 131"/>
              <a:gd name="T64" fmla="*/ 2147483647 w 223"/>
              <a:gd name="T65" fmla="*/ 2147483647 h 131"/>
              <a:gd name="T66" fmla="*/ 2147483647 w 223"/>
              <a:gd name="T67" fmla="*/ 2147483647 h 131"/>
              <a:gd name="T68" fmla="*/ 2147483647 w 223"/>
              <a:gd name="T69" fmla="*/ 2147483647 h 131"/>
              <a:gd name="T70" fmla="*/ 2147483647 w 223"/>
              <a:gd name="T71" fmla="*/ 2147483647 h 131"/>
              <a:gd name="T72" fmla="*/ 2147483647 w 223"/>
              <a:gd name="T73" fmla="*/ 2147483647 h 131"/>
              <a:gd name="T74" fmla="*/ 2147483647 w 223"/>
              <a:gd name="T75" fmla="*/ 2147483647 h 131"/>
              <a:gd name="T76" fmla="*/ 2147483647 w 223"/>
              <a:gd name="T77" fmla="*/ 2147483647 h 131"/>
              <a:gd name="T78" fmla="*/ 2147483647 w 223"/>
              <a:gd name="T79" fmla="*/ 2147483647 h 131"/>
              <a:gd name="T80" fmla="*/ 2147483647 w 223"/>
              <a:gd name="T81" fmla="*/ 2147483647 h 131"/>
              <a:gd name="T82" fmla="*/ 2147483647 w 223"/>
              <a:gd name="T83" fmla="*/ 2147483647 h 131"/>
              <a:gd name="T84" fmla="*/ 2147483647 w 223"/>
              <a:gd name="T85" fmla="*/ 2147483647 h 131"/>
              <a:gd name="T86" fmla="*/ 2147483647 w 223"/>
              <a:gd name="T87" fmla="*/ 2147483647 h 131"/>
              <a:gd name="T88" fmla="*/ 2147483647 w 223"/>
              <a:gd name="T89" fmla="*/ 2147483647 h 131"/>
              <a:gd name="T90" fmla="*/ 2147483647 w 223"/>
              <a:gd name="T91" fmla="*/ 2147483647 h 131"/>
              <a:gd name="T92" fmla="*/ 2147483647 w 223"/>
              <a:gd name="T93" fmla="*/ 2147483647 h 131"/>
              <a:gd name="T94" fmla="*/ 2147483647 w 223"/>
              <a:gd name="T95" fmla="*/ 2147483647 h 131"/>
              <a:gd name="T96" fmla="*/ 2147483647 w 223"/>
              <a:gd name="T97" fmla="*/ 2147483647 h 131"/>
              <a:gd name="T98" fmla="*/ 2147483647 w 223"/>
              <a:gd name="T99" fmla="*/ 2147483647 h 131"/>
              <a:gd name="T100" fmla="*/ 2147483647 w 223"/>
              <a:gd name="T101" fmla="*/ 2147483647 h 131"/>
              <a:gd name="T102" fmla="*/ 2147483647 w 223"/>
              <a:gd name="T103" fmla="*/ 2147483647 h 131"/>
              <a:gd name="T104" fmla="*/ 2147483647 w 223"/>
              <a:gd name="T105" fmla="*/ 2147483647 h 131"/>
              <a:gd name="T106" fmla="*/ 2147483647 w 223"/>
              <a:gd name="T107" fmla="*/ 2147483647 h 131"/>
              <a:gd name="T108" fmla="*/ 2147483647 w 223"/>
              <a:gd name="T109" fmla="*/ 2147483647 h 131"/>
              <a:gd name="T110" fmla="*/ 2147483647 w 223"/>
              <a:gd name="T111" fmla="*/ 2147483647 h 131"/>
              <a:gd name="T112" fmla="*/ 2147483647 w 223"/>
              <a:gd name="T113" fmla="*/ 2147483647 h 131"/>
              <a:gd name="T114" fmla="*/ 2147483647 w 223"/>
              <a:gd name="T115" fmla="*/ 2147483647 h 131"/>
              <a:gd name="T116" fmla="*/ 2147483647 w 223"/>
              <a:gd name="T117" fmla="*/ 2147483647 h 131"/>
              <a:gd name="T118" fmla="*/ 0 w 223"/>
              <a:gd name="T119" fmla="*/ 2147483647 h 131"/>
              <a:gd name="T120" fmla="*/ 2147483647 w 223"/>
              <a:gd name="T121" fmla="*/ 2147483647 h 1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23" h="131">
                <a:moveTo>
                  <a:pt x="13" y="93"/>
                </a:moveTo>
                <a:lnTo>
                  <a:pt x="15" y="91"/>
                </a:lnTo>
                <a:lnTo>
                  <a:pt x="11" y="91"/>
                </a:lnTo>
                <a:lnTo>
                  <a:pt x="14" y="89"/>
                </a:lnTo>
                <a:lnTo>
                  <a:pt x="14" y="88"/>
                </a:lnTo>
                <a:lnTo>
                  <a:pt x="14" y="87"/>
                </a:lnTo>
                <a:lnTo>
                  <a:pt x="19" y="84"/>
                </a:lnTo>
                <a:lnTo>
                  <a:pt x="21" y="85"/>
                </a:lnTo>
                <a:lnTo>
                  <a:pt x="23" y="84"/>
                </a:lnTo>
                <a:lnTo>
                  <a:pt x="25" y="84"/>
                </a:lnTo>
                <a:lnTo>
                  <a:pt x="28" y="81"/>
                </a:lnTo>
                <a:lnTo>
                  <a:pt x="33" y="81"/>
                </a:lnTo>
                <a:lnTo>
                  <a:pt x="34" y="82"/>
                </a:lnTo>
                <a:lnTo>
                  <a:pt x="38" y="83"/>
                </a:lnTo>
                <a:lnTo>
                  <a:pt x="42" y="84"/>
                </a:lnTo>
                <a:lnTo>
                  <a:pt x="40" y="89"/>
                </a:lnTo>
                <a:lnTo>
                  <a:pt x="42" y="90"/>
                </a:lnTo>
                <a:lnTo>
                  <a:pt x="43" y="91"/>
                </a:lnTo>
                <a:lnTo>
                  <a:pt x="44" y="93"/>
                </a:lnTo>
                <a:lnTo>
                  <a:pt x="43" y="96"/>
                </a:lnTo>
                <a:lnTo>
                  <a:pt x="41" y="96"/>
                </a:lnTo>
                <a:lnTo>
                  <a:pt x="41" y="99"/>
                </a:lnTo>
                <a:lnTo>
                  <a:pt x="40" y="102"/>
                </a:lnTo>
                <a:lnTo>
                  <a:pt x="44" y="103"/>
                </a:lnTo>
                <a:lnTo>
                  <a:pt x="43" y="108"/>
                </a:lnTo>
                <a:lnTo>
                  <a:pt x="45" y="109"/>
                </a:lnTo>
                <a:lnTo>
                  <a:pt x="50" y="113"/>
                </a:lnTo>
                <a:lnTo>
                  <a:pt x="51" y="116"/>
                </a:lnTo>
                <a:lnTo>
                  <a:pt x="51" y="118"/>
                </a:lnTo>
                <a:lnTo>
                  <a:pt x="50" y="119"/>
                </a:lnTo>
                <a:lnTo>
                  <a:pt x="52" y="119"/>
                </a:lnTo>
                <a:lnTo>
                  <a:pt x="54" y="122"/>
                </a:lnTo>
                <a:lnTo>
                  <a:pt x="56" y="123"/>
                </a:lnTo>
                <a:lnTo>
                  <a:pt x="58" y="122"/>
                </a:lnTo>
                <a:lnTo>
                  <a:pt x="65" y="118"/>
                </a:lnTo>
                <a:lnTo>
                  <a:pt x="68" y="119"/>
                </a:lnTo>
                <a:lnTo>
                  <a:pt x="71" y="119"/>
                </a:lnTo>
                <a:lnTo>
                  <a:pt x="76" y="117"/>
                </a:lnTo>
                <a:lnTo>
                  <a:pt x="79" y="118"/>
                </a:lnTo>
                <a:lnTo>
                  <a:pt x="82" y="116"/>
                </a:lnTo>
                <a:lnTo>
                  <a:pt x="85" y="119"/>
                </a:lnTo>
                <a:lnTo>
                  <a:pt x="91" y="121"/>
                </a:lnTo>
                <a:lnTo>
                  <a:pt x="93" y="117"/>
                </a:lnTo>
                <a:lnTo>
                  <a:pt x="97" y="115"/>
                </a:lnTo>
                <a:lnTo>
                  <a:pt x="100" y="111"/>
                </a:lnTo>
                <a:lnTo>
                  <a:pt x="100" y="110"/>
                </a:lnTo>
                <a:lnTo>
                  <a:pt x="105" y="107"/>
                </a:lnTo>
                <a:lnTo>
                  <a:pt x="106" y="105"/>
                </a:lnTo>
                <a:lnTo>
                  <a:pt x="103" y="100"/>
                </a:lnTo>
                <a:lnTo>
                  <a:pt x="104" y="98"/>
                </a:lnTo>
                <a:lnTo>
                  <a:pt x="114" y="91"/>
                </a:lnTo>
                <a:lnTo>
                  <a:pt x="119" y="86"/>
                </a:lnTo>
                <a:lnTo>
                  <a:pt x="120" y="86"/>
                </a:lnTo>
                <a:lnTo>
                  <a:pt x="122" y="86"/>
                </a:lnTo>
                <a:lnTo>
                  <a:pt x="124" y="88"/>
                </a:lnTo>
                <a:lnTo>
                  <a:pt x="121" y="98"/>
                </a:lnTo>
                <a:lnTo>
                  <a:pt x="122" y="100"/>
                </a:lnTo>
                <a:lnTo>
                  <a:pt x="125" y="101"/>
                </a:lnTo>
                <a:lnTo>
                  <a:pt x="130" y="109"/>
                </a:lnTo>
                <a:lnTo>
                  <a:pt x="134" y="110"/>
                </a:lnTo>
                <a:lnTo>
                  <a:pt x="138" y="109"/>
                </a:lnTo>
                <a:lnTo>
                  <a:pt x="141" y="111"/>
                </a:lnTo>
                <a:lnTo>
                  <a:pt x="141" y="113"/>
                </a:lnTo>
                <a:lnTo>
                  <a:pt x="138" y="117"/>
                </a:lnTo>
                <a:lnTo>
                  <a:pt x="144" y="123"/>
                </a:lnTo>
                <a:lnTo>
                  <a:pt x="145" y="126"/>
                </a:lnTo>
                <a:lnTo>
                  <a:pt x="143" y="128"/>
                </a:lnTo>
                <a:lnTo>
                  <a:pt x="148" y="130"/>
                </a:lnTo>
                <a:lnTo>
                  <a:pt x="149" y="130"/>
                </a:lnTo>
                <a:lnTo>
                  <a:pt x="150" y="127"/>
                </a:lnTo>
                <a:lnTo>
                  <a:pt x="150" y="125"/>
                </a:lnTo>
                <a:lnTo>
                  <a:pt x="151" y="122"/>
                </a:lnTo>
                <a:lnTo>
                  <a:pt x="148" y="116"/>
                </a:lnTo>
                <a:lnTo>
                  <a:pt x="149" y="115"/>
                </a:lnTo>
                <a:lnTo>
                  <a:pt x="156" y="108"/>
                </a:lnTo>
                <a:lnTo>
                  <a:pt x="157" y="108"/>
                </a:lnTo>
                <a:lnTo>
                  <a:pt x="158" y="106"/>
                </a:lnTo>
                <a:lnTo>
                  <a:pt x="162" y="101"/>
                </a:lnTo>
                <a:lnTo>
                  <a:pt x="163" y="98"/>
                </a:lnTo>
                <a:lnTo>
                  <a:pt x="162" y="93"/>
                </a:lnTo>
                <a:lnTo>
                  <a:pt x="162" y="90"/>
                </a:lnTo>
                <a:lnTo>
                  <a:pt x="162" y="88"/>
                </a:lnTo>
                <a:lnTo>
                  <a:pt x="164" y="85"/>
                </a:lnTo>
                <a:lnTo>
                  <a:pt x="167" y="84"/>
                </a:lnTo>
                <a:lnTo>
                  <a:pt x="169" y="84"/>
                </a:lnTo>
                <a:lnTo>
                  <a:pt x="171" y="85"/>
                </a:lnTo>
                <a:lnTo>
                  <a:pt x="171" y="88"/>
                </a:lnTo>
                <a:lnTo>
                  <a:pt x="170" y="91"/>
                </a:lnTo>
                <a:lnTo>
                  <a:pt x="176" y="97"/>
                </a:lnTo>
                <a:lnTo>
                  <a:pt x="179" y="98"/>
                </a:lnTo>
                <a:lnTo>
                  <a:pt x="182" y="97"/>
                </a:lnTo>
                <a:lnTo>
                  <a:pt x="186" y="97"/>
                </a:lnTo>
                <a:lnTo>
                  <a:pt x="186" y="93"/>
                </a:lnTo>
                <a:lnTo>
                  <a:pt x="187" y="92"/>
                </a:lnTo>
                <a:lnTo>
                  <a:pt x="193" y="92"/>
                </a:lnTo>
                <a:lnTo>
                  <a:pt x="196" y="91"/>
                </a:lnTo>
                <a:lnTo>
                  <a:pt x="198" y="92"/>
                </a:lnTo>
                <a:lnTo>
                  <a:pt x="196" y="94"/>
                </a:lnTo>
                <a:lnTo>
                  <a:pt x="200" y="96"/>
                </a:lnTo>
                <a:lnTo>
                  <a:pt x="200" y="98"/>
                </a:lnTo>
                <a:lnTo>
                  <a:pt x="200" y="101"/>
                </a:lnTo>
                <a:lnTo>
                  <a:pt x="201" y="103"/>
                </a:lnTo>
                <a:lnTo>
                  <a:pt x="203" y="103"/>
                </a:lnTo>
                <a:lnTo>
                  <a:pt x="206" y="101"/>
                </a:lnTo>
                <a:lnTo>
                  <a:pt x="206" y="98"/>
                </a:lnTo>
                <a:lnTo>
                  <a:pt x="203" y="95"/>
                </a:lnTo>
                <a:lnTo>
                  <a:pt x="206" y="92"/>
                </a:lnTo>
                <a:lnTo>
                  <a:pt x="205" y="89"/>
                </a:lnTo>
                <a:lnTo>
                  <a:pt x="200" y="88"/>
                </a:lnTo>
                <a:lnTo>
                  <a:pt x="202" y="83"/>
                </a:lnTo>
                <a:lnTo>
                  <a:pt x="201" y="81"/>
                </a:lnTo>
                <a:lnTo>
                  <a:pt x="202" y="79"/>
                </a:lnTo>
                <a:lnTo>
                  <a:pt x="204" y="78"/>
                </a:lnTo>
                <a:lnTo>
                  <a:pt x="207" y="77"/>
                </a:lnTo>
                <a:lnTo>
                  <a:pt x="211" y="78"/>
                </a:lnTo>
                <a:lnTo>
                  <a:pt x="213" y="82"/>
                </a:lnTo>
                <a:lnTo>
                  <a:pt x="217" y="83"/>
                </a:lnTo>
                <a:lnTo>
                  <a:pt x="220" y="83"/>
                </a:lnTo>
                <a:lnTo>
                  <a:pt x="222" y="78"/>
                </a:lnTo>
                <a:lnTo>
                  <a:pt x="220" y="75"/>
                </a:lnTo>
                <a:lnTo>
                  <a:pt x="222" y="70"/>
                </a:lnTo>
                <a:lnTo>
                  <a:pt x="220" y="65"/>
                </a:lnTo>
                <a:lnTo>
                  <a:pt x="220" y="63"/>
                </a:lnTo>
                <a:lnTo>
                  <a:pt x="220" y="62"/>
                </a:lnTo>
                <a:lnTo>
                  <a:pt x="220" y="61"/>
                </a:lnTo>
                <a:lnTo>
                  <a:pt x="220" y="60"/>
                </a:lnTo>
                <a:lnTo>
                  <a:pt x="220" y="59"/>
                </a:lnTo>
                <a:lnTo>
                  <a:pt x="222" y="59"/>
                </a:lnTo>
                <a:lnTo>
                  <a:pt x="222" y="58"/>
                </a:lnTo>
                <a:lnTo>
                  <a:pt x="220" y="57"/>
                </a:lnTo>
                <a:lnTo>
                  <a:pt x="220" y="56"/>
                </a:lnTo>
                <a:lnTo>
                  <a:pt x="218" y="56"/>
                </a:lnTo>
                <a:lnTo>
                  <a:pt x="218" y="55"/>
                </a:lnTo>
                <a:lnTo>
                  <a:pt x="217" y="54"/>
                </a:lnTo>
                <a:lnTo>
                  <a:pt x="217" y="53"/>
                </a:lnTo>
                <a:lnTo>
                  <a:pt x="216" y="53"/>
                </a:lnTo>
                <a:lnTo>
                  <a:pt x="216" y="54"/>
                </a:lnTo>
                <a:lnTo>
                  <a:pt x="215" y="54"/>
                </a:lnTo>
                <a:lnTo>
                  <a:pt x="214" y="55"/>
                </a:lnTo>
                <a:lnTo>
                  <a:pt x="214" y="56"/>
                </a:lnTo>
                <a:lnTo>
                  <a:pt x="213" y="56"/>
                </a:lnTo>
                <a:lnTo>
                  <a:pt x="213" y="57"/>
                </a:lnTo>
                <a:lnTo>
                  <a:pt x="213" y="58"/>
                </a:lnTo>
                <a:lnTo>
                  <a:pt x="212" y="58"/>
                </a:lnTo>
                <a:lnTo>
                  <a:pt x="211" y="58"/>
                </a:lnTo>
                <a:lnTo>
                  <a:pt x="210" y="58"/>
                </a:lnTo>
                <a:lnTo>
                  <a:pt x="210" y="60"/>
                </a:lnTo>
                <a:lnTo>
                  <a:pt x="208" y="60"/>
                </a:lnTo>
                <a:lnTo>
                  <a:pt x="210" y="60"/>
                </a:lnTo>
                <a:lnTo>
                  <a:pt x="210" y="61"/>
                </a:lnTo>
                <a:lnTo>
                  <a:pt x="210" y="62"/>
                </a:lnTo>
                <a:lnTo>
                  <a:pt x="206" y="62"/>
                </a:lnTo>
                <a:lnTo>
                  <a:pt x="206" y="63"/>
                </a:lnTo>
                <a:lnTo>
                  <a:pt x="205" y="63"/>
                </a:lnTo>
                <a:lnTo>
                  <a:pt x="204" y="63"/>
                </a:lnTo>
                <a:lnTo>
                  <a:pt x="203" y="63"/>
                </a:lnTo>
                <a:lnTo>
                  <a:pt x="202" y="62"/>
                </a:lnTo>
                <a:lnTo>
                  <a:pt x="200" y="62"/>
                </a:lnTo>
                <a:lnTo>
                  <a:pt x="200" y="61"/>
                </a:lnTo>
                <a:lnTo>
                  <a:pt x="200" y="60"/>
                </a:lnTo>
                <a:lnTo>
                  <a:pt x="199" y="59"/>
                </a:lnTo>
                <a:lnTo>
                  <a:pt x="198" y="60"/>
                </a:lnTo>
                <a:lnTo>
                  <a:pt x="196" y="59"/>
                </a:lnTo>
                <a:lnTo>
                  <a:pt x="196" y="58"/>
                </a:lnTo>
                <a:lnTo>
                  <a:pt x="195" y="58"/>
                </a:lnTo>
                <a:lnTo>
                  <a:pt x="194" y="58"/>
                </a:lnTo>
                <a:lnTo>
                  <a:pt x="193" y="58"/>
                </a:lnTo>
                <a:lnTo>
                  <a:pt x="193" y="57"/>
                </a:lnTo>
                <a:lnTo>
                  <a:pt x="192" y="57"/>
                </a:lnTo>
                <a:lnTo>
                  <a:pt x="192" y="56"/>
                </a:lnTo>
                <a:lnTo>
                  <a:pt x="192" y="55"/>
                </a:lnTo>
                <a:lnTo>
                  <a:pt x="193" y="54"/>
                </a:lnTo>
                <a:lnTo>
                  <a:pt x="193" y="53"/>
                </a:lnTo>
                <a:lnTo>
                  <a:pt x="192" y="53"/>
                </a:lnTo>
                <a:lnTo>
                  <a:pt x="192" y="52"/>
                </a:lnTo>
                <a:lnTo>
                  <a:pt x="191" y="51"/>
                </a:lnTo>
                <a:lnTo>
                  <a:pt x="191" y="52"/>
                </a:lnTo>
                <a:lnTo>
                  <a:pt x="190" y="52"/>
                </a:lnTo>
                <a:lnTo>
                  <a:pt x="189" y="51"/>
                </a:lnTo>
                <a:lnTo>
                  <a:pt x="189" y="50"/>
                </a:lnTo>
                <a:lnTo>
                  <a:pt x="188" y="50"/>
                </a:lnTo>
                <a:lnTo>
                  <a:pt x="186" y="50"/>
                </a:lnTo>
                <a:lnTo>
                  <a:pt x="185" y="50"/>
                </a:lnTo>
                <a:lnTo>
                  <a:pt x="185" y="49"/>
                </a:lnTo>
                <a:lnTo>
                  <a:pt x="183" y="49"/>
                </a:lnTo>
                <a:lnTo>
                  <a:pt x="182" y="48"/>
                </a:lnTo>
                <a:lnTo>
                  <a:pt x="182" y="49"/>
                </a:lnTo>
                <a:lnTo>
                  <a:pt x="181" y="48"/>
                </a:lnTo>
                <a:lnTo>
                  <a:pt x="180" y="49"/>
                </a:lnTo>
                <a:lnTo>
                  <a:pt x="179" y="49"/>
                </a:lnTo>
                <a:lnTo>
                  <a:pt x="179" y="48"/>
                </a:lnTo>
                <a:lnTo>
                  <a:pt x="179" y="49"/>
                </a:lnTo>
                <a:lnTo>
                  <a:pt x="178" y="49"/>
                </a:lnTo>
                <a:lnTo>
                  <a:pt x="177" y="49"/>
                </a:lnTo>
                <a:lnTo>
                  <a:pt x="176" y="48"/>
                </a:lnTo>
                <a:lnTo>
                  <a:pt x="175" y="48"/>
                </a:lnTo>
                <a:lnTo>
                  <a:pt x="174" y="49"/>
                </a:lnTo>
                <a:lnTo>
                  <a:pt x="173" y="49"/>
                </a:lnTo>
                <a:lnTo>
                  <a:pt x="173" y="48"/>
                </a:lnTo>
                <a:lnTo>
                  <a:pt x="176" y="47"/>
                </a:lnTo>
                <a:lnTo>
                  <a:pt x="176" y="45"/>
                </a:lnTo>
                <a:lnTo>
                  <a:pt x="176" y="44"/>
                </a:lnTo>
                <a:lnTo>
                  <a:pt x="175" y="43"/>
                </a:lnTo>
                <a:lnTo>
                  <a:pt x="175" y="42"/>
                </a:lnTo>
                <a:lnTo>
                  <a:pt x="174" y="41"/>
                </a:lnTo>
                <a:lnTo>
                  <a:pt x="174" y="40"/>
                </a:lnTo>
                <a:lnTo>
                  <a:pt x="175" y="39"/>
                </a:lnTo>
                <a:lnTo>
                  <a:pt x="175" y="38"/>
                </a:lnTo>
                <a:lnTo>
                  <a:pt x="176" y="37"/>
                </a:lnTo>
                <a:lnTo>
                  <a:pt x="176" y="36"/>
                </a:lnTo>
                <a:lnTo>
                  <a:pt x="176" y="35"/>
                </a:lnTo>
                <a:lnTo>
                  <a:pt x="177" y="35"/>
                </a:lnTo>
                <a:lnTo>
                  <a:pt x="178" y="33"/>
                </a:lnTo>
                <a:lnTo>
                  <a:pt x="179" y="32"/>
                </a:lnTo>
                <a:lnTo>
                  <a:pt x="179" y="30"/>
                </a:lnTo>
                <a:lnTo>
                  <a:pt x="181" y="29"/>
                </a:lnTo>
                <a:lnTo>
                  <a:pt x="182" y="28"/>
                </a:lnTo>
                <a:lnTo>
                  <a:pt x="183" y="27"/>
                </a:lnTo>
                <a:lnTo>
                  <a:pt x="182" y="26"/>
                </a:lnTo>
                <a:lnTo>
                  <a:pt x="182" y="25"/>
                </a:lnTo>
                <a:lnTo>
                  <a:pt x="182" y="24"/>
                </a:lnTo>
                <a:lnTo>
                  <a:pt x="182" y="23"/>
                </a:lnTo>
                <a:lnTo>
                  <a:pt x="181" y="23"/>
                </a:lnTo>
                <a:lnTo>
                  <a:pt x="180" y="22"/>
                </a:lnTo>
                <a:lnTo>
                  <a:pt x="180" y="23"/>
                </a:lnTo>
                <a:lnTo>
                  <a:pt x="179" y="23"/>
                </a:lnTo>
                <a:lnTo>
                  <a:pt x="179" y="22"/>
                </a:lnTo>
                <a:lnTo>
                  <a:pt x="179" y="21"/>
                </a:lnTo>
                <a:lnTo>
                  <a:pt x="179" y="20"/>
                </a:lnTo>
                <a:lnTo>
                  <a:pt x="178" y="20"/>
                </a:lnTo>
                <a:lnTo>
                  <a:pt x="178" y="21"/>
                </a:lnTo>
                <a:lnTo>
                  <a:pt x="177" y="21"/>
                </a:lnTo>
                <a:lnTo>
                  <a:pt x="176" y="21"/>
                </a:lnTo>
                <a:lnTo>
                  <a:pt x="175" y="21"/>
                </a:lnTo>
                <a:lnTo>
                  <a:pt x="175" y="20"/>
                </a:lnTo>
                <a:lnTo>
                  <a:pt x="174" y="20"/>
                </a:lnTo>
                <a:lnTo>
                  <a:pt x="173" y="20"/>
                </a:lnTo>
                <a:lnTo>
                  <a:pt x="173" y="19"/>
                </a:lnTo>
                <a:lnTo>
                  <a:pt x="171" y="17"/>
                </a:lnTo>
                <a:lnTo>
                  <a:pt x="169" y="16"/>
                </a:lnTo>
                <a:lnTo>
                  <a:pt x="170" y="15"/>
                </a:lnTo>
                <a:lnTo>
                  <a:pt x="168" y="14"/>
                </a:lnTo>
                <a:lnTo>
                  <a:pt x="167" y="14"/>
                </a:lnTo>
                <a:lnTo>
                  <a:pt x="167" y="13"/>
                </a:lnTo>
                <a:lnTo>
                  <a:pt x="166" y="12"/>
                </a:lnTo>
                <a:lnTo>
                  <a:pt x="165" y="12"/>
                </a:lnTo>
                <a:lnTo>
                  <a:pt x="164" y="11"/>
                </a:lnTo>
                <a:lnTo>
                  <a:pt x="163" y="11"/>
                </a:lnTo>
                <a:lnTo>
                  <a:pt x="162" y="10"/>
                </a:lnTo>
                <a:lnTo>
                  <a:pt x="161" y="10"/>
                </a:lnTo>
                <a:lnTo>
                  <a:pt x="161" y="9"/>
                </a:lnTo>
                <a:lnTo>
                  <a:pt x="161" y="8"/>
                </a:lnTo>
                <a:lnTo>
                  <a:pt x="158" y="7"/>
                </a:lnTo>
                <a:lnTo>
                  <a:pt x="152" y="5"/>
                </a:lnTo>
                <a:lnTo>
                  <a:pt x="149" y="7"/>
                </a:lnTo>
                <a:lnTo>
                  <a:pt x="148" y="9"/>
                </a:lnTo>
                <a:lnTo>
                  <a:pt x="146" y="10"/>
                </a:lnTo>
                <a:lnTo>
                  <a:pt x="145" y="9"/>
                </a:lnTo>
                <a:lnTo>
                  <a:pt x="144" y="6"/>
                </a:lnTo>
                <a:lnTo>
                  <a:pt x="142" y="7"/>
                </a:lnTo>
                <a:lnTo>
                  <a:pt x="140" y="7"/>
                </a:lnTo>
                <a:lnTo>
                  <a:pt x="140" y="6"/>
                </a:lnTo>
                <a:lnTo>
                  <a:pt x="139" y="4"/>
                </a:lnTo>
                <a:lnTo>
                  <a:pt x="141" y="3"/>
                </a:lnTo>
                <a:lnTo>
                  <a:pt x="138" y="0"/>
                </a:lnTo>
                <a:lnTo>
                  <a:pt x="136" y="1"/>
                </a:lnTo>
                <a:lnTo>
                  <a:pt x="134" y="0"/>
                </a:lnTo>
                <a:lnTo>
                  <a:pt x="132" y="0"/>
                </a:lnTo>
                <a:lnTo>
                  <a:pt x="132" y="1"/>
                </a:lnTo>
                <a:lnTo>
                  <a:pt x="131" y="1"/>
                </a:lnTo>
                <a:lnTo>
                  <a:pt x="129" y="1"/>
                </a:lnTo>
                <a:lnTo>
                  <a:pt x="128" y="3"/>
                </a:lnTo>
                <a:lnTo>
                  <a:pt x="128" y="4"/>
                </a:lnTo>
                <a:lnTo>
                  <a:pt x="125" y="6"/>
                </a:lnTo>
                <a:lnTo>
                  <a:pt x="125" y="7"/>
                </a:lnTo>
                <a:lnTo>
                  <a:pt x="128" y="9"/>
                </a:lnTo>
                <a:lnTo>
                  <a:pt x="130" y="9"/>
                </a:lnTo>
                <a:lnTo>
                  <a:pt x="131" y="7"/>
                </a:lnTo>
                <a:lnTo>
                  <a:pt x="133" y="7"/>
                </a:lnTo>
                <a:lnTo>
                  <a:pt x="134" y="10"/>
                </a:lnTo>
                <a:lnTo>
                  <a:pt x="133" y="12"/>
                </a:lnTo>
                <a:lnTo>
                  <a:pt x="132" y="12"/>
                </a:lnTo>
                <a:lnTo>
                  <a:pt x="131" y="12"/>
                </a:lnTo>
                <a:lnTo>
                  <a:pt x="131" y="11"/>
                </a:lnTo>
                <a:lnTo>
                  <a:pt x="128" y="12"/>
                </a:lnTo>
                <a:lnTo>
                  <a:pt x="128" y="13"/>
                </a:lnTo>
                <a:lnTo>
                  <a:pt x="127" y="14"/>
                </a:lnTo>
                <a:lnTo>
                  <a:pt x="124" y="14"/>
                </a:lnTo>
                <a:lnTo>
                  <a:pt x="121" y="15"/>
                </a:lnTo>
                <a:lnTo>
                  <a:pt x="119" y="14"/>
                </a:lnTo>
                <a:lnTo>
                  <a:pt x="118" y="12"/>
                </a:lnTo>
                <a:lnTo>
                  <a:pt x="114" y="11"/>
                </a:lnTo>
                <a:lnTo>
                  <a:pt x="108" y="13"/>
                </a:lnTo>
                <a:lnTo>
                  <a:pt x="105" y="15"/>
                </a:lnTo>
                <a:lnTo>
                  <a:pt x="100" y="15"/>
                </a:lnTo>
                <a:lnTo>
                  <a:pt x="100" y="13"/>
                </a:lnTo>
                <a:lnTo>
                  <a:pt x="99" y="12"/>
                </a:lnTo>
                <a:lnTo>
                  <a:pt x="95" y="11"/>
                </a:lnTo>
                <a:lnTo>
                  <a:pt x="94" y="12"/>
                </a:lnTo>
                <a:lnTo>
                  <a:pt x="93" y="13"/>
                </a:lnTo>
                <a:lnTo>
                  <a:pt x="91" y="13"/>
                </a:lnTo>
                <a:lnTo>
                  <a:pt x="90" y="13"/>
                </a:lnTo>
                <a:lnTo>
                  <a:pt x="88" y="12"/>
                </a:lnTo>
                <a:lnTo>
                  <a:pt x="87" y="12"/>
                </a:lnTo>
                <a:lnTo>
                  <a:pt x="84" y="10"/>
                </a:lnTo>
                <a:lnTo>
                  <a:pt x="83" y="13"/>
                </a:lnTo>
                <a:lnTo>
                  <a:pt x="81" y="14"/>
                </a:lnTo>
                <a:lnTo>
                  <a:pt x="80" y="16"/>
                </a:lnTo>
                <a:lnTo>
                  <a:pt x="79" y="17"/>
                </a:lnTo>
                <a:lnTo>
                  <a:pt x="77" y="17"/>
                </a:lnTo>
                <a:lnTo>
                  <a:pt x="76" y="20"/>
                </a:lnTo>
                <a:lnTo>
                  <a:pt x="75" y="21"/>
                </a:lnTo>
                <a:lnTo>
                  <a:pt x="74" y="21"/>
                </a:lnTo>
                <a:lnTo>
                  <a:pt x="72" y="21"/>
                </a:lnTo>
                <a:lnTo>
                  <a:pt x="71" y="20"/>
                </a:lnTo>
                <a:lnTo>
                  <a:pt x="68" y="20"/>
                </a:lnTo>
                <a:lnTo>
                  <a:pt x="65" y="18"/>
                </a:lnTo>
                <a:lnTo>
                  <a:pt x="66" y="16"/>
                </a:lnTo>
                <a:lnTo>
                  <a:pt x="63" y="16"/>
                </a:lnTo>
                <a:lnTo>
                  <a:pt x="59" y="16"/>
                </a:lnTo>
                <a:lnTo>
                  <a:pt x="55" y="15"/>
                </a:lnTo>
                <a:lnTo>
                  <a:pt x="55" y="17"/>
                </a:lnTo>
                <a:lnTo>
                  <a:pt x="54" y="18"/>
                </a:lnTo>
                <a:lnTo>
                  <a:pt x="48" y="24"/>
                </a:lnTo>
                <a:lnTo>
                  <a:pt x="52" y="24"/>
                </a:lnTo>
                <a:lnTo>
                  <a:pt x="56" y="22"/>
                </a:lnTo>
                <a:lnTo>
                  <a:pt x="58" y="25"/>
                </a:lnTo>
                <a:lnTo>
                  <a:pt x="55" y="25"/>
                </a:lnTo>
                <a:lnTo>
                  <a:pt x="55" y="28"/>
                </a:lnTo>
                <a:lnTo>
                  <a:pt x="53" y="28"/>
                </a:lnTo>
                <a:lnTo>
                  <a:pt x="53" y="30"/>
                </a:lnTo>
                <a:lnTo>
                  <a:pt x="52" y="31"/>
                </a:lnTo>
                <a:lnTo>
                  <a:pt x="48" y="33"/>
                </a:lnTo>
                <a:lnTo>
                  <a:pt x="48" y="35"/>
                </a:lnTo>
                <a:lnTo>
                  <a:pt x="47" y="35"/>
                </a:lnTo>
                <a:lnTo>
                  <a:pt x="47" y="37"/>
                </a:lnTo>
                <a:lnTo>
                  <a:pt x="42" y="38"/>
                </a:lnTo>
                <a:lnTo>
                  <a:pt x="41" y="42"/>
                </a:lnTo>
                <a:lnTo>
                  <a:pt x="38" y="43"/>
                </a:lnTo>
                <a:lnTo>
                  <a:pt x="34" y="47"/>
                </a:lnTo>
                <a:lnTo>
                  <a:pt x="28" y="48"/>
                </a:lnTo>
                <a:lnTo>
                  <a:pt x="26" y="50"/>
                </a:lnTo>
                <a:lnTo>
                  <a:pt x="27" y="54"/>
                </a:lnTo>
                <a:lnTo>
                  <a:pt x="27" y="55"/>
                </a:lnTo>
                <a:lnTo>
                  <a:pt x="26" y="57"/>
                </a:lnTo>
                <a:lnTo>
                  <a:pt x="27" y="60"/>
                </a:lnTo>
                <a:lnTo>
                  <a:pt x="20" y="63"/>
                </a:lnTo>
                <a:lnTo>
                  <a:pt x="8" y="73"/>
                </a:lnTo>
                <a:lnTo>
                  <a:pt x="10" y="75"/>
                </a:lnTo>
                <a:lnTo>
                  <a:pt x="10" y="76"/>
                </a:lnTo>
                <a:lnTo>
                  <a:pt x="7" y="79"/>
                </a:lnTo>
                <a:lnTo>
                  <a:pt x="7" y="82"/>
                </a:lnTo>
                <a:lnTo>
                  <a:pt x="9" y="85"/>
                </a:lnTo>
                <a:lnTo>
                  <a:pt x="10" y="86"/>
                </a:lnTo>
                <a:lnTo>
                  <a:pt x="8" y="90"/>
                </a:lnTo>
                <a:lnTo>
                  <a:pt x="7" y="92"/>
                </a:lnTo>
                <a:lnTo>
                  <a:pt x="7" y="94"/>
                </a:lnTo>
                <a:lnTo>
                  <a:pt x="5" y="96"/>
                </a:lnTo>
                <a:lnTo>
                  <a:pt x="1" y="96"/>
                </a:lnTo>
                <a:lnTo>
                  <a:pt x="0" y="100"/>
                </a:lnTo>
                <a:lnTo>
                  <a:pt x="4" y="101"/>
                </a:lnTo>
                <a:lnTo>
                  <a:pt x="6" y="99"/>
                </a:lnTo>
                <a:lnTo>
                  <a:pt x="8" y="100"/>
                </a:lnTo>
                <a:lnTo>
                  <a:pt x="10" y="99"/>
                </a:lnTo>
                <a:lnTo>
                  <a:pt x="15" y="93"/>
                </a:lnTo>
                <a:lnTo>
                  <a:pt x="13" y="9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29" name="Freeform 285"/>
          <p:cNvSpPr>
            <a:spLocks/>
          </p:cNvSpPr>
          <p:nvPr/>
        </p:nvSpPr>
        <p:spPr bwMode="auto">
          <a:xfrm>
            <a:off x="4234127" y="4330700"/>
            <a:ext cx="27517" cy="26988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0 h 17"/>
              <a:gd name="T4" fmla="*/ 2147483647 w 18"/>
              <a:gd name="T5" fmla="*/ 0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0 w 18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0" y="0"/>
                </a:lnTo>
                <a:lnTo>
                  <a:pt x="8" y="0"/>
                </a:lnTo>
                <a:lnTo>
                  <a:pt x="17" y="16"/>
                </a:lnTo>
                <a:lnTo>
                  <a:pt x="8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30" name="Freeform 286"/>
          <p:cNvSpPr>
            <a:spLocks/>
          </p:cNvSpPr>
          <p:nvPr/>
        </p:nvSpPr>
        <p:spPr bwMode="auto">
          <a:xfrm>
            <a:off x="4521333" y="4935539"/>
            <a:ext cx="29236" cy="26987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0 h 17"/>
              <a:gd name="T4" fmla="*/ 0 w 18"/>
              <a:gd name="T5" fmla="*/ 2147483647 h 17"/>
              <a:gd name="T6" fmla="*/ 0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7">
                <a:moveTo>
                  <a:pt x="17" y="8"/>
                </a:moveTo>
                <a:lnTo>
                  <a:pt x="17" y="0"/>
                </a:lnTo>
                <a:lnTo>
                  <a:pt x="0" y="8"/>
                </a:lnTo>
                <a:lnTo>
                  <a:pt x="0" y="16"/>
                </a:lnTo>
                <a:lnTo>
                  <a:pt x="17" y="16"/>
                </a:lnTo>
                <a:lnTo>
                  <a:pt x="17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31" name="Freeform 287"/>
          <p:cNvSpPr>
            <a:spLocks/>
          </p:cNvSpPr>
          <p:nvPr/>
        </p:nvSpPr>
        <p:spPr bwMode="auto">
          <a:xfrm>
            <a:off x="4062148" y="4397376"/>
            <a:ext cx="983721" cy="944563"/>
          </a:xfrm>
          <a:custGeom>
            <a:avLst/>
            <a:gdLst>
              <a:gd name="T0" fmla="*/ 2147483647 w 619"/>
              <a:gd name="T1" fmla="*/ 2147483647 h 595"/>
              <a:gd name="T2" fmla="*/ 2147483647 w 619"/>
              <a:gd name="T3" fmla="*/ 2147483647 h 595"/>
              <a:gd name="T4" fmla="*/ 2147483647 w 619"/>
              <a:gd name="T5" fmla="*/ 2147483647 h 595"/>
              <a:gd name="T6" fmla="*/ 2147483647 w 619"/>
              <a:gd name="T7" fmla="*/ 2147483647 h 595"/>
              <a:gd name="T8" fmla="*/ 2147483647 w 619"/>
              <a:gd name="T9" fmla="*/ 2147483647 h 595"/>
              <a:gd name="T10" fmla="*/ 2147483647 w 619"/>
              <a:gd name="T11" fmla="*/ 2147483647 h 595"/>
              <a:gd name="T12" fmla="*/ 2147483647 w 619"/>
              <a:gd name="T13" fmla="*/ 2147483647 h 595"/>
              <a:gd name="T14" fmla="*/ 2147483647 w 619"/>
              <a:gd name="T15" fmla="*/ 2147483647 h 595"/>
              <a:gd name="T16" fmla="*/ 2147483647 w 619"/>
              <a:gd name="T17" fmla="*/ 2147483647 h 595"/>
              <a:gd name="T18" fmla="*/ 2147483647 w 619"/>
              <a:gd name="T19" fmla="*/ 2147483647 h 595"/>
              <a:gd name="T20" fmla="*/ 2147483647 w 619"/>
              <a:gd name="T21" fmla="*/ 2147483647 h 595"/>
              <a:gd name="T22" fmla="*/ 2147483647 w 619"/>
              <a:gd name="T23" fmla="*/ 2147483647 h 595"/>
              <a:gd name="T24" fmla="*/ 2147483647 w 619"/>
              <a:gd name="T25" fmla="*/ 2147483647 h 595"/>
              <a:gd name="T26" fmla="*/ 2147483647 w 619"/>
              <a:gd name="T27" fmla="*/ 2147483647 h 595"/>
              <a:gd name="T28" fmla="*/ 2147483647 w 619"/>
              <a:gd name="T29" fmla="*/ 2147483647 h 595"/>
              <a:gd name="T30" fmla="*/ 2147483647 w 619"/>
              <a:gd name="T31" fmla="*/ 2147483647 h 595"/>
              <a:gd name="T32" fmla="*/ 2147483647 w 619"/>
              <a:gd name="T33" fmla="*/ 2147483647 h 595"/>
              <a:gd name="T34" fmla="*/ 2147483647 w 619"/>
              <a:gd name="T35" fmla="*/ 2147483647 h 595"/>
              <a:gd name="T36" fmla="*/ 2147483647 w 619"/>
              <a:gd name="T37" fmla="*/ 2147483647 h 595"/>
              <a:gd name="T38" fmla="*/ 2147483647 w 619"/>
              <a:gd name="T39" fmla="*/ 2147483647 h 595"/>
              <a:gd name="T40" fmla="*/ 0 w 619"/>
              <a:gd name="T41" fmla="*/ 2147483647 h 595"/>
              <a:gd name="T42" fmla="*/ 2147483647 w 619"/>
              <a:gd name="T43" fmla="*/ 2147483647 h 595"/>
              <a:gd name="T44" fmla="*/ 2147483647 w 619"/>
              <a:gd name="T45" fmla="*/ 2147483647 h 595"/>
              <a:gd name="T46" fmla="*/ 2147483647 w 619"/>
              <a:gd name="T47" fmla="*/ 2147483647 h 595"/>
              <a:gd name="T48" fmla="*/ 2147483647 w 619"/>
              <a:gd name="T49" fmla="*/ 2147483647 h 595"/>
              <a:gd name="T50" fmla="*/ 2147483647 w 619"/>
              <a:gd name="T51" fmla="*/ 2147483647 h 595"/>
              <a:gd name="T52" fmla="*/ 2147483647 w 619"/>
              <a:gd name="T53" fmla="*/ 2147483647 h 595"/>
              <a:gd name="T54" fmla="*/ 2147483647 w 619"/>
              <a:gd name="T55" fmla="*/ 2147483647 h 595"/>
              <a:gd name="T56" fmla="*/ 2147483647 w 619"/>
              <a:gd name="T57" fmla="*/ 2147483647 h 595"/>
              <a:gd name="T58" fmla="*/ 2147483647 w 619"/>
              <a:gd name="T59" fmla="*/ 2147483647 h 595"/>
              <a:gd name="T60" fmla="*/ 2147483647 w 619"/>
              <a:gd name="T61" fmla="*/ 2147483647 h 595"/>
              <a:gd name="T62" fmla="*/ 2147483647 w 619"/>
              <a:gd name="T63" fmla="*/ 2147483647 h 595"/>
              <a:gd name="T64" fmla="*/ 2147483647 w 619"/>
              <a:gd name="T65" fmla="*/ 2147483647 h 595"/>
              <a:gd name="T66" fmla="*/ 2147483647 w 619"/>
              <a:gd name="T67" fmla="*/ 2147483647 h 595"/>
              <a:gd name="T68" fmla="*/ 2147483647 w 619"/>
              <a:gd name="T69" fmla="*/ 2147483647 h 595"/>
              <a:gd name="T70" fmla="*/ 2147483647 w 619"/>
              <a:gd name="T71" fmla="*/ 2147483647 h 595"/>
              <a:gd name="T72" fmla="*/ 2147483647 w 619"/>
              <a:gd name="T73" fmla="*/ 2147483647 h 595"/>
              <a:gd name="T74" fmla="*/ 2147483647 w 619"/>
              <a:gd name="T75" fmla="*/ 2147483647 h 595"/>
              <a:gd name="T76" fmla="*/ 2147483647 w 619"/>
              <a:gd name="T77" fmla="*/ 2147483647 h 595"/>
              <a:gd name="T78" fmla="*/ 2147483647 w 619"/>
              <a:gd name="T79" fmla="*/ 2147483647 h 595"/>
              <a:gd name="T80" fmla="*/ 2147483647 w 619"/>
              <a:gd name="T81" fmla="*/ 2147483647 h 595"/>
              <a:gd name="T82" fmla="*/ 2147483647 w 619"/>
              <a:gd name="T83" fmla="*/ 2147483647 h 595"/>
              <a:gd name="T84" fmla="*/ 2147483647 w 619"/>
              <a:gd name="T85" fmla="*/ 2147483647 h 595"/>
              <a:gd name="T86" fmla="*/ 2147483647 w 619"/>
              <a:gd name="T87" fmla="*/ 2147483647 h 595"/>
              <a:gd name="T88" fmla="*/ 2147483647 w 619"/>
              <a:gd name="T89" fmla="*/ 2147483647 h 595"/>
              <a:gd name="T90" fmla="*/ 2147483647 w 619"/>
              <a:gd name="T91" fmla="*/ 2147483647 h 595"/>
              <a:gd name="T92" fmla="*/ 2147483647 w 619"/>
              <a:gd name="T93" fmla="*/ 2147483647 h 595"/>
              <a:gd name="T94" fmla="*/ 2147483647 w 619"/>
              <a:gd name="T95" fmla="*/ 2147483647 h 595"/>
              <a:gd name="T96" fmla="*/ 2147483647 w 619"/>
              <a:gd name="T97" fmla="*/ 2147483647 h 595"/>
              <a:gd name="T98" fmla="*/ 2147483647 w 619"/>
              <a:gd name="T99" fmla="*/ 2147483647 h 595"/>
              <a:gd name="T100" fmla="*/ 2147483647 w 619"/>
              <a:gd name="T101" fmla="*/ 2147483647 h 595"/>
              <a:gd name="T102" fmla="*/ 2147483647 w 619"/>
              <a:gd name="T103" fmla="*/ 2147483647 h 595"/>
              <a:gd name="T104" fmla="*/ 2147483647 w 619"/>
              <a:gd name="T105" fmla="*/ 2147483647 h 595"/>
              <a:gd name="T106" fmla="*/ 2147483647 w 619"/>
              <a:gd name="T107" fmla="*/ 2147483647 h 595"/>
              <a:gd name="T108" fmla="*/ 2147483647 w 619"/>
              <a:gd name="T109" fmla="*/ 2147483647 h 595"/>
              <a:gd name="T110" fmla="*/ 2147483647 w 619"/>
              <a:gd name="T111" fmla="*/ 2147483647 h 595"/>
              <a:gd name="T112" fmla="*/ 2147483647 w 619"/>
              <a:gd name="T113" fmla="*/ 2147483647 h 595"/>
              <a:gd name="T114" fmla="*/ 2147483647 w 619"/>
              <a:gd name="T115" fmla="*/ 2147483647 h 595"/>
              <a:gd name="T116" fmla="*/ 2147483647 w 619"/>
              <a:gd name="T117" fmla="*/ 2147483647 h 595"/>
              <a:gd name="T118" fmla="*/ 2147483647 w 619"/>
              <a:gd name="T119" fmla="*/ 2147483647 h 595"/>
              <a:gd name="T120" fmla="*/ 2147483647 w 619"/>
              <a:gd name="T121" fmla="*/ 2147483647 h 595"/>
              <a:gd name="T122" fmla="*/ 2147483647 w 619"/>
              <a:gd name="T123" fmla="*/ 2147483647 h 595"/>
              <a:gd name="T124" fmla="*/ 2147483647 w 619"/>
              <a:gd name="T125" fmla="*/ 2147483647 h 5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19" h="595">
                <a:moveTo>
                  <a:pt x="282" y="149"/>
                </a:moveTo>
                <a:lnTo>
                  <a:pt x="283" y="151"/>
                </a:lnTo>
                <a:lnTo>
                  <a:pt x="284" y="149"/>
                </a:lnTo>
                <a:lnTo>
                  <a:pt x="284" y="146"/>
                </a:lnTo>
                <a:lnTo>
                  <a:pt x="286" y="147"/>
                </a:lnTo>
                <a:lnTo>
                  <a:pt x="286" y="149"/>
                </a:lnTo>
                <a:lnTo>
                  <a:pt x="288" y="148"/>
                </a:lnTo>
                <a:lnTo>
                  <a:pt x="288" y="146"/>
                </a:lnTo>
                <a:lnTo>
                  <a:pt x="288" y="143"/>
                </a:lnTo>
                <a:lnTo>
                  <a:pt x="290" y="140"/>
                </a:lnTo>
                <a:lnTo>
                  <a:pt x="290" y="138"/>
                </a:lnTo>
                <a:lnTo>
                  <a:pt x="286" y="137"/>
                </a:lnTo>
                <a:lnTo>
                  <a:pt x="285" y="135"/>
                </a:lnTo>
                <a:lnTo>
                  <a:pt x="283" y="135"/>
                </a:lnTo>
                <a:lnTo>
                  <a:pt x="283" y="134"/>
                </a:lnTo>
                <a:lnTo>
                  <a:pt x="280" y="132"/>
                </a:lnTo>
                <a:lnTo>
                  <a:pt x="280" y="129"/>
                </a:lnTo>
                <a:lnTo>
                  <a:pt x="280" y="124"/>
                </a:lnTo>
                <a:lnTo>
                  <a:pt x="279" y="124"/>
                </a:lnTo>
                <a:lnTo>
                  <a:pt x="277" y="125"/>
                </a:lnTo>
                <a:lnTo>
                  <a:pt x="275" y="122"/>
                </a:lnTo>
                <a:lnTo>
                  <a:pt x="275" y="118"/>
                </a:lnTo>
                <a:lnTo>
                  <a:pt x="278" y="108"/>
                </a:lnTo>
                <a:lnTo>
                  <a:pt x="280" y="107"/>
                </a:lnTo>
                <a:lnTo>
                  <a:pt x="282" y="105"/>
                </a:lnTo>
                <a:lnTo>
                  <a:pt x="286" y="105"/>
                </a:lnTo>
                <a:lnTo>
                  <a:pt x="286" y="104"/>
                </a:lnTo>
                <a:lnTo>
                  <a:pt x="288" y="104"/>
                </a:lnTo>
                <a:lnTo>
                  <a:pt x="290" y="102"/>
                </a:lnTo>
                <a:lnTo>
                  <a:pt x="292" y="103"/>
                </a:lnTo>
                <a:lnTo>
                  <a:pt x="292" y="104"/>
                </a:lnTo>
                <a:lnTo>
                  <a:pt x="290" y="105"/>
                </a:lnTo>
                <a:lnTo>
                  <a:pt x="287" y="107"/>
                </a:lnTo>
                <a:lnTo>
                  <a:pt x="284" y="109"/>
                </a:lnTo>
                <a:lnTo>
                  <a:pt x="285" y="109"/>
                </a:lnTo>
                <a:lnTo>
                  <a:pt x="286" y="109"/>
                </a:lnTo>
                <a:lnTo>
                  <a:pt x="296" y="105"/>
                </a:lnTo>
                <a:lnTo>
                  <a:pt x="303" y="101"/>
                </a:lnTo>
                <a:lnTo>
                  <a:pt x="312" y="97"/>
                </a:lnTo>
                <a:lnTo>
                  <a:pt x="316" y="96"/>
                </a:lnTo>
                <a:lnTo>
                  <a:pt x="318" y="96"/>
                </a:lnTo>
                <a:lnTo>
                  <a:pt x="319" y="94"/>
                </a:lnTo>
                <a:lnTo>
                  <a:pt x="321" y="92"/>
                </a:lnTo>
                <a:lnTo>
                  <a:pt x="317" y="92"/>
                </a:lnTo>
                <a:lnTo>
                  <a:pt x="318" y="90"/>
                </a:lnTo>
                <a:lnTo>
                  <a:pt x="324" y="87"/>
                </a:lnTo>
                <a:lnTo>
                  <a:pt x="325" y="89"/>
                </a:lnTo>
                <a:lnTo>
                  <a:pt x="332" y="89"/>
                </a:lnTo>
                <a:lnTo>
                  <a:pt x="334" y="91"/>
                </a:lnTo>
                <a:lnTo>
                  <a:pt x="334" y="90"/>
                </a:lnTo>
                <a:lnTo>
                  <a:pt x="337" y="89"/>
                </a:lnTo>
                <a:lnTo>
                  <a:pt x="338" y="91"/>
                </a:lnTo>
                <a:lnTo>
                  <a:pt x="339" y="89"/>
                </a:lnTo>
                <a:lnTo>
                  <a:pt x="340" y="89"/>
                </a:lnTo>
                <a:lnTo>
                  <a:pt x="340" y="86"/>
                </a:lnTo>
                <a:lnTo>
                  <a:pt x="342" y="86"/>
                </a:lnTo>
                <a:lnTo>
                  <a:pt x="343" y="86"/>
                </a:lnTo>
                <a:lnTo>
                  <a:pt x="345" y="86"/>
                </a:lnTo>
                <a:lnTo>
                  <a:pt x="345" y="89"/>
                </a:lnTo>
                <a:lnTo>
                  <a:pt x="346" y="89"/>
                </a:lnTo>
                <a:lnTo>
                  <a:pt x="350" y="95"/>
                </a:lnTo>
                <a:lnTo>
                  <a:pt x="351" y="98"/>
                </a:lnTo>
                <a:lnTo>
                  <a:pt x="348" y="98"/>
                </a:lnTo>
                <a:lnTo>
                  <a:pt x="349" y="99"/>
                </a:lnTo>
                <a:lnTo>
                  <a:pt x="351" y="100"/>
                </a:lnTo>
                <a:lnTo>
                  <a:pt x="354" y="101"/>
                </a:lnTo>
                <a:lnTo>
                  <a:pt x="356" y="100"/>
                </a:lnTo>
                <a:lnTo>
                  <a:pt x="358" y="98"/>
                </a:lnTo>
                <a:lnTo>
                  <a:pt x="358" y="95"/>
                </a:lnTo>
                <a:lnTo>
                  <a:pt x="354" y="90"/>
                </a:lnTo>
                <a:lnTo>
                  <a:pt x="350" y="89"/>
                </a:lnTo>
                <a:lnTo>
                  <a:pt x="348" y="87"/>
                </a:lnTo>
                <a:lnTo>
                  <a:pt x="344" y="84"/>
                </a:lnTo>
                <a:lnTo>
                  <a:pt x="342" y="82"/>
                </a:lnTo>
                <a:lnTo>
                  <a:pt x="343" y="81"/>
                </a:lnTo>
                <a:lnTo>
                  <a:pt x="346" y="79"/>
                </a:lnTo>
                <a:lnTo>
                  <a:pt x="346" y="77"/>
                </a:lnTo>
                <a:lnTo>
                  <a:pt x="343" y="73"/>
                </a:lnTo>
                <a:lnTo>
                  <a:pt x="338" y="74"/>
                </a:lnTo>
                <a:lnTo>
                  <a:pt x="337" y="71"/>
                </a:lnTo>
                <a:lnTo>
                  <a:pt x="342" y="67"/>
                </a:lnTo>
                <a:lnTo>
                  <a:pt x="344" y="65"/>
                </a:lnTo>
                <a:lnTo>
                  <a:pt x="343" y="62"/>
                </a:lnTo>
                <a:lnTo>
                  <a:pt x="340" y="61"/>
                </a:lnTo>
                <a:lnTo>
                  <a:pt x="339" y="59"/>
                </a:lnTo>
                <a:lnTo>
                  <a:pt x="337" y="58"/>
                </a:lnTo>
                <a:lnTo>
                  <a:pt x="332" y="58"/>
                </a:lnTo>
                <a:lnTo>
                  <a:pt x="331" y="57"/>
                </a:lnTo>
                <a:lnTo>
                  <a:pt x="331" y="55"/>
                </a:lnTo>
                <a:lnTo>
                  <a:pt x="337" y="51"/>
                </a:lnTo>
                <a:lnTo>
                  <a:pt x="338" y="49"/>
                </a:lnTo>
                <a:lnTo>
                  <a:pt x="342" y="46"/>
                </a:lnTo>
                <a:lnTo>
                  <a:pt x="345" y="44"/>
                </a:lnTo>
                <a:lnTo>
                  <a:pt x="346" y="41"/>
                </a:lnTo>
                <a:lnTo>
                  <a:pt x="345" y="38"/>
                </a:lnTo>
                <a:lnTo>
                  <a:pt x="345" y="37"/>
                </a:lnTo>
                <a:lnTo>
                  <a:pt x="343" y="36"/>
                </a:lnTo>
                <a:lnTo>
                  <a:pt x="336" y="36"/>
                </a:lnTo>
                <a:lnTo>
                  <a:pt x="333" y="35"/>
                </a:lnTo>
                <a:lnTo>
                  <a:pt x="324" y="36"/>
                </a:lnTo>
                <a:lnTo>
                  <a:pt x="322" y="34"/>
                </a:lnTo>
                <a:lnTo>
                  <a:pt x="312" y="32"/>
                </a:lnTo>
                <a:lnTo>
                  <a:pt x="307" y="32"/>
                </a:lnTo>
                <a:lnTo>
                  <a:pt x="304" y="33"/>
                </a:lnTo>
                <a:lnTo>
                  <a:pt x="298" y="31"/>
                </a:lnTo>
                <a:lnTo>
                  <a:pt x="293" y="29"/>
                </a:lnTo>
                <a:lnTo>
                  <a:pt x="283" y="27"/>
                </a:lnTo>
                <a:lnTo>
                  <a:pt x="281" y="22"/>
                </a:lnTo>
                <a:lnTo>
                  <a:pt x="277" y="18"/>
                </a:lnTo>
                <a:lnTo>
                  <a:pt x="280" y="16"/>
                </a:lnTo>
                <a:lnTo>
                  <a:pt x="279" y="14"/>
                </a:lnTo>
                <a:lnTo>
                  <a:pt x="274" y="11"/>
                </a:lnTo>
                <a:lnTo>
                  <a:pt x="273" y="8"/>
                </a:lnTo>
                <a:lnTo>
                  <a:pt x="272" y="5"/>
                </a:lnTo>
                <a:lnTo>
                  <a:pt x="277" y="3"/>
                </a:lnTo>
                <a:lnTo>
                  <a:pt x="277" y="1"/>
                </a:lnTo>
                <a:lnTo>
                  <a:pt x="273" y="0"/>
                </a:lnTo>
                <a:lnTo>
                  <a:pt x="267" y="1"/>
                </a:lnTo>
                <a:lnTo>
                  <a:pt x="263" y="2"/>
                </a:lnTo>
                <a:lnTo>
                  <a:pt x="252" y="10"/>
                </a:lnTo>
                <a:lnTo>
                  <a:pt x="246" y="8"/>
                </a:lnTo>
                <a:lnTo>
                  <a:pt x="240" y="6"/>
                </a:lnTo>
                <a:lnTo>
                  <a:pt x="238" y="8"/>
                </a:lnTo>
                <a:lnTo>
                  <a:pt x="234" y="9"/>
                </a:lnTo>
                <a:lnTo>
                  <a:pt x="227" y="9"/>
                </a:lnTo>
                <a:lnTo>
                  <a:pt x="221" y="14"/>
                </a:lnTo>
                <a:lnTo>
                  <a:pt x="218" y="20"/>
                </a:lnTo>
                <a:lnTo>
                  <a:pt x="215" y="19"/>
                </a:lnTo>
                <a:lnTo>
                  <a:pt x="211" y="20"/>
                </a:lnTo>
                <a:lnTo>
                  <a:pt x="204" y="18"/>
                </a:lnTo>
                <a:lnTo>
                  <a:pt x="201" y="16"/>
                </a:lnTo>
                <a:lnTo>
                  <a:pt x="199" y="16"/>
                </a:lnTo>
                <a:lnTo>
                  <a:pt x="196" y="17"/>
                </a:lnTo>
                <a:lnTo>
                  <a:pt x="191" y="18"/>
                </a:lnTo>
                <a:lnTo>
                  <a:pt x="192" y="23"/>
                </a:lnTo>
                <a:lnTo>
                  <a:pt x="191" y="28"/>
                </a:lnTo>
                <a:lnTo>
                  <a:pt x="192" y="31"/>
                </a:lnTo>
                <a:lnTo>
                  <a:pt x="191" y="36"/>
                </a:lnTo>
                <a:lnTo>
                  <a:pt x="188" y="36"/>
                </a:lnTo>
                <a:lnTo>
                  <a:pt x="183" y="35"/>
                </a:lnTo>
                <a:lnTo>
                  <a:pt x="181" y="31"/>
                </a:lnTo>
                <a:lnTo>
                  <a:pt x="178" y="30"/>
                </a:lnTo>
                <a:lnTo>
                  <a:pt x="175" y="31"/>
                </a:lnTo>
                <a:lnTo>
                  <a:pt x="173" y="32"/>
                </a:lnTo>
                <a:lnTo>
                  <a:pt x="172" y="34"/>
                </a:lnTo>
                <a:lnTo>
                  <a:pt x="173" y="36"/>
                </a:lnTo>
                <a:lnTo>
                  <a:pt x="171" y="41"/>
                </a:lnTo>
                <a:lnTo>
                  <a:pt x="176" y="42"/>
                </a:lnTo>
                <a:lnTo>
                  <a:pt x="177" y="45"/>
                </a:lnTo>
                <a:lnTo>
                  <a:pt x="174" y="48"/>
                </a:lnTo>
                <a:lnTo>
                  <a:pt x="177" y="51"/>
                </a:lnTo>
                <a:lnTo>
                  <a:pt x="177" y="54"/>
                </a:lnTo>
                <a:lnTo>
                  <a:pt x="174" y="56"/>
                </a:lnTo>
                <a:lnTo>
                  <a:pt x="172" y="56"/>
                </a:lnTo>
                <a:lnTo>
                  <a:pt x="171" y="54"/>
                </a:lnTo>
                <a:lnTo>
                  <a:pt x="171" y="51"/>
                </a:lnTo>
                <a:lnTo>
                  <a:pt x="171" y="49"/>
                </a:lnTo>
                <a:lnTo>
                  <a:pt x="167" y="47"/>
                </a:lnTo>
                <a:lnTo>
                  <a:pt x="168" y="45"/>
                </a:lnTo>
                <a:lnTo>
                  <a:pt x="167" y="44"/>
                </a:lnTo>
                <a:lnTo>
                  <a:pt x="164" y="45"/>
                </a:lnTo>
                <a:lnTo>
                  <a:pt x="158" y="45"/>
                </a:lnTo>
                <a:lnTo>
                  <a:pt x="156" y="46"/>
                </a:lnTo>
                <a:lnTo>
                  <a:pt x="156" y="50"/>
                </a:lnTo>
                <a:lnTo>
                  <a:pt x="150" y="51"/>
                </a:lnTo>
                <a:lnTo>
                  <a:pt x="147" y="50"/>
                </a:lnTo>
                <a:lnTo>
                  <a:pt x="141" y="44"/>
                </a:lnTo>
                <a:lnTo>
                  <a:pt x="142" y="41"/>
                </a:lnTo>
                <a:lnTo>
                  <a:pt x="142" y="38"/>
                </a:lnTo>
                <a:lnTo>
                  <a:pt x="140" y="37"/>
                </a:lnTo>
                <a:lnTo>
                  <a:pt x="138" y="37"/>
                </a:lnTo>
                <a:lnTo>
                  <a:pt x="135" y="38"/>
                </a:lnTo>
                <a:lnTo>
                  <a:pt x="133" y="41"/>
                </a:lnTo>
                <a:lnTo>
                  <a:pt x="133" y="43"/>
                </a:lnTo>
                <a:lnTo>
                  <a:pt x="133" y="46"/>
                </a:lnTo>
                <a:lnTo>
                  <a:pt x="134" y="51"/>
                </a:lnTo>
                <a:lnTo>
                  <a:pt x="133" y="54"/>
                </a:lnTo>
                <a:lnTo>
                  <a:pt x="129" y="59"/>
                </a:lnTo>
                <a:lnTo>
                  <a:pt x="127" y="61"/>
                </a:lnTo>
                <a:lnTo>
                  <a:pt x="120" y="68"/>
                </a:lnTo>
                <a:lnTo>
                  <a:pt x="119" y="69"/>
                </a:lnTo>
                <a:lnTo>
                  <a:pt x="122" y="75"/>
                </a:lnTo>
                <a:lnTo>
                  <a:pt x="121" y="78"/>
                </a:lnTo>
                <a:lnTo>
                  <a:pt x="121" y="80"/>
                </a:lnTo>
                <a:lnTo>
                  <a:pt x="120" y="83"/>
                </a:lnTo>
                <a:lnTo>
                  <a:pt x="119" y="83"/>
                </a:lnTo>
                <a:lnTo>
                  <a:pt x="114" y="81"/>
                </a:lnTo>
                <a:lnTo>
                  <a:pt x="116" y="79"/>
                </a:lnTo>
                <a:lnTo>
                  <a:pt x="115" y="76"/>
                </a:lnTo>
                <a:lnTo>
                  <a:pt x="109" y="70"/>
                </a:lnTo>
                <a:lnTo>
                  <a:pt x="112" y="66"/>
                </a:lnTo>
                <a:lnTo>
                  <a:pt x="112" y="64"/>
                </a:lnTo>
                <a:lnTo>
                  <a:pt x="109" y="62"/>
                </a:lnTo>
                <a:lnTo>
                  <a:pt x="106" y="63"/>
                </a:lnTo>
                <a:lnTo>
                  <a:pt x="101" y="62"/>
                </a:lnTo>
                <a:lnTo>
                  <a:pt x="96" y="54"/>
                </a:lnTo>
                <a:lnTo>
                  <a:pt x="94" y="53"/>
                </a:lnTo>
                <a:lnTo>
                  <a:pt x="93" y="51"/>
                </a:lnTo>
                <a:lnTo>
                  <a:pt x="95" y="41"/>
                </a:lnTo>
                <a:lnTo>
                  <a:pt x="94" y="39"/>
                </a:lnTo>
                <a:lnTo>
                  <a:pt x="91" y="39"/>
                </a:lnTo>
                <a:lnTo>
                  <a:pt x="90" y="39"/>
                </a:lnTo>
                <a:lnTo>
                  <a:pt x="85" y="44"/>
                </a:lnTo>
                <a:lnTo>
                  <a:pt x="75" y="51"/>
                </a:lnTo>
                <a:lnTo>
                  <a:pt x="74" y="53"/>
                </a:lnTo>
                <a:lnTo>
                  <a:pt x="77" y="58"/>
                </a:lnTo>
                <a:lnTo>
                  <a:pt x="76" y="60"/>
                </a:lnTo>
                <a:lnTo>
                  <a:pt x="71" y="63"/>
                </a:lnTo>
                <a:lnTo>
                  <a:pt x="71" y="64"/>
                </a:lnTo>
                <a:lnTo>
                  <a:pt x="69" y="68"/>
                </a:lnTo>
                <a:lnTo>
                  <a:pt x="64" y="70"/>
                </a:lnTo>
                <a:lnTo>
                  <a:pt x="62" y="74"/>
                </a:lnTo>
                <a:lnTo>
                  <a:pt x="57" y="72"/>
                </a:lnTo>
                <a:lnTo>
                  <a:pt x="54" y="69"/>
                </a:lnTo>
                <a:lnTo>
                  <a:pt x="50" y="71"/>
                </a:lnTo>
                <a:lnTo>
                  <a:pt x="47" y="70"/>
                </a:lnTo>
                <a:lnTo>
                  <a:pt x="43" y="72"/>
                </a:lnTo>
                <a:lnTo>
                  <a:pt x="40" y="72"/>
                </a:lnTo>
                <a:lnTo>
                  <a:pt x="36" y="71"/>
                </a:lnTo>
                <a:lnTo>
                  <a:pt x="30" y="75"/>
                </a:lnTo>
                <a:lnTo>
                  <a:pt x="28" y="76"/>
                </a:lnTo>
                <a:lnTo>
                  <a:pt x="25" y="75"/>
                </a:lnTo>
                <a:lnTo>
                  <a:pt x="23" y="72"/>
                </a:lnTo>
                <a:lnTo>
                  <a:pt x="21" y="72"/>
                </a:lnTo>
                <a:lnTo>
                  <a:pt x="19" y="75"/>
                </a:lnTo>
                <a:lnTo>
                  <a:pt x="17" y="76"/>
                </a:lnTo>
                <a:lnTo>
                  <a:pt x="16" y="76"/>
                </a:lnTo>
                <a:lnTo>
                  <a:pt x="16" y="77"/>
                </a:lnTo>
                <a:lnTo>
                  <a:pt x="12" y="77"/>
                </a:lnTo>
                <a:lnTo>
                  <a:pt x="11" y="78"/>
                </a:lnTo>
                <a:lnTo>
                  <a:pt x="10" y="80"/>
                </a:lnTo>
                <a:lnTo>
                  <a:pt x="11" y="85"/>
                </a:lnTo>
                <a:lnTo>
                  <a:pt x="12" y="86"/>
                </a:lnTo>
                <a:lnTo>
                  <a:pt x="15" y="87"/>
                </a:lnTo>
                <a:lnTo>
                  <a:pt x="16" y="89"/>
                </a:lnTo>
                <a:lnTo>
                  <a:pt x="20" y="89"/>
                </a:lnTo>
                <a:lnTo>
                  <a:pt x="19" y="96"/>
                </a:lnTo>
                <a:lnTo>
                  <a:pt x="21" y="98"/>
                </a:lnTo>
                <a:lnTo>
                  <a:pt x="22" y="101"/>
                </a:lnTo>
                <a:lnTo>
                  <a:pt x="27" y="104"/>
                </a:lnTo>
                <a:lnTo>
                  <a:pt x="27" y="107"/>
                </a:lnTo>
                <a:lnTo>
                  <a:pt x="23" y="112"/>
                </a:lnTo>
                <a:lnTo>
                  <a:pt x="24" y="114"/>
                </a:lnTo>
                <a:lnTo>
                  <a:pt x="22" y="118"/>
                </a:lnTo>
                <a:lnTo>
                  <a:pt x="18" y="118"/>
                </a:lnTo>
                <a:lnTo>
                  <a:pt x="16" y="119"/>
                </a:lnTo>
                <a:lnTo>
                  <a:pt x="15" y="120"/>
                </a:lnTo>
                <a:lnTo>
                  <a:pt x="11" y="121"/>
                </a:lnTo>
                <a:lnTo>
                  <a:pt x="12" y="122"/>
                </a:lnTo>
                <a:lnTo>
                  <a:pt x="10" y="123"/>
                </a:lnTo>
                <a:lnTo>
                  <a:pt x="6" y="122"/>
                </a:lnTo>
                <a:lnTo>
                  <a:pt x="0" y="124"/>
                </a:lnTo>
                <a:lnTo>
                  <a:pt x="0" y="127"/>
                </a:lnTo>
                <a:lnTo>
                  <a:pt x="0" y="129"/>
                </a:lnTo>
                <a:lnTo>
                  <a:pt x="4" y="130"/>
                </a:lnTo>
                <a:lnTo>
                  <a:pt x="4" y="134"/>
                </a:lnTo>
                <a:lnTo>
                  <a:pt x="5" y="137"/>
                </a:lnTo>
                <a:lnTo>
                  <a:pt x="7" y="140"/>
                </a:lnTo>
                <a:lnTo>
                  <a:pt x="14" y="141"/>
                </a:lnTo>
                <a:lnTo>
                  <a:pt x="17" y="143"/>
                </a:lnTo>
                <a:lnTo>
                  <a:pt x="17" y="145"/>
                </a:lnTo>
                <a:lnTo>
                  <a:pt x="17" y="149"/>
                </a:lnTo>
                <a:lnTo>
                  <a:pt x="18" y="149"/>
                </a:lnTo>
                <a:lnTo>
                  <a:pt x="20" y="152"/>
                </a:lnTo>
                <a:lnTo>
                  <a:pt x="19" y="153"/>
                </a:lnTo>
                <a:lnTo>
                  <a:pt x="17" y="152"/>
                </a:lnTo>
                <a:lnTo>
                  <a:pt x="14" y="152"/>
                </a:lnTo>
                <a:lnTo>
                  <a:pt x="12" y="154"/>
                </a:lnTo>
                <a:lnTo>
                  <a:pt x="12" y="157"/>
                </a:lnTo>
                <a:lnTo>
                  <a:pt x="9" y="159"/>
                </a:lnTo>
                <a:lnTo>
                  <a:pt x="9" y="160"/>
                </a:lnTo>
                <a:lnTo>
                  <a:pt x="7" y="162"/>
                </a:lnTo>
                <a:lnTo>
                  <a:pt x="9" y="164"/>
                </a:lnTo>
                <a:lnTo>
                  <a:pt x="9" y="165"/>
                </a:lnTo>
                <a:lnTo>
                  <a:pt x="9" y="167"/>
                </a:lnTo>
                <a:lnTo>
                  <a:pt x="9" y="169"/>
                </a:lnTo>
                <a:lnTo>
                  <a:pt x="9" y="170"/>
                </a:lnTo>
                <a:lnTo>
                  <a:pt x="8" y="173"/>
                </a:lnTo>
                <a:lnTo>
                  <a:pt x="12" y="177"/>
                </a:lnTo>
                <a:lnTo>
                  <a:pt x="14" y="182"/>
                </a:lnTo>
                <a:lnTo>
                  <a:pt x="21" y="185"/>
                </a:lnTo>
                <a:lnTo>
                  <a:pt x="21" y="184"/>
                </a:lnTo>
                <a:lnTo>
                  <a:pt x="23" y="185"/>
                </a:lnTo>
                <a:lnTo>
                  <a:pt x="25" y="185"/>
                </a:lnTo>
                <a:lnTo>
                  <a:pt x="29" y="188"/>
                </a:lnTo>
                <a:lnTo>
                  <a:pt x="30" y="189"/>
                </a:lnTo>
                <a:lnTo>
                  <a:pt x="37" y="187"/>
                </a:lnTo>
                <a:lnTo>
                  <a:pt x="43" y="189"/>
                </a:lnTo>
                <a:lnTo>
                  <a:pt x="45" y="187"/>
                </a:lnTo>
                <a:lnTo>
                  <a:pt x="47" y="188"/>
                </a:lnTo>
                <a:lnTo>
                  <a:pt x="46" y="190"/>
                </a:lnTo>
                <a:lnTo>
                  <a:pt x="48" y="193"/>
                </a:lnTo>
                <a:lnTo>
                  <a:pt x="49" y="194"/>
                </a:lnTo>
                <a:lnTo>
                  <a:pt x="49" y="195"/>
                </a:lnTo>
                <a:lnTo>
                  <a:pt x="48" y="197"/>
                </a:lnTo>
                <a:lnTo>
                  <a:pt x="46" y="197"/>
                </a:lnTo>
                <a:lnTo>
                  <a:pt x="46" y="198"/>
                </a:lnTo>
                <a:lnTo>
                  <a:pt x="44" y="200"/>
                </a:lnTo>
                <a:lnTo>
                  <a:pt x="41" y="201"/>
                </a:lnTo>
                <a:lnTo>
                  <a:pt x="41" y="205"/>
                </a:lnTo>
                <a:lnTo>
                  <a:pt x="37" y="205"/>
                </a:lnTo>
                <a:lnTo>
                  <a:pt x="37" y="210"/>
                </a:lnTo>
                <a:lnTo>
                  <a:pt x="40" y="212"/>
                </a:lnTo>
                <a:lnTo>
                  <a:pt x="42" y="212"/>
                </a:lnTo>
                <a:lnTo>
                  <a:pt x="43" y="212"/>
                </a:lnTo>
                <a:lnTo>
                  <a:pt x="44" y="212"/>
                </a:lnTo>
                <a:lnTo>
                  <a:pt x="47" y="212"/>
                </a:lnTo>
                <a:lnTo>
                  <a:pt x="50" y="212"/>
                </a:lnTo>
                <a:lnTo>
                  <a:pt x="55" y="209"/>
                </a:lnTo>
                <a:lnTo>
                  <a:pt x="58" y="210"/>
                </a:lnTo>
                <a:lnTo>
                  <a:pt x="60" y="209"/>
                </a:lnTo>
                <a:lnTo>
                  <a:pt x="68" y="205"/>
                </a:lnTo>
                <a:lnTo>
                  <a:pt x="71" y="200"/>
                </a:lnTo>
                <a:lnTo>
                  <a:pt x="71" y="198"/>
                </a:lnTo>
                <a:lnTo>
                  <a:pt x="74" y="196"/>
                </a:lnTo>
                <a:lnTo>
                  <a:pt x="75" y="192"/>
                </a:lnTo>
                <a:lnTo>
                  <a:pt x="79" y="190"/>
                </a:lnTo>
                <a:lnTo>
                  <a:pt x="84" y="187"/>
                </a:lnTo>
                <a:lnTo>
                  <a:pt x="85" y="186"/>
                </a:lnTo>
                <a:lnTo>
                  <a:pt x="88" y="178"/>
                </a:lnTo>
                <a:lnTo>
                  <a:pt x="95" y="175"/>
                </a:lnTo>
                <a:lnTo>
                  <a:pt x="99" y="173"/>
                </a:lnTo>
                <a:lnTo>
                  <a:pt x="102" y="172"/>
                </a:lnTo>
                <a:lnTo>
                  <a:pt x="103" y="172"/>
                </a:lnTo>
                <a:lnTo>
                  <a:pt x="107" y="172"/>
                </a:lnTo>
                <a:lnTo>
                  <a:pt x="122" y="178"/>
                </a:lnTo>
                <a:lnTo>
                  <a:pt x="123" y="180"/>
                </a:lnTo>
                <a:lnTo>
                  <a:pt x="124" y="181"/>
                </a:lnTo>
                <a:lnTo>
                  <a:pt x="125" y="180"/>
                </a:lnTo>
                <a:lnTo>
                  <a:pt x="125" y="179"/>
                </a:lnTo>
                <a:lnTo>
                  <a:pt x="126" y="178"/>
                </a:lnTo>
                <a:lnTo>
                  <a:pt x="129" y="181"/>
                </a:lnTo>
                <a:lnTo>
                  <a:pt x="134" y="183"/>
                </a:lnTo>
                <a:lnTo>
                  <a:pt x="136" y="186"/>
                </a:lnTo>
                <a:lnTo>
                  <a:pt x="137" y="187"/>
                </a:lnTo>
                <a:lnTo>
                  <a:pt x="139" y="187"/>
                </a:lnTo>
                <a:lnTo>
                  <a:pt x="146" y="193"/>
                </a:lnTo>
                <a:lnTo>
                  <a:pt x="150" y="194"/>
                </a:lnTo>
                <a:lnTo>
                  <a:pt x="153" y="197"/>
                </a:lnTo>
                <a:lnTo>
                  <a:pt x="155" y="198"/>
                </a:lnTo>
                <a:lnTo>
                  <a:pt x="155" y="197"/>
                </a:lnTo>
                <a:lnTo>
                  <a:pt x="155" y="195"/>
                </a:lnTo>
                <a:lnTo>
                  <a:pt x="156" y="195"/>
                </a:lnTo>
                <a:lnTo>
                  <a:pt x="160" y="197"/>
                </a:lnTo>
                <a:lnTo>
                  <a:pt x="163" y="200"/>
                </a:lnTo>
                <a:lnTo>
                  <a:pt x="165" y="200"/>
                </a:lnTo>
                <a:lnTo>
                  <a:pt x="168" y="201"/>
                </a:lnTo>
                <a:lnTo>
                  <a:pt x="171" y="205"/>
                </a:lnTo>
                <a:lnTo>
                  <a:pt x="173" y="207"/>
                </a:lnTo>
                <a:lnTo>
                  <a:pt x="174" y="209"/>
                </a:lnTo>
                <a:lnTo>
                  <a:pt x="176" y="214"/>
                </a:lnTo>
                <a:lnTo>
                  <a:pt x="176" y="222"/>
                </a:lnTo>
                <a:lnTo>
                  <a:pt x="177" y="225"/>
                </a:lnTo>
                <a:lnTo>
                  <a:pt x="177" y="228"/>
                </a:lnTo>
                <a:lnTo>
                  <a:pt x="177" y="233"/>
                </a:lnTo>
                <a:lnTo>
                  <a:pt x="180" y="240"/>
                </a:lnTo>
                <a:lnTo>
                  <a:pt x="183" y="242"/>
                </a:lnTo>
                <a:lnTo>
                  <a:pt x="185" y="245"/>
                </a:lnTo>
                <a:lnTo>
                  <a:pt x="189" y="253"/>
                </a:lnTo>
                <a:lnTo>
                  <a:pt x="188" y="266"/>
                </a:lnTo>
                <a:lnTo>
                  <a:pt x="187" y="268"/>
                </a:lnTo>
                <a:lnTo>
                  <a:pt x="187" y="270"/>
                </a:lnTo>
                <a:lnTo>
                  <a:pt x="188" y="272"/>
                </a:lnTo>
                <a:lnTo>
                  <a:pt x="189" y="272"/>
                </a:lnTo>
                <a:lnTo>
                  <a:pt x="191" y="270"/>
                </a:lnTo>
                <a:lnTo>
                  <a:pt x="193" y="270"/>
                </a:lnTo>
                <a:lnTo>
                  <a:pt x="198" y="270"/>
                </a:lnTo>
                <a:lnTo>
                  <a:pt x="201" y="273"/>
                </a:lnTo>
                <a:lnTo>
                  <a:pt x="201" y="278"/>
                </a:lnTo>
                <a:lnTo>
                  <a:pt x="200" y="280"/>
                </a:lnTo>
                <a:lnTo>
                  <a:pt x="201" y="283"/>
                </a:lnTo>
                <a:lnTo>
                  <a:pt x="207" y="284"/>
                </a:lnTo>
                <a:lnTo>
                  <a:pt x="208" y="285"/>
                </a:lnTo>
                <a:lnTo>
                  <a:pt x="212" y="290"/>
                </a:lnTo>
                <a:lnTo>
                  <a:pt x="215" y="291"/>
                </a:lnTo>
                <a:lnTo>
                  <a:pt x="218" y="296"/>
                </a:lnTo>
                <a:lnTo>
                  <a:pt x="221" y="298"/>
                </a:lnTo>
                <a:lnTo>
                  <a:pt x="220" y="303"/>
                </a:lnTo>
                <a:lnTo>
                  <a:pt x="218" y="303"/>
                </a:lnTo>
                <a:lnTo>
                  <a:pt x="217" y="304"/>
                </a:lnTo>
                <a:lnTo>
                  <a:pt x="216" y="306"/>
                </a:lnTo>
                <a:lnTo>
                  <a:pt x="218" y="308"/>
                </a:lnTo>
                <a:lnTo>
                  <a:pt x="221" y="310"/>
                </a:lnTo>
                <a:lnTo>
                  <a:pt x="222" y="310"/>
                </a:lnTo>
                <a:lnTo>
                  <a:pt x="225" y="306"/>
                </a:lnTo>
                <a:lnTo>
                  <a:pt x="228" y="306"/>
                </a:lnTo>
                <a:lnTo>
                  <a:pt x="235" y="309"/>
                </a:lnTo>
                <a:lnTo>
                  <a:pt x="241" y="311"/>
                </a:lnTo>
                <a:lnTo>
                  <a:pt x="244" y="313"/>
                </a:lnTo>
                <a:lnTo>
                  <a:pt x="245" y="315"/>
                </a:lnTo>
                <a:lnTo>
                  <a:pt x="247" y="317"/>
                </a:lnTo>
                <a:lnTo>
                  <a:pt x="250" y="320"/>
                </a:lnTo>
                <a:lnTo>
                  <a:pt x="251" y="323"/>
                </a:lnTo>
                <a:lnTo>
                  <a:pt x="254" y="328"/>
                </a:lnTo>
                <a:lnTo>
                  <a:pt x="256" y="330"/>
                </a:lnTo>
                <a:lnTo>
                  <a:pt x="258" y="330"/>
                </a:lnTo>
                <a:lnTo>
                  <a:pt x="261" y="331"/>
                </a:lnTo>
                <a:lnTo>
                  <a:pt x="270" y="337"/>
                </a:lnTo>
                <a:lnTo>
                  <a:pt x="275" y="342"/>
                </a:lnTo>
                <a:lnTo>
                  <a:pt x="277" y="346"/>
                </a:lnTo>
                <a:lnTo>
                  <a:pt x="278" y="348"/>
                </a:lnTo>
                <a:lnTo>
                  <a:pt x="286" y="354"/>
                </a:lnTo>
                <a:lnTo>
                  <a:pt x="291" y="358"/>
                </a:lnTo>
                <a:lnTo>
                  <a:pt x="293" y="361"/>
                </a:lnTo>
                <a:lnTo>
                  <a:pt x="295" y="366"/>
                </a:lnTo>
                <a:lnTo>
                  <a:pt x="297" y="368"/>
                </a:lnTo>
                <a:lnTo>
                  <a:pt x="300" y="368"/>
                </a:lnTo>
                <a:lnTo>
                  <a:pt x="301" y="369"/>
                </a:lnTo>
                <a:lnTo>
                  <a:pt x="304" y="371"/>
                </a:lnTo>
                <a:lnTo>
                  <a:pt x="307" y="371"/>
                </a:lnTo>
                <a:lnTo>
                  <a:pt x="310" y="373"/>
                </a:lnTo>
                <a:lnTo>
                  <a:pt x="314" y="375"/>
                </a:lnTo>
                <a:lnTo>
                  <a:pt x="318" y="378"/>
                </a:lnTo>
                <a:lnTo>
                  <a:pt x="321" y="384"/>
                </a:lnTo>
                <a:lnTo>
                  <a:pt x="322" y="384"/>
                </a:lnTo>
                <a:lnTo>
                  <a:pt x="324" y="383"/>
                </a:lnTo>
                <a:lnTo>
                  <a:pt x="325" y="381"/>
                </a:lnTo>
                <a:lnTo>
                  <a:pt x="327" y="379"/>
                </a:lnTo>
                <a:lnTo>
                  <a:pt x="332" y="379"/>
                </a:lnTo>
                <a:lnTo>
                  <a:pt x="337" y="379"/>
                </a:lnTo>
                <a:lnTo>
                  <a:pt x="342" y="381"/>
                </a:lnTo>
                <a:lnTo>
                  <a:pt x="345" y="384"/>
                </a:lnTo>
                <a:lnTo>
                  <a:pt x="348" y="385"/>
                </a:lnTo>
                <a:lnTo>
                  <a:pt x="349" y="384"/>
                </a:lnTo>
                <a:lnTo>
                  <a:pt x="348" y="382"/>
                </a:lnTo>
                <a:lnTo>
                  <a:pt x="348" y="381"/>
                </a:lnTo>
                <a:lnTo>
                  <a:pt x="353" y="381"/>
                </a:lnTo>
                <a:lnTo>
                  <a:pt x="357" y="382"/>
                </a:lnTo>
                <a:lnTo>
                  <a:pt x="362" y="390"/>
                </a:lnTo>
                <a:lnTo>
                  <a:pt x="364" y="393"/>
                </a:lnTo>
                <a:lnTo>
                  <a:pt x="366" y="398"/>
                </a:lnTo>
                <a:lnTo>
                  <a:pt x="372" y="404"/>
                </a:lnTo>
                <a:lnTo>
                  <a:pt x="373" y="406"/>
                </a:lnTo>
                <a:lnTo>
                  <a:pt x="374" y="411"/>
                </a:lnTo>
                <a:lnTo>
                  <a:pt x="375" y="413"/>
                </a:lnTo>
                <a:lnTo>
                  <a:pt x="377" y="411"/>
                </a:lnTo>
                <a:lnTo>
                  <a:pt x="380" y="409"/>
                </a:lnTo>
                <a:lnTo>
                  <a:pt x="382" y="410"/>
                </a:lnTo>
                <a:lnTo>
                  <a:pt x="389" y="409"/>
                </a:lnTo>
                <a:lnTo>
                  <a:pt x="390" y="409"/>
                </a:lnTo>
                <a:lnTo>
                  <a:pt x="395" y="414"/>
                </a:lnTo>
                <a:lnTo>
                  <a:pt x="396" y="415"/>
                </a:lnTo>
                <a:lnTo>
                  <a:pt x="398" y="416"/>
                </a:lnTo>
                <a:lnTo>
                  <a:pt x="396" y="419"/>
                </a:lnTo>
                <a:lnTo>
                  <a:pt x="396" y="421"/>
                </a:lnTo>
                <a:lnTo>
                  <a:pt x="395" y="421"/>
                </a:lnTo>
                <a:lnTo>
                  <a:pt x="391" y="422"/>
                </a:lnTo>
                <a:lnTo>
                  <a:pt x="390" y="424"/>
                </a:lnTo>
                <a:lnTo>
                  <a:pt x="391" y="425"/>
                </a:lnTo>
                <a:lnTo>
                  <a:pt x="392" y="424"/>
                </a:lnTo>
                <a:lnTo>
                  <a:pt x="396" y="423"/>
                </a:lnTo>
                <a:lnTo>
                  <a:pt x="399" y="422"/>
                </a:lnTo>
                <a:lnTo>
                  <a:pt x="402" y="423"/>
                </a:lnTo>
                <a:lnTo>
                  <a:pt x="406" y="421"/>
                </a:lnTo>
                <a:lnTo>
                  <a:pt x="409" y="421"/>
                </a:lnTo>
                <a:lnTo>
                  <a:pt x="411" y="418"/>
                </a:lnTo>
                <a:lnTo>
                  <a:pt x="413" y="417"/>
                </a:lnTo>
                <a:lnTo>
                  <a:pt x="415" y="419"/>
                </a:lnTo>
                <a:lnTo>
                  <a:pt x="423" y="427"/>
                </a:lnTo>
                <a:lnTo>
                  <a:pt x="423" y="431"/>
                </a:lnTo>
                <a:lnTo>
                  <a:pt x="427" y="438"/>
                </a:lnTo>
                <a:lnTo>
                  <a:pt x="425" y="439"/>
                </a:lnTo>
                <a:lnTo>
                  <a:pt x="424" y="440"/>
                </a:lnTo>
                <a:lnTo>
                  <a:pt x="423" y="443"/>
                </a:lnTo>
                <a:lnTo>
                  <a:pt x="422" y="444"/>
                </a:lnTo>
                <a:lnTo>
                  <a:pt x="423" y="445"/>
                </a:lnTo>
                <a:lnTo>
                  <a:pt x="426" y="447"/>
                </a:lnTo>
                <a:lnTo>
                  <a:pt x="428" y="450"/>
                </a:lnTo>
                <a:lnTo>
                  <a:pt x="431" y="451"/>
                </a:lnTo>
                <a:lnTo>
                  <a:pt x="435" y="452"/>
                </a:lnTo>
                <a:lnTo>
                  <a:pt x="437" y="454"/>
                </a:lnTo>
                <a:lnTo>
                  <a:pt x="442" y="457"/>
                </a:lnTo>
                <a:lnTo>
                  <a:pt x="443" y="459"/>
                </a:lnTo>
                <a:lnTo>
                  <a:pt x="451" y="460"/>
                </a:lnTo>
                <a:lnTo>
                  <a:pt x="453" y="458"/>
                </a:lnTo>
                <a:lnTo>
                  <a:pt x="457" y="457"/>
                </a:lnTo>
                <a:lnTo>
                  <a:pt x="459" y="457"/>
                </a:lnTo>
                <a:lnTo>
                  <a:pt x="462" y="457"/>
                </a:lnTo>
                <a:lnTo>
                  <a:pt x="464" y="459"/>
                </a:lnTo>
                <a:lnTo>
                  <a:pt x="467" y="464"/>
                </a:lnTo>
                <a:lnTo>
                  <a:pt x="470" y="467"/>
                </a:lnTo>
                <a:lnTo>
                  <a:pt x="471" y="470"/>
                </a:lnTo>
                <a:lnTo>
                  <a:pt x="474" y="474"/>
                </a:lnTo>
                <a:lnTo>
                  <a:pt x="474" y="478"/>
                </a:lnTo>
                <a:lnTo>
                  <a:pt x="477" y="487"/>
                </a:lnTo>
                <a:lnTo>
                  <a:pt x="481" y="493"/>
                </a:lnTo>
                <a:lnTo>
                  <a:pt x="485" y="502"/>
                </a:lnTo>
                <a:lnTo>
                  <a:pt x="489" y="517"/>
                </a:lnTo>
                <a:lnTo>
                  <a:pt x="491" y="520"/>
                </a:lnTo>
                <a:lnTo>
                  <a:pt x="492" y="522"/>
                </a:lnTo>
                <a:lnTo>
                  <a:pt x="494" y="526"/>
                </a:lnTo>
                <a:lnTo>
                  <a:pt x="496" y="527"/>
                </a:lnTo>
                <a:lnTo>
                  <a:pt x="498" y="530"/>
                </a:lnTo>
                <a:lnTo>
                  <a:pt x="498" y="537"/>
                </a:lnTo>
                <a:lnTo>
                  <a:pt x="496" y="540"/>
                </a:lnTo>
                <a:lnTo>
                  <a:pt x="495" y="542"/>
                </a:lnTo>
                <a:lnTo>
                  <a:pt x="488" y="542"/>
                </a:lnTo>
                <a:lnTo>
                  <a:pt x="485" y="542"/>
                </a:lnTo>
                <a:lnTo>
                  <a:pt x="484" y="544"/>
                </a:lnTo>
                <a:lnTo>
                  <a:pt x="483" y="545"/>
                </a:lnTo>
                <a:lnTo>
                  <a:pt x="480" y="545"/>
                </a:lnTo>
                <a:lnTo>
                  <a:pt x="479" y="545"/>
                </a:lnTo>
                <a:lnTo>
                  <a:pt x="478" y="549"/>
                </a:lnTo>
                <a:lnTo>
                  <a:pt x="482" y="553"/>
                </a:lnTo>
                <a:lnTo>
                  <a:pt x="482" y="555"/>
                </a:lnTo>
                <a:lnTo>
                  <a:pt x="483" y="558"/>
                </a:lnTo>
                <a:lnTo>
                  <a:pt x="480" y="564"/>
                </a:lnTo>
                <a:lnTo>
                  <a:pt x="478" y="569"/>
                </a:lnTo>
                <a:lnTo>
                  <a:pt x="478" y="571"/>
                </a:lnTo>
                <a:lnTo>
                  <a:pt x="475" y="574"/>
                </a:lnTo>
                <a:lnTo>
                  <a:pt x="471" y="575"/>
                </a:lnTo>
                <a:lnTo>
                  <a:pt x="470" y="574"/>
                </a:lnTo>
                <a:lnTo>
                  <a:pt x="468" y="575"/>
                </a:lnTo>
                <a:lnTo>
                  <a:pt x="467" y="576"/>
                </a:lnTo>
                <a:lnTo>
                  <a:pt x="468" y="579"/>
                </a:lnTo>
                <a:lnTo>
                  <a:pt x="468" y="580"/>
                </a:lnTo>
                <a:lnTo>
                  <a:pt x="469" y="584"/>
                </a:lnTo>
                <a:lnTo>
                  <a:pt x="469" y="586"/>
                </a:lnTo>
                <a:lnTo>
                  <a:pt x="469" y="588"/>
                </a:lnTo>
                <a:lnTo>
                  <a:pt x="470" y="590"/>
                </a:lnTo>
                <a:lnTo>
                  <a:pt x="471" y="591"/>
                </a:lnTo>
                <a:lnTo>
                  <a:pt x="475" y="593"/>
                </a:lnTo>
                <a:lnTo>
                  <a:pt x="478" y="594"/>
                </a:lnTo>
                <a:lnTo>
                  <a:pt x="488" y="594"/>
                </a:lnTo>
                <a:lnTo>
                  <a:pt x="493" y="593"/>
                </a:lnTo>
                <a:lnTo>
                  <a:pt x="495" y="591"/>
                </a:lnTo>
                <a:lnTo>
                  <a:pt x="498" y="585"/>
                </a:lnTo>
                <a:lnTo>
                  <a:pt x="498" y="581"/>
                </a:lnTo>
                <a:lnTo>
                  <a:pt x="498" y="579"/>
                </a:lnTo>
                <a:lnTo>
                  <a:pt x="500" y="577"/>
                </a:lnTo>
                <a:lnTo>
                  <a:pt x="502" y="575"/>
                </a:lnTo>
                <a:lnTo>
                  <a:pt x="506" y="568"/>
                </a:lnTo>
                <a:lnTo>
                  <a:pt x="508" y="568"/>
                </a:lnTo>
                <a:lnTo>
                  <a:pt x="515" y="565"/>
                </a:lnTo>
                <a:lnTo>
                  <a:pt x="517" y="564"/>
                </a:lnTo>
                <a:lnTo>
                  <a:pt x="520" y="559"/>
                </a:lnTo>
                <a:lnTo>
                  <a:pt x="520" y="556"/>
                </a:lnTo>
                <a:lnTo>
                  <a:pt x="519" y="552"/>
                </a:lnTo>
                <a:lnTo>
                  <a:pt x="519" y="550"/>
                </a:lnTo>
                <a:lnTo>
                  <a:pt x="519" y="549"/>
                </a:lnTo>
                <a:lnTo>
                  <a:pt x="517" y="542"/>
                </a:lnTo>
                <a:lnTo>
                  <a:pt x="517" y="540"/>
                </a:lnTo>
                <a:lnTo>
                  <a:pt x="519" y="537"/>
                </a:lnTo>
                <a:lnTo>
                  <a:pt x="521" y="535"/>
                </a:lnTo>
                <a:lnTo>
                  <a:pt x="523" y="532"/>
                </a:lnTo>
                <a:lnTo>
                  <a:pt x="527" y="530"/>
                </a:lnTo>
                <a:lnTo>
                  <a:pt x="532" y="527"/>
                </a:lnTo>
                <a:lnTo>
                  <a:pt x="538" y="526"/>
                </a:lnTo>
                <a:lnTo>
                  <a:pt x="541" y="527"/>
                </a:lnTo>
                <a:lnTo>
                  <a:pt x="543" y="526"/>
                </a:lnTo>
                <a:lnTo>
                  <a:pt x="544" y="527"/>
                </a:lnTo>
                <a:lnTo>
                  <a:pt x="546" y="527"/>
                </a:lnTo>
                <a:lnTo>
                  <a:pt x="546" y="526"/>
                </a:lnTo>
                <a:lnTo>
                  <a:pt x="549" y="520"/>
                </a:lnTo>
                <a:lnTo>
                  <a:pt x="553" y="518"/>
                </a:lnTo>
                <a:lnTo>
                  <a:pt x="550" y="517"/>
                </a:lnTo>
                <a:lnTo>
                  <a:pt x="548" y="518"/>
                </a:lnTo>
                <a:lnTo>
                  <a:pt x="547" y="515"/>
                </a:lnTo>
                <a:lnTo>
                  <a:pt x="546" y="515"/>
                </a:lnTo>
                <a:lnTo>
                  <a:pt x="546" y="497"/>
                </a:lnTo>
                <a:lnTo>
                  <a:pt x="547" y="495"/>
                </a:lnTo>
                <a:lnTo>
                  <a:pt x="546" y="494"/>
                </a:lnTo>
                <a:lnTo>
                  <a:pt x="540" y="490"/>
                </a:lnTo>
                <a:lnTo>
                  <a:pt x="532" y="487"/>
                </a:lnTo>
                <a:lnTo>
                  <a:pt x="529" y="485"/>
                </a:lnTo>
                <a:lnTo>
                  <a:pt x="524" y="482"/>
                </a:lnTo>
                <a:lnTo>
                  <a:pt x="519" y="482"/>
                </a:lnTo>
                <a:lnTo>
                  <a:pt x="516" y="482"/>
                </a:lnTo>
                <a:lnTo>
                  <a:pt x="513" y="480"/>
                </a:lnTo>
                <a:lnTo>
                  <a:pt x="511" y="478"/>
                </a:lnTo>
                <a:lnTo>
                  <a:pt x="511" y="476"/>
                </a:lnTo>
                <a:lnTo>
                  <a:pt x="510" y="474"/>
                </a:lnTo>
                <a:lnTo>
                  <a:pt x="509" y="470"/>
                </a:lnTo>
                <a:lnTo>
                  <a:pt x="511" y="467"/>
                </a:lnTo>
                <a:lnTo>
                  <a:pt x="515" y="464"/>
                </a:lnTo>
                <a:lnTo>
                  <a:pt x="515" y="462"/>
                </a:lnTo>
                <a:lnTo>
                  <a:pt x="516" y="460"/>
                </a:lnTo>
                <a:lnTo>
                  <a:pt x="516" y="459"/>
                </a:lnTo>
                <a:lnTo>
                  <a:pt x="516" y="457"/>
                </a:lnTo>
                <a:lnTo>
                  <a:pt x="516" y="454"/>
                </a:lnTo>
                <a:lnTo>
                  <a:pt x="516" y="452"/>
                </a:lnTo>
                <a:lnTo>
                  <a:pt x="519" y="447"/>
                </a:lnTo>
                <a:lnTo>
                  <a:pt x="522" y="442"/>
                </a:lnTo>
                <a:lnTo>
                  <a:pt x="523" y="438"/>
                </a:lnTo>
                <a:lnTo>
                  <a:pt x="526" y="436"/>
                </a:lnTo>
                <a:lnTo>
                  <a:pt x="526" y="433"/>
                </a:lnTo>
                <a:lnTo>
                  <a:pt x="529" y="430"/>
                </a:lnTo>
                <a:lnTo>
                  <a:pt x="531" y="425"/>
                </a:lnTo>
                <a:lnTo>
                  <a:pt x="532" y="424"/>
                </a:lnTo>
                <a:lnTo>
                  <a:pt x="538" y="422"/>
                </a:lnTo>
                <a:lnTo>
                  <a:pt x="541" y="421"/>
                </a:lnTo>
                <a:lnTo>
                  <a:pt x="543" y="422"/>
                </a:lnTo>
                <a:lnTo>
                  <a:pt x="545" y="423"/>
                </a:lnTo>
                <a:lnTo>
                  <a:pt x="546" y="422"/>
                </a:lnTo>
                <a:lnTo>
                  <a:pt x="549" y="422"/>
                </a:lnTo>
                <a:lnTo>
                  <a:pt x="550" y="423"/>
                </a:lnTo>
                <a:lnTo>
                  <a:pt x="551" y="424"/>
                </a:lnTo>
                <a:lnTo>
                  <a:pt x="550" y="424"/>
                </a:lnTo>
                <a:lnTo>
                  <a:pt x="547" y="424"/>
                </a:lnTo>
                <a:lnTo>
                  <a:pt x="546" y="425"/>
                </a:lnTo>
                <a:lnTo>
                  <a:pt x="546" y="426"/>
                </a:lnTo>
                <a:lnTo>
                  <a:pt x="546" y="427"/>
                </a:lnTo>
                <a:lnTo>
                  <a:pt x="546" y="429"/>
                </a:lnTo>
                <a:lnTo>
                  <a:pt x="549" y="429"/>
                </a:lnTo>
                <a:lnTo>
                  <a:pt x="553" y="431"/>
                </a:lnTo>
                <a:lnTo>
                  <a:pt x="561" y="432"/>
                </a:lnTo>
                <a:lnTo>
                  <a:pt x="562" y="434"/>
                </a:lnTo>
                <a:lnTo>
                  <a:pt x="573" y="433"/>
                </a:lnTo>
                <a:lnTo>
                  <a:pt x="580" y="434"/>
                </a:lnTo>
                <a:lnTo>
                  <a:pt x="584" y="436"/>
                </a:lnTo>
                <a:lnTo>
                  <a:pt x="584" y="437"/>
                </a:lnTo>
                <a:lnTo>
                  <a:pt x="584" y="439"/>
                </a:lnTo>
                <a:lnTo>
                  <a:pt x="585" y="441"/>
                </a:lnTo>
                <a:lnTo>
                  <a:pt x="588" y="442"/>
                </a:lnTo>
                <a:lnTo>
                  <a:pt x="590" y="445"/>
                </a:lnTo>
                <a:lnTo>
                  <a:pt x="590" y="446"/>
                </a:lnTo>
                <a:lnTo>
                  <a:pt x="590" y="447"/>
                </a:lnTo>
                <a:lnTo>
                  <a:pt x="589" y="448"/>
                </a:lnTo>
                <a:lnTo>
                  <a:pt x="592" y="449"/>
                </a:lnTo>
                <a:lnTo>
                  <a:pt x="593" y="451"/>
                </a:lnTo>
                <a:lnTo>
                  <a:pt x="590" y="451"/>
                </a:lnTo>
                <a:lnTo>
                  <a:pt x="590" y="452"/>
                </a:lnTo>
                <a:lnTo>
                  <a:pt x="590" y="453"/>
                </a:lnTo>
                <a:lnTo>
                  <a:pt x="593" y="454"/>
                </a:lnTo>
                <a:lnTo>
                  <a:pt x="595" y="457"/>
                </a:lnTo>
                <a:lnTo>
                  <a:pt x="597" y="459"/>
                </a:lnTo>
                <a:lnTo>
                  <a:pt x="601" y="461"/>
                </a:lnTo>
                <a:lnTo>
                  <a:pt x="605" y="462"/>
                </a:lnTo>
                <a:lnTo>
                  <a:pt x="608" y="464"/>
                </a:lnTo>
                <a:lnTo>
                  <a:pt x="611" y="465"/>
                </a:lnTo>
                <a:lnTo>
                  <a:pt x="612" y="464"/>
                </a:lnTo>
                <a:lnTo>
                  <a:pt x="613" y="462"/>
                </a:lnTo>
                <a:lnTo>
                  <a:pt x="613" y="459"/>
                </a:lnTo>
                <a:lnTo>
                  <a:pt x="612" y="456"/>
                </a:lnTo>
                <a:lnTo>
                  <a:pt x="613" y="451"/>
                </a:lnTo>
                <a:lnTo>
                  <a:pt x="614" y="446"/>
                </a:lnTo>
                <a:lnTo>
                  <a:pt x="618" y="444"/>
                </a:lnTo>
                <a:lnTo>
                  <a:pt x="618" y="441"/>
                </a:lnTo>
                <a:lnTo>
                  <a:pt x="616" y="439"/>
                </a:lnTo>
                <a:lnTo>
                  <a:pt x="614" y="437"/>
                </a:lnTo>
                <a:lnTo>
                  <a:pt x="614" y="433"/>
                </a:lnTo>
                <a:lnTo>
                  <a:pt x="612" y="431"/>
                </a:lnTo>
                <a:lnTo>
                  <a:pt x="609" y="429"/>
                </a:lnTo>
                <a:lnTo>
                  <a:pt x="606" y="424"/>
                </a:lnTo>
                <a:lnTo>
                  <a:pt x="599" y="420"/>
                </a:lnTo>
                <a:lnTo>
                  <a:pt x="595" y="419"/>
                </a:lnTo>
                <a:lnTo>
                  <a:pt x="590" y="414"/>
                </a:lnTo>
                <a:lnTo>
                  <a:pt x="590" y="412"/>
                </a:lnTo>
                <a:lnTo>
                  <a:pt x="588" y="411"/>
                </a:lnTo>
                <a:lnTo>
                  <a:pt x="587" y="410"/>
                </a:lnTo>
                <a:lnTo>
                  <a:pt x="584" y="411"/>
                </a:lnTo>
                <a:lnTo>
                  <a:pt x="584" y="409"/>
                </a:lnTo>
                <a:lnTo>
                  <a:pt x="580" y="408"/>
                </a:lnTo>
                <a:lnTo>
                  <a:pt x="576" y="406"/>
                </a:lnTo>
                <a:lnTo>
                  <a:pt x="572" y="404"/>
                </a:lnTo>
                <a:lnTo>
                  <a:pt x="570" y="404"/>
                </a:lnTo>
                <a:lnTo>
                  <a:pt x="564" y="402"/>
                </a:lnTo>
                <a:lnTo>
                  <a:pt x="562" y="401"/>
                </a:lnTo>
                <a:lnTo>
                  <a:pt x="560" y="401"/>
                </a:lnTo>
                <a:lnTo>
                  <a:pt x="557" y="398"/>
                </a:lnTo>
                <a:lnTo>
                  <a:pt x="555" y="397"/>
                </a:lnTo>
                <a:lnTo>
                  <a:pt x="553" y="394"/>
                </a:lnTo>
                <a:lnTo>
                  <a:pt x="549" y="391"/>
                </a:lnTo>
                <a:lnTo>
                  <a:pt x="546" y="391"/>
                </a:lnTo>
                <a:lnTo>
                  <a:pt x="544" y="390"/>
                </a:lnTo>
                <a:lnTo>
                  <a:pt x="543" y="388"/>
                </a:lnTo>
                <a:lnTo>
                  <a:pt x="540" y="387"/>
                </a:lnTo>
                <a:lnTo>
                  <a:pt x="536" y="385"/>
                </a:lnTo>
                <a:lnTo>
                  <a:pt x="533" y="384"/>
                </a:lnTo>
                <a:lnTo>
                  <a:pt x="516" y="379"/>
                </a:lnTo>
                <a:lnTo>
                  <a:pt x="515" y="379"/>
                </a:lnTo>
                <a:lnTo>
                  <a:pt x="511" y="378"/>
                </a:lnTo>
                <a:lnTo>
                  <a:pt x="505" y="376"/>
                </a:lnTo>
                <a:lnTo>
                  <a:pt x="502" y="374"/>
                </a:lnTo>
                <a:lnTo>
                  <a:pt x="498" y="373"/>
                </a:lnTo>
                <a:lnTo>
                  <a:pt x="492" y="371"/>
                </a:lnTo>
                <a:lnTo>
                  <a:pt x="489" y="370"/>
                </a:lnTo>
                <a:lnTo>
                  <a:pt x="483" y="366"/>
                </a:lnTo>
                <a:lnTo>
                  <a:pt x="478" y="365"/>
                </a:lnTo>
                <a:lnTo>
                  <a:pt x="475" y="362"/>
                </a:lnTo>
                <a:lnTo>
                  <a:pt x="471" y="359"/>
                </a:lnTo>
                <a:lnTo>
                  <a:pt x="471" y="355"/>
                </a:lnTo>
                <a:lnTo>
                  <a:pt x="471" y="353"/>
                </a:lnTo>
                <a:lnTo>
                  <a:pt x="476" y="350"/>
                </a:lnTo>
                <a:lnTo>
                  <a:pt x="479" y="348"/>
                </a:lnTo>
                <a:lnTo>
                  <a:pt x="484" y="343"/>
                </a:lnTo>
                <a:lnTo>
                  <a:pt x="487" y="341"/>
                </a:lnTo>
                <a:lnTo>
                  <a:pt x="487" y="339"/>
                </a:lnTo>
                <a:lnTo>
                  <a:pt x="484" y="336"/>
                </a:lnTo>
                <a:lnTo>
                  <a:pt x="484" y="334"/>
                </a:lnTo>
                <a:lnTo>
                  <a:pt x="481" y="332"/>
                </a:lnTo>
                <a:lnTo>
                  <a:pt x="478" y="331"/>
                </a:lnTo>
                <a:lnTo>
                  <a:pt x="461" y="333"/>
                </a:lnTo>
                <a:lnTo>
                  <a:pt x="456" y="333"/>
                </a:lnTo>
                <a:lnTo>
                  <a:pt x="448" y="333"/>
                </a:lnTo>
                <a:lnTo>
                  <a:pt x="444" y="333"/>
                </a:lnTo>
                <a:lnTo>
                  <a:pt x="441" y="334"/>
                </a:lnTo>
                <a:lnTo>
                  <a:pt x="434" y="335"/>
                </a:lnTo>
                <a:lnTo>
                  <a:pt x="430" y="334"/>
                </a:lnTo>
                <a:lnTo>
                  <a:pt x="421" y="328"/>
                </a:lnTo>
                <a:lnTo>
                  <a:pt x="417" y="328"/>
                </a:lnTo>
                <a:lnTo>
                  <a:pt x="413" y="327"/>
                </a:lnTo>
                <a:lnTo>
                  <a:pt x="410" y="325"/>
                </a:lnTo>
                <a:lnTo>
                  <a:pt x="408" y="323"/>
                </a:lnTo>
                <a:lnTo>
                  <a:pt x="408" y="321"/>
                </a:lnTo>
                <a:lnTo>
                  <a:pt x="406" y="318"/>
                </a:lnTo>
                <a:lnTo>
                  <a:pt x="399" y="316"/>
                </a:lnTo>
                <a:lnTo>
                  <a:pt x="392" y="311"/>
                </a:lnTo>
                <a:lnTo>
                  <a:pt x="386" y="306"/>
                </a:lnTo>
                <a:lnTo>
                  <a:pt x="383" y="303"/>
                </a:lnTo>
                <a:lnTo>
                  <a:pt x="376" y="297"/>
                </a:lnTo>
                <a:lnTo>
                  <a:pt x="370" y="288"/>
                </a:lnTo>
                <a:lnTo>
                  <a:pt x="366" y="283"/>
                </a:lnTo>
                <a:lnTo>
                  <a:pt x="365" y="278"/>
                </a:lnTo>
                <a:lnTo>
                  <a:pt x="364" y="273"/>
                </a:lnTo>
                <a:lnTo>
                  <a:pt x="361" y="266"/>
                </a:lnTo>
                <a:lnTo>
                  <a:pt x="361" y="265"/>
                </a:lnTo>
                <a:lnTo>
                  <a:pt x="358" y="259"/>
                </a:lnTo>
                <a:lnTo>
                  <a:pt x="356" y="253"/>
                </a:lnTo>
                <a:lnTo>
                  <a:pt x="353" y="248"/>
                </a:lnTo>
                <a:lnTo>
                  <a:pt x="351" y="243"/>
                </a:lnTo>
                <a:lnTo>
                  <a:pt x="349" y="239"/>
                </a:lnTo>
                <a:lnTo>
                  <a:pt x="348" y="234"/>
                </a:lnTo>
                <a:lnTo>
                  <a:pt x="347" y="233"/>
                </a:lnTo>
                <a:lnTo>
                  <a:pt x="344" y="229"/>
                </a:lnTo>
                <a:lnTo>
                  <a:pt x="340" y="227"/>
                </a:lnTo>
                <a:lnTo>
                  <a:pt x="338" y="227"/>
                </a:lnTo>
                <a:lnTo>
                  <a:pt x="337" y="227"/>
                </a:lnTo>
                <a:lnTo>
                  <a:pt x="332" y="224"/>
                </a:lnTo>
                <a:lnTo>
                  <a:pt x="323" y="219"/>
                </a:lnTo>
                <a:lnTo>
                  <a:pt x="319" y="215"/>
                </a:lnTo>
                <a:lnTo>
                  <a:pt x="316" y="213"/>
                </a:lnTo>
                <a:lnTo>
                  <a:pt x="310" y="209"/>
                </a:lnTo>
                <a:lnTo>
                  <a:pt x="305" y="206"/>
                </a:lnTo>
                <a:lnTo>
                  <a:pt x="299" y="203"/>
                </a:lnTo>
                <a:lnTo>
                  <a:pt x="287" y="193"/>
                </a:lnTo>
                <a:lnTo>
                  <a:pt x="285" y="190"/>
                </a:lnTo>
                <a:lnTo>
                  <a:pt x="280" y="182"/>
                </a:lnTo>
                <a:lnTo>
                  <a:pt x="280" y="178"/>
                </a:lnTo>
                <a:lnTo>
                  <a:pt x="280" y="175"/>
                </a:lnTo>
                <a:lnTo>
                  <a:pt x="278" y="174"/>
                </a:lnTo>
                <a:lnTo>
                  <a:pt x="277" y="171"/>
                </a:lnTo>
                <a:lnTo>
                  <a:pt x="279" y="167"/>
                </a:lnTo>
                <a:lnTo>
                  <a:pt x="279" y="164"/>
                </a:lnTo>
                <a:lnTo>
                  <a:pt x="277" y="163"/>
                </a:lnTo>
                <a:lnTo>
                  <a:pt x="275" y="160"/>
                </a:lnTo>
                <a:lnTo>
                  <a:pt x="275" y="158"/>
                </a:lnTo>
                <a:lnTo>
                  <a:pt x="274" y="155"/>
                </a:lnTo>
                <a:lnTo>
                  <a:pt x="277" y="154"/>
                </a:lnTo>
                <a:lnTo>
                  <a:pt x="277" y="152"/>
                </a:lnTo>
                <a:lnTo>
                  <a:pt x="277" y="149"/>
                </a:lnTo>
                <a:lnTo>
                  <a:pt x="282" y="149"/>
                </a:lnTo>
                <a:lnTo>
                  <a:pt x="290" y="208"/>
                </a:lnTo>
                <a:lnTo>
                  <a:pt x="286" y="209"/>
                </a:lnTo>
                <a:lnTo>
                  <a:pt x="286" y="206"/>
                </a:lnTo>
                <a:lnTo>
                  <a:pt x="291" y="204"/>
                </a:lnTo>
                <a:lnTo>
                  <a:pt x="290" y="208"/>
                </a:lnTo>
                <a:lnTo>
                  <a:pt x="282" y="149"/>
                </a:lnTo>
                <a:lnTo>
                  <a:pt x="290" y="340"/>
                </a:lnTo>
                <a:lnTo>
                  <a:pt x="290" y="339"/>
                </a:lnTo>
                <a:lnTo>
                  <a:pt x="288" y="340"/>
                </a:lnTo>
                <a:lnTo>
                  <a:pt x="288" y="341"/>
                </a:lnTo>
                <a:lnTo>
                  <a:pt x="290" y="341"/>
                </a:lnTo>
                <a:lnTo>
                  <a:pt x="290" y="340"/>
                </a:lnTo>
                <a:lnTo>
                  <a:pt x="282" y="149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32" name="Freeform 288"/>
          <p:cNvSpPr>
            <a:spLocks/>
          </p:cNvSpPr>
          <p:nvPr/>
        </p:nvSpPr>
        <p:spPr bwMode="auto">
          <a:xfrm>
            <a:off x="4062148" y="4397376"/>
            <a:ext cx="983721" cy="944563"/>
          </a:xfrm>
          <a:custGeom>
            <a:avLst/>
            <a:gdLst>
              <a:gd name="T0" fmla="*/ 2147483647 w 619"/>
              <a:gd name="T1" fmla="*/ 2147483647 h 595"/>
              <a:gd name="T2" fmla="*/ 2147483647 w 619"/>
              <a:gd name="T3" fmla="*/ 2147483647 h 595"/>
              <a:gd name="T4" fmla="*/ 2147483647 w 619"/>
              <a:gd name="T5" fmla="*/ 2147483647 h 595"/>
              <a:gd name="T6" fmla="*/ 2147483647 w 619"/>
              <a:gd name="T7" fmla="*/ 2147483647 h 595"/>
              <a:gd name="T8" fmla="*/ 2147483647 w 619"/>
              <a:gd name="T9" fmla="*/ 2147483647 h 595"/>
              <a:gd name="T10" fmla="*/ 2147483647 w 619"/>
              <a:gd name="T11" fmla="*/ 2147483647 h 595"/>
              <a:gd name="T12" fmla="*/ 2147483647 w 619"/>
              <a:gd name="T13" fmla="*/ 2147483647 h 595"/>
              <a:gd name="T14" fmla="*/ 2147483647 w 619"/>
              <a:gd name="T15" fmla="*/ 2147483647 h 595"/>
              <a:gd name="T16" fmla="*/ 2147483647 w 619"/>
              <a:gd name="T17" fmla="*/ 2147483647 h 595"/>
              <a:gd name="T18" fmla="*/ 2147483647 w 619"/>
              <a:gd name="T19" fmla="*/ 2147483647 h 595"/>
              <a:gd name="T20" fmla="*/ 2147483647 w 619"/>
              <a:gd name="T21" fmla="*/ 2147483647 h 595"/>
              <a:gd name="T22" fmla="*/ 2147483647 w 619"/>
              <a:gd name="T23" fmla="*/ 2147483647 h 595"/>
              <a:gd name="T24" fmla="*/ 2147483647 w 619"/>
              <a:gd name="T25" fmla="*/ 2147483647 h 595"/>
              <a:gd name="T26" fmla="*/ 2147483647 w 619"/>
              <a:gd name="T27" fmla="*/ 2147483647 h 595"/>
              <a:gd name="T28" fmla="*/ 2147483647 w 619"/>
              <a:gd name="T29" fmla="*/ 2147483647 h 595"/>
              <a:gd name="T30" fmla="*/ 2147483647 w 619"/>
              <a:gd name="T31" fmla="*/ 2147483647 h 595"/>
              <a:gd name="T32" fmla="*/ 2147483647 w 619"/>
              <a:gd name="T33" fmla="*/ 2147483647 h 595"/>
              <a:gd name="T34" fmla="*/ 2147483647 w 619"/>
              <a:gd name="T35" fmla="*/ 2147483647 h 595"/>
              <a:gd name="T36" fmla="*/ 2147483647 w 619"/>
              <a:gd name="T37" fmla="*/ 2147483647 h 595"/>
              <a:gd name="T38" fmla="*/ 2147483647 w 619"/>
              <a:gd name="T39" fmla="*/ 2147483647 h 595"/>
              <a:gd name="T40" fmla="*/ 0 w 619"/>
              <a:gd name="T41" fmla="*/ 2147483647 h 595"/>
              <a:gd name="T42" fmla="*/ 2147483647 w 619"/>
              <a:gd name="T43" fmla="*/ 2147483647 h 595"/>
              <a:gd name="T44" fmla="*/ 2147483647 w 619"/>
              <a:gd name="T45" fmla="*/ 2147483647 h 595"/>
              <a:gd name="T46" fmla="*/ 2147483647 w 619"/>
              <a:gd name="T47" fmla="*/ 2147483647 h 595"/>
              <a:gd name="T48" fmla="*/ 2147483647 w 619"/>
              <a:gd name="T49" fmla="*/ 2147483647 h 595"/>
              <a:gd name="T50" fmla="*/ 2147483647 w 619"/>
              <a:gd name="T51" fmla="*/ 2147483647 h 595"/>
              <a:gd name="T52" fmla="*/ 2147483647 w 619"/>
              <a:gd name="T53" fmla="*/ 2147483647 h 595"/>
              <a:gd name="T54" fmla="*/ 2147483647 w 619"/>
              <a:gd name="T55" fmla="*/ 2147483647 h 595"/>
              <a:gd name="T56" fmla="*/ 2147483647 w 619"/>
              <a:gd name="T57" fmla="*/ 2147483647 h 595"/>
              <a:gd name="T58" fmla="*/ 2147483647 w 619"/>
              <a:gd name="T59" fmla="*/ 2147483647 h 595"/>
              <a:gd name="T60" fmla="*/ 2147483647 w 619"/>
              <a:gd name="T61" fmla="*/ 2147483647 h 595"/>
              <a:gd name="T62" fmla="*/ 2147483647 w 619"/>
              <a:gd name="T63" fmla="*/ 2147483647 h 595"/>
              <a:gd name="T64" fmla="*/ 2147483647 w 619"/>
              <a:gd name="T65" fmla="*/ 2147483647 h 595"/>
              <a:gd name="T66" fmla="*/ 2147483647 w 619"/>
              <a:gd name="T67" fmla="*/ 2147483647 h 595"/>
              <a:gd name="T68" fmla="*/ 2147483647 w 619"/>
              <a:gd name="T69" fmla="*/ 2147483647 h 595"/>
              <a:gd name="T70" fmla="*/ 2147483647 w 619"/>
              <a:gd name="T71" fmla="*/ 2147483647 h 595"/>
              <a:gd name="T72" fmla="*/ 2147483647 w 619"/>
              <a:gd name="T73" fmla="*/ 2147483647 h 595"/>
              <a:gd name="T74" fmla="*/ 2147483647 w 619"/>
              <a:gd name="T75" fmla="*/ 2147483647 h 595"/>
              <a:gd name="T76" fmla="*/ 2147483647 w 619"/>
              <a:gd name="T77" fmla="*/ 2147483647 h 595"/>
              <a:gd name="T78" fmla="*/ 2147483647 w 619"/>
              <a:gd name="T79" fmla="*/ 2147483647 h 595"/>
              <a:gd name="T80" fmla="*/ 2147483647 w 619"/>
              <a:gd name="T81" fmla="*/ 2147483647 h 595"/>
              <a:gd name="T82" fmla="*/ 2147483647 w 619"/>
              <a:gd name="T83" fmla="*/ 2147483647 h 595"/>
              <a:gd name="T84" fmla="*/ 2147483647 w 619"/>
              <a:gd name="T85" fmla="*/ 2147483647 h 595"/>
              <a:gd name="T86" fmla="*/ 2147483647 w 619"/>
              <a:gd name="T87" fmla="*/ 2147483647 h 595"/>
              <a:gd name="T88" fmla="*/ 2147483647 w 619"/>
              <a:gd name="T89" fmla="*/ 2147483647 h 595"/>
              <a:gd name="T90" fmla="*/ 2147483647 w 619"/>
              <a:gd name="T91" fmla="*/ 2147483647 h 595"/>
              <a:gd name="T92" fmla="*/ 2147483647 w 619"/>
              <a:gd name="T93" fmla="*/ 2147483647 h 595"/>
              <a:gd name="T94" fmla="*/ 2147483647 w 619"/>
              <a:gd name="T95" fmla="*/ 2147483647 h 595"/>
              <a:gd name="T96" fmla="*/ 2147483647 w 619"/>
              <a:gd name="T97" fmla="*/ 2147483647 h 595"/>
              <a:gd name="T98" fmla="*/ 2147483647 w 619"/>
              <a:gd name="T99" fmla="*/ 2147483647 h 595"/>
              <a:gd name="T100" fmla="*/ 2147483647 w 619"/>
              <a:gd name="T101" fmla="*/ 2147483647 h 595"/>
              <a:gd name="T102" fmla="*/ 2147483647 w 619"/>
              <a:gd name="T103" fmla="*/ 2147483647 h 595"/>
              <a:gd name="T104" fmla="*/ 2147483647 w 619"/>
              <a:gd name="T105" fmla="*/ 2147483647 h 595"/>
              <a:gd name="T106" fmla="*/ 2147483647 w 619"/>
              <a:gd name="T107" fmla="*/ 2147483647 h 595"/>
              <a:gd name="T108" fmla="*/ 2147483647 w 619"/>
              <a:gd name="T109" fmla="*/ 2147483647 h 595"/>
              <a:gd name="T110" fmla="*/ 2147483647 w 619"/>
              <a:gd name="T111" fmla="*/ 2147483647 h 595"/>
              <a:gd name="T112" fmla="*/ 2147483647 w 619"/>
              <a:gd name="T113" fmla="*/ 2147483647 h 595"/>
              <a:gd name="T114" fmla="*/ 2147483647 w 619"/>
              <a:gd name="T115" fmla="*/ 2147483647 h 595"/>
              <a:gd name="T116" fmla="*/ 2147483647 w 619"/>
              <a:gd name="T117" fmla="*/ 2147483647 h 595"/>
              <a:gd name="T118" fmla="*/ 2147483647 w 619"/>
              <a:gd name="T119" fmla="*/ 2147483647 h 595"/>
              <a:gd name="T120" fmla="*/ 2147483647 w 619"/>
              <a:gd name="T121" fmla="*/ 2147483647 h 595"/>
              <a:gd name="T122" fmla="*/ 2147483647 w 619"/>
              <a:gd name="T123" fmla="*/ 2147483647 h 5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19" h="595">
                <a:moveTo>
                  <a:pt x="282" y="149"/>
                </a:moveTo>
                <a:lnTo>
                  <a:pt x="283" y="151"/>
                </a:lnTo>
                <a:lnTo>
                  <a:pt x="284" y="149"/>
                </a:lnTo>
                <a:lnTo>
                  <a:pt x="284" y="146"/>
                </a:lnTo>
                <a:lnTo>
                  <a:pt x="286" y="147"/>
                </a:lnTo>
                <a:lnTo>
                  <a:pt x="286" y="149"/>
                </a:lnTo>
                <a:lnTo>
                  <a:pt x="288" y="148"/>
                </a:lnTo>
                <a:lnTo>
                  <a:pt x="288" y="146"/>
                </a:lnTo>
                <a:lnTo>
                  <a:pt x="288" y="143"/>
                </a:lnTo>
                <a:lnTo>
                  <a:pt x="290" y="140"/>
                </a:lnTo>
                <a:lnTo>
                  <a:pt x="290" y="138"/>
                </a:lnTo>
                <a:lnTo>
                  <a:pt x="286" y="137"/>
                </a:lnTo>
                <a:lnTo>
                  <a:pt x="285" y="135"/>
                </a:lnTo>
                <a:lnTo>
                  <a:pt x="283" y="135"/>
                </a:lnTo>
                <a:lnTo>
                  <a:pt x="283" y="134"/>
                </a:lnTo>
                <a:lnTo>
                  <a:pt x="280" y="132"/>
                </a:lnTo>
                <a:lnTo>
                  <a:pt x="280" y="129"/>
                </a:lnTo>
                <a:lnTo>
                  <a:pt x="280" y="124"/>
                </a:lnTo>
                <a:lnTo>
                  <a:pt x="279" y="124"/>
                </a:lnTo>
                <a:lnTo>
                  <a:pt x="277" y="125"/>
                </a:lnTo>
                <a:lnTo>
                  <a:pt x="275" y="122"/>
                </a:lnTo>
                <a:lnTo>
                  <a:pt x="275" y="118"/>
                </a:lnTo>
                <a:lnTo>
                  <a:pt x="278" y="108"/>
                </a:lnTo>
                <a:lnTo>
                  <a:pt x="280" y="107"/>
                </a:lnTo>
                <a:lnTo>
                  <a:pt x="282" y="105"/>
                </a:lnTo>
                <a:lnTo>
                  <a:pt x="286" y="105"/>
                </a:lnTo>
                <a:lnTo>
                  <a:pt x="286" y="104"/>
                </a:lnTo>
                <a:lnTo>
                  <a:pt x="288" y="104"/>
                </a:lnTo>
                <a:lnTo>
                  <a:pt x="290" y="102"/>
                </a:lnTo>
                <a:lnTo>
                  <a:pt x="292" y="103"/>
                </a:lnTo>
                <a:lnTo>
                  <a:pt x="292" y="104"/>
                </a:lnTo>
                <a:lnTo>
                  <a:pt x="290" y="105"/>
                </a:lnTo>
                <a:lnTo>
                  <a:pt x="287" y="107"/>
                </a:lnTo>
                <a:lnTo>
                  <a:pt x="284" y="109"/>
                </a:lnTo>
                <a:lnTo>
                  <a:pt x="285" y="109"/>
                </a:lnTo>
                <a:lnTo>
                  <a:pt x="286" y="109"/>
                </a:lnTo>
                <a:lnTo>
                  <a:pt x="296" y="105"/>
                </a:lnTo>
                <a:lnTo>
                  <a:pt x="303" y="101"/>
                </a:lnTo>
                <a:lnTo>
                  <a:pt x="312" y="97"/>
                </a:lnTo>
                <a:lnTo>
                  <a:pt x="316" y="96"/>
                </a:lnTo>
                <a:lnTo>
                  <a:pt x="318" y="96"/>
                </a:lnTo>
                <a:lnTo>
                  <a:pt x="319" y="94"/>
                </a:lnTo>
                <a:lnTo>
                  <a:pt x="321" y="92"/>
                </a:lnTo>
                <a:lnTo>
                  <a:pt x="317" y="92"/>
                </a:lnTo>
                <a:lnTo>
                  <a:pt x="318" y="90"/>
                </a:lnTo>
                <a:lnTo>
                  <a:pt x="324" y="87"/>
                </a:lnTo>
                <a:lnTo>
                  <a:pt x="325" y="89"/>
                </a:lnTo>
                <a:lnTo>
                  <a:pt x="332" y="89"/>
                </a:lnTo>
                <a:lnTo>
                  <a:pt x="334" y="91"/>
                </a:lnTo>
                <a:lnTo>
                  <a:pt x="334" y="90"/>
                </a:lnTo>
                <a:lnTo>
                  <a:pt x="337" y="89"/>
                </a:lnTo>
                <a:lnTo>
                  <a:pt x="338" y="91"/>
                </a:lnTo>
                <a:lnTo>
                  <a:pt x="339" y="89"/>
                </a:lnTo>
                <a:lnTo>
                  <a:pt x="340" y="89"/>
                </a:lnTo>
                <a:lnTo>
                  <a:pt x="340" y="86"/>
                </a:lnTo>
                <a:lnTo>
                  <a:pt x="342" y="86"/>
                </a:lnTo>
                <a:lnTo>
                  <a:pt x="343" y="86"/>
                </a:lnTo>
                <a:lnTo>
                  <a:pt x="345" y="86"/>
                </a:lnTo>
                <a:lnTo>
                  <a:pt x="345" y="89"/>
                </a:lnTo>
                <a:lnTo>
                  <a:pt x="346" y="89"/>
                </a:lnTo>
                <a:lnTo>
                  <a:pt x="350" y="95"/>
                </a:lnTo>
                <a:lnTo>
                  <a:pt x="351" y="98"/>
                </a:lnTo>
                <a:lnTo>
                  <a:pt x="348" y="98"/>
                </a:lnTo>
                <a:lnTo>
                  <a:pt x="349" y="99"/>
                </a:lnTo>
                <a:lnTo>
                  <a:pt x="351" y="100"/>
                </a:lnTo>
                <a:lnTo>
                  <a:pt x="354" y="101"/>
                </a:lnTo>
                <a:lnTo>
                  <a:pt x="356" y="100"/>
                </a:lnTo>
                <a:lnTo>
                  <a:pt x="358" y="98"/>
                </a:lnTo>
                <a:lnTo>
                  <a:pt x="358" y="95"/>
                </a:lnTo>
                <a:lnTo>
                  <a:pt x="354" y="90"/>
                </a:lnTo>
                <a:lnTo>
                  <a:pt x="350" y="89"/>
                </a:lnTo>
                <a:lnTo>
                  <a:pt x="348" y="87"/>
                </a:lnTo>
                <a:lnTo>
                  <a:pt x="344" y="84"/>
                </a:lnTo>
                <a:lnTo>
                  <a:pt x="342" y="82"/>
                </a:lnTo>
                <a:lnTo>
                  <a:pt x="343" y="81"/>
                </a:lnTo>
                <a:lnTo>
                  <a:pt x="346" y="79"/>
                </a:lnTo>
                <a:lnTo>
                  <a:pt x="346" y="77"/>
                </a:lnTo>
                <a:lnTo>
                  <a:pt x="343" y="73"/>
                </a:lnTo>
                <a:lnTo>
                  <a:pt x="338" y="74"/>
                </a:lnTo>
                <a:lnTo>
                  <a:pt x="337" y="71"/>
                </a:lnTo>
                <a:lnTo>
                  <a:pt x="342" y="67"/>
                </a:lnTo>
                <a:lnTo>
                  <a:pt x="344" y="65"/>
                </a:lnTo>
                <a:lnTo>
                  <a:pt x="343" y="62"/>
                </a:lnTo>
                <a:lnTo>
                  <a:pt x="340" y="61"/>
                </a:lnTo>
                <a:lnTo>
                  <a:pt x="339" y="59"/>
                </a:lnTo>
                <a:lnTo>
                  <a:pt x="337" y="58"/>
                </a:lnTo>
                <a:lnTo>
                  <a:pt x="332" y="58"/>
                </a:lnTo>
                <a:lnTo>
                  <a:pt x="331" y="57"/>
                </a:lnTo>
                <a:lnTo>
                  <a:pt x="331" y="55"/>
                </a:lnTo>
                <a:lnTo>
                  <a:pt x="337" y="51"/>
                </a:lnTo>
                <a:lnTo>
                  <a:pt x="338" y="49"/>
                </a:lnTo>
                <a:lnTo>
                  <a:pt x="342" y="46"/>
                </a:lnTo>
                <a:lnTo>
                  <a:pt x="345" y="44"/>
                </a:lnTo>
                <a:lnTo>
                  <a:pt x="346" y="41"/>
                </a:lnTo>
                <a:lnTo>
                  <a:pt x="345" y="38"/>
                </a:lnTo>
                <a:lnTo>
                  <a:pt x="345" y="37"/>
                </a:lnTo>
                <a:lnTo>
                  <a:pt x="343" y="36"/>
                </a:lnTo>
                <a:lnTo>
                  <a:pt x="336" y="36"/>
                </a:lnTo>
                <a:lnTo>
                  <a:pt x="333" y="35"/>
                </a:lnTo>
                <a:lnTo>
                  <a:pt x="324" y="36"/>
                </a:lnTo>
                <a:lnTo>
                  <a:pt x="322" y="34"/>
                </a:lnTo>
                <a:lnTo>
                  <a:pt x="312" y="32"/>
                </a:lnTo>
                <a:lnTo>
                  <a:pt x="307" y="32"/>
                </a:lnTo>
                <a:lnTo>
                  <a:pt x="304" y="33"/>
                </a:lnTo>
                <a:lnTo>
                  <a:pt x="298" y="31"/>
                </a:lnTo>
                <a:lnTo>
                  <a:pt x="293" y="29"/>
                </a:lnTo>
                <a:lnTo>
                  <a:pt x="283" y="27"/>
                </a:lnTo>
                <a:lnTo>
                  <a:pt x="281" y="22"/>
                </a:lnTo>
                <a:lnTo>
                  <a:pt x="277" y="18"/>
                </a:lnTo>
                <a:lnTo>
                  <a:pt x="280" y="16"/>
                </a:lnTo>
                <a:lnTo>
                  <a:pt x="279" y="14"/>
                </a:lnTo>
                <a:lnTo>
                  <a:pt x="274" y="11"/>
                </a:lnTo>
                <a:lnTo>
                  <a:pt x="273" y="8"/>
                </a:lnTo>
                <a:lnTo>
                  <a:pt x="272" y="5"/>
                </a:lnTo>
                <a:lnTo>
                  <a:pt x="277" y="3"/>
                </a:lnTo>
                <a:lnTo>
                  <a:pt x="277" y="1"/>
                </a:lnTo>
                <a:lnTo>
                  <a:pt x="273" y="0"/>
                </a:lnTo>
                <a:lnTo>
                  <a:pt x="267" y="1"/>
                </a:lnTo>
                <a:lnTo>
                  <a:pt x="263" y="2"/>
                </a:lnTo>
                <a:lnTo>
                  <a:pt x="252" y="10"/>
                </a:lnTo>
                <a:lnTo>
                  <a:pt x="246" y="8"/>
                </a:lnTo>
                <a:lnTo>
                  <a:pt x="240" y="6"/>
                </a:lnTo>
                <a:lnTo>
                  <a:pt x="238" y="8"/>
                </a:lnTo>
                <a:lnTo>
                  <a:pt x="234" y="9"/>
                </a:lnTo>
                <a:lnTo>
                  <a:pt x="227" y="9"/>
                </a:lnTo>
                <a:lnTo>
                  <a:pt x="221" y="14"/>
                </a:lnTo>
                <a:lnTo>
                  <a:pt x="218" y="20"/>
                </a:lnTo>
                <a:lnTo>
                  <a:pt x="215" y="19"/>
                </a:lnTo>
                <a:lnTo>
                  <a:pt x="211" y="20"/>
                </a:lnTo>
                <a:lnTo>
                  <a:pt x="204" y="18"/>
                </a:lnTo>
                <a:lnTo>
                  <a:pt x="201" y="16"/>
                </a:lnTo>
                <a:lnTo>
                  <a:pt x="199" y="16"/>
                </a:lnTo>
                <a:lnTo>
                  <a:pt x="196" y="17"/>
                </a:lnTo>
                <a:lnTo>
                  <a:pt x="191" y="18"/>
                </a:lnTo>
                <a:lnTo>
                  <a:pt x="192" y="23"/>
                </a:lnTo>
                <a:lnTo>
                  <a:pt x="191" y="28"/>
                </a:lnTo>
                <a:lnTo>
                  <a:pt x="192" y="31"/>
                </a:lnTo>
                <a:lnTo>
                  <a:pt x="191" y="36"/>
                </a:lnTo>
                <a:lnTo>
                  <a:pt x="188" y="36"/>
                </a:lnTo>
                <a:lnTo>
                  <a:pt x="183" y="35"/>
                </a:lnTo>
                <a:lnTo>
                  <a:pt x="181" y="31"/>
                </a:lnTo>
                <a:lnTo>
                  <a:pt x="178" y="30"/>
                </a:lnTo>
                <a:lnTo>
                  <a:pt x="175" y="31"/>
                </a:lnTo>
                <a:lnTo>
                  <a:pt x="173" y="32"/>
                </a:lnTo>
                <a:lnTo>
                  <a:pt x="172" y="34"/>
                </a:lnTo>
                <a:lnTo>
                  <a:pt x="173" y="36"/>
                </a:lnTo>
                <a:lnTo>
                  <a:pt x="171" y="41"/>
                </a:lnTo>
                <a:lnTo>
                  <a:pt x="176" y="42"/>
                </a:lnTo>
                <a:lnTo>
                  <a:pt x="177" y="45"/>
                </a:lnTo>
                <a:lnTo>
                  <a:pt x="174" y="48"/>
                </a:lnTo>
                <a:lnTo>
                  <a:pt x="177" y="51"/>
                </a:lnTo>
                <a:lnTo>
                  <a:pt x="177" y="54"/>
                </a:lnTo>
                <a:lnTo>
                  <a:pt x="174" y="56"/>
                </a:lnTo>
                <a:lnTo>
                  <a:pt x="172" y="56"/>
                </a:lnTo>
                <a:lnTo>
                  <a:pt x="171" y="54"/>
                </a:lnTo>
                <a:lnTo>
                  <a:pt x="171" y="51"/>
                </a:lnTo>
                <a:lnTo>
                  <a:pt x="171" y="49"/>
                </a:lnTo>
                <a:lnTo>
                  <a:pt x="167" y="47"/>
                </a:lnTo>
                <a:lnTo>
                  <a:pt x="168" y="45"/>
                </a:lnTo>
                <a:lnTo>
                  <a:pt x="167" y="44"/>
                </a:lnTo>
                <a:lnTo>
                  <a:pt x="164" y="45"/>
                </a:lnTo>
                <a:lnTo>
                  <a:pt x="158" y="45"/>
                </a:lnTo>
                <a:lnTo>
                  <a:pt x="156" y="46"/>
                </a:lnTo>
                <a:lnTo>
                  <a:pt x="156" y="50"/>
                </a:lnTo>
                <a:lnTo>
                  <a:pt x="150" y="51"/>
                </a:lnTo>
                <a:lnTo>
                  <a:pt x="147" y="50"/>
                </a:lnTo>
                <a:lnTo>
                  <a:pt x="141" y="44"/>
                </a:lnTo>
                <a:lnTo>
                  <a:pt x="142" y="41"/>
                </a:lnTo>
                <a:lnTo>
                  <a:pt x="142" y="38"/>
                </a:lnTo>
                <a:lnTo>
                  <a:pt x="140" y="37"/>
                </a:lnTo>
                <a:lnTo>
                  <a:pt x="138" y="37"/>
                </a:lnTo>
                <a:lnTo>
                  <a:pt x="135" y="38"/>
                </a:lnTo>
                <a:lnTo>
                  <a:pt x="133" y="41"/>
                </a:lnTo>
                <a:lnTo>
                  <a:pt x="133" y="43"/>
                </a:lnTo>
                <a:lnTo>
                  <a:pt x="133" y="46"/>
                </a:lnTo>
                <a:lnTo>
                  <a:pt x="134" y="51"/>
                </a:lnTo>
                <a:lnTo>
                  <a:pt x="133" y="54"/>
                </a:lnTo>
                <a:lnTo>
                  <a:pt x="129" y="59"/>
                </a:lnTo>
                <a:lnTo>
                  <a:pt x="127" y="61"/>
                </a:lnTo>
                <a:lnTo>
                  <a:pt x="120" y="68"/>
                </a:lnTo>
                <a:lnTo>
                  <a:pt x="119" y="69"/>
                </a:lnTo>
                <a:lnTo>
                  <a:pt x="122" y="75"/>
                </a:lnTo>
                <a:lnTo>
                  <a:pt x="121" y="78"/>
                </a:lnTo>
                <a:lnTo>
                  <a:pt x="121" y="80"/>
                </a:lnTo>
                <a:lnTo>
                  <a:pt x="120" y="83"/>
                </a:lnTo>
                <a:lnTo>
                  <a:pt x="119" y="83"/>
                </a:lnTo>
                <a:lnTo>
                  <a:pt x="114" y="81"/>
                </a:lnTo>
                <a:lnTo>
                  <a:pt x="116" y="79"/>
                </a:lnTo>
                <a:lnTo>
                  <a:pt x="115" y="76"/>
                </a:lnTo>
                <a:lnTo>
                  <a:pt x="109" y="70"/>
                </a:lnTo>
                <a:lnTo>
                  <a:pt x="112" y="66"/>
                </a:lnTo>
                <a:lnTo>
                  <a:pt x="112" y="64"/>
                </a:lnTo>
                <a:lnTo>
                  <a:pt x="109" y="62"/>
                </a:lnTo>
                <a:lnTo>
                  <a:pt x="106" y="63"/>
                </a:lnTo>
                <a:lnTo>
                  <a:pt x="101" y="62"/>
                </a:lnTo>
                <a:lnTo>
                  <a:pt x="96" y="54"/>
                </a:lnTo>
                <a:lnTo>
                  <a:pt x="94" y="53"/>
                </a:lnTo>
                <a:lnTo>
                  <a:pt x="93" y="51"/>
                </a:lnTo>
                <a:lnTo>
                  <a:pt x="95" y="41"/>
                </a:lnTo>
                <a:lnTo>
                  <a:pt x="94" y="39"/>
                </a:lnTo>
                <a:lnTo>
                  <a:pt x="91" y="39"/>
                </a:lnTo>
                <a:lnTo>
                  <a:pt x="90" y="39"/>
                </a:lnTo>
                <a:lnTo>
                  <a:pt x="85" y="44"/>
                </a:lnTo>
                <a:lnTo>
                  <a:pt x="75" y="51"/>
                </a:lnTo>
                <a:lnTo>
                  <a:pt x="74" y="53"/>
                </a:lnTo>
                <a:lnTo>
                  <a:pt x="77" y="58"/>
                </a:lnTo>
                <a:lnTo>
                  <a:pt x="76" y="60"/>
                </a:lnTo>
                <a:lnTo>
                  <a:pt x="71" y="63"/>
                </a:lnTo>
                <a:lnTo>
                  <a:pt x="71" y="64"/>
                </a:lnTo>
                <a:lnTo>
                  <a:pt x="69" y="68"/>
                </a:lnTo>
                <a:lnTo>
                  <a:pt x="64" y="70"/>
                </a:lnTo>
                <a:lnTo>
                  <a:pt x="62" y="74"/>
                </a:lnTo>
                <a:lnTo>
                  <a:pt x="57" y="72"/>
                </a:lnTo>
                <a:lnTo>
                  <a:pt x="54" y="69"/>
                </a:lnTo>
                <a:lnTo>
                  <a:pt x="50" y="71"/>
                </a:lnTo>
                <a:lnTo>
                  <a:pt x="47" y="70"/>
                </a:lnTo>
                <a:lnTo>
                  <a:pt x="43" y="72"/>
                </a:lnTo>
                <a:lnTo>
                  <a:pt x="40" y="72"/>
                </a:lnTo>
                <a:lnTo>
                  <a:pt x="36" y="71"/>
                </a:lnTo>
                <a:lnTo>
                  <a:pt x="30" y="75"/>
                </a:lnTo>
                <a:lnTo>
                  <a:pt x="28" y="76"/>
                </a:lnTo>
                <a:lnTo>
                  <a:pt x="25" y="75"/>
                </a:lnTo>
                <a:lnTo>
                  <a:pt x="23" y="72"/>
                </a:lnTo>
                <a:lnTo>
                  <a:pt x="21" y="72"/>
                </a:lnTo>
                <a:lnTo>
                  <a:pt x="19" y="75"/>
                </a:lnTo>
                <a:lnTo>
                  <a:pt x="17" y="76"/>
                </a:lnTo>
                <a:lnTo>
                  <a:pt x="16" y="76"/>
                </a:lnTo>
                <a:lnTo>
                  <a:pt x="16" y="77"/>
                </a:lnTo>
                <a:lnTo>
                  <a:pt x="12" y="77"/>
                </a:lnTo>
                <a:lnTo>
                  <a:pt x="11" y="78"/>
                </a:lnTo>
                <a:lnTo>
                  <a:pt x="10" y="80"/>
                </a:lnTo>
                <a:lnTo>
                  <a:pt x="11" y="85"/>
                </a:lnTo>
                <a:lnTo>
                  <a:pt x="12" y="86"/>
                </a:lnTo>
                <a:lnTo>
                  <a:pt x="15" y="87"/>
                </a:lnTo>
                <a:lnTo>
                  <a:pt x="16" y="89"/>
                </a:lnTo>
                <a:lnTo>
                  <a:pt x="20" y="89"/>
                </a:lnTo>
                <a:lnTo>
                  <a:pt x="19" y="96"/>
                </a:lnTo>
                <a:lnTo>
                  <a:pt x="21" y="98"/>
                </a:lnTo>
                <a:lnTo>
                  <a:pt x="22" y="101"/>
                </a:lnTo>
                <a:lnTo>
                  <a:pt x="27" y="104"/>
                </a:lnTo>
                <a:lnTo>
                  <a:pt x="27" y="107"/>
                </a:lnTo>
                <a:lnTo>
                  <a:pt x="23" y="112"/>
                </a:lnTo>
                <a:lnTo>
                  <a:pt x="24" y="114"/>
                </a:lnTo>
                <a:lnTo>
                  <a:pt x="22" y="118"/>
                </a:lnTo>
                <a:lnTo>
                  <a:pt x="18" y="118"/>
                </a:lnTo>
                <a:lnTo>
                  <a:pt x="16" y="119"/>
                </a:lnTo>
                <a:lnTo>
                  <a:pt x="15" y="120"/>
                </a:lnTo>
                <a:lnTo>
                  <a:pt x="11" y="121"/>
                </a:lnTo>
                <a:lnTo>
                  <a:pt x="12" y="122"/>
                </a:lnTo>
                <a:lnTo>
                  <a:pt x="10" y="123"/>
                </a:lnTo>
                <a:lnTo>
                  <a:pt x="6" y="122"/>
                </a:lnTo>
                <a:lnTo>
                  <a:pt x="0" y="124"/>
                </a:lnTo>
                <a:lnTo>
                  <a:pt x="0" y="127"/>
                </a:lnTo>
                <a:lnTo>
                  <a:pt x="0" y="129"/>
                </a:lnTo>
                <a:lnTo>
                  <a:pt x="4" y="130"/>
                </a:lnTo>
                <a:lnTo>
                  <a:pt x="4" y="134"/>
                </a:lnTo>
                <a:lnTo>
                  <a:pt x="5" y="137"/>
                </a:lnTo>
                <a:lnTo>
                  <a:pt x="7" y="140"/>
                </a:lnTo>
                <a:lnTo>
                  <a:pt x="14" y="141"/>
                </a:lnTo>
                <a:lnTo>
                  <a:pt x="17" y="143"/>
                </a:lnTo>
                <a:lnTo>
                  <a:pt x="17" y="145"/>
                </a:lnTo>
                <a:lnTo>
                  <a:pt x="17" y="149"/>
                </a:lnTo>
                <a:lnTo>
                  <a:pt x="18" y="149"/>
                </a:lnTo>
                <a:lnTo>
                  <a:pt x="20" y="152"/>
                </a:lnTo>
                <a:lnTo>
                  <a:pt x="19" y="153"/>
                </a:lnTo>
                <a:lnTo>
                  <a:pt x="17" y="152"/>
                </a:lnTo>
                <a:lnTo>
                  <a:pt x="14" y="152"/>
                </a:lnTo>
                <a:lnTo>
                  <a:pt x="12" y="154"/>
                </a:lnTo>
                <a:lnTo>
                  <a:pt x="12" y="157"/>
                </a:lnTo>
                <a:lnTo>
                  <a:pt x="9" y="159"/>
                </a:lnTo>
                <a:lnTo>
                  <a:pt x="9" y="160"/>
                </a:lnTo>
                <a:lnTo>
                  <a:pt x="7" y="162"/>
                </a:lnTo>
                <a:lnTo>
                  <a:pt x="9" y="164"/>
                </a:lnTo>
                <a:lnTo>
                  <a:pt x="9" y="165"/>
                </a:lnTo>
                <a:lnTo>
                  <a:pt x="9" y="167"/>
                </a:lnTo>
                <a:lnTo>
                  <a:pt x="9" y="169"/>
                </a:lnTo>
                <a:lnTo>
                  <a:pt x="9" y="170"/>
                </a:lnTo>
                <a:lnTo>
                  <a:pt x="8" y="173"/>
                </a:lnTo>
                <a:lnTo>
                  <a:pt x="12" y="177"/>
                </a:lnTo>
                <a:lnTo>
                  <a:pt x="14" y="182"/>
                </a:lnTo>
                <a:lnTo>
                  <a:pt x="21" y="185"/>
                </a:lnTo>
                <a:lnTo>
                  <a:pt x="21" y="184"/>
                </a:lnTo>
                <a:lnTo>
                  <a:pt x="23" y="185"/>
                </a:lnTo>
                <a:lnTo>
                  <a:pt x="25" y="185"/>
                </a:lnTo>
                <a:lnTo>
                  <a:pt x="29" y="188"/>
                </a:lnTo>
                <a:lnTo>
                  <a:pt x="30" y="189"/>
                </a:lnTo>
                <a:lnTo>
                  <a:pt x="37" y="187"/>
                </a:lnTo>
                <a:lnTo>
                  <a:pt x="43" y="189"/>
                </a:lnTo>
                <a:lnTo>
                  <a:pt x="45" y="187"/>
                </a:lnTo>
                <a:lnTo>
                  <a:pt x="47" y="188"/>
                </a:lnTo>
                <a:lnTo>
                  <a:pt x="46" y="190"/>
                </a:lnTo>
                <a:lnTo>
                  <a:pt x="48" y="193"/>
                </a:lnTo>
                <a:lnTo>
                  <a:pt x="49" y="194"/>
                </a:lnTo>
                <a:lnTo>
                  <a:pt x="49" y="195"/>
                </a:lnTo>
                <a:lnTo>
                  <a:pt x="48" y="197"/>
                </a:lnTo>
                <a:lnTo>
                  <a:pt x="46" y="197"/>
                </a:lnTo>
                <a:lnTo>
                  <a:pt x="46" y="198"/>
                </a:lnTo>
                <a:lnTo>
                  <a:pt x="44" y="200"/>
                </a:lnTo>
                <a:lnTo>
                  <a:pt x="41" y="201"/>
                </a:lnTo>
                <a:lnTo>
                  <a:pt x="41" y="205"/>
                </a:lnTo>
                <a:lnTo>
                  <a:pt x="37" y="205"/>
                </a:lnTo>
                <a:lnTo>
                  <a:pt x="37" y="210"/>
                </a:lnTo>
                <a:lnTo>
                  <a:pt x="40" y="212"/>
                </a:lnTo>
                <a:lnTo>
                  <a:pt x="42" y="212"/>
                </a:lnTo>
                <a:lnTo>
                  <a:pt x="43" y="212"/>
                </a:lnTo>
                <a:lnTo>
                  <a:pt x="44" y="212"/>
                </a:lnTo>
                <a:lnTo>
                  <a:pt x="47" y="212"/>
                </a:lnTo>
                <a:lnTo>
                  <a:pt x="50" y="212"/>
                </a:lnTo>
                <a:lnTo>
                  <a:pt x="55" y="209"/>
                </a:lnTo>
                <a:lnTo>
                  <a:pt x="58" y="210"/>
                </a:lnTo>
                <a:lnTo>
                  <a:pt x="60" y="209"/>
                </a:lnTo>
                <a:lnTo>
                  <a:pt x="68" y="205"/>
                </a:lnTo>
                <a:lnTo>
                  <a:pt x="71" y="200"/>
                </a:lnTo>
                <a:lnTo>
                  <a:pt x="71" y="198"/>
                </a:lnTo>
                <a:lnTo>
                  <a:pt x="74" y="196"/>
                </a:lnTo>
                <a:lnTo>
                  <a:pt x="75" y="192"/>
                </a:lnTo>
                <a:lnTo>
                  <a:pt x="79" y="190"/>
                </a:lnTo>
                <a:lnTo>
                  <a:pt x="84" y="187"/>
                </a:lnTo>
                <a:lnTo>
                  <a:pt x="85" y="186"/>
                </a:lnTo>
                <a:lnTo>
                  <a:pt x="88" y="178"/>
                </a:lnTo>
                <a:lnTo>
                  <a:pt x="95" y="175"/>
                </a:lnTo>
                <a:lnTo>
                  <a:pt x="99" y="173"/>
                </a:lnTo>
                <a:lnTo>
                  <a:pt x="102" y="172"/>
                </a:lnTo>
                <a:lnTo>
                  <a:pt x="103" y="172"/>
                </a:lnTo>
                <a:lnTo>
                  <a:pt x="107" y="172"/>
                </a:lnTo>
                <a:lnTo>
                  <a:pt x="122" y="178"/>
                </a:lnTo>
                <a:lnTo>
                  <a:pt x="123" y="180"/>
                </a:lnTo>
                <a:lnTo>
                  <a:pt x="124" y="181"/>
                </a:lnTo>
                <a:lnTo>
                  <a:pt x="125" y="180"/>
                </a:lnTo>
                <a:lnTo>
                  <a:pt x="125" y="179"/>
                </a:lnTo>
                <a:lnTo>
                  <a:pt x="126" y="178"/>
                </a:lnTo>
                <a:lnTo>
                  <a:pt x="129" y="181"/>
                </a:lnTo>
                <a:lnTo>
                  <a:pt x="134" y="183"/>
                </a:lnTo>
                <a:lnTo>
                  <a:pt x="136" y="186"/>
                </a:lnTo>
                <a:lnTo>
                  <a:pt x="137" y="187"/>
                </a:lnTo>
                <a:lnTo>
                  <a:pt x="139" y="187"/>
                </a:lnTo>
                <a:lnTo>
                  <a:pt x="146" y="193"/>
                </a:lnTo>
                <a:lnTo>
                  <a:pt x="150" y="194"/>
                </a:lnTo>
                <a:lnTo>
                  <a:pt x="153" y="197"/>
                </a:lnTo>
                <a:lnTo>
                  <a:pt x="155" y="198"/>
                </a:lnTo>
                <a:lnTo>
                  <a:pt x="155" y="197"/>
                </a:lnTo>
                <a:lnTo>
                  <a:pt x="155" y="195"/>
                </a:lnTo>
                <a:lnTo>
                  <a:pt x="156" y="195"/>
                </a:lnTo>
                <a:lnTo>
                  <a:pt x="160" y="197"/>
                </a:lnTo>
                <a:lnTo>
                  <a:pt x="163" y="200"/>
                </a:lnTo>
                <a:lnTo>
                  <a:pt x="165" y="200"/>
                </a:lnTo>
                <a:lnTo>
                  <a:pt x="168" y="201"/>
                </a:lnTo>
                <a:lnTo>
                  <a:pt x="171" y="205"/>
                </a:lnTo>
                <a:lnTo>
                  <a:pt x="173" y="207"/>
                </a:lnTo>
                <a:lnTo>
                  <a:pt x="174" y="209"/>
                </a:lnTo>
                <a:lnTo>
                  <a:pt x="176" y="214"/>
                </a:lnTo>
                <a:lnTo>
                  <a:pt x="176" y="222"/>
                </a:lnTo>
                <a:lnTo>
                  <a:pt x="177" y="225"/>
                </a:lnTo>
                <a:lnTo>
                  <a:pt x="177" y="228"/>
                </a:lnTo>
                <a:lnTo>
                  <a:pt x="177" y="233"/>
                </a:lnTo>
                <a:lnTo>
                  <a:pt x="180" y="240"/>
                </a:lnTo>
                <a:lnTo>
                  <a:pt x="183" y="242"/>
                </a:lnTo>
                <a:lnTo>
                  <a:pt x="185" y="245"/>
                </a:lnTo>
                <a:lnTo>
                  <a:pt x="189" y="253"/>
                </a:lnTo>
                <a:lnTo>
                  <a:pt x="188" y="266"/>
                </a:lnTo>
                <a:lnTo>
                  <a:pt x="187" y="268"/>
                </a:lnTo>
                <a:lnTo>
                  <a:pt x="187" y="270"/>
                </a:lnTo>
                <a:lnTo>
                  <a:pt x="188" y="272"/>
                </a:lnTo>
                <a:lnTo>
                  <a:pt x="189" y="272"/>
                </a:lnTo>
                <a:lnTo>
                  <a:pt x="191" y="270"/>
                </a:lnTo>
                <a:lnTo>
                  <a:pt x="193" y="270"/>
                </a:lnTo>
                <a:lnTo>
                  <a:pt x="198" y="270"/>
                </a:lnTo>
                <a:lnTo>
                  <a:pt x="201" y="273"/>
                </a:lnTo>
                <a:lnTo>
                  <a:pt x="201" y="278"/>
                </a:lnTo>
                <a:lnTo>
                  <a:pt x="200" y="280"/>
                </a:lnTo>
                <a:lnTo>
                  <a:pt x="201" y="283"/>
                </a:lnTo>
                <a:lnTo>
                  <a:pt x="207" y="284"/>
                </a:lnTo>
                <a:lnTo>
                  <a:pt x="208" y="285"/>
                </a:lnTo>
                <a:lnTo>
                  <a:pt x="212" y="290"/>
                </a:lnTo>
                <a:lnTo>
                  <a:pt x="215" y="291"/>
                </a:lnTo>
                <a:lnTo>
                  <a:pt x="218" y="296"/>
                </a:lnTo>
                <a:lnTo>
                  <a:pt x="221" y="298"/>
                </a:lnTo>
                <a:lnTo>
                  <a:pt x="220" y="303"/>
                </a:lnTo>
                <a:lnTo>
                  <a:pt x="218" y="303"/>
                </a:lnTo>
                <a:lnTo>
                  <a:pt x="217" y="304"/>
                </a:lnTo>
                <a:lnTo>
                  <a:pt x="216" y="306"/>
                </a:lnTo>
                <a:lnTo>
                  <a:pt x="218" y="308"/>
                </a:lnTo>
                <a:lnTo>
                  <a:pt x="221" y="310"/>
                </a:lnTo>
                <a:lnTo>
                  <a:pt x="222" y="310"/>
                </a:lnTo>
                <a:lnTo>
                  <a:pt x="225" y="306"/>
                </a:lnTo>
                <a:lnTo>
                  <a:pt x="228" y="306"/>
                </a:lnTo>
                <a:lnTo>
                  <a:pt x="235" y="309"/>
                </a:lnTo>
                <a:lnTo>
                  <a:pt x="241" y="311"/>
                </a:lnTo>
                <a:lnTo>
                  <a:pt x="244" y="313"/>
                </a:lnTo>
                <a:lnTo>
                  <a:pt x="245" y="315"/>
                </a:lnTo>
                <a:lnTo>
                  <a:pt x="247" y="317"/>
                </a:lnTo>
                <a:lnTo>
                  <a:pt x="250" y="320"/>
                </a:lnTo>
                <a:lnTo>
                  <a:pt x="251" y="323"/>
                </a:lnTo>
                <a:lnTo>
                  <a:pt x="254" y="328"/>
                </a:lnTo>
                <a:lnTo>
                  <a:pt x="256" y="330"/>
                </a:lnTo>
                <a:lnTo>
                  <a:pt x="258" y="330"/>
                </a:lnTo>
                <a:lnTo>
                  <a:pt x="261" y="331"/>
                </a:lnTo>
                <a:lnTo>
                  <a:pt x="270" y="337"/>
                </a:lnTo>
                <a:lnTo>
                  <a:pt x="275" y="342"/>
                </a:lnTo>
                <a:lnTo>
                  <a:pt x="277" y="346"/>
                </a:lnTo>
                <a:lnTo>
                  <a:pt x="278" y="348"/>
                </a:lnTo>
                <a:lnTo>
                  <a:pt x="286" y="354"/>
                </a:lnTo>
                <a:lnTo>
                  <a:pt x="291" y="358"/>
                </a:lnTo>
                <a:lnTo>
                  <a:pt x="293" y="361"/>
                </a:lnTo>
                <a:lnTo>
                  <a:pt x="295" y="366"/>
                </a:lnTo>
                <a:lnTo>
                  <a:pt x="297" y="368"/>
                </a:lnTo>
                <a:lnTo>
                  <a:pt x="300" y="368"/>
                </a:lnTo>
                <a:lnTo>
                  <a:pt x="301" y="369"/>
                </a:lnTo>
                <a:lnTo>
                  <a:pt x="304" y="371"/>
                </a:lnTo>
                <a:lnTo>
                  <a:pt x="307" y="371"/>
                </a:lnTo>
                <a:lnTo>
                  <a:pt x="310" y="373"/>
                </a:lnTo>
                <a:lnTo>
                  <a:pt x="314" y="375"/>
                </a:lnTo>
                <a:lnTo>
                  <a:pt x="318" y="378"/>
                </a:lnTo>
                <a:lnTo>
                  <a:pt x="321" y="384"/>
                </a:lnTo>
                <a:lnTo>
                  <a:pt x="322" y="384"/>
                </a:lnTo>
                <a:lnTo>
                  <a:pt x="324" y="383"/>
                </a:lnTo>
                <a:lnTo>
                  <a:pt x="325" y="381"/>
                </a:lnTo>
                <a:lnTo>
                  <a:pt x="327" y="379"/>
                </a:lnTo>
                <a:lnTo>
                  <a:pt x="332" y="379"/>
                </a:lnTo>
                <a:lnTo>
                  <a:pt x="337" y="379"/>
                </a:lnTo>
                <a:lnTo>
                  <a:pt x="342" y="381"/>
                </a:lnTo>
                <a:lnTo>
                  <a:pt x="345" y="384"/>
                </a:lnTo>
                <a:lnTo>
                  <a:pt x="348" y="385"/>
                </a:lnTo>
                <a:lnTo>
                  <a:pt x="349" y="384"/>
                </a:lnTo>
                <a:lnTo>
                  <a:pt x="348" y="382"/>
                </a:lnTo>
                <a:lnTo>
                  <a:pt x="348" y="381"/>
                </a:lnTo>
                <a:lnTo>
                  <a:pt x="353" y="381"/>
                </a:lnTo>
                <a:lnTo>
                  <a:pt x="357" y="382"/>
                </a:lnTo>
                <a:lnTo>
                  <a:pt x="362" y="390"/>
                </a:lnTo>
                <a:lnTo>
                  <a:pt x="364" y="393"/>
                </a:lnTo>
                <a:lnTo>
                  <a:pt x="366" y="398"/>
                </a:lnTo>
                <a:lnTo>
                  <a:pt x="372" y="404"/>
                </a:lnTo>
                <a:lnTo>
                  <a:pt x="373" y="406"/>
                </a:lnTo>
                <a:lnTo>
                  <a:pt x="374" y="411"/>
                </a:lnTo>
                <a:lnTo>
                  <a:pt x="375" y="413"/>
                </a:lnTo>
                <a:lnTo>
                  <a:pt x="377" y="411"/>
                </a:lnTo>
                <a:lnTo>
                  <a:pt x="380" y="409"/>
                </a:lnTo>
                <a:lnTo>
                  <a:pt x="382" y="410"/>
                </a:lnTo>
                <a:lnTo>
                  <a:pt x="389" y="409"/>
                </a:lnTo>
                <a:lnTo>
                  <a:pt x="390" y="409"/>
                </a:lnTo>
                <a:lnTo>
                  <a:pt x="395" y="414"/>
                </a:lnTo>
                <a:lnTo>
                  <a:pt x="396" y="415"/>
                </a:lnTo>
                <a:lnTo>
                  <a:pt x="398" y="416"/>
                </a:lnTo>
                <a:lnTo>
                  <a:pt x="396" y="419"/>
                </a:lnTo>
                <a:lnTo>
                  <a:pt x="396" y="421"/>
                </a:lnTo>
                <a:lnTo>
                  <a:pt x="395" y="421"/>
                </a:lnTo>
                <a:lnTo>
                  <a:pt x="391" y="422"/>
                </a:lnTo>
                <a:lnTo>
                  <a:pt x="390" y="424"/>
                </a:lnTo>
                <a:lnTo>
                  <a:pt x="391" y="425"/>
                </a:lnTo>
                <a:lnTo>
                  <a:pt x="392" y="424"/>
                </a:lnTo>
                <a:lnTo>
                  <a:pt x="396" y="423"/>
                </a:lnTo>
                <a:lnTo>
                  <a:pt x="399" y="422"/>
                </a:lnTo>
                <a:lnTo>
                  <a:pt x="402" y="423"/>
                </a:lnTo>
                <a:lnTo>
                  <a:pt x="406" y="421"/>
                </a:lnTo>
                <a:lnTo>
                  <a:pt x="409" y="421"/>
                </a:lnTo>
                <a:lnTo>
                  <a:pt x="411" y="418"/>
                </a:lnTo>
                <a:lnTo>
                  <a:pt x="413" y="417"/>
                </a:lnTo>
                <a:lnTo>
                  <a:pt x="415" y="419"/>
                </a:lnTo>
                <a:lnTo>
                  <a:pt x="423" y="427"/>
                </a:lnTo>
                <a:lnTo>
                  <a:pt x="423" y="431"/>
                </a:lnTo>
                <a:lnTo>
                  <a:pt x="427" y="438"/>
                </a:lnTo>
                <a:lnTo>
                  <a:pt x="425" y="439"/>
                </a:lnTo>
                <a:lnTo>
                  <a:pt x="424" y="440"/>
                </a:lnTo>
                <a:lnTo>
                  <a:pt x="423" y="443"/>
                </a:lnTo>
                <a:lnTo>
                  <a:pt x="422" y="444"/>
                </a:lnTo>
                <a:lnTo>
                  <a:pt x="423" y="445"/>
                </a:lnTo>
                <a:lnTo>
                  <a:pt x="426" y="447"/>
                </a:lnTo>
                <a:lnTo>
                  <a:pt x="428" y="450"/>
                </a:lnTo>
                <a:lnTo>
                  <a:pt x="431" y="451"/>
                </a:lnTo>
                <a:lnTo>
                  <a:pt x="435" y="452"/>
                </a:lnTo>
                <a:lnTo>
                  <a:pt x="437" y="454"/>
                </a:lnTo>
                <a:lnTo>
                  <a:pt x="442" y="457"/>
                </a:lnTo>
                <a:lnTo>
                  <a:pt x="443" y="459"/>
                </a:lnTo>
                <a:lnTo>
                  <a:pt x="451" y="460"/>
                </a:lnTo>
                <a:lnTo>
                  <a:pt x="453" y="458"/>
                </a:lnTo>
                <a:lnTo>
                  <a:pt x="457" y="457"/>
                </a:lnTo>
                <a:lnTo>
                  <a:pt x="459" y="457"/>
                </a:lnTo>
                <a:lnTo>
                  <a:pt x="462" y="457"/>
                </a:lnTo>
                <a:lnTo>
                  <a:pt x="464" y="459"/>
                </a:lnTo>
                <a:lnTo>
                  <a:pt x="467" y="464"/>
                </a:lnTo>
                <a:lnTo>
                  <a:pt x="470" y="467"/>
                </a:lnTo>
                <a:lnTo>
                  <a:pt x="471" y="470"/>
                </a:lnTo>
                <a:lnTo>
                  <a:pt x="474" y="474"/>
                </a:lnTo>
                <a:lnTo>
                  <a:pt x="474" y="478"/>
                </a:lnTo>
                <a:lnTo>
                  <a:pt x="477" y="487"/>
                </a:lnTo>
                <a:lnTo>
                  <a:pt x="481" y="493"/>
                </a:lnTo>
                <a:lnTo>
                  <a:pt x="485" y="502"/>
                </a:lnTo>
                <a:lnTo>
                  <a:pt x="489" y="517"/>
                </a:lnTo>
                <a:lnTo>
                  <a:pt x="491" y="520"/>
                </a:lnTo>
                <a:lnTo>
                  <a:pt x="492" y="522"/>
                </a:lnTo>
                <a:lnTo>
                  <a:pt x="494" y="526"/>
                </a:lnTo>
                <a:lnTo>
                  <a:pt x="496" y="527"/>
                </a:lnTo>
                <a:lnTo>
                  <a:pt x="498" y="530"/>
                </a:lnTo>
                <a:lnTo>
                  <a:pt x="498" y="537"/>
                </a:lnTo>
                <a:lnTo>
                  <a:pt x="496" y="540"/>
                </a:lnTo>
                <a:lnTo>
                  <a:pt x="495" y="542"/>
                </a:lnTo>
                <a:lnTo>
                  <a:pt x="488" y="542"/>
                </a:lnTo>
                <a:lnTo>
                  <a:pt x="485" y="542"/>
                </a:lnTo>
                <a:lnTo>
                  <a:pt x="484" y="544"/>
                </a:lnTo>
                <a:lnTo>
                  <a:pt x="483" y="545"/>
                </a:lnTo>
                <a:lnTo>
                  <a:pt x="480" y="545"/>
                </a:lnTo>
                <a:lnTo>
                  <a:pt x="479" y="545"/>
                </a:lnTo>
                <a:lnTo>
                  <a:pt x="478" y="549"/>
                </a:lnTo>
                <a:lnTo>
                  <a:pt x="482" y="553"/>
                </a:lnTo>
                <a:lnTo>
                  <a:pt x="482" y="555"/>
                </a:lnTo>
                <a:lnTo>
                  <a:pt x="483" y="558"/>
                </a:lnTo>
                <a:lnTo>
                  <a:pt x="480" y="564"/>
                </a:lnTo>
                <a:lnTo>
                  <a:pt x="478" y="569"/>
                </a:lnTo>
                <a:lnTo>
                  <a:pt x="478" y="571"/>
                </a:lnTo>
                <a:lnTo>
                  <a:pt x="475" y="574"/>
                </a:lnTo>
                <a:lnTo>
                  <a:pt x="471" y="575"/>
                </a:lnTo>
                <a:lnTo>
                  <a:pt x="470" y="574"/>
                </a:lnTo>
                <a:lnTo>
                  <a:pt x="468" y="575"/>
                </a:lnTo>
                <a:lnTo>
                  <a:pt x="467" y="576"/>
                </a:lnTo>
                <a:lnTo>
                  <a:pt x="468" y="579"/>
                </a:lnTo>
                <a:lnTo>
                  <a:pt x="468" y="580"/>
                </a:lnTo>
                <a:lnTo>
                  <a:pt x="469" y="584"/>
                </a:lnTo>
                <a:lnTo>
                  <a:pt x="469" y="586"/>
                </a:lnTo>
                <a:lnTo>
                  <a:pt x="469" y="588"/>
                </a:lnTo>
                <a:lnTo>
                  <a:pt x="470" y="590"/>
                </a:lnTo>
                <a:lnTo>
                  <a:pt x="471" y="591"/>
                </a:lnTo>
                <a:lnTo>
                  <a:pt x="475" y="593"/>
                </a:lnTo>
                <a:lnTo>
                  <a:pt x="478" y="594"/>
                </a:lnTo>
                <a:lnTo>
                  <a:pt x="488" y="594"/>
                </a:lnTo>
                <a:lnTo>
                  <a:pt x="493" y="593"/>
                </a:lnTo>
                <a:lnTo>
                  <a:pt x="495" y="591"/>
                </a:lnTo>
                <a:lnTo>
                  <a:pt x="498" y="585"/>
                </a:lnTo>
                <a:lnTo>
                  <a:pt x="498" y="581"/>
                </a:lnTo>
                <a:lnTo>
                  <a:pt x="498" y="579"/>
                </a:lnTo>
                <a:lnTo>
                  <a:pt x="500" y="577"/>
                </a:lnTo>
                <a:lnTo>
                  <a:pt x="502" y="575"/>
                </a:lnTo>
                <a:lnTo>
                  <a:pt x="506" y="568"/>
                </a:lnTo>
                <a:lnTo>
                  <a:pt x="508" y="568"/>
                </a:lnTo>
                <a:lnTo>
                  <a:pt x="515" y="565"/>
                </a:lnTo>
                <a:lnTo>
                  <a:pt x="517" y="564"/>
                </a:lnTo>
                <a:lnTo>
                  <a:pt x="520" y="559"/>
                </a:lnTo>
                <a:lnTo>
                  <a:pt x="520" y="556"/>
                </a:lnTo>
                <a:lnTo>
                  <a:pt x="519" y="552"/>
                </a:lnTo>
                <a:lnTo>
                  <a:pt x="519" y="550"/>
                </a:lnTo>
                <a:lnTo>
                  <a:pt x="519" y="549"/>
                </a:lnTo>
                <a:lnTo>
                  <a:pt x="517" y="542"/>
                </a:lnTo>
                <a:lnTo>
                  <a:pt x="517" y="540"/>
                </a:lnTo>
                <a:lnTo>
                  <a:pt x="519" y="537"/>
                </a:lnTo>
                <a:lnTo>
                  <a:pt x="521" y="535"/>
                </a:lnTo>
                <a:lnTo>
                  <a:pt x="523" y="532"/>
                </a:lnTo>
                <a:lnTo>
                  <a:pt x="527" y="530"/>
                </a:lnTo>
                <a:lnTo>
                  <a:pt x="532" y="527"/>
                </a:lnTo>
                <a:lnTo>
                  <a:pt x="538" y="526"/>
                </a:lnTo>
                <a:lnTo>
                  <a:pt x="541" y="527"/>
                </a:lnTo>
                <a:lnTo>
                  <a:pt x="543" y="526"/>
                </a:lnTo>
                <a:lnTo>
                  <a:pt x="544" y="527"/>
                </a:lnTo>
                <a:lnTo>
                  <a:pt x="546" y="527"/>
                </a:lnTo>
                <a:lnTo>
                  <a:pt x="546" y="526"/>
                </a:lnTo>
                <a:lnTo>
                  <a:pt x="549" y="520"/>
                </a:lnTo>
                <a:lnTo>
                  <a:pt x="553" y="518"/>
                </a:lnTo>
                <a:lnTo>
                  <a:pt x="550" y="517"/>
                </a:lnTo>
                <a:lnTo>
                  <a:pt x="548" y="518"/>
                </a:lnTo>
                <a:lnTo>
                  <a:pt x="547" y="515"/>
                </a:lnTo>
                <a:lnTo>
                  <a:pt x="546" y="515"/>
                </a:lnTo>
                <a:lnTo>
                  <a:pt x="546" y="497"/>
                </a:lnTo>
                <a:lnTo>
                  <a:pt x="547" y="495"/>
                </a:lnTo>
                <a:lnTo>
                  <a:pt x="546" y="494"/>
                </a:lnTo>
                <a:lnTo>
                  <a:pt x="540" y="490"/>
                </a:lnTo>
                <a:lnTo>
                  <a:pt x="532" y="487"/>
                </a:lnTo>
                <a:lnTo>
                  <a:pt x="529" y="485"/>
                </a:lnTo>
                <a:lnTo>
                  <a:pt x="524" y="482"/>
                </a:lnTo>
                <a:lnTo>
                  <a:pt x="519" y="482"/>
                </a:lnTo>
                <a:lnTo>
                  <a:pt x="516" y="482"/>
                </a:lnTo>
                <a:lnTo>
                  <a:pt x="513" y="480"/>
                </a:lnTo>
                <a:lnTo>
                  <a:pt x="511" y="478"/>
                </a:lnTo>
                <a:lnTo>
                  <a:pt x="511" y="476"/>
                </a:lnTo>
                <a:lnTo>
                  <a:pt x="510" y="474"/>
                </a:lnTo>
                <a:lnTo>
                  <a:pt x="509" y="470"/>
                </a:lnTo>
                <a:lnTo>
                  <a:pt x="511" y="467"/>
                </a:lnTo>
                <a:lnTo>
                  <a:pt x="515" y="464"/>
                </a:lnTo>
                <a:lnTo>
                  <a:pt x="515" y="462"/>
                </a:lnTo>
                <a:lnTo>
                  <a:pt x="516" y="460"/>
                </a:lnTo>
                <a:lnTo>
                  <a:pt x="516" y="459"/>
                </a:lnTo>
                <a:lnTo>
                  <a:pt x="516" y="457"/>
                </a:lnTo>
                <a:lnTo>
                  <a:pt x="516" y="454"/>
                </a:lnTo>
                <a:lnTo>
                  <a:pt x="516" y="452"/>
                </a:lnTo>
                <a:lnTo>
                  <a:pt x="519" y="447"/>
                </a:lnTo>
                <a:lnTo>
                  <a:pt x="522" y="442"/>
                </a:lnTo>
                <a:lnTo>
                  <a:pt x="523" y="438"/>
                </a:lnTo>
                <a:lnTo>
                  <a:pt x="526" y="436"/>
                </a:lnTo>
                <a:lnTo>
                  <a:pt x="526" y="433"/>
                </a:lnTo>
                <a:lnTo>
                  <a:pt x="529" y="430"/>
                </a:lnTo>
                <a:lnTo>
                  <a:pt x="531" y="425"/>
                </a:lnTo>
                <a:lnTo>
                  <a:pt x="532" y="424"/>
                </a:lnTo>
                <a:lnTo>
                  <a:pt x="538" y="422"/>
                </a:lnTo>
                <a:lnTo>
                  <a:pt x="541" y="421"/>
                </a:lnTo>
                <a:lnTo>
                  <a:pt x="543" y="422"/>
                </a:lnTo>
                <a:lnTo>
                  <a:pt x="545" y="423"/>
                </a:lnTo>
                <a:lnTo>
                  <a:pt x="546" y="422"/>
                </a:lnTo>
                <a:lnTo>
                  <a:pt x="549" y="422"/>
                </a:lnTo>
                <a:lnTo>
                  <a:pt x="550" y="423"/>
                </a:lnTo>
                <a:lnTo>
                  <a:pt x="551" y="424"/>
                </a:lnTo>
                <a:lnTo>
                  <a:pt x="550" y="424"/>
                </a:lnTo>
                <a:lnTo>
                  <a:pt x="547" y="424"/>
                </a:lnTo>
                <a:lnTo>
                  <a:pt x="546" y="425"/>
                </a:lnTo>
                <a:lnTo>
                  <a:pt x="546" y="426"/>
                </a:lnTo>
                <a:lnTo>
                  <a:pt x="546" y="427"/>
                </a:lnTo>
                <a:lnTo>
                  <a:pt x="546" y="429"/>
                </a:lnTo>
                <a:lnTo>
                  <a:pt x="549" y="429"/>
                </a:lnTo>
                <a:lnTo>
                  <a:pt x="553" y="431"/>
                </a:lnTo>
                <a:lnTo>
                  <a:pt x="561" y="432"/>
                </a:lnTo>
                <a:lnTo>
                  <a:pt x="562" y="434"/>
                </a:lnTo>
                <a:lnTo>
                  <a:pt x="573" y="433"/>
                </a:lnTo>
                <a:lnTo>
                  <a:pt x="580" y="434"/>
                </a:lnTo>
                <a:lnTo>
                  <a:pt x="584" y="436"/>
                </a:lnTo>
                <a:lnTo>
                  <a:pt x="584" y="437"/>
                </a:lnTo>
                <a:lnTo>
                  <a:pt x="584" y="439"/>
                </a:lnTo>
                <a:lnTo>
                  <a:pt x="585" y="441"/>
                </a:lnTo>
                <a:lnTo>
                  <a:pt x="588" y="442"/>
                </a:lnTo>
                <a:lnTo>
                  <a:pt x="590" y="445"/>
                </a:lnTo>
                <a:lnTo>
                  <a:pt x="590" y="446"/>
                </a:lnTo>
                <a:lnTo>
                  <a:pt x="590" y="447"/>
                </a:lnTo>
                <a:lnTo>
                  <a:pt x="589" y="448"/>
                </a:lnTo>
                <a:lnTo>
                  <a:pt x="592" y="449"/>
                </a:lnTo>
                <a:lnTo>
                  <a:pt x="593" y="451"/>
                </a:lnTo>
                <a:lnTo>
                  <a:pt x="590" y="451"/>
                </a:lnTo>
                <a:lnTo>
                  <a:pt x="590" y="452"/>
                </a:lnTo>
                <a:lnTo>
                  <a:pt x="590" y="453"/>
                </a:lnTo>
                <a:lnTo>
                  <a:pt x="593" y="454"/>
                </a:lnTo>
                <a:lnTo>
                  <a:pt x="595" y="457"/>
                </a:lnTo>
                <a:lnTo>
                  <a:pt x="597" y="459"/>
                </a:lnTo>
                <a:lnTo>
                  <a:pt x="601" y="461"/>
                </a:lnTo>
                <a:lnTo>
                  <a:pt x="605" y="462"/>
                </a:lnTo>
                <a:lnTo>
                  <a:pt x="608" y="464"/>
                </a:lnTo>
                <a:lnTo>
                  <a:pt x="611" y="465"/>
                </a:lnTo>
                <a:lnTo>
                  <a:pt x="612" y="464"/>
                </a:lnTo>
                <a:lnTo>
                  <a:pt x="613" y="462"/>
                </a:lnTo>
                <a:lnTo>
                  <a:pt x="613" y="459"/>
                </a:lnTo>
                <a:lnTo>
                  <a:pt x="612" y="456"/>
                </a:lnTo>
                <a:lnTo>
                  <a:pt x="613" y="451"/>
                </a:lnTo>
                <a:lnTo>
                  <a:pt x="614" y="446"/>
                </a:lnTo>
                <a:lnTo>
                  <a:pt x="618" y="444"/>
                </a:lnTo>
                <a:lnTo>
                  <a:pt x="618" y="441"/>
                </a:lnTo>
                <a:lnTo>
                  <a:pt x="616" y="439"/>
                </a:lnTo>
                <a:lnTo>
                  <a:pt x="614" y="437"/>
                </a:lnTo>
                <a:lnTo>
                  <a:pt x="614" y="433"/>
                </a:lnTo>
                <a:lnTo>
                  <a:pt x="612" y="431"/>
                </a:lnTo>
                <a:lnTo>
                  <a:pt x="609" y="429"/>
                </a:lnTo>
                <a:lnTo>
                  <a:pt x="606" y="424"/>
                </a:lnTo>
                <a:lnTo>
                  <a:pt x="599" y="420"/>
                </a:lnTo>
                <a:lnTo>
                  <a:pt x="595" y="419"/>
                </a:lnTo>
                <a:lnTo>
                  <a:pt x="590" y="414"/>
                </a:lnTo>
                <a:lnTo>
                  <a:pt x="590" y="412"/>
                </a:lnTo>
                <a:lnTo>
                  <a:pt x="588" y="411"/>
                </a:lnTo>
                <a:lnTo>
                  <a:pt x="587" y="410"/>
                </a:lnTo>
                <a:lnTo>
                  <a:pt x="584" y="411"/>
                </a:lnTo>
                <a:lnTo>
                  <a:pt x="584" y="409"/>
                </a:lnTo>
                <a:lnTo>
                  <a:pt x="580" y="408"/>
                </a:lnTo>
                <a:lnTo>
                  <a:pt x="576" y="406"/>
                </a:lnTo>
                <a:lnTo>
                  <a:pt x="572" y="404"/>
                </a:lnTo>
                <a:lnTo>
                  <a:pt x="570" y="404"/>
                </a:lnTo>
                <a:lnTo>
                  <a:pt x="564" y="402"/>
                </a:lnTo>
                <a:lnTo>
                  <a:pt x="562" y="401"/>
                </a:lnTo>
                <a:lnTo>
                  <a:pt x="560" y="401"/>
                </a:lnTo>
                <a:lnTo>
                  <a:pt x="557" y="398"/>
                </a:lnTo>
                <a:lnTo>
                  <a:pt x="555" y="397"/>
                </a:lnTo>
                <a:lnTo>
                  <a:pt x="553" y="394"/>
                </a:lnTo>
                <a:lnTo>
                  <a:pt x="549" y="391"/>
                </a:lnTo>
                <a:lnTo>
                  <a:pt x="546" y="391"/>
                </a:lnTo>
                <a:lnTo>
                  <a:pt x="544" y="390"/>
                </a:lnTo>
                <a:lnTo>
                  <a:pt x="543" y="388"/>
                </a:lnTo>
                <a:lnTo>
                  <a:pt x="540" y="387"/>
                </a:lnTo>
                <a:lnTo>
                  <a:pt x="536" y="385"/>
                </a:lnTo>
                <a:lnTo>
                  <a:pt x="533" y="384"/>
                </a:lnTo>
                <a:lnTo>
                  <a:pt x="516" y="379"/>
                </a:lnTo>
                <a:lnTo>
                  <a:pt x="515" y="379"/>
                </a:lnTo>
                <a:lnTo>
                  <a:pt x="511" y="378"/>
                </a:lnTo>
                <a:lnTo>
                  <a:pt x="505" y="376"/>
                </a:lnTo>
                <a:lnTo>
                  <a:pt x="502" y="374"/>
                </a:lnTo>
                <a:lnTo>
                  <a:pt x="498" y="373"/>
                </a:lnTo>
                <a:lnTo>
                  <a:pt x="492" y="371"/>
                </a:lnTo>
                <a:lnTo>
                  <a:pt x="489" y="370"/>
                </a:lnTo>
                <a:lnTo>
                  <a:pt x="483" y="366"/>
                </a:lnTo>
                <a:lnTo>
                  <a:pt x="478" y="365"/>
                </a:lnTo>
                <a:lnTo>
                  <a:pt x="475" y="362"/>
                </a:lnTo>
                <a:lnTo>
                  <a:pt x="471" y="359"/>
                </a:lnTo>
                <a:lnTo>
                  <a:pt x="471" y="355"/>
                </a:lnTo>
                <a:lnTo>
                  <a:pt x="471" y="353"/>
                </a:lnTo>
                <a:lnTo>
                  <a:pt x="476" y="350"/>
                </a:lnTo>
                <a:lnTo>
                  <a:pt x="479" y="348"/>
                </a:lnTo>
                <a:lnTo>
                  <a:pt x="484" y="343"/>
                </a:lnTo>
                <a:lnTo>
                  <a:pt x="487" y="341"/>
                </a:lnTo>
                <a:lnTo>
                  <a:pt x="487" y="339"/>
                </a:lnTo>
                <a:lnTo>
                  <a:pt x="484" y="336"/>
                </a:lnTo>
                <a:lnTo>
                  <a:pt x="484" y="334"/>
                </a:lnTo>
                <a:lnTo>
                  <a:pt x="481" y="332"/>
                </a:lnTo>
                <a:lnTo>
                  <a:pt x="478" y="331"/>
                </a:lnTo>
                <a:lnTo>
                  <a:pt x="461" y="333"/>
                </a:lnTo>
                <a:lnTo>
                  <a:pt x="456" y="333"/>
                </a:lnTo>
                <a:lnTo>
                  <a:pt x="448" y="333"/>
                </a:lnTo>
                <a:lnTo>
                  <a:pt x="444" y="333"/>
                </a:lnTo>
                <a:lnTo>
                  <a:pt x="441" y="334"/>
                </a:lnTo>
                <a:lnTo>
                  <a:pt x="434" y="335"/>
                </a:lnTo>
                <a:lnTo>
                  <a:pt x="430" y="334"/>
                </a:lnTo>
                <a:lnTo>
                  <a:pt x="421" y="328"/>
                </a:lnTo>
                <a:lnTo>
                  <a:pt x="417" y="328"/>
                </a:lnTo>
                <a:lnTo>
                  <a:pt x="413" y="327"/>
                </a:lnTo>
                <a:lnTo>
                  <a:pt x="410" y="325"/>
                </a:lnTo>
                <a:lnTo>
                  <a:pt x="408" y="323"/>
                </a:lnTo>
                <a:lnTo>
                  <a:pt x="408" y="321"/>
                </a:lnTo>
                <a:lnTo>
                  <a:pt x="406" y="318"/>
                </a:lnTo>
                <a:lnTo>
                  <a:pt x="399" y="316"/>
                </a:lnTo>
                <a:lnTo>
                  <a:pt x="392" y="311"/>
                </a:lnTo>
                <a:lnTo>
                  <a:pt x="386" y="306"/>
                </a:lnTo>
                <a:lnTo>
                  <a:pt x="383" y="303"/>
                </a:lnTo>
                <a:lnTo>
                  <a:pt x="376" y="297"/>
                </a:lnTo>
                <a:lnTo>
                  <a:pt x="370" y="288"/>
                </a:lnTo>
                <a:lnTo>
                  <a:pt x="366" y="283"/>
                </a:lnTo>
                <a:lnTo>
                  <a:pt x="365" y="278"/>
                </a:lnTo>
                <a:lnTo>
                  <a:pt x="364" y="273"/>
                </a:lnTo>
                <a:lnTo>
                  <a:pt x="361" y="266"/>
                </a:lnTo>
                <a:lnTo>
                  <a:pt x="361" y="265"/>
                </a:lnTo>
                <a:lnTo>
                  <a:pt x="358" y="259"/>
                </a:lnTo>
                <a:lnTo>
                  <a:pt x="356" y="253"/>
                </a:lnTo>
                <a:lnTo>
                  <a:pt x="353" y="248"/>
                </a:lnTo>
                <a:lnTo>
                  <a:pt x="351" y="243"/>
                </a:lnTo>
                <a:lnTo>
                  <a:pt x="349" y="239"/>
                </a:lnTo>
                <a:lnTo>
                  <a:pt x="348" y="234"/>
                </a:lnTo>
                <a:lnTo>
                  <a:pt x="347" y="233"/>
                </a:lnTo>
                <a:lnTo>
                  <a:pt x="344" y="229"/>
                </a:lnTo>
                <a:lnTo>
                  <a:pt x="340" y="227"/>
                </a:lnTo>
                <a:lnTo>
                  <a:pt x="338" y="227"/>
                </a:lnTo>
                <a:lnTo>
                  <a:pt x="337" y="227"/>
                </a:lnTo>
                <a:lnTo>
                  <a:pt x="332" y="224"/>
                </a:lnTo>
                <a:lnTo>
                  <a:pt x="323" y="219"/>
                </a:lnTo>
                <a:lnTo>
                  <a:pt x="319" y="215"/>
                </a:lnTo>
                <a:lnTo>
                  <a:pt x="316" y="213"/>
                </a:lnTo>
                <a:lnTo>
                  <a:pt x="310" y="209"/>
                </a:lnTo>
                <a:lnTo>
                  <a:pt x="305" y="206"/>
                </a:lnTo>
                <a:lnTo>
                  <a:pt x="299" y="203"/>
                </a:lnTo>
                <a:lnTo>
                  <a:pt x="287" y="193"/>
                </a:lnTo>
                <a:lnTo>
                  <a:pt x="285" y="190"/>
                </a:lnTo>
                <a:lnTo>
                  <a:pt x="280" y="182"/>
                </a:lnTo>
                <a:lnTo>
                  <a:pt x="280" y="178"/>
                </a:lnTo>
                <a:lnTo>
                  <a:pt x="280" y="175"/>
                </a:lnTo>
                <a:lnTo>
                  <a:pt x="278" y="174"/>
                </a:lnTo>
                <a:lnTo>
                  <a:pt x="277" y="171"/>
                </a:lnTo>
                <a:lnTo>
                  <a:pt x="279" y="167"/>
                </a:lnTo>
                <a:lnTo>
                  <a:pt x="279" y="164"/>
                </a:lnTo>
                <a:lnTo>
                  <a:pt x="277" y="163"/>
                </a:lnTo>
                <a:lnTo>
                  <a:pt x="275" y="160"/>
                </a:lnTo>
                <a:lnTo>
                  <a:pt x="275" y="158"/>
                </a:lnTo>
                <a:lnTo>
                  <a:pt x="274" y="155"/>
                </a:lnTo>
                <a:lnTo>
                  <a:pt x="277" y="154"/>
                </a:lnTo>
                <a:lnTo>
                  <a:pt x="277" y="152"/>
                </a:lnTo>
                <a:lnTo>
                  <a:pt x="277" y="149"/>
                </a:lnTo>
                <a:lnTo>
                  <a:pt x="282" y="149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33" name="Freeform 289"/>
          <p:cNvSpPr>
            <a:spLocks/>
          </p:cNvSpPr>
          <p:nvPr/>
        </p:nvSpPr>
        <p:spPr bwMode="auto">
          <a:xfrm>
            <a:off x="4062148" y="4456114"/>
            <a:ext cx="983721" cy="885825"/>
          </a:xfrm>
          <a:custGeom>
            <a:avLst/>
            <a:gdLst>
              <a:gd name="T0" fmla="*/ 2147483647 w 619"/>
              <a:gd name="T1" fmla="*/ 2147483647 h 558"/>
              <a:gd name="T2" fmla="*/ 2147483647 w 619"/>
              <a:gd name="T3" fmla="*/ 2147483647 h 558"/>
              <a:gd name="T4" fmla="*/ 2147483647 w 619"/>
              <a:gd name="T5" fmla="*/ 2147483647 h 558"/>
              <a:gd name="T6" fmla="*/ 2147483647 w 619"/>
              <a:gd name="T7" fmla="*/ 2147483647 h 558"/>
              <a:gd name="T8" fmla="*/ 2147483647 w 619"/>
              <a:gd name="T9" fmla="*/ 2147483647 h 558"/>
              <a:gd name="T10" fmla="*/ 2147483647 w 619"/>
              <a:gd name="T11" fmla="*/ 2147483647 h 558"/>
              <a:gd name="T12" fmla="*/ 2147483647 w 619"/>
              <a:gd name="T13" fmla="*/ 2147483647 h 558"/>
              <a:gd name="T14" fmla="*/ 2147483647 w 619"/>
              <a:gd name="T15" fmla="*/ 2147483647 h 558"/>
              <a:gd name="T16" fmla="*/ 2147483647 w 619"/>
              <a:gd name="T17" fmla="*/ 2147483647 h 558"/>
              <a:gd name="T18" fmla="*/ 2147483647 w 619"/>
              <a:gd name="T19" fmla="*/ 2147483647 h 558"/>
              <a:gd name="T20" fmla="*/ 2147483647 w 619"/>
              <a:gd name="T21" fmla="*/ 2147483647 h 558"/>
              <a:gd name="T22" fmla="*/ 2147483647 w 619"/>
              <a:gd name="T23" fmla="*/ 2147483647 h 558"/>
              <a:gd name="T24" fmla="*/ 2147483647 w 619"/>
              <a:gd name="T25" fmla="*/ 2147483647 h 558"/>
              <a:gd name="T26" fmla="*/ 2147483647 w 619"/>
              <a:gd name="T27" fmla="*/ 2147483647 h 558"/>
              <a:gd name="T28" fmla="*/ 2147483647 w 619"/>
              <a:gd name="T29" fmla="*/ 2147483647 h 558"/>
              <a:gd name="T30" fmla="*/ 2147483647 w 619"/>
              <a:gd name="T31" fmla="*/ 2147483647 h 558"/>
              <a:gd name="T32" fmla="*/ 2147483647 w 619"/>
              <a:gd name="T33" fmla="*/ 2147483647 h 558"/>
              <a:gd name="T34" fmla="*/ 2147483647 w 619"/>
              <a:gd name="T35" fmla="*/ 2147483647 h 558"/>
              <a:gd name="T36" fmla="*/ 2147483647 w 619"/>
              <a:gd name="T37" fmla="*/ 2147483647 h 558"/>
              <a:gd name="T38" fmla="*/ 2147483647 w 619"/>
              <a:gd name="T39" fmla="*/ 2147483647 h 558"/>
              <a:gd name="T40" fmla="*/ 2147483647 w 619"/>
              <a:gd name="T41" fmla="*/ 2147483647 h 558"/>
              <a:gd name="T42" fmla="*/ 2147483647 w 619"/>
              <a:gd name="T43" fmla="*/ 2147483647 h 558"/>
              <a:gd name="T44" fmla="*/ 2147483647 w 619"/>
              <a:gd name="T45" fmla="*/ 2147483647 h 558"/>
              <a:gd name="T46" fmla="*/ 2147483647 w 619"/>
              <a:gd name="T47" fmla="*/ 2147483647 h 558"/>
              <a:gd name="T48" fmla="*/ 2147483647 w 619"/>
              <a:gd name="T49" fmla="*/ 2147483647 h 558"/>
              <a:gd name="T50" fmla="*/ 2147483647 w 619"/>
              <a:gd name="T51" fmla="*/ 2147483647 h 558"/>
              <a:gd name="T52" fmla="*/ 2147483647 w 619"/>
              <a:gd name="T53" fmla="*/ 2147483647 h 558"/>
              <a:gd name="T54" fmla="*/ 2147483647 w 619"/>
              <a:gd name="T55" fmla="*/ 2147483647 h 558"/>
              <a:gd name="T56" fmla="*/ 2147483647 w 619"/>
              <a:gd name="T57" fmla="*/ 2147483647 h 558"/>
              <a:gd name="T58" fmla="*/ 2147483647 w 619"/>
              <a:gd name="T59" fmla="*/ 2147483647 h 558"/>
              <a:gd name="T60" fmla="*/ 2147483647 w 619"/>
              <a:gd name="T61" fmla="*/ 2147483647 h 558"/>
              <a:gd name="T62" fmla="*/ 2147483647 w 619"/>
              <a:gd name="T63" fmla="*/ 2147483647 h 558"/>
              <a:gd name="T64" fmla="*/ 2147483647 w 619"/>
              <a:gd name="T65" fmla="*/ 2147483647 h 558"/>
              <a:gd name="T66" fmla="*/ 2147483647 w 619"/>
              <a:gd name="T67" fmla="*/ 2147483647 h 558"/>
              <a:gd name="T68" fmla="*/ 2147483647 w 619"/>
              <a:gd name="T69" fmla="*/ 2147483647 h 558"/>
              <a:gd name="T70" fmla="*/ 2147483647 w 619"/>
              <a:gd name="T71" fmla="*/ 2147483647 h 558"/>
              <a:gd name="T72" fmla="*/ 2147483647 w 619"/>
              <a:gd name="T73" fmla="*/ 2147483647 h 558"/>
              <a:gd name="T74" fmla="*/ 2147483647 w 619"/>
              <a:gd name="T75" fmla="*/ 2147483647 h 558"/>
              <a:gd name="T76" fmla="*/ 2147483647 w 619"/>
              <a:gd name="T77" fmla="*/ 2147483647 h 558"/>
              <a:gd name="T78" fmla="*/ 2147483647 w 619"/>
              <a:gd name="T79" fmla="*/ 2147483647 h 558"/>
              <a:gd name="T80" fmla="*/ 2147483647 w 619"/>
              <a:gd name="T81" fmla="*/ 2147483647 h 558"/>
              <a:gd name="T82" fmla="*/ 2147483647 w 619"/>
              <a:gd name="T83" fmla="*/ 2147483647 h 558"/>
              <a:gd name="T84" fmla="*/ 2147483647 w 619"/>
              <a:gd name="T85" fmla="*/ 2147483647 h 558"/>
              <a:gd name="T86" fmla="*/ 2147483647 w 619"/>
              <a:gd name="T87" fmla="*/ 2147483647 h 558"/>
              <a:gd name="T88" fmla="*/ 2147483647 w 619"/>
              <a:gd name="T89" fmla="*/ 2147483647 h 558"/>
              <a:gd name="T90" fmla="*/ 2147483647 w 619"/>
              <a:gd name="T91" fmla="*/ 2147483647 h 558"/>
              <a:gd name="T92" fmla="*/ 2147483647 w 619"/>
              <a:gd name="T93" fmla="*/ 2147483647 h 558"/>
              <a:gd name="T94" fmla="*/ 2147483647 w 619"/>
              <a:gd name="T95" fmla="*/ 2147483647 h 558"/>
              <a:gd name="T96" fmla="*/ 2147483647 w 619"/>
              <a:gd name="T97" fmla="*/ 2147483647 h 558"/>
              <a:gd name="T98" fmla="*/ 2147483647 w 619"/>
              <a:gd name="T99" fmla="*/ 2147483647 h 558"/>
              <a:gd name="T100" fmla="*/ 2147483647 w 619"/>
              <a:gd name="T101" fmla="*/ 2147483647 h 558"/>
              <a:gd name="T102" fmla="*/ 2147483647 w 619"/>
              <a:gd name="T103" fmla="*/ 2147483647 h 558"/>
              <a:gd name="T104" fmla="*/ 2147483647 w 619"/>
              <a:gd name="T105" fmla="*/ 2147483647 h 558"/>
              <a:gd name="T106" fmla="*/ 2147483647 w 619"/>
              <a:gd name="T107" fmla="*/ 2147483647 h 558"/>
              <a:gd name="T108" fmla="*/ 2147483647 w 619"/>
              <a:gd name="T109" fmla="*/ 2147483647 h 558"/>
              <a:gd name="T110" fmla="*/ 2147483647 w 619"/>
              <a:gd name="T111" fmla="*/ 2147483647 h 558"/>
              <a:gd name="T112" fmla="*/ 2147483647 w 619"/>
              <a:gd name="T113" fmla="*/ 2147483647 h 558"/>
              <a:gd name="T114" fmla="*/ 2147483647 w 619"/>
              <a:gd name="T115" fmla="*/ 2147483647 h 558"/>
              <a:gd name="T116" fmla="*/ 2147483647 w 619"/>
              <a:gd name="T117" fmla="*/ 2147483647 h 55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19" h="558">
                <a:moveTo>
                  <a:pt x="171" y="14"/>
                </a:moveTo>
                <a:lnTo>
                  <a:pt x="171" y="12"/>
                </a:lnTo>
                <a:lnTo>
                  <a:pt x="167" y="10"/>
                </a:lnTo>
                <a:lnTo>
                  <a:pt x="168" y="8"/>
                </a:lnTo>
                <a:lnTo>
                  <a:pt x="167" y="7"/>
                </a:lnTo>
                <a:lnTo>
                  <a:pt x="164" y="8"/>
                </a:lnTo>
                <a:lnTo>
                  <a:pt x="158" y="8"/>
                </a:lnTo>
                <a:lnTo>
                  <a:pt x="156" y="9"/>
                </a:lnTo>
                <a:lnTo>
                  <a:pt x="156" y="13"/>
                </a:lnTo>
                <a:lnTo>
                  <a:pt x="150" y="14"/>
                </a:lnTo>
                <a:lnTo>
                  <a:pt x="147" y="13"/>
                </a:lnTo>
                <a:lnTo>
                  <a:pt x="141" y="7"/>
                </a:lnTo>
                <a:lnTo>
                  <a:pt x="142" y="4"/>
                </a:lnTo>
                <a:lnTo>
                  <a:pt x="142" y="1"/>
                </a:lnTo>
                <a:lnTo>
                  <a:pt x="140" y="0"/>
                </a:lnTo>
                <a:lnTo>
                  <a:pt x="138" y="0"/>
                </a:lnTo>
                <a:lnTo>
                  <a:pt x="135" y="1"/>
                </a:lnTo>
                <a:lnTo>
                  <a:pt x="133" y="4"/>
                </a:lnTo>
                <a:lnTo>
                  <a:pt x="133" y="6"/>
                </a:lnTo>
                <a:lnTo>
                  <a:pt x="133" y="9"/>
                </a:lnTo>
                <a:lnTo>
                  <a:pt x="134" y="14"/>
                </a:lnTo>
                <a:lnTo>
                  <a:pt x="133" y="17"/>
                </a:lnTo>
                <a:lnTo>
                  <a:pt x="129" y="22"/>
                </a:lnTo>
                <a:lnTo>
                  <a:pt x="127" y="24"/>
                </a:lnTo>
                <a:lnTo>
                  <a:pt x="120" y="31"/>
                </a:lnTo>
                <a:lnTo>
                  <a:pt x="119" y="32"/>
                </a:lnTo>
                <a:lnTo>
                  <a:pt x="122" y="38"/>
                </a:lnTo>
                <a:lnTo>
                  <a:pt x="121" y="41"/>
                </a:lnTo>
                <a:lnTo>
                  <a:pt x="121" y="43"/>
                </a:lnTo>
                <a:lnTo>
                  <a:pt x="120" y="46"/>
                </a:lnTo>
                <a:lnTo>
                  <a:pt x="119" y="46"/>
                </a:lnTo>
                <a:lnTo>
                  <a:pt x="114" y="44"/>
                </a:lnTo>
                <a:lnTo>
                  <a:pt x="116" y="42"/>
                </a:lnTo>
                <a:lnTo>
                  <a:pt x="115" y="39"/>
                </a:lnTo>
                <a:lnTo>
                  <a:pt x="109" y="33"/>
                </a:lnTo>
                <a:lnTo>
                  <a:pt x="112" y="29"/>
                </a:lnTo>
                <a:lnTo>
                  <a:pt x="112" y="27"/>
                </a:lnTo>
                <a:lnTo>
                  <a:pt x="109" y="25"/>
                </a:lnTo>
                <a:lnTo>
                  <a:pt x="106" y="26"/>
                </a:lnTo>
                <a:lnTo>
                  <a:pt x="101" y="25"/>
                </a:lnTo>
                <a:lnTo>
                  <a:pt x="96" y="17"/>
                </a:lnTo>
                <a:lnTo>
                  <a:pt x="94" y="16"/>
                </a:lnTo>
                <a:lnTo>
                  <a:pt x="93" y="14"/>
                </a:lnTo>
                <a:lnTo>
                  <a:pt x="95" y="4"/>
                </a:lnTo>
                <a:lnTo>
                  <a:pt x="94" y="2"/>
                </a:lnTo>
                <a:lnTo>
                  <a:pt x="91" y="2"/>
                </a:lnTo>
                <a:lnTo>
                  <a:pt x="90" y="2"/>
                </a:lnTo>
                <a:lnTo>
                  <a:pt x="85" y="7"/>
                </a:lnTo>
                <a:lnTo>
                  <a:pt x="75" y="14"/>
                </a:lnTo>
                <a:lnTo>
                  <a:pt x="74" y="16"/>
                </a:lnTo>
                <a:lnTo>
                  <a:pt x="77" y="21"/>
                </a:lnTo>
                <a:lnTo>
                  <a:pt x="76" y="23"/>
                </a:lnTo>
                <a:lnTo>
                  <a:pt x="71" y="26"/>
                </a:lnTo>
                <a:lnTo>
                  <a:pt x="71" y="27"/>
                </a:lnTo>
                <a:lnTo>
                  <a:pt x="69" y="31"/>
                </a:lnTo>
                <a:lnTo>
                  <a:pt x="64" y="33"/>
                </a:lnTo>
                <a:lnTo>
                  <a:pt x="62" y="37"/>
                </a:lnTo>
                <a:lnTo>
                  <a:pt x="57" y="35"/>
                </a:lnTo>
                <a:lnTo>
                  <a:pt x="54" y="32"/>
                </a:lnTo>
                <a:lnTo>
                  <a:pt x="50" y="34"/>
                </a:lnTo>
                <a:lnTo>
                  <a:pt x="47" y="33"/>
                </a:lnTo>
                <a:lnTo>
                  <a:pt x="43" y="35"/>
                </a:lnTo>
                <a:lnTo>
                  <a:pt x="40" y="35"/>
                </a:lnTo>
                <a:lnTo>
                  <a:pt x="36" y="34"/>
                </a:lnTo>
                <a:lnTo>
                  <a:pt x="30" y="38"/>
                </a:lnTo>
                <a:lnTo>
                  <a:pt x="28" y="39"/>
                </a:lnTo>
                <a:lnTo>
                  <a:pt x="25" y="38"/>
                </a:lnTo>
                <a:lnTo>
                  <a:pt x="23" y="35"/>
                </a:lnTo>
                <a:lnTo>
                  <a:pt x="21" y="35"/>
                </a:lnTo>
                <a:lnTo>
                  <a:pt x="19" y="38"/>
                </a:lnTo>
                <a:lnTo>
                  <a:pt x="17" y="39"/>
                </a:lnTo>
                <a:lnTo>
                  <a:pt x="16" y="39"/>
                </a:lnTo>
                <a:lnTo>
                  <a:pt x="16" y="40"/>
                </a:lnTo>
                <a:lnTo>
                  <a:pt x="12" y="40"/>
                </a:lnTo>
                <a:lnTo>
                  <a:pt x="11" y="41"/>
                </a:lnTo>
                <a:lnTo>
                  <a:pt x="10" y="43"/>
                </a:lnTo>
                <a:lnTo>
                  <a:pt x="11" y="48"/>
                </a:lnTo>
                <a:lnTo>
                  <a:pt x="12" y="49"/>
                </a:lnTo>
                <a:lnTo>
                  <a:pt x="15" y="50"/>
                </a:lnTo>
                <a:lnTo>
                  <a:pt x="16" y="52"/>
                </a:lnTo>
                <a:lnTo>
                  <a:pt x="20" y="52"/>
                </a:lnTo>
                <a:lnTo>
                  <a:pt x="19" y="59"/>
                </a:lnTo>
                <a:lnTo>
                  <a:pt x="21" y="61"/>
                </a:lnTo>
                <a:lnTo>
                  <a:pt x="22" y="64"/>
                </a:lnTo>
                <a:lnTo>
                  <a:pt x="27" y="67"/>
                </a:lnTo>
                <a:lnTo>
                  <a:pt x="27" y="70"/>
                </a:lnTo>
                <a:lnTo>
                  <a:pt x="23" y="75"/>
                </a:lnTo>
                <a:lnTo>
                  <a:pt x="24" y="77"/>
                </a:lnTo>
                <a:lnTo>
                  <a:pt x="22" y="81"/>
                </a:lnTo>
                <a:lnTo>
                  <a:pt x="18" y="81"/>
                </a:lnTo>
                <a:lnTo>
                  <a:pt x="16" y="82"/>
                </a:lnTo>
                <a:lnTo>
                  <a:pt x="15" y="83"/>
                </a:lnTo>
                <a:lnTo>
                  <a:pt x="11" y="84"/>
                </a:lnTo>
                <a:lnTo>
                  <a:pt x="12" y="85"/>
                </a:lnTo>
                <a:lnTo>
                  <a:pt x="10" y="86"/>
                </a:lnTo>
                <a:lnTo>
                  <a:pt x="6" y="85"/>
                </a:lnTo>
                <a:lnTo>
                  <a:pt x="0" y="87"/>
                </a:lnTo>
                <a:lnTo>
                  <a:pt x="0" y="90"/>
                </a:lnTo>
                <a:lnTo>
                  <a:pt x="0" y="92"/>
                </a:lnTo>
                <a:lnTo>
                  <a:pt x="4" y="93"/>
                </a:lnTo>
                <a:lnTo>
                  <a:pt x="4" y="97"/>
                </a:lnTo>
                <a:lnTo>
                  <a:pt x="5" y="100"/>
                </a:lnTo>
                <a:lnTo>
                  <a:pt x="7" y="103"/>
                </a:lnTo>
                <a:lnTo>
                  <a:pt x="14" y="104"/>
                </a:lnTo>
                <a:lnTo>
                  <a:pt x="17" y="106"/>
                </a:lnTo>
                <a:lnTo>
                  <a:pt x="17" y="108"/>
                </a:lnTo>
                <a:lnTo>
                  <a:pt x="17" y="112"/>
                </a:lnTo>
                <a:lnTo>
                  <a:pt x="18" y="112"/>
                </a:lnTo>
                <a:lnTo>
                  <a:pt x="20" y="115"/>
                </a:lnTo>
                <a:lnTo>
                  <a:pt x="19" y="116"/>
                </a:lnTo>
                <a:lnTo>
                  <a:pt x="17" y="115"/>
                </a:lnTo>
                <a:lnTo>
                  <a:pt x="14" y="115"/>
                </a:lnTo>
                <a:lnTo>
                  <a:pt x="12" y="117"/>
                </a:lnTo>
                <a:lnTo>
                  <a:pt x="12" y="120"/>
                </a:lnTo>
                <a:lnTo>
                  <a:pt x="9" y="122"/>
                </a:lnTo>
                <a:lnTo>
                  <a:pt x="9" y="123"/>
                </a:lnTo>
                <a:lnTo>
                  <a:pt x="7" y="125"/>
                </a:lnTo>
                <a:lnTo>
                  <a:pt x="9" y="127"/>
                </a:lnTo>
                <a:lnTo>
                  <a:pt x="9" y="128"/>
                </a:lnTo>
                <a:lnTo>
                  <a:pt x="9" y="130"/>
                </a:lnTo>
                <a:lnTo>
                  <a:pt x="9" y="132"/>
                </a:lnTo>
                <a:lnTo>
                  <a:pt x="9" y="133"/>
                </a:lnTo>
                <a:lnTo>
                  <a:pt x="8" y="136"/>
                </a:lnTo>
                <a:lnTo>
                  <a:pt x="12" y="140"/>
                </a:lnTo>
                <a:lnTo>
                  <a:pt x="14" y="145"/>
                </a:lnTo>
                <a:lnTo>
                  <a:pt x="21" y="148"/>
                </a:lnTo>
                <a:lnTo>
                  <a:pt x="21" y="147"/>
                </a:lnTo>
                <a:lnTo>
                  <a:pt x="23" y="148"/>
                </a:lnTo>
                <a:lnTo>
                  <a:pt x="25" y="148"/>
                </a:lnTo>
                <a:lnTo>
                  <a:pt x="29" y="151"/>
                </a:lnTo>
                <a:lnTo>
                  <a:pt x="30" y="152"/>
                </a:lnTo>
                <a:lnTo>
                  <a:pt x="37" y="150"/>
                </a:lnTo>
                <a:lnTo>
                  <a:pt x="43" y="152"/>
                </a:lnTo>
                <a:lnTo>
                  <a:pt x="45" y="150"/>
                </a:lnTo>
                <a:lnTo>
                  <a:pt x="47" y="151"/>
                </a:lnTo>
                <a:lnTo>
                  <a:pt x="46" y="153"/>
                </a:lnTo>
                <a:lnTo>
                  <a:pt x="48" y="156"/>
                </a:lnTo>
                <a:lnTo>
                  <a:pt x="49" y="157"/>
                </a:lnTo>
                <a:lnTo>
                  <a:pt x="49" y="158"/>
                </a:lnTo>
                <a:lnTo>
                  <a:pt x="48" y="160"/>
                </a:lnTo>
                <a:lnTo>
                  <a:pt x="46" y="160"/>
                </a:lnTo>
                <a:lnTo>
                  <a:pt x="46" y="161"/>
                </a:lnTo>
                <a:lnTo>
                  <a:pt x="44" y="163"/>
                </a:lnTo>
                <a:lnTo>
                  <a:pt x="41" y="164"/>
                </a:lnTo>
                <a:lnTo>
                  <a:pt x="41" y="168"/>
                </a:lnTo>
                <a:lnTo>
                  <a:pt x="37" y="168"/>
                </a:lnTo>
                <a:lnTo>
                  <a:pt x="37" y="173"/>
                </a:lnTo>
                <a:lnTo>
                  <a:pt x="40" y="175"/>
                </a:lnTo>
                <a:lnTo>
                  <a:pt x="42" y="175"/>
                </a:lnTo>
                <a:lnTo>
                  <a:pt x="43" y="175"/>
                </a:lnTo>
                <a:lnTo>
                  <a:pt x="44" y="175"/>
                </a:lnTo>
                <a:lnTo>
                  <a:pt x="47" y="175"/>
                </a:lnTo>
                <a:lnTo>
                  <a:pt x="50" y="175"/>
                </a:lnTo>
                <a:lnTo>
                  <a:pt x="55" y="172"/>
                </a:lnTo>
                <a:lnTo>
                  <a:pt x="58" y="173"/>
                </a:lnTo>
                <a:lnTo>
                  <a:pt x="60" y="172"/>
                </a:lnTo>
                <a:lnTo>
                  <a:pt x="68" y="168"/>
                </a:lnTo>
                <a:lnTo>
                  <a:pt x="71" y="163"/>
                </a:lnTo>
                <a:lnTo>
                  <a:pt x="71" y="161"/>
                </a:lnTo>
                <a:lnTo>
                  <a:pt x="74" y="159"/>
                </a:lnTo>
                <a:lnTo>
                  <a:pt x="75" y="155"/>
                </a:lnTo>
                <a:lnTo>
                  <a:pt x="79" y="153"/>
                </a:lnTo>
                <a:lnTo>
                  <a:pt x="84" y="150"/>
                </a:lnTo>
                <a:lnTo>
                  <a:pt x="85" y="149"/>
                </a:lnTo>
                <a:lnTo>
                  <a:pt x="88" y="141"/>
                </a:lnTo>
                <a:lnTo>
                  <a:pt x="95" y="138"/>
                </a:lnTo>
                <a:lnTo>
                  <a:pt x="99" y="136"/>
                </a:lnTo>
                <a:lnTo>
                  <a:pt x="102" y="135"/>
                </a:lnTo>
                <a:lnTo>
                  <a:pt x="103" y="135"/>
                </a:lnTo>
                <a:lnTo>
                  <a:pt x="107" y="135"/>
                </a:lnTo>
                <a:lnTo>
                  <a:pt x="122" y="141"/>
                </a:lnTo>
                <a:lnTo>
                  <a:pt x="123" y="143"/>
                </a:lnTo>
                <a:lnTo>
                  <a:pt x="124" y="144"/>
                </a:lnTo>
                <a:lnTo>
                  <a:pt x="125" y="143"/>
                </a:lnTo>
                <a:lnTo>
                  <a:pt x="125" y="142"/>
                </a:lnTo>
                <a:lnTo>
                  <a:pt x="126" y="141"/>
                </a:lnTo>
                <a:lnTo>
                  <a:pt x="129" y="144"/>
                </a:lnTo>
                <a:lnTo>
                  <a:pt x="134" y="146"/>
                </a:lnTo>
                <a:lnTo>
                  <a:pt x="136" y="149"/>
                </a:lnTo>
                <a:lnTo>
                  <a:pt x="137" y="150"/>
                </a:lnTo>
                <a:lnTo>
                  <a:pt x="139" y="150"/>
                </a:lnTo>
                <a:lnTo>
                  <a:pt x="146" y="156"/>
                </a:lnTo>
                <a:lnTo>
                  <a:pt x="150" y="157"/>
                </a:lnTo>
                <a:lnTo>
                  <a:pt x="153" y="160"/>
                </a:lnTo>
                <a:lnTo>
                  <a:pt x="155" y="161"/>
                </a:lnTo>
                <a:lnTo>
                  <a:pt x="155" y="160"/>
                </a:lnTo>
                <a:lnTo>
                  <a:pt x="155" y="158"/>
                </a:lnTo>
                <a:lnTo>
                  <a:pt x="156" y="158"/>
                </a:lnTo>
                <a:lnTo>
                  <a:pt x="160" y="160"/>
                </a:lnTo>
                <a:lnTo>
                  <a:pt x="163" y="163"/>
                </a:lnTo>
                <a:lnTo>
                  <a:pt x="165" y="163"/>
                </a:lnTo>
                <a:lnTo>
                  <a:pt x="168" y="164"/>
                </a:lnTo>
                <a:lnTo>
                  <a:pt x="171" y="168"/>
                </a:lnTo>
                <a:lnTo>
                  <a:pt x="173" y="170"/>
                </a:lnTo>
                <a:lnTo>
                  <a:pt x="174" y="172"/>
                </a:lnTo>
                <a:lnTo>
                  <a:pt x="176" y="177"/>
                </a:lnTo>
                <a:lnTo>
                  <a:pt x="176" y="185"/>
                </a:lnTo>
                <a:lnTo>
                  <a:pt x="177" y="188"/>
                </a:lnTo>
                <a:lnTo>
                  <a:pt x="177" y="191"/>
                </a:lnTo>
                <a:lnTo>
                  <a:pt x="177" y="196"/>
                </a:lnTo>
                <a:lnTo>
                  <a:pt x="180" y="203"/>
                </a:lnTo>
                <a:lnTo>
                  <a:pt x="183" y="205"/>
                </a:lnTo>
                <a:lnTo>
                  <a:pt x="185" y="208"/>
                </a:lnTo>
                <a:lnTo>
                  <a:pt x="189" y="216"/>
                </a:lnTo>
                <a:lnTo>
                  <a:pt x="188" y="229"/>
                </a:lnTo>
                <a:lnTo>
                  <a:pt x="187" y="231"/>
                </a:lnTo>
                <a:lnTo>
                  <a:pt x="187" y="233"/>
                </a:lnTo>
                <a:lnTo>
                  <a:pt x="188" y="235"/>
                </a:lnTo>
                <a:lnTo>
                  <a:pt x="189" y="235"/>
                </a:lnTo>
                <a:lnTo>
                  <a:pt x="191" y="233"/>
                </a:lnTo>
                <a:lnTo>
                  <a:pt x="193" y="233"/>
                </a:lnTo>
                <a:lnTo>
                  <a:pt x="198" y="233"/>
                </a:lnTo>
                <a:lnTo>
                  <a:pt x="201" y="236"/>
                </a:lnTo>
                <a:lnTo>
                  <a:pt x="201" y="241"/>
                </a:lnTo>
                <a:lnTo>
                  <a:pt x="200" y="243"/>
                </a:lnTo>
                <a:lnTo>
                  <a:pt x="201" y="246"/>
                </a:lnTo>
                <a:lnTo>
                  <a:pt x="207" y="247"/>
                </a:lnTo>
                <a:lnTo>
                  <a:pt x="208" y="248"/>
                </a:lnTo>
                <a:lnTo>
                  <a:pt x="212" y="253"/>
                </a:lnTo>
                <a:lnTo>
                  <a:pt x="215" y="254"/>
                </a:lnTo>
                <a:lnTo>
                  <a:pt x="218" y="259"/>
                </a:lnTo>
                <a:lnTo>
                  <a:pt x="221" y="261"/>
                </a:lnTo>
                <a:lnTo>
                  <a:pt x="220" y="266"/>
                </a:lnTo>
                <a:lnTo>
                  <a:pt x="218" y="266"/>
                </a:lnTo>
                <a:lnTo>
                  <a:pt x="217" y="267"/>
                </a:lnTo>
                <a:lnTo>
                  <a:pt x="216" y="269"/>
                </a:lnTo>
                <a:lnTo>
                  <a:pt x="218" y="271"/>
                </a:lnTo>
                <a:lnTo>
                  <a:pt x="221" y="273"/>
                </a:lnTo>
                <a:lnTo>
                  <a:pt x="222" y="273"/>
                </a:lnTo>
                <a:lnTo>
                  <a:pt x="225" y="269"/>
                </a:lnTo>
                <a:lnTo>
                  <a:pt x="228" y="269"/>
                </a:lnTo>
                <a:lnTo>
                  <a:pt x="235" y="272"/>
                </a:lnTo>
                <a:lnTo>
                  <a:pt x="241" y="274"/>
                </a:lnTo>
                <a:lnTo>
                  <a:pt x="244" y="276"/>
                </a:lnTo>
                <a:lnTo>
                  <a:pt x="245" y="278"/>
                </a:lnTo>
                <a:lnTo>
                  <a:pt x="247" y="280"/>
                </a:lnTo>
                <a:lnTo>
                  <a:pt x="250" y="283"/>
                </a:lnTo>
                <a:lnTo>
                  <a:pt x="251" y="286"/>
                </a:lnTo>
                <a:lnTo>
                  <a:pt x="254" y="291"/>
                </a:lnTo>
                <a:lnTo>
                  <a:pt x="256" y="293"/>
                </a:lnTo>
                <a:lnTo>
                  <a:pt x="258" y="293"/>
                </a:lnTo>
                <a:lnTo>
                  <a:pt x="261" y="294"/>
                </a:lnTo>
                <a:lnTo>
                  <a:pt x="270" y="300"/>
                </a:lnTo>
                <a:lnTo>
                  <a:pt x="275" y="305"/>
                </a:lnTo>
                <a:lnTo>
                  <a:pt x="277" y="309"/>
                </a:lnTo>
                <a:lnTo>
                  <a:pt x="278" y="311"/>
                </a:lnTo>
                <a:lnTo>
                  <a:pt x="286" y="317"/>
                </a:lnTo>
                <a:lnTo>
                  <a:pt x="291" y="321"/>
                </a:lnTo>
                <a:lnTo>
                  <a:pt x="293" y="324"/>
                </a:lnTo>
                <a:lnTo>
                  <a:pt x="295" y="329"/>
                </a:lnTo>
                <a:lnTo>
                  <a:pt x="297" y="331"/>
                </a:lnTo>
                <a:lnTo>
                  <a:pt x="300" y="331"/>
                </a:lnTo>
                <a:lnTo>
                  <a:pt x="301" y="332"/>
                </a:lnTo>
                <a:lnTo>
                  <a:pt x="304" y="334"/>
                </a:lnTo>
                <a:lnTo>
                  <a:pt x="307" y="334"/>
                </a:lnTo>
                <a:lnTo>
                  <a:pt x="310" y="336"/>
                </a:lnTo>
                <a:lnTo>
                  <a:pt x="314" y="338"/>
                </a:lnTo>
                <a:lnTo>
                  <a:pt x="318" y="341"/>
                </a:lnTo>
                <a:lnTo>
                  <a:pt x="321" y="347"/>
                </a:lnTo>
                <a:lnTo>
                  <a:pt x="322" y="347"/>
                </a:lnTo>
                <a:lnTo>
                  <a:pt x="324" y="346"/>
                </a:lnTo>
                <a:lnTo>
                  <a:pt x="325" y="344"/>
                </a:lnTo>
                <a:lnTo>
                  <a:pt x="327" y="342"/>
                </a:lnTo>
                <a:lnTo>
                  <a:pt x="332" y="342"/>
                </a:lnTo>
                <a:lnTo>
                  <a:pt x="337" y="342"/>
                </a:lnTo>
                <a:lnTo>
                  <a:pt x="342" y="344"/>
                </a:lnTo>
                <a:lnTo>
                  <a:pt x="345" y="347"/>
                </a:lnTo>
                <a:lnTo>
                  <a:pt x="348" y="348"/>
                </a:lnTo>
                <a:lnTo>
                  <a:pt x="349" y="347"/>
                </a:lnTo>
                <a:lnTo>
                  <a:pt x="348" y="345"/>
                </a:lnTo>
                <a:lnTo>
                  <a:pt x="348" y="344"/>
                </a:lnTo>
                <a:lnTo>
                  <a:pt x="353" y="344"/>
                </a:lnTo>
                <a:lnTo>
                  <a:pt x="357" y="345"/>
                </a:lnTo>
                <a:lnTo>
                  <a:pt x="362" y="353"/>
                </a:lnTo>
                <a:lnTo>
                  <a:pt x="364" y="356"/>
                </a:lnTo>
                <a:lnTo>
                  <a:pt x="366" y="361"/>
                </a:lnTo>
                <a:lnTo>
                  <a:pt x="372" y="367"/>
                </a:lnTo>
                <a:lnTo>
                  <a:pt x="373" y="369"/>
                </a:lnTo>
                <a:lnTo>
                  <a:pt x="374" y="374"/>
                </a:lnTo>
                <a:lnTo>
                  <a:pt x="375" y="376"/>
                </a:lnTo>
                <a:lnTo>
                  <a:pt x="377" y="374"/>
                </a:lnTo>
                <a:lnTo>
                  <a:pt x="380" y="372"/>
                </a:lnTo>
                <a:lnTo>
                  <a:pt x="382" y="373"/>
                </a:lnTo>
                <a:lnTo>
                  <a:pt x="389" y="372"/>
                </a:lnTo>
                <a:lnTo>
                  <a:pt x="390" y="372"/>
                </a:lnTo>
                <a:lnTo>
                  <a:pt x="395" y="377"/>
                </a:lnTo>
                <a:lnTo>
                  <a:pt x="396" y="378"/>
                </a:lnTo>
                <a:lnTo>
                  <a:pt x="398" y="379"/>
                </a:lnTo>
                <a:lnTo>
                  <a:pt x="396" y="382"/>
                </a:lnTo>
                <a:lnTo>
                  <a:pt x="396" y="384"/>
                </a:lnTo>
                <a:lnTo>
                  <a:pt x="395" y="384"/>
                </a:lnTo>
                <a:lnTo>
                  <a:pt x="391" y="385"/>
                </a:lnTo>
                <a:lnTo>
                  <a:pt x="390" y="387"/>
                </a:lnTo>
                <a:lnTo>
                  <a:pt x="391" y="388"/>
                </a:lnTo>
                <a:lnTo>
                  <a:pt x="392" y="387"/>
                </a:lnTo>
                <a:lnTo>
                  <a:pt x="396" y="386"/>
                </a:lnTo>
                <a:lnTo>
                  <a:pt x="399" y="385"/>
                </a:lnTo>
                <a:lnTo>
                  <a:pt x="402" y="386"/>
                </a:lnTo>
                <a:lnTo>
                  <a:pt x="406" y="384"/>
                </a:lnTo>
                <a:lnTo>
                  <a:pt x="409" y="384"/>
                </a:lnTo>
                <a:lnTo>
                  <a:pt x="411" y="381"/>
                </a:lnTo>
                <a:lnTo>
                  <a:pt x="413" y="380"/>
                </a:lnTo>
                <a:lnTo>
                  <a:pt x="415" y="382"/>
                </a:lnTo>
                <a:lnTo>
                  <a:pt x="423" y="390"/>
                </a:lnTo>
                <a:lnTo>
                  <a:pt x="423" y="394"/>
                </a:lnTo>
                <a:lnTo>
                  <a:pt x="427" y="401"/>
                </a:lnTo>
                <a:lnTo>
                  <a:pt x="425" y="402"/>
                </a:lnTo>
                <a:lnTo>
                  <a:pt x="424" y="403"/>
                </a:lnTo>
                <a:lnTo>
                  <a:pt x="423" y="406"/>
                </a:lnTo>
                <a:lnTo>
                  <a:pt x="422" y="407"/>
                </a:lnTo>
                <a:lnTo>
                  <a:pt x="423" y="408"/>
                </a:lnTo>
                <a:lnTo>
                  <a:pt x="426" y="410"/>
                </a:lnTo>
                <a:lnTo>
                  <a:pt x="428" y="413"/>
                </a:lnTo>
                <a:lnTo>
                  <a:pt x="431" y="414"/>
                </a:lnTo>
                <a:lnTo>
                  <a:pt x="435" y="415"/>
                </a:lnTo>
                <a:lnTo>
                  <a:pt x="437" y="417"/>
                </a:lnTo>
                <a:lnTo>
                  <a:pt x="442" y="420"/>
                </a:lnTo>
                <a:lnTo>
                  <a:pt x="443" y="422"/>
                </a:lnTo>
                <a:lnTo>
                  <a:pt x="451" y="423"/>
                </a:lnTo>
                <a:lnTo>
                  <a:pt x="453" y="421"/>
                </a:lnTo>
                <a:lnTo>
                  <a:pt x="457" y="420"/>
                </a:lnTo>
                <a:lnTo>
                  <a:pt x="459" y="420"/>
                </a:lnTo>
                <a:lnTo>
                  <a:pt x="462" y="420"/>
                </a:lnTo>
                <a:lnTo>
                  <a:pt x="464" y="422"/>
                </a:lnTo>
                <a:lnTo>
                  <a:pt x="467" y="427"/>
                </a:lnTo>
                <a:lnTo>
                  <a:pt x="470" y="430"/>
                </a:lnTo>
                <a:lnTo>
                  <a:pt x="471" y="433"/>
                </a:lnTo>
                <a:lnTo>
                  <a:pt x="474" y="437"/>
                </a:lnTo>
                <a:lnTo>
                  <a:pt x="474" y="441"/>
                </a:lnTo>
                <a:lnTo>
                  <a:pt x="477" y="450"/>
                </a:lnTo>
                <a:lnTo>
                  <a:pt x="481" y="456"/>
                </a:lnTo>
                <a:lnTo>
                  <a:pt x="485" y="465"/>
                </a:lnTo>
                <a:lnTo>
                  <a:pt x="489" y="480"/>
                </a:lnTo>
                <a:lnTo>
                  <a:pt x="491" y="483"/>
                </a:lnTo>
                <a:lnTo>
                  <a:pt x="492" y="485"/>
                </a:lnTo>
                <a:lnTo>
                  <a:pt x="494" y="489"/>
                </a:lnTo>
                <a:lnTo>
                  <a:pt x="496" y="490"/>
                </a:lnTo>
                <a:lnTo>
                  <a:pt x="498" y="493"/>
                </a:lnTo>
                <a:lnTo>
                  <a:pt x="498" y="500"/>
                </a:lnTo>
                <a:lnTo>
                  <a:pt x="496" y="503"/>
                </a:lnTo>
                <a:lnTo>
                  <a:pt x="495" y="505"/>
                </a:lnTo>
                <a:lnTo>
                  <a:pt x="488" y="505"/>
                </a:lnTo>
                <a:lnTo>
                  <a:pt x="485" y="505"/>
                </a:lnTo>
                <a:lnTo>
                  <a:pt x="484" y="507"/>
                </a:lnTo>
                <a:lnTo>
                  <a:pt x="483" y="508"/>
                </a:lnTo>
                <a:lnTo>
                  <a:pt x="480" y="508"/>
                </a:lnTo>
                <a:lnTo>
                  <a:pt x="479" y="508"/>
                </a:lnTo>
                <a:lnTo>
                  <a:pt x="478" y="512"/>
                </a:lnTo>
                <a:lnTo>
                  <a:pt x="482" y="516"/>
                </a:lnTo>
                <a:lnTo>
                  <a:pt x="482" y="518"/>
                </a:lnTo>
                <a:lnTo>
                  <a:pt x="483" y="521"/>
                </a:lnTo>
                <a:lnTo>
                  <a:pt x="480" y="527"/>
                </a:lnTo>
                <a:lnTo>
                  <a:pt x="478" y="532"/>
                </a:lnTo>
                <a:lnTo>
                  <a:pt x="478" y="534"/>
                </a:lnTo>
                <a:lnTo>
                  <a:pt x="475" y="537"/>
                </a:lnTo>
                <a:lnTo>
                  <a:pt x="471" y="538"/>
                </a:lnTo>
                <a:lnTo>
                  <a:pt x="470" y="537"/>
                </a:lnTo>
                <a:lnTo>
                  <a:pt x="468" y="538"/>
                </a:lnTo>
                <a:lnTo>
                  <a:pt x="467" y="539"/>
                </a:lnTo>
                <a:lnTo>
                  <a:pt x="468" y="542"/>
                </a:lnTo>
                <a:lnTo>
                  <a:pt x="468" y="543"/>
                </a:lnTo>
                <a:lnTo>
                  <a:pt x="469" y="547"/>
                </a:lnTo>
                <a:lnTo>
                  <a:pt x="469" y="549"/>
                </a:lnTo>
                <a:lnTo>
                  <a:pt x="469" y="551"/>
                </a:lnTo>
                <a:lnTo>
                  <a:pt x="470" y="553"/>
                </a:lnTo>
                <a:lnTo>
                  <a:pt x="471" y="554"/>
                </a:lnTo>
                <a:lnTo>
                  <a:pt x="475" y="556"/>
                </a:lnTo>
                <a:lnTo>
                  <a:pt x="478" y="557"/>
                </a:lnTo>
                <a:lnTo>
                  <a:pt x="488" y="557"/>
                </a:lnTo>
                <a:lnTo>
                  <a:pt x="493" y="556"/>
                </a:lnTo>
                <a:lnTo>
                  <a:pt x="495" y="554"/>
                </a:lnTo>
                <a:lnTo>
                  <a:pt x="498" y="548"/>
                </a:lnTo>
                <a:lnTo>
                  <a:pt x="498" y="544"/>
                </a:lnTo>
                <a:lnTo>
                  <a:pt x="498" y="542"/>
                </a:lnTo>
                <a:lnTo>
                  <a:pt x="500" y="540"/>
                </a:lnTo>
                <a:lnTo>
                  <a:pt x="502" y="538"/>
                </a:lnTo>
                <a:lnTo>
                  <a:pt x="506" y="531"/>
                </a:lnTo>
                <a:lnTo>
                  <a:pt x="508" y="531"/>
                </a:lnTo>
                <a:lnTo>
                  <a:pt x="515" y="528"/>
                </a:lnTo>
                <a:lnTo>
                  <a:pt x="517" y="527"/>
                </a:lnTo>
                <a:lnTo>
                  <a:pt x="520" y="522"/>
                </a:lnTo>
                <a:lnTo>
                  <a:pt x="520" y="519"/>
                </a:lnTo>
                <a:lnTo>
                  <a:pt x="519" y="515"/>
                </a:lnTo>
                <a:lnTo>
                  <a:pt x="519" y="513"/>
                </a:lnTo>
                <a:lnTo>
                  <a:pt x="519" y="512"/>
                </a:lnTo>
                <a:lnTo>
                  <a:pt x="517" y="505"/>
                </a:lnTo>
                <a:lnTo>
                  <a:pt x="517" y="503"/>
                </a:lnTo>
                <a:lnTo>
                  <a:pt x="519" y="500"/>
                </a:lnTo>
                <a:lnTo>
                  <a:pt x="521" y="498"/>
                </a:lnTo>
                <a:lnTo>
                  <a:pt x="523" y="495"/>
                </a:lnTo>
                <a:lnTo>
                  <a:pt x="527" y="493"/>
                </a:lnTo>
                <a:lnTo>
                  <a:pt x="532" y="490"/>
                </a:lnTo>
                <a:lnTo>
                  <a:pt x="538" y="489"/>
                </a:lnTo>
                <a:lnTo>
                  <a:pt x="541" y="490"/>
                </a:lnTo>
                <a:lnTo>
                  <a:pt x="543" y="489"/>
                </a:lnTo>
                <a:lnTo>
                  <a:pt x="544" y="490"/>
                </a:lnTo>
                <a:lnTo>
                  <a:pt x="546" y="490"/>
                </a:lnTo>
                <a:lnTo>
                  <a:pt x="546" y="489"/>
                </a:lnTo>
                <a:lnTo>
                  <a:pt x="549" y="483"/>
                </a:lnTo>
                <a:lnTo>
                  <a:pt x="553" y="481"/>
                </a:lnTo>
                <a:lnTo>
                  <a:pt x="550" y="480"/>
                </a:lnTo>
                <a:lnTo>
                  <a:pt x="548" y="481"/>
                </a:lnTo>
                <a:lnTo>
                  <a:pt x="547" y="478"/>
                </a:lnTo>
                <a:lnTo>
                  <a:pt x="546" y="478"/>
                </a:lnTo>
                <a:lnTo>
                  <a:pt x="546" y="460"/>
                </a:lnTo>
                <a:lnTo>
                  <a:pt x="547" y="458"/>
                </a:lnTo>
                <a:lnTo>
                  <a:pt x="546" y="457"/>
                </a:lnTo>
                <a:lnTo>
                  <a:pt x="540" y="453"/>
                </a:lnTo>
                <a:lnTo>
                  <a:pt x="532" y="450"/>
                </a:lnTo>
                <a:lnTo>
                  <a:pt x="529" y="448"/>
                </a:lnTo>
                <a:lnTo>
                  <a:pt x="524" y="445"/>
                </a:lnTo>
                <a:lnTo>
                  <a:pt x="519" y="445"/>
                </a:lnTo>
                <a:lnTo>
                  <a:pt x="516" y="445"/>
                </a:lnTo>
                <a:lnTo>
                  <a:pt x="513" y="443"/>
                </a:lnTo>
                <a:lnTo>
                  <a:pt x="511" y="441"/>
                </a:lnTo>
                <a:lnTo>
                  <a:pt x="511" y="439"/>
                </a:lnTo>
                <a:lnTo>
                  <a:pt x="510" y="437"/>
                </a:lnTo>
                <a:lnTo>
                  <a:pt x="509" y="433"/>
                </a:lnTo>
                <a:lnTo>
                  <a:pt x="511" y="430"/>
                </a:lnTo>
                <a:lnTo>
                  <a:pt x="515" y="427"/>
                </a:lnTo>
                <a:lnTo>
                  <a:pt x="515" y="425"/>
                </a:lnTo>
                <a:lnTo>
                  <a:pt x="516" y="423"/>
                </a:lnTo>
                <a:lnTo>
                  <a:pt x="516" y="422"/>
                </a:lnTo>
                <a:lnTo>
                  <a:pt x="516" y="420"/>
                </a:lnTo>
                <a:lnTo>
                  <a:pt x="516" y="417"/>
                </a:lnTo>
                <a:lnTo>
                  <a:pt x="516" y="415"/>
                </a:lnTo>
                <a:lnTo>
                  <a:pt x="519" y="410"/>
                </a:lnTo>
                <a:lnTo>
                  <a:pt x="522" y="405"/>
                </a:lnTo>
                <a:lnTo>
                  <a:pt x="523" y="401"/>
                </a:lnTo>
                <a:lnTo>
                  <a:pt x="526" y="399"/>
                </a:lnTo>
                <a:lnTo>
                  <a:pt x="526" y="396"/>
                </a:lnTo>
                <a:lnTo>
                  <a:pt x="529" y="393"/>
                </a:lnTo>
                <a:lnTo>
                  <a:pt x="531" y="388"/>
                </a:lnTo>
                <a:lnTo>
                  <a:pt x="532" y="387"/>
                </a:lnTo>
                <a:lnTo>
                  <a:pt x="538" y="385"/>
                </a:lnTo>
                <a:lnTo>
                  <a:pt x="541" y="384"/>
                </a:lnTo>
                <a:lnTo>
                  <a:pt x="543" y="385"/>
                </a:lnTo>
                <a:lnTo>
                  <a:pt x="545" y="386"/>
                </a:lnTo>
                <a:lnTo>
                  <a:pt x="546" y="385"/>
                </a:lnTo>
                <a:lnTo>
                  <a:pt x="549" y="385"/>
                </a:lnTo>
                <a:lnTo>
                  <a:pt x="550" y="386"/>
                </a:lnTo>
                <a:lnTo>
                  <a:pt x="551" y="387"/>
                </a:lnTo>
                <a:lnTo>
                  <a:pt x="550" y="387"/>
                </a:lnTo>
                <a:lnTo>
                  <a:pt x="547" y="387"/>
                </a:lnTo>
                <a:lnTo>
                  <a:pt x="546" y="388"/>
                </a:lnTo>
                <a:lnTo>
                  <a:pt x="546" y="389"/>
                </a:lnTo>
                <a:lnTo>
                  <a:pt x="546" y="390"/>
                </a:lnTo>
                <a:lnTo>
                  <a:pt x="546" y="392"/>
                </a:lnTo>
                <a:lnTo>
                  <a:pt x="549" y="392"/>
                </a:lnTo>
                <a:lnTo>
                  <a:pt x="553" y="394"/>
                </a:lnTo>
                <a:lnTo>
                  <a:pt x="561" y="395"/>
                </a:lnTo>
                <a:lnTo>
                  <a:pt x="562" y="397"/>
                </a:lnTo>
                <a:lnTo>
                  <a:pt x="573" y="396"/>
                </a:lnTo>
                <a:lnTo>
                  <a:pt x="580" y="397"/>
                </a:lnTo>
                <a:lnTo>
                  <a:pt x="584" y="399"/>
                </a:lnTo>
                <a:lnTo>
                  <a:pt x="584" y="400"/>
                </a:lnTo>
                <a:lnTo>
                  <a:pt x="584" y="402"/>
                </a:lnTo>
                <a:lnTo>
                  <a:pt x="585" y="404"/>
                </a:lnTo>
                <a:lnTo>
                  <a:pt x="588" y="405"/>
                </a:lnTo>
                <a:lnTo>
                  <a:pt x="590" y="408"/>
                </a:lnTo>
                <a:lnTo>
                  <a:pt x="590" y="409"/>
                </a:lnTo>
                <a:lnTo>
                  <a:pt x="590" y="410"/>
                </a:lnTo>
                <a:lnTo>
                  <a:pt x="589" y="411"/>
                </a:lnTo>
                <a:lnTo>
                  <a:pt x="592" y="412"/>
                </a:lnTo>
                <a:lnTo>
                  <a:pt x="593" y="414"/>
                </a:lnTo>
                <a:lnTo>
                  <a:pt x="590" y="414"/>
                </a:lnTo>
                <a:lnTo>
                  <a:pt x="590" y="415"/>
                </a:lnTo>
                <a:lnTo>
                  <a:pt x="590" y="416"/>
                </a:lnTo>
                <a:lnTo>
                  <a:pt x="593" y="417"/>
                </a:lnTo>
                <a:lnTo>
                  <a:pt x="595" y="420"/>
                </a:lnTo>
                <a:lnTo>
                  <a:pt x="597" y="422"/>
                </a:lnTo>
                <a:lnTo>
                  <a:pt x="601" y="424"/>
                </a:lnTo>
                <a:lnTo>
                  <a:pt x="605" y="425"/>
                </a:lnTo>
                <a:lnTo>
                  <a:pt x="608" y="427"/>
                </a:lnTo>
                <a:lnTo>
                  <a:pt x="611" y="428"/>
                </a:lnTo>
                <a:lnTo>
                  <a:pt x="612" y="427"/>
                </a:lnTo>
                <a:lnTo>
                  <a:pt x="613" y="425"/>
                </a:lnTo>
                <a:lnTo>
                  <a:pt x="613" y="422"/>
                </a:lnTo>
                <a:lnTo>
                  <a:pt x="612" y="419"/>
                </a:lnTo>
                <a:lnTo>
                  <a:pt x="613" y="414"/>
                </a:lnTo>
                <a:lnTo>
                  <a:pt x="614" y="409"/>
                </a:lnTo>
                <a:lnTo>
                  <a:pt x="618" y="407"/>
                </a:lnTo>
                <a:lnTo>
                  <a:pt x="618" y="404"/>
                </a:lnTo>
                <a:lnTo>
                  <a:pt x="616" y="402"/>
                </a:lnTo>
                <a:lnTo>
                  <a:pt x="614" y="400"/>
                </a:lnTo>
                <a:lnTo>
                  <a:pt x="614" y="396"/>
                </a:lnTo>
                <a:lnTo>
                  <a:pt x="612" y="394"/>
                </a:lnTo>
                <a:lnTo>
                  <a:pt x="609" y="392"/>
                </a:lnTo>
                <a:lnTo>
                  <a:pt x="606" y="387"/>
                </a:lnTo>
                <a:lnTo>
                  <a:pt x="599" y="383"/>
                </a:lnTo>
                <a:lnTo>
                  <a:pt x="595" y="382"/>
                </a:lnTo>
                <a:lnTo>
                  <a:pt x="590" y="377"/>
                </a:lnTo>
                <a:lnTo>
                  <a:pt x="590" y="375"/>
                </a:lnTo>
                <a:lnTo>
                  <a:pt x="588" y="374"/>
                </a:lnTo>
                <a:lnTo>
                  <a:pt x="587" y="373"/>
                </a:lnTo>
                <a:lnTo>
                  <a:pt x="584" y="374"/>
                </a:lnTo>
                <a:lnTo>
                  <a:pt x="584" y="372"/>
                </a:lnTo>
                <a:lnTo>
                  <a:pt x="580" y="371"/>
                </a:lnTo>
                <a:lnTo>
                  <a:pt x="576" y="369"/>
                </a:lnTo>
                <a:lnTo>
                  <a:pt x="572" y="367"/>
                </a:lnTo>
                <a:lnTo>
                  <a:pt x="570" y="367"/>
                </a:lnTo>
                <a:lnTo>
                  <a:pt x="564" y="365"/>
                </a:lnTo>
                <a:lnTo>
                  <a:pt x="562" y="364"/>
                </a:lnTo>
                <a:lnTo>
                  <a:pt x="560" y="364"/>
                </a:lnTo>
                <a:lnTo>
                  <a:pt x="557" y="361"/>
                </a:lnTo>
                <a:lnTo>
                  <a:pt x="555" y="360"/>
                </a:lnTo>
                <a:lnTo>
                  <a:pt x="553" y="357"/>
                </a:lnTo>
                <a:lnTo>
                  <a:pt x="549" y="354"/>
                </a:lnTo>
                <a:lnTo>
                  <a:pt x="546" y="354"/>
                </a:lnTo>
                <a:lnTo>
                  <a:pt x="544" y="353"/>
                </a:lnTo>
                <a:lnTo>
                  <a:pt x="543" y="351"/>
                </a:lnTo>
                <a:lnTo>
                  <a:pt x="540" y="350"/>
                </a:lnTo>
                <a:lnTo>
                  <a:pt x="536" y="348"/>
                </a:lnTo>
                <a:lnTo>
                  <a:pt x="533" y="347"/>
                </a:lnTo>
                <a:lnTo>
                  <a:pt x="516" y="342"/>
                </a:lnTo>
                <a:lnTo>
                  <a:pt x="515" y="342"/>
                </a:lnTo>
                <a:lnTo>
                  <a:pt x="511" y="341"/>
                </a:lnTo>
                <a:lnTo>
                  <a:pt x="505" y="339"/>
                </a:lnTo>
                <a:lnTo>
                  <a:pt x="502" y="337"/>
                </a:lnTo>
                <a:lnTo>
                  <a:pt x="498" y="336"/>
                </a:lnTo>
                <a:lnTo>
                  <a:pt x="492" y="334"/>
                </a:lnTo>
                <a:lnTo>
                  <a:pt x="489" y="333"/>
                </a:lnTo>
                <a:lnTo>
                  <a:pt x="483" y="329"/>
                </a:lnTo>
                <a:lnTo>
                  <a:pt x="478" y="328"/>
                </a:lnTo>
                <a:lnTo>
                  <a:pt x="475" y="325"/>
                </a:lnTo>
                <a:lnTo>
                  <a:pt x="471" y="322"/>
                </a:lnTo>
                <a:lnTo>
                  <a:pt x="471" y="318"/>
                </a:lnTo>
                <a:lnTo>
                  <a:pt x="471" y="316"/>
                </a:lnTo>
                <a:lnTo>
                  <a:pt x="476" y="313"/>
                </a:lnTo>
                <a:lnTo>
                  <a:pt x="479" y="311"/>
                </a:lnTo>
                <a:lnTo>
                  <a:pt x="484" y="306"/>
                </a:lnTo>
                <a:lnTo>
                  <a:pt x="487" y="304"/>
                </a:lnTo>
                <a:lnTo>
                  <a:pt x="487" y="302"/>
                </a:lnTo>
                <a:lnTo>
                  <a:pt x="484" y="299"/>
                </a:lnTo>
                <a:lnTo>
                  <a:pt x="484" y="297"/>
                </a:lnTo>
                <a:lnTo>
                  <a:pt x="481" y="295"/>
                </a:lnTo>
                <a:lnTo>
                  <a:pt x="478" y="294"/>
                </a:lnTo>
                <a:lnTo>
                  <a:pt x="461" y="296"/>
                </a:lnTo>
                <a:lnTo>
                  <a:pt x="456" y="296"/>
                </a:lnTo>
                <a:lnTo>
                  <a:pt x="448" y="296"/>
                </a:lnTo>
                <a:lnTo>
                  <a:pt x="444" y="296"/>
                </a:lnTo>
                <a:lnTo>
                  <a:pt x="441" y="297"/>
                </a:lnTo>
                <a:lnTo>
                  <a:pt x="434" y="298"/>
                </a:lnTo>
                <a:lnTo>
                  <a:pt x="430" y="297"/>
                </a:lnTo>
                <a:lnTo>
                  <a:pt x="421" y="291"/>
                </a:lnTo>
                <a:lnTo>
                  <a:pt x="417" y="291"/>
                </a:lnTo>
                <a:lnTo>
                  <a:pt x="413" y="290"/>
                </a:lnTo>
                <a:lnTo>
                  <a:pt x="410" y="288"/>
                </a:lnTo>
                <a:lnTo>
                  <a:pt x="408" y="286"/>
                </a:lnTo>
                <a:lnTo>
                  <a:pt x="408" y="284"/>
                </a:lnTo>
                <a:lnTo>
                  <a:pt x="406" y="281"/>
                </a:lnTo>
                <a:lnTo>
                  <a:pt x="399" y="279"/>
                </a:lnTo>
                <a:lnTo>
                  <a:pt x="392" y="274"/>
                </a:lnTo>
                <a:lnTo>
                  <a:pt x="386" y="269"/>
                </a:lnTo>
                <a:lnTo>
                  <a:pt x="383" y="266"/>
                </a:lnTo>
                <a:lnTo>
                  <a:pt x="376" y="260"/>
                </a:lnTo>
                <a:lnTo>
                  <a:pt x="370" y="251"/>
                </a:lnTo>
                <a:lnTo>
                  <a:pt x="366" y="246"/>
                </a:lnTo>
                <a:lnTo>
                  <a:pt x="365" y="241"/>
                </a:lnTo>
                <a:lnTo>
                  <a:pt x="364" y="236"/>
                </a:lnTo>
                <a:lnTo>
                  <a:pt x="361" y="229"/>
                </a:lnTo>
                <a:lnTo>
                  <a:pt x="361" y="228"/>
                </a:lnTo>
                <a:lnTo>
                  <a:pt x="358" y="222"/>
                </a:lnTo>
                <a:lnTo>
                  <a:pt x="356" y="216"/>
                </a:lnTo>
                <a:lnTo>
                  <a:pt x="353" y="211"/>
                </a:lnTo>
                <a:lnTo>
                  <a:pt x="351" y="206"/>
                </a:lnTo>
                <a:lnTo>
                  <a:pt x="349" y="202"/>
                </a:lnTo>
                <a:lnTo>
                  <a:pt x="348" y="197"/>
                </a:lnTo>
                <a:lnTo>
                  <a:pt x="347" y="196"/>
                </a:lnTo>
                <a:lnTo>
                  <a:pt x="344" y="192"/>
                </a:lnTo>
                <a:lnTo>
                  <a:pt x="340" y="190"/>
                </a:lnTo>
                <a:lnTo>
                  <a:pt x="338" y="190"/>
                </a:lnTo>
                <a:lnTo>
                  <a:pt x="337" y="190"/>
                </a:lnTo>
                <a:lnTo>
                  <a:pt x="332" y="187"/>
                </a:lnTo>
                <a:lnTo>
                  <a:pt x="323" y="182"/>
                </a:lnTo>
                <a:lnTo>
                  <a:pt x="319" y="178"/>
                </a:lnTo>
                <a:lnTo>
                  <a:pt x="316" y="176"/>
                </a:lnTo>
                <a:lnTo>
                  <a:pt x="310" y="172"/>
                </a:lnTo>
                <a:lnTo>
                  <a:pt x="305" y="169"/>
                </a:lnTo>
                <a:lnTo>
                  <a:pt x="299" y="166"/>
                </a:lnTo>
                <a:lnTo>
                  <a:pt x="287" y="156"/>
                </a:lnTo>
                <a:lnTo>
                  <a:pt x="285" y="153"/>
                </a:lnTo>
                <a:lnTo>
                  <a:pt x="280" y="145"/>
                </a:lnTo>
                <a:lnTo>
                  <a:pt x="280" y="141"/>
                </a:lnTo>
                <a:lnTo>
                  <a:pt x="280" y="138"/>
                </a:lnTo>
                <a:lnTo>
                  <a:pt x="278" y="137"/>
                </a:lnTo>
                <a:lnTo>
                  <a:pt x="277" y="134"/>
                </a:lnTo>
                <a:lnTo>
                  <a:pt x="279" y="130"/>
                </a:lnTo>
                <a:lnTo>
                  <a:pt x="279" y="127"/>
                </a:lnTo>
                <a:lnTo>
                  <a:pt x="277" y="126"/>
                </a:lnTo>
                <a:lnTo>
                  <a:pt x="275" y="123"/>
                </a:lnTo>
                <a:lnTo>
                  <a:pt x="275" y="121"/>
                </a:lnTo>
                <a:lnTo>
                  <a:pt x="274" y="118"/>
                </a:lnTo>
                <a:lnTo>
                  <a:pt x="277" y="117"/>
                </a:lnTo>
                <a:lnTo>
                  <a:pt x="277" y="115"/>
                </a:lnTo>
                <a:lnTo>
                  <a:pt x="277" y="112"/>
                </a:lnTo>
                <a:lnTo>
                  <a:pt x="282" y="1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34" name="Freeform 290"/>
          <p:cNvSpPr>
            <a:spLocks/>
          </p:cNvSpPr>
          <p:nvPr/>
        </p:nvSpPr>
        <p:spPr bwMode="auto">
          <a:xfrm>
            <a:off x="4333875" y="4397375"/>
            <a:ext cx="299244" cy="241300"/>
          </a:xfrm>
          <a:custGeom>
            <a:avLst/>
            <a:gdLst>
              <a:gd name="T0" fmla="*/ 2147483647 w 188"/>
              <a:gd name="T1" fmla="*/ 2147483647 h 152"/>
              <a:gd name="T2" fmla="*/ 2147483647 w 188"/>
              <a:gd name="T3" fmla="*/ 2147483647 h 152"/>
              <a:gd name="T4" fmla="*/ 2147483647 w 188"/>
              <a:gd name="T5" fmla="*/ 2147483647 h 152"/>
              <a:gd name="T6" fmla="*/ 2147483647 w 188"/>
              <a:gd name="T7" fmla="*/ 2147483647 h 152"/>
              <a:gd name="T8" fmla="*/ 2147483647 w 188"/>
              <a:gd name="T9" fmla="*/ 2147483647 h 152"/>
              <a:gd name="T10" fmla="*/ 2147483647 w 188"/>
              <a:gd name="T11" fmla="*/ 2147483647 h 152"/>
              <a:gd name="T12" fmla="*/ 2147483647 w 188"/>
              <a:gd name="T13" fmla="*/ 2147483647 h 152"/>
              <a:gd name="T14" fmla="*/ 2147483647 w 188"/>
              <a:gd name="T15" fmla="*/ 2147483647 h 152"/>
              <a:gd name="T16" fmla="*/ 2147483647 w 188"/>
              <a:gd name="T17" fmla="*/ 2147483647 h 152"/>
              <a:gd name="T18" fmla="*/ 2147483647 w 188"/>
              <a:gd name="T19" fmla="*/ 2147483647 h 152"/>
              <a:gd name="T20" fmla="*/ 2147483647 w 188"/>
              <a:gd name="T21" fmla="*/ 2147483647 h 152"/>
              <a:gd name="T22" fmla="*/ 2147483647 w 188"/>
              <a:gd name="T23" fmla="*/ 2147483647 h 152"/>
              <a:gd name="T24" fmla="*/ 2147483647 w 188"/>
              <a:gd name="T25" fmla="*/ 2147483647 h 152"/>
              <a:gd name="T26" fmla="*/ 2147483647 w 188"/>
              <a:gd name="T27" fmla="*/ 2147483647 h 152"/>
              <a:gd name="T28" fmla="*/ 2147483647 w 188"/>
              <a:gd name="T29" fmla="*/ 2147483647 h 152"/>
              <a:gd name="T30" fmla="*/ 2147483647 w 188"/>
              <a:gd name="T31" fmla="*/ 2147483647 h 152"/>
              <a:gd name="T32" fmla="*/ 2147483647 w 188"/>
              <a:gd name="T33" fmla="*/ 2147483647 h 152"/>
              <a:gd name="T34" fmla="*/ 2147483647 w 188"/>
              <a:gd name="T35" fmla="*/ 2147483647 h 152"/>
              <a:gd name="T36" fmla="*/ 2147483647 w 188"/>
              <a:gd name="T37" fmla="*/ 2147483647 h 152"/>
              <a:gd name="T38" fmla="*/ 2147483647 w 188"/>
              <a:gd name="T39" fmla="*/ 2147483647 h 152"/>
              <a:gd name="T40" fmla="*/ 2147483647 w 188"/>
              <a:gd name="T41" fmla="*/ 2147483647 h 152"/>
              <a:gd name="T42" fmla="*/ 2147483647 w 188"/>
              <a:gd name="T43" fmla="*/ 2147483647 h 152"/>
              <a:gd name="T44" fmla="*/ 2147483647 w 188"/>
              <a:gd name="T45" fmla="*/ 2147483647 h 152"/>
              <a:gd name="T46" fmla="*/ 2147483647 w 188"/>
              <a:gd name="T47" fmla="*/ 2147483647 h 152"/>
              <a:gd name="T48" fmla="*/ 2147483647 w 188"/>
              <a:gd name="T49" fmla="*/ 2147483647 h 152"/>
              <a:gd name="T50" fmla="*/ 2147483647 w 188"/>
              <a:gd name="T51" fmla="*/ 2147483647 h 152"/>
              <a:gd name="T52" fmla="*/ 2147483647 w 188"/>
              <a:gd name="T53" fmla="*/ 2147483647 h 152"/>
              <a:gd name="T54" fmla="*/ 2147483647 w 188"/>
              <a:gd name="T55" fmla="*/ 2147483647 h 152"/>
              <a:gd name="T56" fmla="*/ 2147483647 w 188"/>
              <a:gd name="T57" fmla="*/ 2147483647 h 152"/>
              <a:gd name="T58" fmla="*/ 2147483647 w 188"/>
              <a:gd name="T59" fmla="*/ 2147483647 h 152"/>
              <a:gd name="T60" fmla="*/ 2147483647 w 188"/>
              <a:gd name="T61" fmla="*/ 2147483647 h 152"/>
              <a:gd name="T62" fmla="*/ 2147483647 w 188"/>
              <a:gd name="T63" fmla="*/ 2147483647 h 152"/>
              <a:gd name="T64" fmla="*/ 2147483647 w 188"/>
              <a:gd name="T65" fmla="*/ 2147483647 h 152"/>
              <a:gd name="T66" fmla="*/ 2147483647 w 188"/>
              <a:gd name="T67" fmla="*/ 2147483647 h 152"/>
              <a:gd name="T68" fmla="*/ 2147483647 w 188"/>
              <a:gd name="T69" fmla="*/ 2147483647 h 152"/>
              <a:gd name="T70" fmla="*/ 2147483647 w 188"/>
              <a:gd name="T71" fmla="*/ 2147483647 h 152"/>
              <a:gd name="T72" fmla="*/ 2147483647 w 188"/>
              <a:gd name="T73" fmla="*/ 2147483647 h 152"/>
              <a:gd name="T74" fmla="*/ 2147483647 w 188"/>
              <a:gd name="T75" fmla="*/ 2147483647 h 152"/>
              <a:gd name="T76" fmla="*/ 2147483647 w 188"/>
              <a:gd name="T77" fmla="*/ 0 h 152"/>
              <a:gd name="T78" fmla="*/ 2147483647 w 188"/>
              <a:gd name="T79" fmla="*/ 2147483647 h 152"/>
              <a:gd name="T80" fmla="*/ 2147483647 w 188"/>
              <a:gd name="T81" fmla="*/ 2147483647 h 152"/>
              <a:gd name="T82" fmla="*/ 2147483647 w 188"/>
              <a:gd name="T83" fmla="*/ 2147483647 h 152"/>
              <a:gd name="T84" fmla="*/ 2147483647 w 188"/>
              <a:gd name="T85" fmla="*/ 2147483647 h 152"/>
              <a:gd name="T86" fmla="*/ 2147483647 w 188"/>
              <a:gd name="T87" fmla="*/ 2147483647 h 152"/>
              <a:gd name="T88" fmla="*/ 2147483647 w 188"/>
              <a:gd name="T89" fmla="*/ 2147483647 h 152"/>
              <a:gd name="T90" fmla="*/ 2147483647 w 188"/>
              <a:gd name="T91" fmla="*/ 2147483647 h 152"/>
              <a:gd name="T92" fmla="*/ 2147483647 w 188"/>
              <a:gd name="T93" fmla="*/ 2147483647 h 152"/>
              <a:gd name="T94" fmla="*/ 2147483647 w 188"/>
              <a:gd name="T95" fmla="*/ 2147483647 h 152"/>
              <a:gd name="T96" fmla="*/ 0 w 188"/>
              <a:gd name="T97" fmla="*/ 2147483647 h 152"/>
              <a:gd name="T98" fmla="*/ 2147483647 w 188"/>
              <a:gd name="T99" fmla="*/ 2147483647 h 152"/>
              <a:gd name="T100" fmla="*/ 2147483647 w 188"/>
              <a:gd name="T101" fmla="*/ 2147483647 h 152"/>
              <a:gd name="T102" fmla="*/ 0 w 188"/>
              <a:gd name="T103" fmla="*/ 2147483647 h 1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88" h="152">
                <a:moveTo>
                  <a:pt x="111" y="149"/>
                </a:moveTo>
                <a:lnTo>
                  <a:pt x="112" y="151"/>
                </a:lnTo>
                <a:lnTo>
                  <a:pt x="113" y="149"/>
                </a:lnTo>
                <a:lnTo>
                  <a:pt x="113" y="146"/>
                </a:lnTo>
                <a:lnTo>
                  <a:pt x="115" y="147"/>
                </a:lnTo>
                <a:lnTo>
                  <a:pt x="115" y="149"/>
                </a:lnTo>
                <a:lnTo>
                  <a:pt x="117" y="148"/>
                </a:lnTo>
                <a:lnTo>
                  <a:pt x="117" y="146"/>
                </a:lnTo>
                <a:lnTo>
                  <a:pt x="117" y="143"/>
                </a:lnTo>
                <a:lnTo>
                  <a:pt x="118" y="140"/>
                </a:lnTo>
                <a:lnTo>
                  <a:pt x="118" y="138"/>
                </a:lnTo>
                <a:lnTo>
                  <a:pt x="115" y="137"/>
                </a:lnTo>
                <a:lnTo>
                  <a:pt x="114" y="135"/>
                </a:lnTo>
                <a:lnTo>
                  <a:pt x="112" y="135"/>
                </a:lnTo>
                <a:lnTo>
                  <a:pt x="112" y="134"/>
                </a:lnTo>
                <a:lnTo>
                  <a:pt x="109" y="132"/>
                </a:lnTo>
                <a:lnTo>
                  <a:pt x="109" y="129"/>
                </a:lnTo>
                <a:lnTo>
                  <a:pt x="109" y="124"/>
                </a:lnTo>
                <a:lnTo>
                  <a:pt x="108" y="124"/>
                </a:lnTo>
                <a:lnTo>
                  <a:pt x="105" y="125"/>
                </a:lnTo>
                <a:lnTo>
                  <a:pt x="104" y="122"/>
                </a:lnTo>
                <a:lnTo>
                  <a:pt x="104" y="118"/>
                </a:lnTo>
                <a:lnTo>
                  <a:pt x="107" y="108"/>
                </a:lnTo>
                <a:lnTo>
                  <a:pt x="109" y="107"/>
                </a:lnTo>
                <a:lnTo>
                  <a:pt x="111" y="105"/>
                </a:lnTo>
                <a:lnTo>
                  <a:pt x="115" y="105"/>
                </a:lnTo>
                <a:lnTo>
                  <a:pt x="115" y="104"/>
                </a:lnTo>
                <a:lnTo>
                  <a:pt x="117" y="104"/>
                </a:lnTo>
                <a:lnTo>
                  <a:pt x="118" y="102"/>
                </a:lnTo>
                <a:lnTo>
                  <a:pt x="121" y="103"/>
                </a:lnTo>
                <a:lnTo>
                  <a:pt x="121" y="104"/>
                </a:lnTo>
                <a:lnTo>
                  <a:pt x="118" y="105"/>
                </a:lnTo>
                <a:lnTo>
                  <a:pt x="116" y="107"/>
                </a:lnTo>
                <a:lnTo>
                  <a:pt x="113" y="109"/>
                </a:lnTo>
                <a:lnTo>
                  <a:pt x="114" y="109"/>
                </a:lnTo>
                <a:lnTo>
                  <a:pt x="115" y="109"/>
                </a:lnTo>
                <a:lnTo>
                  <a:pt x="125" y="105"/>
                </a:lnTo>
                <a:lnTo>
                  <a:pt x="131" y="101"/>
                </a:lnTo>
                <a:lnTo>
                  <a:pt x="141" y="97"/>
                </a:lnTo>
                <a:lnTo>
                  <a:pt x="144" y="96"/>
                </a:lnTo>
                <a:lnTo>
                  <a:pt x="147" y="96"/>
                </a:lnTo>
                <a:lnTo>
                  <a:pt x="148" y="94"/>
                </a:lnTo>
                <a:lnTo>
                  <a:pt x="150" y="92"/>
                </a:lnTo>
                <a:lnTo>
                  <a:pt x="145" y="92"/>
                </a:lnTo>
                <a:lnTo>
                  <a:pt x="147" y="90"/>
                </a:lnTo>
                <a:lnTo>
                  <a:pt x="153" y="87"/>
                </a:lnTo>
                <a:lnTo>
                  <a:pt x="154" y="89"/>
                </a:lnTo>
                <a:lnTo>
                  <a:pt x="161" y="89"/>
                </a:lnTo>
                <a:lnTo>
                  <a:pt x="163" y="91"/>
                </a:lnTo>
                <a:lnTo>
                  <a:pt x="163" y="90"/>
                </a:lnTo>
                <a:lnTo>
                  <a:pt x="166" y="89"/>
                </a:lnTo>
                <a:lnTo>
                  <a:pt x="167" y="91"/>
                </a:lnTo>
                <a:lnTo>
                  <a:pt x="168" y="89"/>
                </a:lnTo>
                <a:lnTo>
                  <a:pt x="169" y="89"/>
                </a:lnTo>
                <a:lnTo>
                  <a:pt x="169" y="86"/>
                </a:lnTo>
                <a:lnTo>
                  <a:pt x="170" y="86"/>
                </a:lnTo>
                <a:lnTo>
                  <a:pt x="171" y="86"/>
                </a:lnTo>
                <a:lnTo>
                  <a:pt x="174" y="86"/>
                </a:lnTo>
                <a:lnTo>
                  <a:pt x="174" y="89"/>
                </a:lnTo>
                <a:lnTo>
                  <a:pt x="175" y="89"/>
                </a:lnTo>
                <a:lnTo>
                  <a:pt x="179" y="95"/>
                </a:lnTo>
                <a:lnTo>
                  <a:pt x="180" y="98"/>
                </a:lnTo>
                <a:lnTo>
                  <a:pt x="177" y="98"/>
                </a:lnTo>
                <a:lnTo>
                  <a:pt x="178" y="99"/>
                </a:lnTo>
                <a:lnTo>
                  <a:pt x="180" y="100"/>
                </a:lnTo>
                <a:lnTo>
                  <a:pt x="183" y="101"/>
                </a:lnTo>
                <a:lnTo>
                  <a:pt x="184" y="100"/>
                </a:lnTo>
                <a:lnTo>
                  <a:pt x="187" y="98"/>
                </a:lnTo>
                <a:lnTo>
                  <a:pt x="187" y="95"/>
                </a:lnTo>
                <a:lnTo>
                  <a:pt x="183" y="90"/>
                </a:lnTo>
                <a:lnTo>
                  <a:pt x="179" y="89"/>
                </a:lnTo>
                <a:lnTo>
                  <a:pt x="177" y="87"/>
                </a:lnTo>
                <a:lnTo>
                  <a:pt x="172" y="84"/>
                </a:lnTo>
                <a:lnTo>
                  <a:pt x="170" y="82"/>
                </a:lnTo>
                <a:lnTo>
                  <a:pt x="171" y="81"/>
                </a:lnTo>
                <a:lnTo>
                  <a:pt x="175" y="79"/>
                </a:lnTo>
                <a:lnTo>
                  <a:pt x="175" y="77"/>
                </a:lnTo>
                <a:lnTo>
                  <a:pt x="171" y="73"/>
                </a:lnTo>
                <a:lnTo>
                  <a:pt x="167" y="74"/>
                </a:lnTo>
                <a:lnTo>
                  <a:pt x="166" y="71"/>
                </a:lnTo>
                <a:lnTo>
                  <a:pt x="170" y="67"/>
                </a:lnTo>
                <a:lnTo>
                  <a:pt x="172" y="65"/>
                </a:lnTo>
                <a:lnTo>
                  <a:pt x="171" y="62"/>
                </a:lnTo>
                <a:lnTo>
                  <a:pt x="169" y="61"/>
                </a:lnTo>
                <a:lnTo>
                  <a:pt x="168" y="59"/>
                </a:lnTo>
                <a:lnTo>
                  <a:pt x="166" y="58"/>
                </a:lnTo>
                <a:lnTo>
                  <a:pt x="161" y="58"/>
                </a:lnTo>
                <a:lnTo>
                  <a:pt x="159" y="57"/>
                </a:lnTo>
                <a:lnTo>
                  <a:pt x="159" y="55"/>
                </a:lnTo>
                <a:lnTo>
                  <a:pt x="166" y="51"/>
                </a:lnTo>
                <a:lnTo>
                  <a:pt x="167" y="49"/>
                </a:lnTo>
                <a:lnTo>
                  <a:pt x="170" y="46"/>
                </a:lnTo>
                <a:lnTo>
                  <a:pt x="174" y="44"/>
                </a:lnTo>
                <a:lnTo>
                  <a:pt x="175" y="41"/>
                </a:lnTo>
                <a:lnTo>
                  <a:pt x="174" y="38"/>
                </a:lnTo>
                <a:lnTo>
                  <a:pt x="174" y="37"/>
                </a:lnTo>
                <a:lnTo>
                  <a:pt x="171" y="36"/>
                </a:lnTo>
                <a:lnTo>
                  <a:pt x="165" y="36"/>
                </a:lnTo>
                <a:lnTo>
                  <a:pt x="162" y="35"/>
                </a:lnTo>
                <a:lnTo>
                  <a:pt x="153" y="36"/>
                </a:lnTo>
                <a:lnTo>
                  <a:pt x="151" y="34"/>
                </a:lnTo>
                <a:lnTo>
                  <a:pt x="141" y="32"/>
                </a:lnTo>
                <a:lnTo>
                  <a:pt x="136" y="32"/>
                </a:lnTo>
                <a:lnTo>
                  <a:pt x="132" y="33"/>
                </a:lnTo>
                <a:lnTo>
                  <a:pt x="127" y="31"/>
                </a:lnTo>
                <a:lnTo>
                  <a:pt x="122" y="29"/>
                </a:lnTo>
                <a:lnTo>
                  <a:pt x="112" y="27"/>
                </a:lnTo>
                <a:lnTo>
                  <a:pt x="110" y="22"/>
                </a:lnTo>
                <a:lnTo>
                  <a:pt x="105" y="18"/>
                </a:lnTo>
                <a:lnTo>
                  <a:pt x="109" y="16"/>
                </a:lnTo>
                <a:lnTo>
                  <a:pt x="108" y="14"/>
                </a:lnTo>
                <a:lnTo>
                  <a:pt x="103" y="11"/>
                </a:lnTo>
                <a:lnTo>
                  <a:pt x="102" y="8"/>
                </a:lnTo>
                <a:lnTo>
                  <a:pt x="101" y="5"/>
                </a:lnTo>
                <a:lnTo>
                  <a:pt x="105" y="3"/>
                </a:lnTo>
                <a:lnTo>
                  <a:pt x="105" y="1"/>
                </a:lnTo>
                <a:lnTo>
                  <a:pt x="102" y="0"/>
                </a:lnTo>
                <a:lnTo>
                  <a:pt x="96" y="1"/>
                </a:lnTo>
                <a:lnTo>
                  <a:pt x="91" y="2"/>
                </a:lnTo>
                <a:lnTo>
                  <a:pt x="81" y="10"/>
                </a:lnTo>
                <a:lnTo>
                  <a:pt x="75" y="8"/>
                </a:lnTo>
                <a:lnTo>
                  <a:pt x="69" y="6"/>
                </a:lnTo>
                <a:lnTo>
                  <a:pt x="67" y="8"/>
                </a:lnTo>
                <a:lnTo>
                  <a:pt x="63" y="9"/>
                </a:lnTo>
                <a:lnTo>
                  <a:pt x="56" y="9"/>
                </a:lnTo>
                <a:lnTo>
                  <a:pt x="50" y="14"/>
                </a:lnTo>
                <a:lnTo>
                  <a:pt x="47" y="20"/>
                </a:lnTo>
                <a:lnTo>
                  <a:pt x="44" y="19"/>
                </a:lnTo>
                <a:lnTo>
                  <a:pt x="39" y="20"/>
                </a:lnTo>
                <a:lnTo>
                  <a:pt x="33" y="18"/>
                </a:lnTo>
                <a:lnTo>
                  <a:pt x="30" y="16"/>
                </a:lnTo>
                <a:lnTo>
                  <a:pt x="28" y="16"/>
                </a:lnTo>
                <a:lnTo>
                  <a:pt x="25" y="17"/>
                </a:lnTo>
                <a:lnTo>
                  <a:pt x="20" y="18"/>
                </a:lnTo>
                <a:lnTo>
                  <a:pt x="21" y="23"/>
                </a:lnTo>
                <a:lnTo>
                  <a:pt x="20" y="28"/>
                </a:lnTo>
                <a:lnTo>
                  <a:pt x="21" y="31"/>
                </a:lnTo>
                <a:lnTo>
                  <a:pt x="20" y="36"/>
                </a:lnTo>
                <a:lnTo>
                  <a:pt x="17" y="36"/>
                </a:lnTo>
                <a:lnTo>
                  <a:pt x="12" y="35"/>
                </a:lnTo>
                <a:lnTo>
                  <a:pt x="10" y="31"/>
                </a:lnTo>
                <a:lnTo>
                  <a:pt x="7" y="30"/>
                </a:lnTo>
                <a:lnTo>
                  <a:pt x="4" y="31"/>
                </a:lnTo>
                <a:lnTo>
                  <a:pt x="2" y="32"/>
                </a:lnTo>
                <a:lnTo>
                  <a:pt x="1" y="34"/>
                </a:lnTo>
                <a:lnTo>
                  <a:pt x="2" y="36"/>
                </a:lnTo>
                <a:lnTo>
                  <a:pt x="0" y="41"/>
                </a:lnTo>
                <a:lnTo>
                  <a:pt x="5" y="42"/>
                </a:lnTo>
                <a:lnTo>
                  <a:pt x="6" y="45"/>
                </a:lnTo>
                <a:lnTo>
                  <a:pt x="3" y="48"/>
                </a:lnTo>
                <a:lnTo>
                  <a:pt x="6" y="51"/>
                </a:lnTo>
                <a:lnTo>
                  <a:pt x="6" y="54"/>
                </a:lnTo>
                <a:lnTo>
                  <a:pt x="3" y="56"/>
                </a:lnTo>
                <a:lnTo>
                  <a:pt x="1" y="56"/>
                </a:lnTo>
                <a:lnTo>
                  <a:pt x="0" y="54"/>
                </a:lnTo>
                <a:lnTo>
                  <a:pt x="0" y="5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35" name="Freeform 291"/>
          <p:cNvSpPr>
            <a:spLocks/>
          </p:cNvSpPr>
          <p:nvPr/>
        </p:nvSpPr>
        <p:spPr bwMode="auto">
          <a:xfrm>
            <a:off x="4516174" y="4721225"/>
            <a:ext cx="30956" cy="26988"/>
          </a:xfrm>
          <a:custGeom>
            <a:avLst/>
            <a:gdLst>
              <a:gd name="T0" fmla="*/ 2147483647 w 19"/>
              <a:gd name="T1" fmla="*/ 2147483647 h 17"/>
              <a:gd name="T2" fmla="*/ 0 w 19"/>
              <a:gd name="T3" fmla="*/ 2147483647 h 17"/>
              <a:gd name="T4" fmla="*/ 0 w 19"/>
              <a:gd name="T5" fmla="*/ 2147483647 h 17"/>
              <a:gd name="T6" fmla="*/ 2147483647 w 19"/>
              <a:gd name="T7" fmla="*/ 0 h 17"/>
              <a:gd name="T8" fmla="*/ 2147483647 w 19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7">
                <a:moveTo>
                  <a:pt x="13" y="12"/>
                </a:moveTo>
                <a:lnTo>
                  <a:pt x="0" y="16"/>
                </a:lnTo>
                <a:lnTo>
                  <a:pt x="0" y="6"/>
                </a:lnTo>
                <a:lnTo>
                  <a:pt x="18" y="0"/>
                </a:lnTo>
                <a:lnTo>
                  <a:pt x="13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36" name="Freeform 292"/>
          <p:cNvSpPr>
            <a:spLocks/>
          </p:cNvSpPr>
          <p:nvPr/>
        </p:nvSpPr>
        <p:spPr bwMode="auto">
          <a:xfrm>
            <a:off x="4521333" y="4935539"/>
            <a:ext cx="29236" cy="26987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0 h 17"/>
              <a:gd name="T4" fmla="*/ 0 w 18"/>
              <a:gd name="T5" fmla="*/ 2147483647 h 17"/>
              <a:gd name="T6" fmla="*/ 0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7">
                <a:moveTo>
                  <a:pt x="17" y="8"/>
                </a:moveTo>
                <a:lnTo>
                  <a:pt x="17" y="0"/>
                </a:lnTo>
                <a:lnTo>
                  <a:pt x="0" y="8"/>
                </a:lnTo>
                <a:lnTo>
                  <a:pt x="0" y="16"/>
                </a:lnTo>
                <a:lnTo>
                  <a:pt x="17" y="16"/>
                </a:lnTo>
                <a:lnTo>
                  <a:pt x="17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37" name="Freeform 293"/>
          <p:cNvSpPr>
            <a:spLocks/>
          </p:cNvSpPr>
          <p:nvPr/>
        </p:nvSpPr>
        <p:spPr bwMode="auto">
          <a:xfrm>
            <a:off x="4523053" y="5302250"/>
            <a:ext cx="287206" cy="171450"/>
          </a:xfrm>
          <a:custGeom>
            <a:avLst/>
            <a:gdLst>
              <a:gd name="T0" fmla="*/ 2147483647 w 181"/>
              <a:gd name="T1" fmla="*/ 2147483647 h 108"/>
              <a:gd name="T2" fmla="*/ 2147483647 w 181"/>
              <a:gd name="T3" fmla="*/ 2147483647 h 108"/>
              <a:gd name="T4" fmla="*/ 2147483647 w 181"/>
              <a:gd name="T5" fmla="*/ 2147483647 h 108"/>
              <a:gd name="T6" fmla="*/ 2147483647 w 181"/>
              <a:gd name="T7" fmla="*/ 2147483647 h 108"/>
              <a:gd name="T8" fmla="*/ 2147483647 w 181"/>
              <a:gd name="T9" fmla="*/ 2147483647 h 108"/>
              <a:gd name="T10" fmla="*/ 2147483647 w 181"/>
              <a:gd name="T11" fmla="*/ 2147483647 h 108"/>
              <a:gd name="T12" fmla="*/ 2147483647 w 181"/>
              <a:gd name="T13" fmla="*/ 2147483647 h 108"/>
              <a:gd name="T14" fmla="*/ 2147483647 w 181"/>
              <a:gd name="T15" fmla="*/ 2147483647 h 108"/>
              <a:gd name="T16" fmla="*/ 2147483647 w 181"/>
              <a:gd name="T17" fmla="*/ 2147483647 h 108"/>
              <a:gd name="T18" fmla="*/ 2147483647 w 181"/>
              <a:gd name="T19" fmla="*/ 2147483647 h 108"/>
              <a:gd name="T20" fmla="*/ 2147483647 w 181"/>
              <a:gd name="T21" fmla="*/ 2147483647 h 108"/>
              <a:gd name="T22" fmla="*/ 2147483647 w 181"/>
              <a:gd name="T23" fmla="*/ 2147483647 h 108"/>
              <a:gd name="T24" fmla="*/ 2147483647 w 181"/>
              <a:gd name="T25" fmla="*/ 2147483647 h 108"/>
              <a:gd name="T26" fmla="*/ 2147483647 w 181"/>
              <a:gd name="T27" fmla="*/ 2147483647 h 108"/>
              <a:gd name="T28" fmla="*/ 2147483647 w 181"/>
              <a:gd name="T29" fmla="*/ 2147483647 h 108"/>
              <a:gd name="T30" fmla="*/ 2147483647 w 181"/>
              <a:gd name="T31" fmla="*/ 2147483647 h 108"/>
              <a:gd name="T32" fmla="*/ 2147483647 w 181"/>
              <a:gd name="T33" fmla="*/ 2147483647 h 108"/>
              <a:gd name="T34" fmla="*/ 2147483647 w 181"/>
              <a:gd name="T35" fmla="*/ 0 h 108"/>
              <a:gd name="T36" fmla="*/ 2147483647 w 181"/>
              <a:gd name="T37" fmla="*/ 2147483647 h 108"/>
              <a:gd name="T38" fmla="*/ 2147483647 w 181"/>
              <a:gd name="T39" fmla="*/ 2147483647 h 108"/>
              <a:gd name="T40" fmla="*/ 2147483647 w 181"/>
              <a:gd name="T41" fmla="*/ 2147483647 h 108"/>
              <a:gd name="T42" fmla="*/ 2147483647 w 181"/>
              <a:gd name="T43" fmla="*/ 2147483647 h 108"/>
              <a:gd name="T44" fmla="*/ 2147483647 w 181"/>
              <a:gd name="T45" fmla="*/ 2147483647 h 108"/>
              <a:gd name="T46" fmla="*/ 2147483647 w 181"/>
              <a:gd name="T47" fmla="*/ 2147483647 h 108"/>
              <a:gd name="T48" fmla="*/ 2147483647 w 181"/>
              <a:gd name="T49" fmla="*/ 2147483647 h 108"/>
              <a:gd name="T50" fmla="*/ 2147483647 w 181"/>
              <a:gd name="T51" fmla="*/ 2147483647 h 108"/>
              <a:gd name="T52" fmla="*/ 2147483647 w 181"/>
              <a:gd name="T53" fmla="*/ 2147483647 h 108"/>
              <a:gd name="T54" fmla="*/ 2147483647 w 181"/>
              <a:gd name="T55" fmla="*/ 2147483647 h 108"/>
              <a:gd name="T56" fmla="*/ 2147483647 w 181"/>
              <a:gd name="T57" fmla="*/ 2147483647 h 108"/>
              <a:gd name="T58" fmla="*/ 2147483647 w 181"/>
              <a:gd name="T59" fmla="*/ 2147483647 h 108"/>
              <a:gd name="T60" fmla="*/ 2147483647 w 181"/>
              <a:gd name="T61" fmla="*/ 2147483647 h 108"/>
              <a:gd name="T62" fmla="*/ 2147483647 w 181"/>
              <a:gd name="T63" fmla="*/ 2147483647 h 108"/>
              <a:gd name="T64" fmla="*/ 2147483647 w 181"/>
              <a:gd name="T65" fmla="*/ 2147483647 h 108"/>
              <a:gd name="T66" fmla="*/ 2147483647 w 181"/>
              <a:gd name="T67" fmla="*/ 2147483647 h 108"/>
              <a:gd name="T68" fmla="*/ 2147483647 w 181"/>
              <a:gd name="T69" fmla="*/ 2147483647 h 108"/>
              <a:gd name="T70" fmla="*/ 2147483647 w 181"/>
              <a:gd name="T71" fmla="*/ 2147483647 h 108"/>
              <a:gd name="T72" fmla="*/ 2147483647 w 181"/>
              <a:gd name="T73" fmla="*/ 2147483647 h 108"/>
              <a:gd name="T74" fmla="*/ 2147483647 w 181"/>
              <a:gd name="T75" fmla="*/ 2147483647 h 108"/>
              <a:gd name="T76" fmla="*/ 2147483647 w 181"/>
              <a:gd name="T77" fmla="*/ 2147483647 h 108"/>
              <a:gd name="T78" fmla="*/ 2147483647 w 181"/>
              <a:gd name="T79" fmla="*/ 2147483647 h 108"/>
              <a:gd name="T80" fmla="*/ 2147483647 w 181"/>
              <a:gd name="T81" fmla="*/ 2147483647 h 108"/>
              <a:gd name="T82" fmla="*/ 2147483647 w 181"/>
              <a:gd name="T83" fmla="*/ 2147483647 h 108"/>
              <a:gd name="T84" fmla="*/ 2147483647 w 181"/>
              <a:gd name="T85" fmla="*/ 2147483647 h 108"/>
              <a:gd name="T86" fmla="*/ 2147483647 w 181"/>
              <a:gd name="T87" fmla="*/ 2147483647 h 108"/>
              <a:gd name="T88" fmla="*/ 2147483647 w 181"/>
              <a:gd name="T89" fmla="*/ 2147483647 h 108"/>
              <a:gd name="T90" fmla="*/ 2147483647 w 181"/>
              <a:gd name="T91" fmla="*/ 2147483647 h 108"/>
              <a:gd name="T92" fmla="*/ 2147483647 w 181"/>
              <a:gd name="T93" fmla="*/ 2147483647 h 108"/>
              <a:gd name="T94" fmla="*/ 2147483647 w 181"/>
              <a:gd name="T95" fmla="*/ 2147483647 h 108"/>
              <a:gd name="T96" fmla="*/ 2147483647 w 181"/>
              <a:gd name="T97" fmla="*/ 2147483647 h 108"/>
              <a:gd name="T98" fmla="*/ 2147483647 w 181"/>
              <a:gd name="T99" fmla="*/ 2147483647 h 108"/>
              <a:gd name="T100" fmla="*/ 2147483647 w 181"/>
              <a:gd name="T101" fmla="*/ 2147483647 h 108"/>
              <a:gd name="T102" fmla="*/ 0 w 181"/>
              <a:gd name="T103" fmla="*/ 2147483647 h 108"/>
              <a:gd name="T104" fmla="*/ 2147483647 w 181"/>
              <a:gd name="T105" fmla="*/ 2147483647 h 108"/>
              <a:gd name="T106" fmla="*/ 2147483647 w 181"/>
              <a:gd name="T107" fmla="*/ 2147483647 h 108"/>
              <a:gd name="T108" fmla="*/ 2147483647 w 181"/>
              <a:gd name="T109" fmla="*/ 2147483647 h 108"/>
              <a:gd name="T110" fmla="*/ 2147483647 w 181"/>
              <a:gd name="T111" fmla="*/ 2147483647 h 108"/>
              <a:gd name="T112" fmla="*/ 2147483647 w 181"/>
              <a:gd name="T113" fmla="*/ 2147483647 h 108"/>
              <a:gd name="T114" fmla="*/ 2147483647 w 181"/>
              <a:gd name="T115" fmla="*/ 2147483647 h 10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81" h="108">
                <a:moveTo>
                  <a:pt x="31" y="20"/>
                </a:moveTo>
                <a:lnTo>
                  <a:pt x="34" y="18"/>
                </a:lnTo>
                <a:lnTo>
                  <a:pt x="35" y="17"/>
                </a:lnTo>
                <a:lnTo>
                  <a:pt x="35" y="15"/>
                </a:lnTo>
                <a:lnTo>
                  <a:pt x="35" y="12"/>
                </a:lnTo>
                <a:lnTo>
                  <a:pt x="34" y="10"/>
                </a:lnTo>
                <a:lnTo>
                  <a:pt x="36" y="9"/>
                </a:lnTo>
                <a:lnTo>
                  <a:pt x="41" y="10"/>
                </a:lnTo>
                <a:lnTo>
                  <a:pt x="43" y="9"/>
                </a:lnTo>
                <a:lnTo>
                  <a:pt x="44" y="8"/>
                </a:lnTo>
                <a:lnTo>
                  <a:pt x="47" y="7"/>
                </a:lnTo>
                <a:lnTo>
                  <a:pt x="48" y="7"/>
                </a:lnTo>
                <a:lnTo>
                  <a:pt x="49" y="9"/>
                </a:lnTo>
                <a:lnTo>
                  <a:pt x="52" y="11"/>
                </a:lnTo>
                <a:lnTo>
                  <a:pt x="52" y="13"/>
                </a:lnTo>
                <a:lnTo>
                  <a:pt x="54" y="15"/>
                </a:lnTo>
                <a:lnTo>
                  <a:pt x="56" y="15"/>
                </a:lnTo>
                <a:lnTo>
                  <a:pt x="61" y="15"/>
                </a:lnTo>
                <a:lnTo>
                  <a:pt x="62" y="16"/>
                </a:lnTo>
                <a:lnTo>
                  <a:pt x="62" y="18"/>
                </a:lnTo>
                <a:lnTo>
                  <a:pt x="66" y="20"/>
                </a:lnTo>
                <a:lnTo>
                  <a:pt x="68" y="22"/>
                </a:lnTo>
                <a:lnTo>
                  <a:pt x="72" y="24"/>
                </a:lnTo>
                <a:lnTo>
                  <a:pt x="75" y="24"/>
                </a:lnTo>
                <a:lnTo>
                  <a:pt x="80" y="23"/>
                </a:lnTo>
                <a:lnTo>
                  <a:pt x="85" y="20"/>
                </a:lnTo>
                <a:lnTo>
                  <a:pt x="88" y="20"/>
                </a:lnTo>
                <a:lnTo>
                  <a:pt x="96" y="20"/>
                </a:lnTo>
                <a:lnTo>
                  <a:pt x="103" y="20"/>
                </a:lnTo>
                <a:lnTo>
                  <a:pt x="106" y="20"/>
                </a:lnTo>
                <a:lnTo>
                  <a:pt x="109" y="20"/>
                </a:lnTo>
                <a:lnTo>
                  <a:pt x="112" y="19"/>
                </a:lnTo>
                <a:lnTo>
                  <a:pt x="114" y="19"/>
                </a:lnTo>
                <a:lnTo>
                  <a:pt x="117" y="18"/>
                </a:lnTo>
                <a:lnTo>
                  <a:pt x="120" y="17"/>
                </a:lnTo>
                <a:lnTo>
                  <a:pt x="127" y="11"/>
                </a:lnTo>
                <a:lnTo>
                  <a:pt x="130" y="10"/>
                </a:lnTo>
                <a:lnTo>
                  <a:pt x="133" y="10"/>
                </a:lnTo>
                <a:lnTo>
                  <a:pt x="138" y="8"/>
                </a:lnTo>
                <a:lnTo>
                  <a:pt x="140" y="8"/>
                </a:lnTo>
                <a:lnTo>
                  <a:pt x="142" y="10"/>
                </a:lnTo>
                <a:lnTo>
                  <a:pt x="145" y="10"/>
                </a:lnTo>
                <a:lnTo>
                  <a:pt x="147" y="11"/>
                </a:lnTo>
                <a:lnTo>
                  <a:pt x="148" y="11"/>
                </a:lnTo>
                <a:lnTo>
                  <a:pt x="153" y="9"/>
                </a:lnTo>
                <a:lnTo>
                  <a:pt x="153" y="7"/>
                </a:lnTo>
                <a:lnTo>
                  <a:pt x="155" y="5"/>
                </a:lnTo>
                <a:lnTo>
                  <a:pt x="155" y="3"/>
                </a:lnTo>
                <a:lnTo>
                  <a:pt x="156" y="2"/>
                </a:lnTo>
                <a:lnTo>
                  <a:pt x="157" y="3"/>
                </a:lnTo>
                <a:lnTo>
                  <a:pt x="157" y="5"/>
                </a:lnTo>
                <a:lnTo>
                  <a:pt x="158" y="7"/>
                </a:lnTo>
                <a:lnTo>
                  <a:pt x="161" y="5"/>
                </a:lnTo>
                <a:lnTo>
                  <a:pt x="171" y="0"/>
                </a:lnTo>
                <a:lnTo>
                  <a:pt x="172" y="0"/>
                </a:lnTo>
                <a:lnTo>
                  <a:pt x="180" y="2"/>
                </a:lnTo>
                <a:lnTo>
                  <a:pt x="177" y="3"/>
                </a:lnTo>
                <a:lnTo>
                  <a:pt x="174" y="4"/>
                </a:lnTo>
                <a:lnTo>
                  <a:pt x="174" y="7"/>
                </a:lnTo>
                <a:lnTo>
                  <a:pt x="164" y="23"/>
                </a:lnTo>
                <a:lnTo>
                  <a:pt x="162" y="29"/>
                </a:lnTo>
                <a:lnTo>
                  <a:pt x="159" y="33"/>
                </a:lnTo>
                <a:lnTo>
                  <a:pt x="157" y="35"/>
                </a:lnTo>
                <a:lnTo>
                  <a:pt x="157" y="36"/>
                </a:lnTo>
                <a:lnTo>
                  <a:pt x="157" y="38"/>
                </a:lnTo>
                <a:lnTo>
                  <a:pt x="157" y="40"/>
                </a:lnTo>
                <a:lnTo>
                  <a:pt x="155" y="43"/>
                </a:lnTo>
                <a:lnTo>
                  <a:pt x="153" y="44"/>
                </a:lnTo>
                <a:lnTo>
                  <a:pt x="153" y="48"/>
                </a:lnTo>
                <a:lnTo>
                  <a:pt x="150" y="51"/>
                </a:lnTo>
                <a:lnTo>
                  <a:pt x="150" y="52"/>
                </a:lnTo>
                <a:lnTo>
                  <a:pt x="150" y="53"/>
                </a:lnTo>
                <a:lnTo>
                  <a:pt x="150" y="60"/>
                </a:lnTo>
                <a:lnTo>
                  <a:pt x="150" y="62"/>
                </a:lnTo>
                <a:lnTo>
                  <a:pt x="152" y="63"/>
                </a:lnTo>
                <a:lnTo>
                  <a:pt x="153" y="64"/>
                </a:lnTo>
                <a:lnTo>
                  <a:pt x="153" y="66"/>
                </a:lnTo>
                <a:lnTo>
                  <a:pt x="156" y="64"/>
                </a:lnTo>
                <a:lnTo>
                  <a:pt x="157" y="64"/>
                </a:lnTo>
                <a:lnTo>
                  <a:pt x="160" y="68"/>
                </a:lnTo>
                <a:lnTo>
                  <a:pt x="160" y="69"/>
                </a:lnTo>
                <a:lnTo>
                  <a:pt x="157" y="69"/>
                </a:lnTo>
                <a:lnTo>
                  <a:pt x="156" y="72"/>
                </a:lnTo>
                <a:lnTo>
                  <a:pt x="158" y="72"/>
                </a:lnTo>
                <a:lnTo>
                  <a:pt x="158" y="74"/>
                </a:lnTo>
                <a:lnTo>
                  <a:pt x="160" y="76"/>
                </a:lnTo>
                <a:lnTo>
                  <a:pt x="161" y="78"/>
                </a:lnTo>
                <a:lnTo>
                  <a:pt x="162" y="81"/>
                </a:lnTo>
                <a:lnTo>
                  <a:pt x="163" y="81"/>
                </a:lnTo>
                <a:lnTo>
                  <a:pt x="164" y="81"/>
                </a:lnTo>
                <a:lnTo>
                  <a:pt x="166" y="83"/>
                </a:lnTo>
                <a:lnTo>
                  <a:pt x="166" y="84"/>
                </a:lnTo>
                <a:lnTo>
                  <a:pt x="163" y="84"/>
                </a:lnTo>
                <a:lnTo>
                  <a:pt x="161" y="84"/>
                </a:lnTo>
                <a:lnTo>
                  <a:pt x="161" y="86"/>
                </a:lnTo>
                <a:lnTo>
                  <a:pt x="157" y="87"/>
                </a:lnTo>
                <a:lnTo>
                  <a:pt x="153" y="91"/>
                </a:lnTo>
                <a:lnTo>
                  <a:pt x="153" y="93"/>
                </a:lnTo>
                <a:lnTo>
                  <a:pt x="151" y="98"/>
                </a:lnTo>
                <a:lnTo>
                  <a:pt x="151" y="103"/>
                </a:lnTo>
                <a:lnTo>
                  <a:pt x="153" y="103"/>
                </a:lnTo>
                <a:lnTo>
                  <a:pt x="153" y="106"/>
                </a:lnTo>
                <a:lnTo>
                  <a:pt x="152" y="107"/>
                </a:lnTo>
                <a:lnTo>
                  <a:pt x="148" y="106"/>
                </a:lnTo>
                <a:lnTo>
                  <a:pt x="147" y="105"/>
                </a:lnTo>
                <a:lnTo>
                  <a:pt x="144" y="106"/>
                </a:lnTo>
                <a:lnTo>
                  <a:pt x="140" y="103"/>
                </a:lnTo>
                <a:lnTo>
                  <a:pt x="137" y="103"/>
                </a:lnTo>
                <a:lnTo>
                  <a:pt x="133" y="103"/>
                </a:lnTo>
                <a:lnTo>
                  <a:pt x="131" y="103"/>
                </a:lnTo>
                <a:lnTo>
                  <a:pt x="130" y="103"/>
                </a:lnTo>
                <a:lnTo>
                  <a:pt x="125" y="101"/>
                </a:lnTo>
                <a:lnTo>
                  <a:pt x="123" y="99"/>
                </a:lnTo>
                <a:lnTo>
                  <a:pt x="119" y="99"/>
                </a:lnTo>
                <a:lnTo>
                  <a:pt x="117" y="98"/>
                </a:lnTo>
                <a:lnTo>
                  <a:pt x="114" y="91"/>
                </a:lnTo>
                <a:lnTo>
                  <a:pt x="110" y="88"/>
                </a:lnTo>
                <a:lnTo>
                  <a:pt x="106" y="85"/>
                </a:lnTo>
                <a:lnTo>
                  <a:pt x="100" y="81"/>
                </a:lnTo>
                <a:lnTo>
                  <a:pt x="95" y="78"/>
                </a:lnTo>
                <a:lnTo>
                  <a:pt x="88" y="80"/>
                </a:lnTo>
                <a:lnTo>
                  <a:pt x="86" y="81"/>
                </a:lnTo>
                <a:lnTo>
                  <a:pt x="84" y="81"/>
                </a:lnTo>
                <a:lnTo>
                  <a:pt x="80" y="78"/>
                </a:lnTo>
                <a:lnTo>
                  <a:pt x="75" y="77"/>
                </a:lnTo>
                <a:lnTo>
                  <a:pt x="75" y="76"/>
                </a:lnTo>
                <a:lnTo>
                  <a:pt x="71" y="74"/>
                </a:lnTo>
                <a:lnTo>
                  <a:pt x="69" y="73"/>
                </a:lnTo>
                <a:lnTo>
                  <a:pt x="67" y="70"/>
                </a:lnTo>
                <a:lnTo>
                  <a:pt x="63" y="68"/>
                </a:lnTo>
                <a:lnTo>
                  <a:pt x="60" y="68"/>
                </a:lnTo>
                <a:lnTo>
                  <a:pt x="58" y="67"/>
                </a:lnTo>
                <a:lnTo>
                  <a:pt x="55" y="65"/>
                </a:lnTo>
                <a:lnTo>
                  <a:pt x="52" y="63"/>
                </a:lnTo>
                <a:lnTo>
                  <a:pt x="48" y="62"/>
                </a:lnTo>
                <a:lnTo>
                  <a:pt x="47" y="60"/>
                </a:lnTo>
                <a:lnTo>
                  <a:pt x="42" y="57"/>
                </a:lnTo>
                <a:lnTo>
                  <a:pt x="37" y="56"/>
                </a:lnTo>
                <a:lnTo>
                  <a:pt x="34" y="56"/>
                </a:lnTo>
                <a:lnTo>
                  <a:pt x="33" y="56"/>
                </a:lnTo>
                <a:lnTo>
                  <a:pt x="31" y="52"/>
                </a:lnTo>
                <a:lnTo>
                  <a:pt x="28" y="50"/>
                </a:lnTo>
                <a:lnTo>
                  <a:pt x="26" y="50"/>
                </a:lnTo>
                <a:lnTo>
                  <a:pt x="15" y="51"/>
                </a:lnTo>
                <a:lnTo>
                  <a:pt x="14" y="51"/>
                </a:lnTo>
                <a:lnTo>
                  <a:pt x="11" y="47"/>
                </a:lnTo>
                <a:lnTo>
                  <a:pt x="10" y="46"/>
                </a:lnTo>
                <a:lnTo>
                  <a:pt x="7" y="46"/>
                </a:lnTo>
                <a:lnTo>
                  <a:pt x="6" y="44"/>
                </a:lnTo>
                <a:lnTo>
                  <a:pt x="3" y="43"/>
                </a:lnTo>
                <a:lnTo>
                  <a:pt x="3" y="40"/>
                </a:lnTo>
                <a:lnTo>
                  <a:pt x="3" y="39"/>
                </a:lnTo>
                <a:lnTo>
                  <a:pt x="2" y="38"/>
                </a:lnTo>
                <a:lnTo>
                  <a:pt x="1" y="37"/>
                </a:lnTo>
                <a:lnTo>
                  <a:pt x="0" y="35"/>
                </a:lnTo>
                <a:lnTo>
                  <a:pt x="0" y="34"/>
                </a:lnTo>
                <a:lnTo>
                  <a:pt x="3" y="31"/>
                </a:lnTo>
                <a:lnTo>
                  <a:pt x="3" y="30"/>
                </a:lnTo>
                <a:lnTo>
                  <a:pt x="2" y="27"/>
                </a:lnTo>
                <a:lnTo>
                  <a:pt x="4" y="24"/>
                </a:lnTo>
                <a:lnTo>
                  <a:pt x="4" y="21"/>
                </a:lnTo>
                <a:lnTo>
                  <a:pt x="6" y="18"/>
                </a:lnTo>
                <a:lnTo>
                  <a:pt x="9" y="17"/>
                </a:lnTo>
                <a:lnTo>
                  <a:pt x="14" y="15"/>
                </a:lnTo>
                <a:lnTo>
                  <a:pt x="15" y="13"/>
                </a:lnTo>
                <a:lnTo>
                  <a:pt x="14" y="12"/>
                </a:lnTo>
                <a:lnTo>
                  <a:pt x="14" y="10"/>
                </a:lnTo>
                <a:lnTo>
                  <a:pt x="17" y="11"/>
                </a:lnTo>
                <a:lnTo>
                  <a:pt x="18" y="11"/>
                </a:lnTo>
                <a:lnTo>
                  <a:pt x="18" y="14"/>
                </a:lnTo>
                <a:lnTo>
                  <a:pt x="20" y="16"/>
                </a:lnTo>
                <a:lnTo>
                  <a:pt x="24" y="20"/>
                </a:lnTo>
                <a:lnTo>
                  <a:pt x="28" y="20"/>
                </a:lnTo>
                <a:lnTo>
                  <a:pt x="31" y="2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38" name="Freeform 294"/>
          <p:cNvSpPr>
            <a:spLocks/>
          </p:cNvSpPr>
          <p:nvPr/>
        </p:nvSpPr>
        <p:spPr bwMode="auto">
          <a:xfrm>
            <a:off x="4155017" y="4999039"/>
            <a:ext cx="146183" cy="244475"/>
          </a:xfrm>
          <a:custGeom>
            <a:avLst/>
            <a:gdLst>
              <a:gd name="T0" fmla="*/ 2147483647 w 92"/>
              <a:gd name="T1" fmla="*/ 2147483647 h 154"/>
              <a:gd name="T2" fmla="*/ 2147483647 w 92"/>
              <a:gd name="T3" fmla="*/ 2147483647 h 154"/>
              <a:gd name="T4" fmla="*/ 2147483647 w 92"/>
              <a:gd name="T5" fmla="*/ 2147483647 h 154"/>
              <a:gd name="T6" fmla="*/ 2147483647 w 92"/>
              <a:gd name="T7" fmla="*/ 2147483647 h 154"/>
              <a:gd name="T8" fmla="*/ 2147483647 w 92"/>
              <a:gd name="T9" fmla="*/ 2147483647 h 154"/>
              <a:gd name="T10" fmla="*/ 2147483647 w 92"/>
              <a:gd name="T11" fmla="*/ 2147483647 h 154"/>
              <a:gd name="T12" fmla="*/ 2147483647 w 92"/>
              <a:gd name="T13" fmla="*/ 2147483647 h 154"/>
              <a:gd name="T14" fmla="*/ 2147483647 w 92"/>
              <a:gd name="T15" fmla="*/ 2147483647 h 154"/>
              <a:gd name="T16" fmla="*/ 2147483647 w 92"/>
              <a:gd name="T17" fmla="*/ 2147483647 h 154"/>
              <a:gd name="T18" fmla="*/ 2147483647 w 92"/>
              <a:gd name="T19" fmla="*/ 2147483647 h 154"/>
              <a:gd name="T20" fmla="*/ 2147483647 w 92"/>
              <a:gd name="T21" fmla="*/ 2147483647 h 154"/>
              <a:gd name="T22" fmla="*/ 2147483647 w 92"/>
              <a:gd name="T23" fmla="*/ 2147483647 h 154"/>
              <a:gd name="T24" fmla="*/ 2147483647 w 92"/>
              <a:gd name="T25" fmla="*/ 2147483647 h 154"/>
              <a:gd name="T26" fmla="*/ 2147483647 w 92"/>
              <a:gd name="T27" fmla="*/ 2147483647 h 154"/>
              <a:gd name="T28" fmla="*/ 2147483647 w 92"/>
              <a:gd name="T29" fmla="*/ 2147483647 h 154"/>
              <a:gd name="T30" fmla="*/ 2147483647 w 92"/>
              <a:gd name="T31" fmla="*/ 2147483647 h 154"/>
              <a:gd name="T32" fmla="*/ 2147483647 w 92"/>
              <a:gd name="T33" fmla="*/ 2147483647 h 154"/>
              <a:gd name="T34" fmla="*/ 2147483647 w 92"/>
              <a:gd name="T35" fmla="*/ 2147483647 h 154"/>
              <a:gd name="T36" fmla="*/ 2147483647 w 92"/>
              <a:gd name="T37" fmla="*/ 2147483647 h 154"/>
              <a:gd name="T38" fmla="*/ 2147483647 w 92"/>
              <a:gd name="T39" fmla="*/ 2147483647 h 154"/>
              <a:gd name="T40" fmla="*/ 2147483647 w 92"/>
              <a:gd name="T41" fmla="*/ 2147483647 h 154"/>
              <a:gd name="T42" fmla="*/ 2147483647 w 92"/>
              <a:gd name="T43" fmla="*/ 2147483647 h 154"/>
              <a:gd name="T44" fmla="*/ 2147483647 w 92"/>
              <a:gd name="T45" fmla="*/ 2147483647 h 154"/>
              <a:gd name="T46" fmla="*/ 2147483647 w 92"/>
              <a:gd name="T47" fmla="*/ 2147483647 h 154"/>
              <a:gd name="T48" fmla="*/ 2147483647 w 92"/>
              <a:gd name="T49" fmla="*/ 2147483647 h 154"/>
              <a:gd name="T50" fmla="*/ 2147483647 w 92"/>
              <a:gd name="T51" fmla="*/ 2147483647 h 154"/>
              <a:gd name="T52" fmla="*/ 2147483647 w 92"/>
              <a:gd name="T53" fmla="*/ 2147483647 h 154"/>
              <a:gd name="T54" fmla="*/ 2147483647 w 92"/>
              <a:gd name="T55" fmla="*/ 2147483647 h 154"/>
              <a:gd name="T56" fmla="*/ 2147483647 w 92"/>
              <a:gd name="T57" fmla="*/ 2147483647 h 154"/>
              <a:gd name="T58" fmla="*/ 2147483647 w 92"/>
              <a:gd name="T59" fmla="*/ 2147483647 h 154"/>
              <a:gd name="T60" fmla="*/ 2147483647 w 92"/>
              <a:gd name="T61" fmla="*/ 2147483647 h 154"/>
              <a:gd name="T62" fmla="*/ 2147483647 w 92"/>
              <a:gd name="T63" fmla="*/ 2147483647 h 154"/>
              <a:gd name="T64" fmla="*/ 2147483647 w 92"/>
              <a:gd name="T65" fmla="*/ 2147483647 h 154"/>
              <a:gd name="T66" fmla="*/ 2147483647 w 92"/>
              <a:gd name="T67" fmla="*/ 2147483647 h 154"/>
              <a:gd name="T68" fmla="*/ 2147483647 w 92"/>
              <a:gd name="T69" fmla="*/ 2147483647 h 154"/>
              <a:gd name="T70" fmla="*/ 2147483647 w 92"/>
              <a:gd name="T71" fmla="*/ 2147483647 h 154"/>
              <a:gd name="T72" fmla="*/ 2147483647 w 92"/>
              <a:gd name="T73" fmla="*/ 2147483647 h 154"/>
              <a:gd name="T74" fmla="*/ 2147483647 w 92"/>
              <a:gd name="T75" fmla="*/ 2147483647 h 154"/>
              <a:gd name="T76" fmla="*/ 2147483647 w 92"/>
              <a:gd name="T77" fmla="*/ 2147483647 h 154"/>
              <a:gd name="T78" fmla="*/ 2147483647 w 92"/>
              <a:gd name="T79" fmla="*/ 2147483647 h 154"/>
              <a:gd name="T80" fmla="*/ 2147483647 w 92"/>
              <a:gd name="T81" fmla="*/ 2147483647 h 154"/>
              <a:gd name="T82" fmla="*/ 2147483647 w 92"/>
              <a:gd name="T83" fmla="*/ 2147483647 h 154"/>
              <a:gd name="T84" fmla="*/ 2147483647 w 92"/>
              <a:gd name="T85" fmla="*/ 2147483647 h 154"/>
              <a:gd name="T86" fmla="*/ 2147483647 w 92"/>
              <a:gd name="T87" fmla="*/ 0 h 154"/>
              <a:gd name="T88" fmla="*/ 2147483647 w 92"/>
              <a:gd name="T89" fmla="*/ 2147483647 h 154"/>
              <a:gd name="T90" fmla="*/ 2147483647 w 92"/>
              <a:gd name="T91" fmla="*/ 2147483647 h 154"/>
              <a:gd name="T92" fmla="*/ 2147483647 w 92"/>
              <a:gd name="T93" fmla="*/ 2147483647 h 154"/>
              <a:gd name="T94" fmla="*/ 2147483647 w 92"/>
              <a:gd name="T95" fmla="*/ 2147483647 h 154"/>
              <a:gd name="T96" fmla="*/ 2147483647 w 92"/>
              <a:gd name="T97" fmla="*/ 2147483647 h 154"/>
              <a:gd name="T98" fmla="*/ 2147483647 w 92"/>
              <a:gd name="T99" fmla="*/ 2147483647 h 154"/>
              <a:gd name="T100" fmla="*/ 2147483647 w 92"/>
              <a:gd name="T101" fmla="*/ 2147483647 h 154"/>
              <a:gd name="T102" fmla="*/ 0 w 92"/>
              <a:gd name="T103" fmla="*/ 2147483647 h 154"/>
              <a:gd name="T104" fmla="*/ 0 w 92"/>
              <a:gd name="T105" fmla="*/ 2147483647 h 154"/>
              <a:gd name="T106" fmla="*/ 0 w 92"/>
              <a:gd name="T107" fmla="*/ 2147483647 h 154"/>
              <a:gd name="T108" fmla="*/ 2147483647 w 92"/>
              <a:gd name="T109" fmla="*/ 2147483647 h 154"/>
              <a:gd name="T110" fmla="*/ 2147483647 w 92"/>
              <a:gd name="T111" fmla="*/ 2147483647 h 154"/>
              <a:gd name="T112" fmla="*/ 2147483647 w 92"/>
              <a:gd name="T113" fmla="*/ 2147483647 h 1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2" h="154">
                <a:moveTo>
                  <a:pt x="11" y="51"/>
                </a:moveTo>
                <a:lnTo>
                  <a:pt x="11" y="54"/>
                </a:lnTo>
                <a:lnTo>
                  <a:pt x="10" y="56"/>
                </a:lnTo>
                <a:lnTo>
                  <a:pt x="13" y="58"/>
                </a:lnTo>
                <a:lnTo>
                  <a:pt x="14" y="58"/>
                </a:lnTo>
                <a:lnTo>
                  <a:pt x="16" y="60"/>
                </a:lnTo>
                <a:lnTo>
                  <a:pt x="14" y="68"/>
                </a:lnTo>
                <a:lnTo>
                  <a:pt x="15" y="70"/>
                </a:lnTo>
                <a:lnTo>
                  <a:pt x="15" y="73"/>
                </a:lnTo>
                <a:lnTo>
                  <a:pt x="11" y="75"/>
                </a:lnTo>
                <a:lnTo>
                  <a:pt x="9" y="75"/>
                </a:lnTo>
                <a:lnTo>
                  <a:pt x="9" y="76"/>
                </a:lnTo>
                <a:lnTo>
                  <a:pt x="10" y="77"/>
                </a:lnTo>
                <a:lnTo>
                  <a:pt x="9" y="79"/>
                </a:lnTo>
                <a:lnTo>
                  <a:pt x="10" y="81"/>
                </a:lnTo>
                <a:lnTo>
                  <a:pt x="9" y="83"/>
                </a:lnTo>
                <a:lnTo>
                  <a:pt x="11" y="85"/>
                </a:lnTo>
                <a:lnTo>
                  <a:pt x="13" y="88"/>
                </a:lnTo>
                <a:lnTo>
                  <a:pt x="14" y="88"/>
                </a:lnTo>
                <a:lnTo>
                  <a:pt x="15" y="85"/>
                </a:lnTo>
                <a:lnTo>
                  <a:pt x="16" y="85"/>
                </a:lnTo>
                <a:lnTo>
                  <a:pt x="19" y="88"/>
                </a:lnTo>
                <a:lnTo>
                  <a:pt x="19" y="90"/>
                </a:lnTo>
                <a:lnTo>
                  <a:pt x="17" y="93"/>
                </a:lnTo>
                <a:lnTo>
                  <a:pt x="18" y="96"/>
                </a:lnTo>
                <a:lnTo>
                  <a:pt x="22" y="99"/>
                </a:lnTo>
                <a:lnTo>
                  <a:pt x="17" y="99"/>
                </a:lnTo>
                <a:lnTo>
                  <a:pt x="15" y="95"/>
                </a:lnTo>
                <a:lnTo>
                  <a:pt x="14" y="94"/>
                </a:lnTo>
                <a:lnTo>
                  <a:pt x="13" y="95"/>
                </a:lnTo>
                <a:lnTo>
                  <a:pt x="13" y="98"/>
                </a:lnTo>
                <a:lnTo>
                  <a:pt x="13" y="99"/>
                </a:lnTo>
                <a:lnTo>
                  <a:pt x="13" y="108"/>
                </a:lnTo>
                <a:lnTo>
                  <a:pt x="9" y="113"/>
                </a:lnTo>
                <a:lnTo>
                  <a:pt x="7" y="131"/>
                </a:lnTo>
                <a:lnTo>
                  <a:pt x="9" y="133"/>
                </a:lnTo>
                <a:lnTo>
                  <a:pt x="10" y="136"/>
                </a:lnTo>
                <a:lnTo>
                  <a:pt x="13" y="136"/>
                </a:lnTo>
                <a:lnTo>
                  <a:pt x="13" y="138"/>
                </a:lnTo>
                <a:lnTo>
                  <a:pt x="15" y="139"/>
                </a:lnTo>
                <a:lnTo>
                  <a:pt x="16" y="141"/>
                </a:lnTo>
                <a:lnTo>
                  <a:pt x="18" y="146"/>
                </a:lnTo>
                <a:lnTo>
                  <a:pt x="19" y="147"/>
                </a:lnTo>
                <a:lnTo>
                  <a:pt x="20" y="152"/>
                </a:lnTo>
                <a:lnTo>
                  <a:pt x="21" y="153"/>
                </a:lnTo>
                <a:lnTo>
                  <a:pt x="23" y="151"/>
                </a:lnTo>
                <a:lnTo>
                  <a:pt x="27" y="149"/>
                </a:lnTo>
                <a:lnTo>
                  <a:pt x="30" y="151"/>
                </a:lnTo>
                <a:lnTo>
                  <a:pt x="33" y="151"/>
                </a:lnTo>
                <a:lnTo>
                  <a:pt x="36" y="150"/>
                </a:lnTo>
                <a:lnTo>
                  <a:pt x="40" y="148"/>
                </a:lnTo>
                <a:lnTo>
                  <a:pt x="41" y="146"/>
                </a:lnTo>
                <a:lnTo>
                  <a:pt x="43" y="146"/>
                </a:lnTo>
                <a:lnTo>
                  <a:pt x="44" y="141"/>
                </a:lnTo>
                <a:lnTo>
                  <a:pt x="43" y="137"/>
                </a:lnTo>
                <a:lnTo>
                  <a:pt x="44" y="133"/>
                </a:lnTo>
                <a:lnTo>
                  <a:pt x="46" y="132"/>
                </a:lnTo>
                <a:lnTo>
                  <a:pt x="49" y="131"/>
                </a:lnTo>
                <a:lnTo>
                  <a:pt x="50" y="133"/>
                </a:lnTo>
                <a:lnTo>
                  <a:pt x="53" y="131"/>
                </a:lnTo>
                <a:lnTo>
                  <a:pt x="54" y="131"/>
                </a:lnTo>
                <a:lnTo>
                  <a:pt x="59" y="131"/>
                </a:lnTo>
                <a:lnTo>
                  <a:pt x="61" y="135"/>
                </a:lnTo>
                <a:lnTo>
                  <a:pt x="66" y="137"/>
                </a:lnTo>
                <a:lnTo>
                  <a:pt x="68" y="138"/>
                </a:lnTo>
                <a:lnTo>
                  <a:pt x="70" y="137"/>
                </a:lnTo>
                <a:lnTo>
                  <a:pt x="71" y="138"/>
                </a:lnTo>
                <a:lnTo>
                  <a:pt x="74" y="135"/>
                </a:lnTo>
                <a:lnTo>
                  <a:pt x="74" y="130"/>
                </a:lnTo>
                <a:lnTo>
                  <a:pt x="76" y="127"/>
                </a:lnTo>
                <a:lnTo>
                  <a:pt x="78" y="113"/>
                </a:lnTo>
                <a:lnTo>
                  <a:pt x="80" y="110"/>
                </a:lnTo>
                <a:lnTo>
                  <a:pt x="79" y="106"/>
                </a:lnTo>
                <a:lnTo>
                  <a:pt x="79" y="103"/>
                </a:lnTo>
                <a:lnTo>
                  <a:pt x="81" y="99"/>
                </a:lnTo>
                <a:lnTo>
                  <a:pt x="81" y="96"/>
                </a:lnTo>
                <a:lnTo>
                  <a:pt x="81" y="94"/>
                </a:lnTo>
                <a:lnTo>
                  <a:pt x="82" y="88"/>
                </a:lnTo>
                <a:lnTo>
                  <a:pt x="83" y="85"/>
                </a:lnTo>
                <a:lnTo>
                  <a:pt x="82" y="83"/>
                </a:lnTo>
                <a:lnTo>
                  <a:pt x="82" y="81"/>
                </a:lnTo>
                <a:lnTo>
                  <a:pt x="84" y="76"/>
                </a:lnTo>
                <a:lnTo>
                  <a:pt x="83" y="75"/>
                </a:lnTo>
                <a:lnTo>
                  <a:pt x="81" y="73"/>
                </a:lnTo>
                <a:lnTo>
                  <a:pt x="80" y="70"/>
                </a:lnTo>
                <a:lnTo>
                  <a:pt x="79" y="65"/>
                </a:lnTo>
                <a:lnTo>
                  <a:pt x="81" y="62"/>
                </a:lnTo>
                <a:lnTo>
                  <a:pt x="82" y="59"/>
                </a:lnTo>
                <a:lnTo>
                  <a:pt x="85" y="57"/>
                </a:lnTo>
                <a:lnTo>
                  <a:pt x="87" y="55"/>
                </a:lnTo>
                <a:lnTo>
                  <a:pt x="87" y="53"/>
                </a:lnTo>
                <a:lnTo>
                  <a:pt x="91" y="50"/>
                </a:lnTo>
                <a:lnTo>
                  <a:pt x="91" y="48"/>
                </a:lnTo>
                <a:lnTo>
                  <a:pt x="88" y="45"/>
                </a:lnTo>
                <a:lnTo>
                  <a:pt x="87" y="43"/>
                </a:lnTo>
                <a:lnTo>
                  <a:pt x="86" y="37"/>
                </a:lnTo>
                <a:lnTo>
                  <a:pt x="85" y="35"/>
                </a:lnTo>
                <a:lnTo>
                  <a:pt x="85" y="32"/>
                </a:lnTo>
                <a:lnTo>
                  <a:pt x="84" y="30"/>
                </a:lnTo>
                <a:lnTo>
                  <a:pt x="84" y="29"/>
                </a:lnTo>
                <a:lnTo>
                  <a:pt x="85" y="28"/>
                </a:lnTo>
                <a:lnTo>
                  <a:pt x="85" y="27"/>
                </a:lnTo>
                <a:lnTo>
                  <a:pt x="83" y="26"/>
                </a:lnTo>
                <a:lnTo>
                  <a:pt x="82" y="25"/>
                </a:lnTo>
                <a:lnTo>
                  <a:pt x="81" y="23"/>
                </a:lnTo>
                <a:lnTo>
                  <a:pt x="80" y="22"/>
                </a:lnTo>
                <a:lnTo>
                  <a:pt x="79" y="21"/>
                </a:lnTo>
                <a:lnTo>
                  <a:pt x="76" y="22"/>
                </a:lnTo>
                <a:lnTo>
                  <a:pt x="75" y="21"/>
                </a:lnTo>
                <a:lnTo>
                  <a:pt x="76" y="20"/>
                </a:lnTo>
                <a:lnTo>
                  <a:pt x="79" y="20"/>
                </a:lnTo>
                <a:lnTo>
                  <a:pt x="80" y="17"/>
                </a:lnTo>
                <a:lnTo>
                  <a:pt x="81" y="16"/>
                </a:lnTo>
                <a:lnTo>
                  <a:pt x="80" y="15"/>
                </a:lnTo>
                <a:lnTo>
                  <a:pt x="78" y="15"/>
                </a:lnTo>
                <a:lnTo>
                  <a:pt x="76" y="15"/>
                </a:lnTo>
                <a:lnTo>
                  <a:pt x="74" y="15"/>
                </a:lnTo>
                <a:lnTo>
                  <a:pt x="75" y="12"/>
                </a:lnTo>
                <a:lnTo>
                  <a:pt x="78" y="10"/>
                </a:lnTo>
                <a:lnTo>
                  <a:pt x="75" y="7"/>
                </a:lnTo>
                <a:lnTo>
                  <a:pt x="74" y="6"/>
                </a:lnTo>
                <a:lnTo>
                  <a:pt x="72" y="8"/>
                </a:lnTo>
                <a:lnTo>
                  <a:pt x="71" y="7"/>
                </a:lnTo>
                <a:lnTo>
                  <a:pt x="70" y="5"/>
                </a:lnTo>
                <a:lnTo>
                  <a:pt x="70" y="4"/>
                </a:lnTo>
                <a:lnTo>
                  <a:pt x="68" y="3"/>
                </a:lnTo>
                <a:lnTo>
                  <a:pt x="67" y="2"/>
                </a:lnTo>
                <a:lnTo>
                  <a:pt x="65" y="2"/>
                </a:lnTo>
                <a:lnTo>
                  <a:pt x="63" y="2"/>
                </a:lnTo>
                <a:lnTo>
                  <a:pt x="62" y="2"/>
                </a:lnTo>
                <a:lnTo>
                  <a:pt x="61" y="0"/>
                </a:lnTo>
                <a:lnTo>
                  <a:pt x="60" y="0"/>
                </a:lnTo>
                <a:lnTo>
                  <a:pt x="56" y="0"/>
                </a:lnTo>
                <a:lnTo>
                  <a:pt x="57" y="2"/>
                </a:lnTo>
                <a:lnTo>
                  <a:pt x="56" y="5"/>
                </a:lnTo>
                <a:lnTo>
                  <a:pt x="55" y="6"/>
                </a:lnTo>
                <a:lnTo>
                  <a:pt x="49" y="7"/>
                </a:lnTo>
                <a:lnTo>
                  <a:pt x="47" y="8"/>
                </a:lnTo>
                <a:lnTo>
                  <a:pt x="43" y="13"/>
                </a:lnTo>
                <a:lnTo>
                  <a:pt x="41" y="14"/>
                </a:lnTo>
                <a:lnTo>
                  <a:pt x="35" y="19"/>
                </a:lnTo>
                <a:lnTo>
                  <a:pt x="34" y="20"/>
                </a:lnTo>
                <a:lnTo>
                  <a:pt x="30" y="20"/>
                </a:lnTo>
                <a:lnTo>
                  <a:pt x="30" y="21"/>
                </a:lnTo>
                <a:lnTo>
                  <a:pt x="28" y="22"/>
                </a:lnTo>
                <a:lnTo>
                  <a:pt x="23" y="25"/>
                </a:lnTo>
                <a:lnTo>
                  <a:pt x="21" y="25"/>
                </a:lnTo>
                <a:lnTo>
                  <a:pt x="16" y="25"/>
                </a:lnTo>
                <a:lnTo>
                  <a:pt x="9" y="24"/>
                </a:lnTo>
                <a:lnTo>
                  <a:pt x="6" y="19"/>
                </a:lnTo>
                <a:lnTo>
                  <a:pt x="5" y="17"/>
                </a:lnTo>
                <a:lnTo>
                  <a:pt x="3" y="15"/>
                </a:lnTo>
                <a:lnTo>
                  <a:pt x="3" y="17"/>
                </a:lnTo>
                <a:lnTo>
                  <a:pt x="3" y="20"/>
                </a:lnTo>
                <a:lnTo>
                  <a:pt x="2" y="24"/>
                </a:lnTo>
                <a:lnTo>
                  <a:pt x="0" y="26"/>
                </a:lnTo>
                <a:lnTo>
                  <a:pt x="1" y="27"/>
                </a:lnTo>
                <a:lnTo>
                  <a:pt x="0" y="31"/>
                </a:lnTo>
                <a:lnTo>
                  <a:pt x="0" y="32"/>
                </a:lnTo>
                <a:lnTo>
                  <a:pt x="3" y="33"/>
                </a:lnTo>
                <a:lnTo>
                  <a:pt x="2" y="35"/>
                </a:lnTo>
                <a:lnTo>
                  <a:pt x="0" y="37"/>
                </a:lnTo>
                <a:lnTo>
                  <a:pt x="0" y="42"/>
                </a:lnTo>
                <a:lnTo>
                  <a:pt x="3" y="40"/>
                </a:lnTo>
                <a:lnTo>
                  <a:pt x="2" y="41"/>
                </a:lnTo>
                <a:lnTo>
                  <a:pt x="3" y="42"/>
                </a:lnTo>
                <a:lnTo>
                  <a:pt x="6" y="41"/>
                </a:lnTo>
                <a:lnTo>
                  <a:pt x="7" y="41"/>
                </a:lnTo>
                <a:lnTo>
                  <a:pt x="8" y="43"/>
                </a:lnTo>
                <a:lnTo>
                  <a:pt x="8" y="45"/>
                </a:lnTo>
                <a:lnTo>
                  <a:pt x="11" y="49"/>
                </a:lnTo>
                <a:lnTo>
                  <a:pt x="11" y="5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39" name="Freeform 295"/>
          <p:cNvSpPr>
            <a:spLocks/>
          </p:cNvSpPr>
          <p:nvPr/>
        </p:nvSpPr>
        <p:spPr bwMode="auto">
          <a:xfrm>
            <a:off x="4326997" y="4835525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0 h 17"/>
              <a:gd name="T18" fmla="*/ 2147483647 w 19"/>
              <a:gd name="T19" fmla="*/ 0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2147483647 w 19"/>
              <a:gd name="T25" fmla="*/ 2147483647 h 17"/>
              <a:gd name="T26" fmla="*/ 2147483647 w 19"/>
              <a:gd name="T27" fmla="*/ 2147483647 h 17"/>
              <a:gd name="T28" fmla="*/ 2147483647 w 19"/>
              <a:gd name="T29" fmla="*/ 2147483647 h 17"/>
              <a:gd name="T30" fmla="*/ 2147483647 w 19"/>
              <a:gd name="T31" fmla="*/ 2147483647 h 17"/>
              <a:gd name="T32" fmla="*/ 2147483647 w 19"/>
              <a:gd name="T33" fmla="*/ 2147483647 h 17"/>
              <a:gd name="T34" fmla="*/ 2147483647 w 19"/>
              <a:gd name="T35" fmla="*/ 2147483647 h 17"/>
              <a:gd name="T36" fmla="*/ 0 w 19"/>
              <a:gd name="T37" fmla="*/ 2147483647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9" h="17">
                <a:moveTo>
                  <a:pt x="0" y="10"/>
                </a:moveTo>
                <a:lnTo>
                  <a:pt x="0" y="7"/>
                </a:lnTo>
                <a:lnTo>
                  <a:pt x="2" y="5"/>
                </a:lnTo>
                <a:lnTo>
                  <a:pt x="3" y="5"/>
                </a:lnTo>
                <a:lnTo>
                  <a:pt x="7" y="7"/>
                </a:lnTo>
                <a:lnTo>
                  <a:pt x="9" y="3"/>
                </a:lnTo>
                <a:lnTo>
                  <a:pt x="10" y="3"/>
                </a:lnTo>
                <a:lnTo>
                  <a:pt x="12" y="3"/>
                </a:lnTo>
                <a:lnTo>
                  <a:pt x="15" y="0"/>
                </a:lnTo>
                <a:lnTo>
                  <a:pt x="18" y="0"/>
                </a:lnTo>
                <a:lnTo>
                  <a:pt x="18" y="8"/>
                </a:lnTo>
                <a:lnTo>
                  <a:pt x="16" y="12"/>
                </a:lnTo>
                <a:lnTo>
                  <a:pt x="16" y="16"/>
                </a:lnTo>
                <a:lnTo>
                  <a:pt x="15" y="16"/>
                </a:lnTo>
                <a:lnTo>
                  <a:pt x="13" y="12"/>
                </a:lnTo>
                <a:lnTo>
                  <a:pt x="6" y="16"/>
                </a:lnTo>
                <a:lnTo>
                  <a:pt x="2" y="14"/>
                </a:lnTo>
                <a:lnTo>
                  <a:pt x="1" y="12"/>
                </a:lnTo>
                <a:lnTo>
                  <a:pt x="0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40" name="Freeform 296"/>
          <p:cNvSpPr>
            <a:spLocks/>
          </p:cNvSpPr>
          <p:nvPr/>
        </p:nvSpPr>
        <p:spPr bwMode="auto">
          <a:xfrm>
            <a:off x="4165335" y="5214939"/>
            <a:ext cx="2923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0 h 17"/>
              <a:gd name="T16" fmla="*/ 0 w 18"/>
              <a:gd name="T17" fmla="*/ 0 h 17"/>
              <a:gd name="T18" fmla="*/ 0 w 18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17">
                <a:moveTo>
                  <a:pt x="0" y="8"/>
                </a:moveTo>
                <a:lnTo>
                  <a:pt x="3" y="11"/>
                </a:lnTo>
                <a:lnTo>
                  <a:pt x="6" y="16"/>
                </a:lnTo>
                <a:lnTo>
                  <a:pt x="10" y="16"/>
                </a:lnTo>
                <a:lnTo>
                  <a:pt x="13" y="16"/>
                </a:lnTo>
                <a:lnTo>
                  <a:pt x="17" y="3"/>
                </a:lnTo>
                <a:lnTo>
                  <a:pt x="13" y="3"/>
                </a:lnTo>
                <a:lnTo>
                  <a:pt x="6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41" name="Freeform 297"/>
          <p:cNvSpPr>
            <a:spLocks/>
          </p:cNvSpPr>
          <p:nvPr/>
        </p:nvSpPr>
        <p:spPr bwMode="auto">
          <a:xfrm>
            <a:off x="4638279" y="5057775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0 h 17"/>
              <a:gd name="T4" fmla="*/ 2147483647 w 19"/>
              <a:gd name="T5" fmla="*/ 0 h 17"/>
              <a:gd name="T6" fmla="*/ 2147483647 w 19"/>
              <a:gd name="T7" fmla="*/ 0 h 17"/>
              <a:gd name="T8" fmla="*/ 2147483647 w 19"/>
              <a:gd name="T9" fmla="*/ 0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0 w 19"/>
              <a:gd name="T21" fmla="*/ 2147483647 h 17"/>
              <a:gd name="T22" fmla="*/ 0 w 19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" h="17">
                <a:moveTo>
                  <a:pt x="0" y="6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8" y="3"/>
                </a:lnTo>
                <a:lnTo>
                  <a:pt x="18" y="12"/>
                </a:lnTo>
                <a:lnTo>
                  <a:pt x="15" y="16"/>
                </a:lnTo>
                <a:lnTo>
                  <a:pt x="9" y="16"/>
                </a:lnTo>
                <a:lnTo>
                  <a:pt x="6" y="16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42" name="Freeform 298"/>
          <p:cNvSpPr>
            <a:spLocks/>
          </p:cNvSpPr>
          <p:nvPr/>
        </p:nvSpPr>
        <p:spPr bwMode="auto">
          <a:xfrm>
            <a:off x="4155017" y="5207000"/>
            <a:ext cx="27517" cy="26988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0 h 17"/>
              <a:gd name="T12" fmla="*/ 2147483647 w 18"/>
              <a:gd name="T13" fmla="*/ 0 h 17"/>
              <a:gd name="T14" fmla="*/ 0 w 18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17">
                <a:moveTo>
                  <a:pt x="0" y="6"/>
                </a:moveTo>
                <a:lnTo>
                  <a:pt x="0" y="6"/>
                </a:lnTo>
                <a:lnTo>
                  <a:pt x="5" y="12"/>
                </a:lnTo>
                <a:lnTo>
                  <a:pt x="11" y="16"/>
                </a:lnTo>
                <a:lnTo>
                  <a:pt x="17" y="16"/>
                </a:lnTo>
                <a:lnTo>
                  <a:pt x="17" y="0"/>
                </a:lnTo>
                <a:lnTo>
                  <a:pt x="5" y="0"/>
                </a:lnTo>
                <a:lnTo>
                  <a:pt x="0" y="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43" name="Freeform 299"/>
          <p:cNvSpPr>
            <a:spLocks/>
          </p:cNvSpPr>
          <p:nvPr/>
        </p:nvSpPr>
        <p:spPr bwMode="auto">
          <a:xfrm>
            <a:off x="4739747" y="528320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0 h 17"/>
              <a:gd name="T12" fmla="*/ 2147483647 w 19"/>
              <a:gd name="T13" fmla="*/ 0 h 17"/>
              <a:gd name="T14" fmla="*/ 2147483647 w 19"/>
              <a:gd name="T15" fmla="*/ 0 h 17"/>
              <a:gd name="T16" fmla="*/ 0 w 19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17">
                <a:moveTo>
                  <a:pt x="0" y="4"/>
                </a:moveTo>
                <a:lnTo>
                  <a:pt x="4" y="16"/>
                </a:lnTo>
                <a:lnTo>
                  <a:pt x="13" y="16"/>
                </a:lnTo>
                <a:lnTo>
                  <a:pt x="18" y="8"/>
                </a:lnTo>
                <a:lnTo>
                  <a:pt x="18" y="4"/>
                </a:lnTo>
                <a:lnTo>
                  <a:pt x="13" y="0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44" name="Freeform 300"/>
          <p:cNvSpPr>
            <a:spLocks/>
          </p:cNvSpPr>
          <p:nvPr/>
        </p:nvSpPr>
        <p:spPr bwMode="auto">
          <a:xfrm>
            <a:off x="4731148" y="5275264"/>
            <a:ext cx="29236" cy="26987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2147483647 h 17"/>
              <a:gd name="T4" fmla="*/ 2147483647 w 19"/>
              <a:gd name="T5" fmla="*/ 0 h 17"/>
              <a:gd name="T6" fmla="*/ 2147483647 w 19"/>
              <a:gd name="T7" fmla="*/ 0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0 w 19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17">
                <a:moveTo>
                  <a:pt x="0" y="8"/>
                </a:moveTo>
                <a:lnTo>
                  <a:pt x="0" y="4"/>
                </a:lnTo>
                <a:lnTo>
                  <a:pt x="7" y="0"/>
                </a:lnTo>
                <a:lnTo>
                  <a:pt x="10" y="0"/>
                </a:lnTo>
                <a:lnTo>
                  <a:pt x="18" y="4"/>
                </a:lnTo>
                <a:lnTo>
                  <a:pt x="18" y="8"/>
                </a:lnTo>
                <a:lnTo>
                  <a:pt x="10" y="16"/>
                </a:lnTo>
                <a:lnTo>
                  <a:pt x="7" y="12"/>
                </a:lnTo>
                <a:lnTo>
                  <a:pt x="3" y="12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45" name="Freeform 301"/>
          <p:cNvSpPr>
            <a:spLocks/>
          </p:cNvSpPr>
          <p:nvPr/>
        </p:nvSpPr>
        <p:spPr bwMode="auto">
          <a:xfrm>
            <a:off x="4507575" y="5346700"/>
            <a:ext cx="29236" cy="26988"/>
          </a:xfrm>
          <a:custGeom>
            <a:avLst/>
            <a:gdLst>
              <a:gd name="T0" fmla="*/ 0 w 19"/>
              <a:gd name="T1" fmla="*/ 0 h 17"/>
              <a:gd name="T2" fmla="*/ 2147483647 w 19"/>
              <a:gd name="T3" fmla="*/ 0 h 17"/>
              <a:gd name="T4" fmla="*/ 2147483647 w 19"/>
              <a:gd name="T5" fmla="*/ 0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0 w 19"/>
              <a:gd name="T13" fmla="*/ 2147483647 h 17"/>
              <a:gd name="T14" fmla="*/ 0 w 19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3" y="0"/>
                </a:lnTo>
                <a:lnTo>
                  <a:pt x="10" y="0"/>
                </a:lnTo>
                <a:lnTo>
                  <a:pt x="14" y="10"/>
                </a:lnTo>
                <a:lnTo>
                  <a:pt x="18" y="16"/>
                </a:lnTo>
                <a:lnTo>
                  <a:pt x="14" y="16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46" name="Freeform 302"/>
          <p:cNvSpPr>
            <a:spLocks/>
          </p:cNvSpPr>
          <p:nvPr/>
        </p:nvSpPr>
        <p:spPr bwMode="auto">
          <a:xfrm>
            <a:off x="4670954" y="5075239"/>
            <a:ext cx="27517" cy="26987"/>
          </a:xfrm>
          <a:custGeom>
            <a:avLst/>
            <a:gdLst>
              <a:gd name="T0" fmla="*/ 0 w 18"/>
              <a:gd name="T1" fmla="*/ 0 h 17"/>
              <a:gd name="T2" fmla="*/ 0 w 18"/>
              <a:gd name="T3" fmla="*/ 0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0 h 17"/>
              <a:gd name="T12" fmla="*/ 2147483647 w 18"/>
              <a:gd name="T13" fmla="*/ 0 h 17"/>
              <a:gd name="T14" fmla="*/ 2147483647 w 18"/>
              <a:gd name="T15" fmla="*/ 0 h 17"/>
              <a:gd name="T16" fmla="*/ 0 w 18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0" y="0"/>
                </a:lnTo>
                <a:lnTo>
                  <a:pt x="4" y="16"/>
                </a:lnTo>
                <a:lnTo>
                  <a:pt x="12" y="16"/>
                </a:lnTo>
                <a:lnTo>
                  <a:pt x="17" y="8"/>
                </a:lnTo>
                <a:lnTo>
                  <a:pt x="17" y="0"/>
                </a:lnTo>
                <a:lnTo>
                  <a:pt x="12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47" name="Freeform 303"/>
          <p:cNvSpPr>
            <a:spLocks/>
          </p:cNvSpPr>
          <p:nvPr/>
        </p:nvSpPr>
        <p:spPr bwMode="auto">
          <a:xfrm>
            <a:off x="4746625" y="5291139"/>
            <a:ext cx="29237" cy="26987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w 18"/>
              <a:gd name="T13" fmla="*/ 0 h 17"/>
              <a:gd name="T14" fmla="*/ 0 w 18"/>
              <a:gd name="T15" fmla="*/ 2147483647 h 17"/>
              <a:gd name="T16" fmla="*/ 0 w 18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7">
                <a:moveTo>
                  <a:pt x="0" y="8"/>
                </a:moveTo>
                <a:lnTo>
                  <a:pt x="0" y="12"/>
                </a:lnTo>
                <a:lnTo>
                  <a:pt x="11" y="16"/>
                </a:lnTo>
                <a:lnTo>
                  <a:pt x="17" y="16"/>
                </a:lnTo>
                <a:lnTo>
                  <a:pt x="17" y="12"/>
                </a:lnTo>
                <a:lnTo>
                  <a:pt x="11" y="8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48" name="Freeform 304"/>
          <p:cNvSpPr>
            <a:spLocks/>
          </p:cNvSpPr>
          <p:nvPr/>
        </p:nvSpPr>
        <p:spPr bwMode="auto">
          <a:xfrm>
            <a:off x="4765544" y="5249864"/>
            <a:ext cx="29236" cy="26987"/>
          </a:xfrm>
          <a:custGeom>
            <a:avLst/>
            <a:gdLst>
              <a:gd name="T0" fmla="*/ 0 w 18"/>
              <a:gd name="T1" fmla="*/ 2147483647 h 17"/>
              <a:gd name="T2" fmla="*/ 0 w 18"/>
              <a:gd name="T3" fmla="*/ 2147483647 h 17"/>
              <a:gd name="T4" fmla="*/ 2147483647 w 18"/>
              <a:gd name="T5" fmla="*/ 0 h 17"/>
              <a:gd name="T6" fmla="*/ 2147483647 w 18"/>
              <a:gd name="T7" fmla="*/ 0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0 w 18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17">
                <a:moveTo>
                  <a:pt x="0" y="10"/>
                </a:moveTo>
                <a:lnTo>
                  <a:pt x="0" y="5"/>
                </a:lnTo>
                <a:lnTo>
                  <a:pt x="8" y="0"/>
                </a:lnTo>
                <a:lnTo>
                  <a:pt x="17" y="0"/>
                </a:lnTo>
                <a:lnTo>
                  <a:pt x="17" y="10"/>
                </a:lnTo>
                <a:lnTo>
                  <a:pt x="17" y="16"/>
                </a:lnTo>
                <a:lnTo>
                  <a:pt x="8" y="16"/>
                </a:lnTo>
                <a:lnTo>
                  <a:pt x="0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49" name="Freeform 305"/>
          <p:cNvSpPr>
            <a:spLocks/>
          </p:cNvSpPr>
          <p:nvPr/>
        </p:nvSpPr>
        <p:spPr bwMode="auto">
          <a:xfrm>
            <a:off x="4588405" y="4414839"/>
            <a:ext cx="251090" cy="155575"/>
          </a:xfrm>
          <a:custGeom>
            <a:avLst/>
            <a:gdLst>
              <a:gd name="T0" fmla="*/ 2147483647 w 158"/>
              <a:gd name="T1" fmla="*/ 2147483647 h 98"/>
              <a:gd name="T2" fmla="*/ 2147483647 w 158"/>
              <a:gd name="T3" fmla="*/ 2147483647 h 98"/>
              <a:gd name="T4" fmla="*/ 2147483647 w 158"/>
              <a:gd name="T5" fmla="*/ 2147483647 h 98"/>
              <a:gd name="T6" fmla="*/ 2147483647 w 158"/>
              <a:gd name="T7" fmla="*/ 2147483647 h 98"/>
              <a:gd name="T8" fmla="*/ 2147483647 w 158"/>
              <a:gd name="T9" fmla="*/ 2147483647 h 98"/>
              <a:gd name="T10" fmla="*/ 2147483647 w 158"/>
              <a:gd name="T11" fmla="*/ 2147483647 h 98"/>
              <a:gd name="T12" fmla="*/ 2147483647 w 158"/>
              <a:gd name="T13" fmla="*/ 2147483647 h 98"/>
              <a:gd name="T14" fmla="*/ 2147483647 w 158"/>
              <a:gd name="T15" fmla="*/ 2147483647 h 98"/>
              <a:gd name="T16" fmla="*/ 2147483647 w 158"/>
              <a:gd name="T17" fmla="*/ 2147483647 h 98"/>
              <a:gd name="T18" fmla="*/ 2147483647 w 158"/>
              <a:gd name="T19" fmla="*/ 2147483647 h 98"/>
              <a:gd name="T20" fmla="*/ 2147483647 w 158"/>
              <a:gd name="T21" fmla="*/ 2147483647 h 98"/>
              <a:gd name="T22" fmla="*/ 2147483647 w 158"/>
              <a:gd name="T23" fmla="*/ 2147483647 h 98"/>
              <a:gd name="T24" fmla="*/ 2147483647 w 158"/>
              <a:gd name="T25" fmla="*/ 2147483647 h 98"/>
              <a:gd name="T26" fmla="*/ 2147483647 w 158"/>
              <a:gd name="T27" fmla="*/ 2147483647 h 98"/>
              <a:gd name="T28" fmla="*/ 2147483647 w 158"/>
              <a:gd name="T29" fmla="*/ 2147483647 h 98"/>
              <a:gd name="T30" fmla="*/ 2147483647 w 158"/>
              <a:gd name="T31" fmla="*/ 2147483647 h 98"/>
              <a:gd name="T32" fmla="*/ 2147483647 w 158"/>
              <a:gd name="T33" fmla="*/ 2147483647 h 98"/>
              <a:gd name="T34" fmla="*/ 2147483647 w 158"/>
              <a:gd name="T35" fmla="*/ 2147483647 h 98"/>
              <a:gd name="T36" fmla="*/ 2147483647 w 158"/>
              <a:gd name="T37" fmla="*/ 2147483647 h 98"/>
              <a:gd name="T38" fmla="*/ 2147483647 w 158"/>
              <a:gd name="T39" fmla="*/ 2147483647 h 98"/>
              <a:gd name="T40" fmla="*/ 2147483647 w 158"/>
              <a:gd name="T41" fmla="*/ 2147483647 h 98"/>
              <a:gd name="T42" fmla="*/ 2147483647 w 158"/>
              <a:gd name="T43" fmla="*/ 2147483647 h 98"/>
              <a:gd name="T44" fmla="*/ 2147483647 w 158"/>
              <a:gd name="T45" fmla="*/ 2147483647 h 98"/>
              <a:gd name="T46" fmla="*/ 2147483647 w 158"/>
              <a:gd name="T47" fmla="*/ 2147483647 h 98"/>
              <a:gd name="T48" fmla="*/ 2147483647 w 158"/>
              <a:gd name="T49" fmla="*/ 2147483647 h 98"/>
              <a:gd name="T50" fmla="*/ 2147483647 w 158"/>
              <a:gd name="T51" fmla="*/ 2147483647 h 98"/>
              <a:gd name="T52" fmla="*/ 2147483647 w 158"/>
              <a:gd name="T53" fmla="*/ 2147483647 h 98"/>
              <a:gd name="T54" fmla="*/ 2147483647 w 158"/>
              <a:gd name="T55" fmla="*/ 2147483647 h 98"/>
              <a:gd name="T56" fmla="*/ 2147483647 w 158"/>
              <a:gd name="T57" fmla="*/ 2147483647 h 98"/>
              <a:gd name="T58" fmla="*/ 2147483647 w 158"/>
              <a:gd name="T59" fmla="*/ 2147483647 h 98"/>
              <a:gd name="T60" fmla="*/ 2147483647 w 158"/>
              <a:gd name="T61" fmla="*/ 2147483647 h 98"/>
              <a:gd name="T62" fmla="*/ 2147483647 w 158"/>
              <a:gd name="T63" fmla="*/ 2147483647 h 98"/>
              <a:gd name="T64" fmla="*/ 2147483647 w 158"/>
              <a:gd name="T65" fmla="*/ 2147483647 h 98"/>
              <a:gd name="T66" fmla="*/ 2147483647 w 158"/>
              <a:gd name="T67" fmla="*/ 2147483647 h 98"/>
              <a:gd name="T68" fmla="*/ 2147483647 w 158"/>
              <a:gd name="T69" fmla="*/ 2147483647 h 98"/>
              <a:gd name="T70" fmla="*/ 0 w 158"/>
              <a:gd name="T71" fmla="*/ 2147483647 h 98"/>
              <a:gd name="T72" fmla="*/ 2147483647 w 158"/>
              <a:gd name="T73" fmla="*/ 2147483647 h 98"/>
              <a:gd name="T74" fmla="*/ 2147483647 w 158"/>
              <a:gd name="T75" fmla="*/ 2147483647 h 98"/>
              <a:gd name="T76" fmla="*/ 2147483647 w 158"/>
              <a:gd name="T77" fmla="*/ 2147483647 h 98"/>
              <a:gd name="T78" fmla="*/ 2147483647 w 158"/>
              <a:gd name="T79" fmla="*/ 2147483647 h 98"/>
              <a:gd name="T80" fmla="*/ 2147483647 w 158"/>
              <a:gd name="T81" fmla="*/ 2147483647 h 98"/>
              <a:gd name="T82" fmla="*/ 2147483647 w 158"/>
              <a:gd name="T83" fmla="*/ 2147483647 h 98"/>
              <a:gd name="T84" fmla="*/ 2147483647 w 158"/>
              <a:gd name="T85" fmla="*/ 2147483647 h 98"/>
              <a:gd name="T86" fmla="*/ 2147483647 w 158"/>
              <a:gd name="T87" fmla="*/ 2147483647 h 98"/>
              <a:gd name="T88" fmla="*/ 2147483647 w 158"/>
              <a:gd name="T89" fmla="*/ 2147483647 h 98"/>
              <a:gd name="T90" fmla="*/ 2147483647 w 158"/>
              <a:gd name="T91" fmla="*/ 2147483647 h 98"/>
              <a:gd name="T92" fmla="*/ 2147483647 w 158"/>
              <a:gd name="T93" fmla="*/ 2147483647 h 98"/>
              <a:gd name="T94" fmla="*/ 2147483647 w 158"/>
              <a:gd name="T95" fmla="*/ 2147483647 h 98"/>
              <a:gd name="T96" fmla="*/ 2147483647 w 158"/>
              <a:gd name="T97" fmla="*/ 2147483647 h 98"/>
              <a:gd name="T98" fmla="*/ 2147483647 w 158"/>
              <a:gd name="T99" fmla="*/ 2147483647 h 98"/>
              <a:gd name="T100" fmla="*/ 2147483647 w 158"/>
              <a:gd name="T101" fmla="*/ 2147483647 h 98"/>
              <a:gd name="T102" fmla="*/ 2147483647 w 158"/>
              <a:gd name="T103" fmla="*/ 2147483647 h 98"/>
              <a:gd name="T104" fmla="*/ 2147483647 w 158"/>
              <a:gd name="T105" fmla="*/ 0 h 98"/>
              <a:gd name="T106" fmla="*/ 2147483647 w 158"/>
              <a:gd name="T107" fmla="*/ 2147483647 h 98"/>
              <a:gd name="T108" fmla="*/ 2147483647 w 158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8" h="98">
                <a:moveTo>
                  <a:pt x="126" y="2"/>
                </a:moveTo>
                <a:lnTo>
                  <a:pt x="126" y="3"/>
                </a:lnTo>
                <a:lnTo>
                  <a:pt x="126" y="5"/>
                </a:lnTo>
                <a:lnTo>
                  <a:pt x="126" y="7"/>
                </a:lnTo>
                <a:lnTo>
                  <a:pt x="126" y="8"/>
                </a:lnTo>
                <a:lnTo>
                  <a:pt x="126" y="10"/>
                </a:lnTo>
                <a:lnTo>
                  <a:pt x="127" y="10"/>
                </a:lnTo>
                <a:lnTo>
                  <a:pt x="128" y="10"/>
                </a:lnTo>
                <a:lnTo>
                  <a:pt x="128" y="11"/>
                </a:lnTo>
                <a:lnTo>
                  <a:pt x="129" y="12"/>
                </a:lnTo>
                <a:lnTo>
                  <a:pt x="129" y="14"/>
                </a:lnTo>
                <a:lnTo>
                  <a:pt x="127" y="14"/>
                </a:lnTo>
                <a:lnTo>
                  <a:pt x="127" y="13"/>
                </a:lnTo>
                <a:lnTo>
                  <a:pt x="126" y="12"/>
                </a:lnTo>
                <a:lnTo>
                  <a:pt x="124" y="12"/>
                </a:lnTo>
                <a:lnTo>
                  <a:pt x="123" y="11"/>
                </a:lnTo>
                <a:lnTo>
                  <a:pt x="121" y="10"/>
                </a:lnTo>
                <a:lnTo>
                  <a:pt x="119" y="10"/>
                </a:lnTo>
                <a:lnTo>
                  <a:pt x="118" y="11"/>
                </a:lnTo>
                <a:lnTo>
                  <a:pt x="116" y="12"/>
                </a:lnTo>
                <a:lnTo>
                  <a:pt x="115" y="12"/>
                </a:lnTo>
                <a:lnTo>
                  <a:pt x="114" y="12"/>
                </a:lnTo>
                <a:lnTo>
                  <a:pt x="113" y="12"/>
                </a:lnTo>
                <a:lnTo>
                  <a:pt x="112" y="12"/>
                </a:lnTo>
                <a:lnTo>
                  <a:pt x="111" y="12"/>
                </a:lnTo>
                <a:lnTo>
                  <a:pt x="110" y="12"/>
                </a:lnTo>
                <a:lnTo>
                  <a:pt x="109" y="12"/>
                </a:lnTo>
                <a:lnTo>
                  <a:pt x="109" y="13"/>
                </a:lnTo>
                <a:lnTo>
                  <a:pt x="108" y="13"/>
                </a:lnTo>
                <a:lnTo>
                  <a:pt x="109" y="13"/>
                </a:lnTo>
                <a:lnTo>
                  <a:pt x="108" y="12"/>
                </a:lnTo>
                <a:lnTo>
                  <a:pt x="107" y="13"/>
                </a:lnTo>
                <a:lnTo>
                  <a:pt x="106" y="13"/>
                </a:lnTo>
                <a:lnTo>
                  <a:pt x="106" y="14"/>
                </a:lnTo>
                <a:lnTo>
                  <a:pt x="106" y="15"/>
                </a:lnTo>
                <a:lnTo>
                  <a:pt x="106" y="16"/>
                </a:lnTo>
                <a:lnTo>
                  <a:pt x="106" y="17"/>
                </a:lnTo>
                <a:lnTo>
                  <a:pt x="105" y="17"/>
                </a:lnTo>
                <a:lnTo>
                  <a:pt x="103" y="17"/>
                </a:lnTo>
                <a:lnTo>
                  <a:pt x="103" y="18"/>
                </a:lnTo>
                <a:lnTo>
                  <a:pt x="102" y="17"/>
                </a:lnTo>
                <a:lnTo>
                  <a:pt x="102" y="18"/>
                </a:lnTo>
                <a:lnTo>
                  <a:pt x="101" y="18"/>
                </a:lnTo>
                <a:lnTo>
                  <a:pt x="101" y="16"/>
                </a:lnTo>
                <a:lnTo>
                  <a:pt x="100" y="16"/>
                </a:lnTo>
                <a:lnTo>
                  <a:pt x="99" y="16"/>
                </a:lnTo>
                <a:lnTo>
                  <a:pt x="99" y="15"/>
                </a:lnTo>
                <a:lnTo>
                  <a:pt x="97" y="16"/>
                </a:lnTo>
                <a:lnTo>
                  <a:pt x="96" y="15"/>
                </a:lnTo>
                <a:lnTo>
                  <a:pt x="96" y="16"/>
                </a:lnTo>
                <a:lnTo>
                  <a:pt x="95" y="16"/>
                </a:lnTo>
                <a:lnTo>
                  <a:pt x="94" y="16"/>
                </a:lnTo>
                <a:lnTo>
                  <a:pt x="93" y="16"/>
                </a:lnTo>
                <a:lnTo>
                  <a:pt x="92" y="17"/>
                </a:lnTo>
                <a:lnTo>
                  <a:pt x="92" y="16"/>
                </a:lnTo>
                <a:lnTo>
                  <a:pt x="90" y="17"/>
                </a:lnTo>
                <a:lnTo>
                  <a:pt x="88" y="17"/>
                </a:lnTo>
                <a:lnTo>
                  <a:pt x="88" y="16"/>
                </a:lnTo>
                <a:lnTo>
                  <a:pt x="87" y="16"/>
                </a:lnTo>
                <a:lnTo>
                  <a:pt x="85" y="15"/>
                </a:lnTo>
                <a:lnTo>
                  <a:pt x="85" y="16"/>
                </a:lnTo>
                <a:lnTo>
                  <a:pt x="84" y="15"/>
                </a:lnTo>
                <a:lnTo>
                  <a:pt x="83" y="16"/>
                </a:lnTo>
                <a:lnTo>
                  <a:pt x="83" y="17"/>
                </a:lnTo>
                <a:lnTo>
                  <a:pt x="82" y="16"/>
                </a:lnTo>
                <a:lnTo>
                  <a:pt x="81" y="16"/>
                </a:lnTo>
                <a:lnTo>
                  <a:pt x="80" y="17"/>
                </a:lnTo>
                <a:lnTo>
                  <a:pt x="79" y="20"/>
                </a:lnTo>
                <a:lnTo>
                  <a:pt x="77" y="18"/>
                </a:lnTo>
                <a:lnTo>
                  <a:pt x="76" y="17"/>
                </a:lnTo>
                <a:lnTo>
                  <a:pt x="75" y="19"/>
                </a:lnTo>
                <a:lnTo>
                  <a:pt x="75" y="18"/>
                </a:lnTo>
                <a:lnTo>
                  <a:pt x="75" y="20"/>
                </a:lnTo>
                <a:lnTo>
                  <a:pt x="74" y="20"/>
                </a:lnTo>
                <a:lnTo>
                  <a:pt x="74" y="19"/>
                </a:lnTo>
                <a:lnTo>
                  <a:pt x="73" y="19"/>
                </a:lnTo>
                <a:lnTo>
                  <a:pt x="72" y="20"/>
                </a:lnTo>
                <a:lnTo>
                  <a:pt x="71" y="21"/>
                </a:lnTo>
                <a:lnTo>
                  <a:pt x="71" y="22"/>
                </a:lnTo>
                <a:lnTo>
                  <a:pt x="71" y="23"/>
                </a:lnTo>
                <a:lnTo>
                  <a:pt x="71" y="24"/>
                </a:lnTo>
                <a:lnTo>
                  <a:pt x="71" y="26"/>
                </a:lnTo>
                <a:lnTo>
                  <a:pt x="69" y="27"/>
                </a:lnTo>
                <a:lnTo>
                  <a:pt x="68" y="26"/>
                </a:lnTo>
                <a:lnTo>
                  <a:pt x="68" y="27"/>
                </a:lnTo>
                <a:lnTo>
                  <a:pt x="67" y="26"/>
                </a:lnTo>
                <a:lnTo>
                  <a:pt x="66" y="27"/>
                </a:lnTo>
                <a:lnTo>
                  <a:pt x="64" y="28"/>
                </a:lnTo>
                <a:lnTo>
                  <a:pt x="64" y="29"/>
                </a:lnTo>
                <a:lnTo>
                  <a:pt x="63" y="29"/>
                </a:lnTo>
                <a:lnTo>
                  <a:pt x="64" y="30"/>
                </a:lnTo>
                <a:lnTo>
                  <a:pt x="63" y="30"/>
                </a:lnTo>
                <a:lnTo>
                  <a:pt x="61" y="31"/>
                </a:lnTo>
                <a:lnTo>
                  <a:pt x="60" y="31"/>
                </a:lnTo>
                <a:lnTo>
                  <a:pt x="59" y="31"/>
                </a:lnTo>
                <a:lnTo>
                  <a:pt x="59" y="33"/>
                </a:lnTo>
                <a:lnTo>
                  <a:pt x="60" y="33"/>
                </a:lnTo>
                <a:lnTo>
                  <a:pt x="59" y="35"/>
                </a:lnTo>
                <a:lnTo>
                  <a:pt x="58" y="35"/>
                </a:lnTo>
                <a:lnTo>
                  <a:pt x="58" y="33"/>
                </a:lnTo>
                <a:lnTo>
                  <a:pt x="57" y="32"/>
                </a:lnTo>
                <a:lnTo>
                  <a:pt x="56" y="32"/>
                </a:lnTo>
                <a:lnTo>
                  <a:pt x="55" y="33"/>
                </a:lnTo>
                <a:lnTo>
                  <a:pt x="54" y="32"/>
                </a:lnTo>
                <a:lnTo>
                  <a:pt x="53" y="32"/>
                </a:lnTo>
                <a:lnTo>
                  <a:pt x="51" y="31"/>
                </a:lnTo>
                <a:lnTo>
                  <a:pt x="53" y="31"/>
                </a:lnTo>
                <a:lnTo>
                  <a:pt x="51" y="31"/>
                </a:lnTo>
                <a:lnTo>
                  <a:pt x="51" y="30"/>
                </a:lnTo>
                <a:lnTo>
                  <a:pt x="46" y="32"/>
                </a:lnTo>
                <a:lnTo>
                  <a:pt x="45" y="31"/>
                </a:lnTo>
                <a:lnTo>
                  <a:pt x="44" y="31"/>
                </a:lnTo>
                <a:lnTo>
                  <a:pt x="43" y="32"/>
                </a:lnTo>
                <a:lnTo>
                  <a:pt x="42" y="31"/>
                </a:lnTo>
                <a:lnTo>
                  <a:pt x="41" y="31"/>
                </a:lnTo>
                <a:lnTo>
                  <a:pt x="40" y="32"/>
                </a:lnTo>
                <a:lnTo>
                  <a:pt x="38" y="32"/>
                </a:lnTo>
                <a:lnTo>
                  <a:pt x="38" y="31"/>
                </a:lnTo>
                <a:lnTo>
                  <a:pt x="37" y="30"/>
                </a:lnTo>
                <a:lnTo>
                  <a:pt x="37" y="29"/>
                </a:lnTo>
                <a:lnTo>
                  <a:pt x="36" y="29"/>
                </a:lnTo>
                <a:lnTo>
                  <a:pt x="34" y="28"/>
                </a:lnTo>
                <a:lnTo>
                  <a:pt x="33" y="28"/>
                </a:lnTo>
                <a:lnTo>
                  <a:pt x="32" y="29"/>
                </a:lnTo>
                <a:lnTo>
                  <a:pt x="31" y="29"/>
                </a:lnTo>
                <a:lnTo>
                  <a:pt x="30" y="27"/>
                </a:lnTo>
                <a:lnTo>
                  <a:pt x="27" y="26"/>
                </a:lnTo>
                <a:lnTo>
                  <a:pt x="25" y="26"/>
                </a:lnTo>
                <a:lnTo>
                  <a:pt x="23" y="27"/>
                </a:lnTo>
                <a:lnTo>
                  <a:pt x="22" y="27"/>
                </a:lnTo>
                <a:lnTo>
                  <a:pt x="21" y="27"/>
                </a:lnTo>
                <a:lnTo>
                  <a:pt x="20" y="27"/>
                </a:lnTo>
                <a:lnTo>
                  <a:pt x="18" y="27"/>
                </a:lnTo>
                <a:lnTo>
                  <a:pt x="17" y="26"/>
                </a:lnTo>
                <a:lnTo>
                  <a:pt x="15" y="26"/>
                </a:lnTo>
                <a:lnTo>
                  <a:pt x="14" y="26"/>
                </a:lnTo>
                <a:lnTo>
                  <a:pt x="14" y="27"/>
                </a:lnTo>
                <a:lnTo>
                  <a:pt x="15" y="30"/>
                </a:lnTo>
                <a:lnTo>
                  <a:pt x="14" y="33"/>
                </a:lnTo>
                <a:lnTo>
                  <a:pt x="10" y="35"/>
                </a:lnTo>
                <a:lnTo>
                  <a:pt x="7" y="38"/>
                </a:lnTo>
                <a:lnTo>
                  <a:pt x="6" y="40"/>
                </a:lnTo>
                <a:lnTo>
                  <a:pt x="0" y="44"/>
                </a:lnTo>
                <a:lnTo>
                  <a:pt x="0" y="46"/>
                </a:lnTo>
                <a:lnTo>
                  <a:pt x="1" y="47"/>
                </a:lnTo>
                <a:lnTo>
                  <a:pt x="6" y="47"/>
                </a:lnTo>
                <a:lnTo>
                  <a:pt x="8" y="48"/>
                </a:lnTo>
                <a:lnTo>
                  <a:pt x="9" y="50"/>
                </a:lnTo>
                <a:lnTo>
                  <a:pt x="11" y="51"/>
                </a:lnTo>
                <a:lnTo>
                  <a:pt x="12" y="54"/>
                </a:lnTo>
                <a:lnTo>
                  <a:pt x="10" y="56"/>
                </a:lnTo>
                <a:lnTo>
                  <a:pt x="6" y="60"/>
                </a:lnTo>
                <a:lnTo>
                  <a:pt x="7" y="63"/>
                </a:lnTo>
                <a:lnTo>
                  <a:pt x="11" y="62"/>
                </a:lnTo>
                <a:lnTo>
                  <a:pt x="15" y="66"/>
                </a:lnTo>
                <a:lnTo>
                  <a:pt x="15" y="68"/>
                </a:lnTo>
                <a:lnTo>
                  <a:pt x="11" y="70"/>
                </a:lnTo>
                <a:lnTo>
                  <a:pt x="10" y="71"/>
                </a:lnTo>
                <a:lnTo>
                  <a:pt x="12" y="73"/>
                </a:lnTo>
                <a:lnTo>
                  <a:pt x="17" y="76"/>
                </a:lnTo>
                <a:lnTo>
                  <a:pt x="19" y="78"/>
                </a:lnTo>
                <a:lnTo>
                  <a:pt x="23" y="79"/>
                </a:lnTo>
                <a:lnTo>
                  <a:pt x="27" y="84"/>
                </a:lnTo>
                <a:lnTo>
                  <a:pt x="27" y="87"/>
                </a:lnTo>
                <a:lnTo>
                  <a:pt x="24" y="89"/>
                </a:lnTo>
                <a:lnTo>
                  <a:pt x="23" y="90"/>
                </a:lnTo>
                <a:lnTo>
                  <a:pt x="20" y="89"/>
                </a:lnTo>
                <a:lnTo>
                  <a:pt x="18" y="88"/>
                </a:lnTo>
                <a:lnTo>
                  <a:pt x="20" y="90"/>
                </a:lnTo>
                <a:lnTo>
                  <a:pt x="11" y="91"/>
                </a:lnTo>
                <a:lnTo>
                  <a:pt x="12" y="95"/>
                </a:lnTo>
                <a:lnTo>
                  <a:pt x="18" y="97"/>
                </a:lnTo>
                <a:lnTo>
                  <a:pt x="27" y="95"/>
                </a:lnTo>
                <a:lnTo>
                  <a:pt x="32" y="96"/>
                </a:lnTo>
                <a:lnTo>
                  <a:pt x="32" y="91"/>
                </a:lnTo>
                <a:lnTo>
                  <a:pt x="40" y="94"/>
                </a:lnTo>
                <a:lnTo>
                  <a:pt x="44" y="93"/>
                </a:lnTo>
                <a:lnTo>
                  <a:pt x="53" y="93"/>
                </a:lnTo>
                <a:lnTo>
                  <a:pt x="57" y="90"/>
                </a:lnTo>
                <a:lnTo>
                  <a:pt x="61" y="80"/>
                </a:lnTo>
                <a:lnTo>
                  <a:pt x="67" y="90"/>
                </a:lnTo>
                <a:lnTo>
                  <a:pt x="73" y="94"/>
                </a:lnTo>
                <a:lnTo>
                  <a:pt x="77" y="93"/>
                </a:lnTo>
                <a:lnTo>
                  <a:pt x="79" y="90"/>
                </a:lnTo>
                <a:lnTo>
                  <a:pt x="90" y="96"/>
                </a:lnTo>
                <a:lnTo>
                  <a:pt x="99" y="94"/>
                </a:lnTo>
                <a:lnTo>
                  <a:pt x="96" y="84"/>
                </a:lnTo>
                <a:lnTo>
                  <a:pt x="101" y="81"/>
                </a:lnTo>
                <a:lnTo>
                  <a:pt x="99" y="77"/>
                </a:lnTo>
                <a:lnTo>
                  <a:pt x="96" y="78"/>
                </a:lnTo>
                <a:lnTo>
                  <a:pt x="96" y="75"/>
                </a:lnTo>
                <a:lnTo>
                  <a:pt x="106" y="69"/>
                </a:lnTo>
                <a:lnTo>
                  <a:pt x="115" y="68"/>
                </a:lnTo>
                <a:lnTo>
                  <a:pt x="115" y="55"/>
                </a:lnTo>
                <a:lnTo>
                  <a:pt x="109" y="49"/>
                </a:lnTo>
                <a:lnTo>
                  <a:pt x="112" y="44"/>
                </a:lnTo>
                <a:lnTo>
                  <a:pt x="119" y="44"/>
                </a:lnTo>
                <a:lnTo>
                  <a:pt x="120" y="40"/>
                </a:lnTo>
                <a:lnTo>
                  <a:pt x="129" y="38"/>
                </a:lnTo>
                <a:lnTo>
                  <a:pt x="133" y="35"/>
                </a:lnTo>
                <a:lnTo>
                  <a:pt x="132" y="32"/>
                </a:lnTo>
                <a:lnTo>
                  <a:pt x="136" y="30"/>
                </a:lnTo>
                <a:lnTo>
                  <a:pt x="144" y="32"/>
                </a:lnTo>
                <a:lnTo>
                  <a:pt x="140" y="25"/>
                </a:lnTo>
                <a:lnTo>
                  <a:pt x="144" y="21"/>
                </a:lnTo>
                <a:lnTo>
                  <a:pt x="157" y="25"/>
                </a:lnTo>
                <a:lnTo>
                  <a:pt x="147" y="15"/>
                </a:lnTo>
                <a:lnTo>
                  <a:pt x="147" y="11"/>
                </a:lnTo>
                <a:lnTo>
                  <a:pt x="145" y="9"/>
                </a:lnTo>
                <a:lnTo>
                  <a:pt x="141" y="5"/>
                </a:lnTo>
                <a:lnTo>
                  <a:pt x="144" y="1"/>
                </a:lnTo>
                <a:lnTo>
                  <a:pt x="133" y="0"/>
                </a:lnTo>
                <a:lnTo>
                  <a:pt x="132" y="1"/>
                </a:lnTo>
                <a:lnTo>
                  <a:pt x="131" y="0"/>
                </a:lnTo>
                <a:lnTo>
                  <a:pt x="129" y="1"/>
                </a:lnTo>
                <a:lnTo>
                  <a:pt x="129" y="2"/>
                </a:lnTo>
                <a:lnTo>
                  <a:pt x="128" y="2"/>
                </a:lnTo>
                <a:lnTo>
                  <a:pt x="127" y="2"/>
                </a:lnTo>
                <a:lnTo>
                  <a:pt x="126" y="3"/>
                </a:lnTo>
                <a:lnTo>
                  <a:pt x="126" y="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0" name="Freeform 306"/>
          <p:cNvSpPr>
            <a:spLocks/>
          </p:cNvSpPr>
          <p:nvPr/>
        </p:nvSpPr>
        <p:spPr bwMode="auto">
          <a:xfrm>
            <a:off x="4516174" y="4721225"/>
            <a:ext cx="30956" cy="26988"/>
          </a:xfrm>
          <a:custGeom>
            <a:avLst/>
            <a:gdLst>
              <a:gd name="T0" fmla="*/ 2147483647 w 19"/>
              <a:gd name="T1" fmla="*/ 0 h 17"/>
              <a:gd name="T2" fmla="*/ 0 w 19"/>
              <a:gd name="T3" fmla="*/ 2147483647 h 17"/>
              <a:gd name="T4" fmla="*/ 0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7">
                <a:moveTo>
                  <a:pt x="18" y="0"/>
                </a:moveTo>
                <a:lnTo>
                  <a:pt x="0" y="6"/>
                </a:lnTo>
                <a:lnTo>
                  <a:pt x="0" y="16"/>
                </a:lnTo>
                <a:lnTo>
                  <a:pt x="13" y="12"/>
                </a:lnTo>
                <a:lnTo>
                  <a:pt x="18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1" name="Freeform 307"/>
          <p:cNvSpPr>
            <a:spLocks/>
          </p:cNvSpPr>
          <p:nvPr/>
        </p:nvSpPr>
        <p:spPr bwMode="auto">
          <a:xfrm>
            <a:off x="4781021" y="4581526"/>
            <a:ext cx="318162" cy="269875"/>
          </a:xfrm>
          <a:custGeom>
            <a:avLst/>
            <a:gdLst>
              <a:gd name="T0" fmla="*/ 2147483647 w 200"/>
              <a:gd name="T1" fmla="*/ 2147483647 h 170"/>
              <a:gd name="T2" fmla="*/ 2147483647 w 200"/>
              <a:gd name="T3" fmla="*/ 2147483647 h 170"/>
              <a:gd name="T4" fmla="*/ 2147483647 w 200"/>
              <a:gd name="T5" fmla="*/ 2147483647 h 170"/>
              <a:gd name="T6" fmla="*/ 2147483647 w 200"/>
              <a:gd name="T7" fmla="*/ 2147483647 h 170"/>
              <a:gd name="T8" fmla="*/ 2147483647 w 200"/>
              <a:gd name="T9" fmla="*/ 2147483647 h 170"/>
              <a:gd name="T10" fmla="*/ 2147483647 w 200"/>
              <a:gd name="T11" fmla="*/ 2147483647 h 170"/>
              <a:gd name="T12" fmla="*/ 2147483647 w 200"/>
              <a:gd name="T13" fmla="*/ 2147483647 h 170"/>
              <a:gd name="T14" fmla="*/ 2147483647 w 200"/>
              <a:gd name="T15" fmla="*/ 2147483647 h 170"/>
              <a:gd name="T16" fmla="*/ 2147483647 w 200"/>
              <a:gd name="T17" fmla="*/ 2147483647 h 170"/>
              <a:gd name="T18" fmla="*/ 0 w 200"/>
              <a:gd name="T19" fmla="*/ 2147483647 h 170"/>
              <a:gd name="T20" fmla="*/ 0 w 200"/>
              <a:gd name="T21" fmla="*/ 2147483647 h 170"/>
              <a:gd name="T22" fmla="*/ 2147483647 w 200"/>
              <a:gd name="T23" fmla="*/ 2147483647 h 170"/>
              <a:gd name="T24" fmla="*/ 2147483647 w 200"/>
              <a:gd name="T25" fmla="*/ 2147483647 h 170"/>
              <a:gd name="T26" fmla="*/ 2147483647 w 200"/>
              <a:gd name="T27" fmla="*/ 2147483647 h 170"/>
              <a:gd name="T28" fmla="*/ 2147483647 w 200"/>
              <a:gd name="T29" fmla="*/ 2147483647 h 170"/>
              <a:gd name="T30" fmla="*/ 2147483647 w 200"/>
              <a:gd name="T31" fmla="*/ 2147483647 h 170"/>
              <a:gd name="T32" fmla="*/ 2147483647 w 200"/>
              <a:gd name="T33" fmla="*/ 2147483647 h 170"/>
              <a:gd name="T34" fmla="*/ 2147483647 w 200"/>
              <a:gd name="T35" fmla="*/ 2147483647 h 170"/>
              <a:gd name="T36" fmla="*/ 2147483647 w 200"/>
              <a:gd name="T37" fmla="*/ 2147483647 h 170"/>
              <a:gd name="T38" fmla="*/ 2147483647 w 200"/>
              <a:gd name="T39" fmla="*/ 2147483647 h 170"/>
              <a:gd name="T40" fmla="*/ 2147483647 w 200"/>
              <a:gd name="T41" fmla="*/ 2147483647 h 170"/>
              <a:gd name="T42" fmla="*/ 2147483647 w 200"/>
              <a:gd name="T43" fmla="*/ 2147483647 h 170"/>
              <a:gd name="T44" fmla="*/ 2147483647 w 200"/>
              <a:gd name="T45" fmla="*/ 2147483647 h 170"/>
              <a:gd name="T46" fmla="*/ 2147483647 w 200"/>
              <a:gd name="T47" fmla="*/ 2147483647 h 170"/>
              <a:gd name="T48" fmla="*/ 2147483647 w 200"/>
              <a:gd name="T49" fmla="*/ 2147483647 h 170"/>
              <a:gd name="T50" fmla="*/ 2147483647 w 200"/>
              <a:gd name="T51" fmla="*/ 2147483647 h 170"/>
              <a:gd name="T52" fmla="*/ 2147483647 w 200"/>
              <a:gd name="T53" fmla="*/ 2147483647 h 170"/>
              <a:gd name="T54" fmla="*/ 2147483647 w 200"/>
              <a:gd name="T55" fmla="*/ 2147483647 h 170"/>
              <a:gd name="T56" fmla="*/ 2147483647 w 200"/>
              <a:gd name="T57" fmla="*/ 2147483647 h 170"/>
              <a:gd name="T58" fmla="*/ 2147483647 w 200"/>
              <a:gd name="T59" fmla="*/ 2147483647 h 170"/>
              <a:gd name="T60" fmla="*/ 2147483647 w 200"/>
              <a:gd name="T61" fmla="*/ 2147483647 h 170"/>
              <a:gd name="T62" fmla="*/ 2147483647 w 200"/>
              <a:gd name="T63" fmla="*/ 2147483647 h 170"/>
              <a:gd name="T64" fmla="*/ 2147483647 w 200"/>
              <a:gd name="T65" fmla="*/ 2147483647 h 170"/>
              <a:gd name="T66" fmla="*/ 2147483647 w 200"/>
              <a:gd name="T67" fmla="*/ 2147483647 h 170"/>
              <a:gd name="T68" fmla="*/ 2147483647 w 200"/>
              <a:gd name="T69" fmla="*/ 2147483647 h 170"/>
              <a:gd name="T70" fmla="*/ 2147483647 w 200"/>
              <a:gd name="T71" fmla="*/ 2147483647 h 170"/>
              <a:gd name="T72" fmla="*/ 2147483647 w 200"/>
              <a:gd name="T73" fmla="*/ 2147483647 h 170"/>
              <a:gd name="T74" fmla="*/ 2147483647 w 200"/>
              <a:gd name="T75" fmla="*/ 2147483647 h 170"/>
              <a:gd name="T76" fmla="*/ 2147483647 w 200"/>
              <a:gd name="T77" fmla="*/ 2147483647 h 170"/>
              <a:gd name="T78" fmla="*/ 2147483647 w 200"/>
              <a:gd name="T79" fmla="*/ 2147483647 h 17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00" h="170">
                <a:moveTo>
                  <a:pt x="163" y="18"/>
                </a:moveTo>
                <a:lnTo>
                  <a:pt x="150" y="16"/>
                </a:lnTo>
                <a:lnTo>
                  <a:pt x="151" y="10"/>
                </a:lnTo>
                <a:lnTo>
                  <a:pt x="123" y="3"/>
                </a:lnTo>
                <a:lnTo>
                  <a:pt x="118" y="7"/>
                </a:lnTo>
                <a:lnTo>
                  <a:pt x="111" y="3"/>
                </a:lnTo>
                <a:lnTo>
                  <a:pt x="103" y="10"/>
                </a:lnTo>
                <a:lnTo>
                  <a:pt x="85" y="6"/>
                </a:lnTo>
                <a:lnTo>
                  <a:pt x="83" y="3"/>
                </a:lnTo>
                <a:lnTo>
                  <a:pt x="73" y="2"/>
                </a:lnTo>
                <a:lnTo>
                  <a:pt x="73" y="5"/>
                </a:lnTo>
                <a:lnTo>
                  <a:pt x="70" y="5"/>
                </a:lnTo>
                <a:lnTo>
                  <a:pt x="61" y="0"/>
                </a:lnTo>
                <a:lnTo>
                  <a:pt x="52" y="3"/>
                </a:lnTo>
                <a:lnTo>
                  <a:pt x="36" y="2"/>
                </a:lnTo>
                <a:lnTo>
                  <a:pt x="25" y="17"/>
                </a:lnTo>
                <a:lnTo>
                  <a:pt x="18" y="11"/>
                </a:lnTo>
                <a:lnTo>
                  <a:pt x="11" y="3"/>
                </a:lnTo>
                <a:lnTo>
                  <a:pt x="3" y="4"/>
                </a:lnTo>
                <a:lnTo>
                  <a:pt x="0" y="13"/>
                </a:lnTo>
                <a:lnTo>
                  <a:pt x="2" y="27"/>
                </a:lnTo>
                <a:lnTo>
                  <a:pt x="0" y="30"/>
                </a:lnTo>
                <a:lnTo>
                  <a:pt x="5" y="36"/>
                </a:lnTo>
                <a:lnTo>
                  <a:pt x="10" y="37"/>
                </a:lnTo>
                <a:lnTo>
                  <a:pt x="15" y="46"/>
                </a:lnTo>
                <a:lnTo>
                  <a:pt x="19" y="49"/>
                </a:lnTo>
                <a:lnTo>
                  <a:pt x="25" y="61"/>
                </a:lnTo>
                <a:lnTo>
                  <a:pt x="22" y="69"/>
                </a:lnTo>
                <a:lnTo>
                  <a:pt x="28" y="69"/>
                </a:lnTo>
                <a:lnTo>
                  <a:pt x="33" y="76"/>
                </a:lnTo>
                <a:lnTo>
                  <a:pt x="43" y="81"/>
                </a:lnTo>
                <a:lnTo>
                  <a:pt x="52" y="95"/>
                </a:lnTo>
                <a:lnTo>
                  <a:pt x="67" y="107"/>
                </a:lnTo>
                <a:lnTo>
                  <a:pt x="82" y="115"/>
                </a:lnTo>
                <a:lnTo>
                  <a:pt x="84" y="127"/>
                </a:lnTo>
                <a:lnTo>
                  <a:pt x="102" y="139"/>
                </a:lnTo>
                <a:lnTo>
                  <a:pt x="105" y="145"/>
                </a:lnTo>
                <a:lnTo>
                  <a:pt x="100" y="147"/>
                </a:lnTo>
                <a:lnTo>
                  <a:pt x="103" y="151"/>
                </a:lnTo>
                <a:lnTo>
                  <a:pt x="107" y="148"/>
                </a:lnTo>
                <a:lnTo>
                  <a:pt x="113" y="148"/>
                </a:lnTo>
                <a:lnTo>
                  <a:pt x="116" y="154"/>
                </a:lnTo>
                <a:lnTo>
                  <a:pt x="128" y="159"/>
                </a:lnTo>
                <a:lnTo>
                  <a:pt x="138" y="167"/>
                </a:lnTo>
                <a:lnTo>
                  <a:pt x="142" y="166"/>
                </a:lnTo>
                <a:lnTo>
                  <a:pt x="148" y="169"/>
                </a:lnTo>
                <a:lnTo>
                  <a:pt x="153" y="163"/>
                </a:lnTo>
                <a:lnTo>
                  <a:pt x="146" y="152"/>
                </a:lnTo>
                <a:lnTo>
                  <a:pt x="147" y="143"/>
                </a:lnTo>
                <a:lnTo>
                  <a:pt x="149" y="140"/>
                </a:lnTo>
                <a:lnTo>
                  <a:pt x="155" y="137"/>
                </a:lnTo>
                <a:lnTo>
                  <a:pt x="156" y="124"/>
                </a:lnTo>
                <a:lnTo>
                  <a:pt x="166" y="116"/>
                </a:lnTo>
                <a:lnTo>
                  <a:pt x="175" y="124"/>
                </a:lnTo>
                <a:lnTo>
                  <a:pt x="176" y="118"/>
                </a:lnTo>
                <a:lnTo>
                  <a:pt x="167" y="106"/>
                </a:lnTo>
                <a:lnTo>
                  <a:pt x="170" y="103"/>
                </a:lnTo>
                <a:lnTo>
                  <a:pt x="174" y="106"/>
                </a:lnTo>
                <a:lnTo>
                  <a:pt x="181" y="105"/>
                </a:lnTo>
                <a:lnTo>
                  <a:pt x="188" y="98"/>
                </a:lnTo>
                <a:lnTo>
                  <a:pt x="195" y="100"/>
                </a:lnTo>
                <a:lnTo>
                  <a:pt x="193" y="88"/>
                </a:lnTo>
                <a:lnTo>
                  <a:pt x="179" y="76"/>
                </a:lnTo>
                <a:lnTo>
                  <a:pt x="179" y="72"/>
                </a:lnTo>
                <a:lnTo>
                  <a:pt x="193" y="75"/>
                </a:lnTo>
                <a:lnTo>
                  <a:pt x="199" y="70"/>
                </a:lnTo>
                <a:lnTo>
                  <a:pt x="196" y="67"/>
                </a:lnTo>
                <a:lnTo>
                  <a:pt x="195" y="69"/>
                </a:lnTo>
                <a:lnTo>
                  <a:pt x="192" y="66"/>
                </a:lnTo>
                <a:lnTo>
                  <a:pt x="190" y="63"/>
                </a:lnTo>
                <a:lnTo>
                  <a:pt x="183" y="61"/>
                </a:lnTo>
                <a:lnTo>
                  <a:pt x="181" y="55"/>
                </a:lnTo>
                <a:lnTo>
                  <a:pt x="173" y="55"/>
                </a:lnTo>
                <a:lnTo>
                  <a:pt x="169" y="51"/>
                </a:lnTo>
                <a:lnTo>
                  <a:pt x="171" y="45"/>
                </a:lnTo>
                <a:lnTo>
                  <a:pt x="169" y="40"/>
                </a:lnTo>
                <a:lnTo>
                  <a:pt x="178" y="27"/>
                </a:lnTo>
                <a:lnTo>
                  <a:pt x="180" y="16"/>
                </a:lnTo>
                <a:lnTo>
                  <a:pt x="179" y="15"/>
                </a:lnTo>
                <a:lnTo>
                  <a:pt x="169" y="13"/>
                </a:lnTo>
                <a:lnTo>
                  <a:pt x="163" y="1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2" name="Freeform 308"/>
          <p:cNvSpPr>
            <a:spLocks/>
          </p:cNvSpPr>
          <p:nvPr/>
        </p:nvSpPr>
        <p:spPr bwMode="auto">
          <a:xfrm>
            <a:off x="4602163" y="4448175"/>
            <a:ext cx="464344" cy="368300"/>
          </a:xfrm>
          <a:custGeom>
            <a:avLst/>
            <a:gdLst>
              <a:gd name="T0" fmla="*/ 2147483647 w 293"/>
              <a:gd name="T1" fmla="*/ 2147483647 h 232"/>
              <a:gd name="T2" fmla="*/ 2147483647 w 293"/>
              <a:gd name="T3" fmla="*/ 2147483647 h 232"/>
              <a:gd name="T4" fmla="*/ 2147483647 w 293"/>
              <a:gd name="T5" fmla="*/ 2147483647 h 232"/>
              <a:gd name="T6" fmla="*/ 2147483647 w 293"/>
              <a:gd name="T7" fmla="*/ 2147483647 h 232"/>
              <a:gd name="T8" fmla="*/ 2147483647 w 293"/>
              <a:gd name="T9" fmla="*/ 2147483647 h 232"/>
              <a:gd name="T10" fmla="*/ 2147483647 w 293"/>
              <a:gd name="T11" fmla="*/ 2147483647 h 232"/>
              <a:gd name="T12" fmla="*/ 2147483647 w 293"/>
              <a:gd name="T13" fmla="*/ 2147483647 h 232"/>
              <a:gd name="T14" fmla="*/ 2147483647 w 293"/>
              <a:gd name="T15" fmla="*/ 2147483647 h 232"/>
              <a:gd name="T16" fmla="*/ 2147483647 w 293"/>
              <a:gd name="T17" fmla="*/ 2147483647 h 232"/>
              <a:gd name="T18" fmla="*/ 2147483647 w 293"/>
              <a:gd name="T19" fmla="*/ 2147483647 h 232"/>
              <a:gd name="T20" fmla="*/ 2147483647 w 293"/>
              <a:gd name="T21" fmla="*/ 2147483647 h 232"/>
              <a:gd name="T22" fmla="*/ 2147483647 w 293"/>
              <a:gd name="T23" fmla="*/ 2147483647 h 232"/>
              <a:gd name="T24" fmla="*/ 2147483647 w 293"/>
              <a:gd name="T25" fmla="*/ 2147483647 h 232"/>
              <a:gd name="T26" fmla="*/ 2147483647 w 293"/>
              <a:gd name="T27" fmla="*/ 2147483647 h 232"/>
              <a:gd name="T28" fmla="*/ 2147483647 w 293"/>
              <a:gd name="T29" fmla="*/ 2147483647 h 232"/>
              <a:gd name="T30" fmla="*/ 2147483647 w 293"/>
              <a:gd name="T31" fmla="*/ 2147483647 h 232"/>
              <a:gd name="T32" fmla="*/ 2147483647 w 293"/>
              <a:gd name="T33" fmla="*/ 2147483647 h 232"/>
              <a:gd name="T34" fmla="*/ 2147483647 w 293"/>
              <a:gd name="T35" fmla="*/ 2147483647 h 232"/>
              <a:gd name="T36" fmla="*/ 2147483647 w 293"/>
              <a:gd name="T37" fmla="*/ 2147483647 h 232"/>
              <a:gd name="T38" fmla="*/ 2147483647 w 293"/>
              <a:gd name="T39" fmla="*/ 2147483647 h 232"/>
              <a:gd name="T40" fmla="*/ 2147483647 w 293"/>
              <a:gd name="T41" fmla="*/ 2147483647 h 232"/>
              <a:gd name="T42" fmla="*/ 2147483647 w 293"/>
              <a:gd name="T43" fmla="*/ 2147483647 h 232"/>
              <a:gd name="T44" fmla="*/ 2147483647 w 293"/>
              <a:gd name="T45" fmla="*/ 2147483647 h 232"/>
              <a:gd name="T46" fmla="*/ 2147483647 w 293"/>
              <a:gd name="T47" fmla="*/ 2147483647 h 232"/>
              <a:gd name="T48" fmla="*/ 2147483647 w 293"/>
              <a:gd name="T49" fmla="*/ 0 h 232"/>
              <a:gd name="T50" fmla="*/ 2147483647 w 293"/>
              <a:gd name="T51" fmla="*/ 2147483647 h 232"/>
              <a:gd name="T52" fmla="*/ 2147483647 w 293"/>
              <a:gd name="T53" fmla="*/ 2147483647 h 232"/>
              <a:gd name="T54" fmla="*/ 2147483647 w 293"/>
              <a:gd name="T55" fmla="*/ 2147483647 h 232"/>
              <a:gd name="T56" fmla="*/ 2147483647 w 293"/>
              <a:gd name="T57" fmla="*/ 2147483647 h 232"/>
              <a:gd name="T58" fmla="*/ 2147483647 w 293"/>
              <a:gd name="T59" fmla="*/ 2147483647 h 232"/>
              <a:gd name="T60" fmla="*/ 2147483647 w 293"/>
              <a:gd name="T61" fmla="*/ 2147483647 h 232"/>
              <a:gd name="T62" fmla="*/ 2147483647 w 293"/>
              <a:gd name="T63" fmla="*/ 2147483647 h 232"/>
              <a:gd name="T64" fmla="*/ 2147483647 w 293"/>
              <a:gd name="T65" fmla="*/ 2147483647 h 232"/>
              <a:gd name="T66" fmla="*/ 2147483647 w 293"/>
              <a:gd name="T67" fmla="*/ 2147483647 h 232"/>
              <a:gd name="T68" fmla="*/ 2147483647 w 293"/>
              <a:gd name="T69" fmla="*/ 2147483647 h 232"/>
              <a:gd name="T70" fmla="*/ 2147483647 w 293"/>
              <a:gd name="T71" fmla="*/ 2147483647 h 232"/>
              <a:gd name="T72" fmla="*/ 2147483647 w 293"/>
              <a:gd name="T73" fmla="*/ 2147483647 h 232"/>
              <a:gd name="T74" fmla="*/ 2147483647 w 293"/>
              <a:gd name="T75" fmla="*/ 2147483647 h 232"/>
              <a:gd name="T76" fmla="*/ 2147483647 w 293"/>
              <a:gd name="T77" fmla="*/ 2147483647 h 232"/>
              <a:gd name="T78" fmla="*/ 2147483647 w 293"/>
              <a:gd name="T79" fmla="*/ 2147483647 h 232"/>
              <a:gd name="T80" fmla="*/ 2147483647 w 293"/>
              <a:gd name="T81" fmla="*/ 2147483647 h 232"/>
              <a:gd name="T82" fmla="*/ 2147483647 w 293"/>
              <a:gd name="T83" fmla="*/ 2147483647 h 232"/>
              <a:gd name="T84" fmla="*/ 2147483647 w 293"/>
              <a:gd name="T85" fmla="*/ 2147483647 h 232"/>
              <a:gd name="T86" fmla="*/ 2147483647 w 293"/>
              <a:gd name="T87" fmla="*/ 2147483647 h 232"/>
              <a:gd name="T88" fmla="*/ 2147483647 w 293"/>
              <a:gd name="T89" fmla="*/ 2147483647 h 232"/>
              <a:gd name="T90" fmla="*/ 2147483647 w 293"/>
              <a:gd name="T91" fmla="*/ 2147483647 h 232"/>
              <a:gd name="T92" fmla="*/ 2147483647 w 293"/>
              <a:gd name="T93" fmla="*/ 2147483647 h 232"/>
              <a:gd name="T94" fmla="*/ 2147483647 w 293"/>
              <a:gd name="T95" fmla="*/ 2147483647 h 232"/>
              <a:gd name="T96" fmla="*/ 2147483647 w 293"/>
              <a:gd name="T97" fmla="*/ 2147483647 h 232"/>
              <a:gd name="T98" fmla="*/ 2147483647 w 293"/>
              <a:gd name="T99" fmla="*/ 2147483647 h 232"/>
              <a:gd name="T100" fmla="*/ 2147483647 w 293"/>
              <a:gd name="T101" fmla="*/ 2147483647 h 232"/>
              <a:gd name="T102" fmla="*/ 2147483647 w 293"/>
              <a:gd name="T103" fmla="*/ 2147483647 h 232"/>
              <a:gd name="T104" fmla="*/ 2147483647 w 293"/>
              <a:gd name="T105" fmla="*/ 2147483647 h 232"/>
              <a:gd name="T106" fmla="*/ 2147483647 w 293"/>
              <a:gd name="T107" fmla="*/ 2147483647 h 232"/>
              <a:gd name="T108" fmla="*/ 2147483647 w 293"/>
              <a:gd name="T109" fmla="*/ 2147483647 h 232"/>
              <a:gd name="T110" fmla="*/ 2147483647 w 293"/>
              <a:gd name="T111" fmla="*/ 2147483647 h 232"/>
              <a:gd name="T112" fmla="*/ 2147483647 w 293"/>
              <a:gd name="T113" fmla="*/ 2147483647 h 232"/>
              <a:gd name="T114" fmla="*/ 2147483647 w 293"/>
              <a:gd name="T115" fmla="*/ 2147483647 h 232"/>
              <a:gd name="T116" fmla="*/ 2147483647 w 293"/>
              <a:gd name="T117" fmla="*/ 2147483647 h 232"/>
              <a:gd name="T118" fmla="*/ 2147483647 w 293"/>
              <a:gd name="T119" fmla="*/ 2147483647 h 23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" h="232">
                <a:moveTo>
                  <a:pt x="213" y="231"/>
                </a:moveTo>
                <a:lnTo>
                  <a:pt x="218" y="229"/>
                </a:lnTo>
                <a:lnTo>
                  <a:pt x="215" y="223"/>
                </a:lnTo>
                <a:lnTo>
                  <a:pt x="196" y="211"/>
                </a:lnTo>
                <a:lnTo>
                  <a:pt x="194" y="199"/>
                </a:lnTo>
                <a:lnTo>
                  <a:pt x="179" y="191"/>
                </a:lnTo>
                <a:lnTo>
                  <a:pt x="165" y="179"/>
                </a:lnTo>
                <a:lnTo>
                  <a:pt x="155" y="165"/>
                </a:lnTo>
                <a:lnTo>
                  <a:pt x="146" y="160"/>
                </a:lnTo>
                <a:lnTo>
                  <a:pt x="140" y="153"/>
                </a:lnTo>
                <a:lnTo>
                  <a:pt x="135" y="153"/>
                </a:lnTo>
                <a:lnTo>
                  <a:pt x="138" y="145"/>
                </a:lnTo>
                <a:lnTo>
                  <a:pt x="131" y="133"/>
                </a:lnTo>
                <a:lnTo>
                  <a:pt x="127" y="130"/>
                </a:lnTo>
                <a:lnTo>
                  <a:pt x="123" y="121"/>
                </a:lnTo>
                <a:lnTo>
                  <a:pt x="117" y="120"/>
                </a:lnTo>
                <a:lnTo>
                  <a:pt x="112" y="114"/>
                </a:lnTo>
                <a:lnTo>
                  <a:pt x="114" y="111"/>
                </a:lnTo>
                <a:lnTo>
                  <a:pt x="112" y="97"/>
                </a:lnTo>
                <a:lnTo>
                  <a:pt x="115" y="88"/>
                </a:lnTo>
                <a:lnTo>
                  <a:pt x="124" y="87"/>
                </a:lnTo>
                <a:lnTo>
                  <a:pt x="130" y="95"/>
                </a:lnTo>
                <a:lnTo>
                  <a:pt x="138" y="101"/>
                </a:lnTo>
                <a:lnTo>
                  <a:pt x="149" y="86"/>
                </a:lnTo>
                <a:lnTo>
                  <a:pt x="165" y="87"/>
                </a:lnTo>
                <a:lnTo>
                  <a:pt x="174" y="84"/>
                </a:lnTo>
                <a:lnTo>
                  <a:pt x="182" y="89"/>
                </a:lnTo>
                <a:lnTo>
                  <a:pt x="186" y="89"/>
                </a:lnTo>
                <a:lnTo>
                  <a:pt x="186" y="86"/>
                </a:lnTo>
                <a:lnTo>
                  <a:pt x="195" y="87"/>
                </a:lnTo>
                <a:lnTo>
                  <a:pt x="197" y="90"/>
                </a:lnTo>
                <a:lnTo>
                  <a:pt x="216" y="94"/>
                </a:lnTo>
                <a:lnTo>
                  <a:pt x="223" y="87"/>
                </a:lnTo>
                <a:lnTo>
                  <a:pt x="231" y="91"/>
                </a:lnTo>
                <a:lnTo>
                  <a:pt x="235" y="87"/>
                </a:lnTo>
                <a:lnTo>
                  <a:pt x="263" y="94"/>
                </a:lnTo>
                <a:lnTo>
                  <a:pt x="262" y="100"/>
                </a:lnTo>
                <a:lnTo>
                  <a:pt x="275" y="102"/>
                </a:lnTo>
                <a:lnTo>
                  <a:pt x="274" y="98"/>
                </a:lnTo>
                <a:lnTo>
                  <a:pt x="281" y="95"/>
                </a:lnTo>
                <a:lnTo>
                  <a:pt x="276" y="85"/>
                </a:lnTo>
                <a:lnTo>
                  <a:pt x="281" y="83"/>
                </a:lnTo>
                <a:lnTo>
                  <a:pt x="280" y="79"/>
                </a:lnTo>
                <a:lnTo>
                  <a:pt x="292" y="80"/>
                </a:lnTo>
                <a:lnTo>
                  <a:pt x="292" y="76"/>
                </a:lnTo>
                <a:lnTo>
                  <a:pt x="277" y="74"/>
                </a:lnTo>
                <a:lnTo>
                  <a:pt x="274" y="70"/>
                </a:lnTo>
                <a:lnTo>
                  <a:pt x="270" y="68"/>
                </a:lnTo>
                <a:lnTo>
                  <a:pt x="272" y="66"/>
                </a:lnTo>
                <a:lnTo>
                  <a:pt x="270" y="61"/>
                </a:lnTo>
                <a:lnTo>
                  <a:pt x="274" y="59"/>
                </a:lnTo>
                <a:lnTo>
                  <a:pt x="271" y="56"/>
                </a:lnTo>
                <a:lnTo>
                  <a:pt x="268" y="58"/>
                </a:lnTo>
                <a:lnTo>
                  <a:pt x="264" y="56"/>
                </a:lnTo>
                <a:lnTo>
                  <a:pt x="268" y="50"/>
                </a:lnTo>
                <a:lnTo>
                  <a:pt x="264" y="47"/>
                </a:lnTo>
                <a:lnTo>
                  <a:pt x="267" y="42"/>
                </a:lnTo>
                <a:lnTo>
                  <a:pt x="258" y="34"/>
                </a:lnTo>
                <a:lnTo>
                  <a:pt x="258" y="36"/>
                </a:lnTo>
                <a:lnTo>
                  <a:pt x="250" y="34"/>
                </a:lnTo>
                <a:lnTo>
                  <a:pt x="247" y="42"/>
                </a:lnTo>
                <a:lnTo>
                  <a:pt x="240" y="46"/>
                </a:lnTo>
                <a:lnTo>
                  <a:pt x="227" y="44"/>
                </a:lnTo>
                <a:lnTo>
                  <a:pt x="213" y="47"/>
                </a:lnTo>
                <a:lnTo>
                  <a:pt x="210" y="44"/>
                </a:lnTo>
                <a:lnTo>
                  <a:pt x="202" y="42"/>
                </a:lnTo>
                <a:lnTo>
                  <a:pt x="197" y="37"/>
                </a:lnTo>
                <a:lnTo>
                  <a:pt x="186" y="36"/>
                </a:lnTo>
                <a:lnTo>
                  <a:pt x="176" y="22"/>
                </a:lnTo>
                <a:lnTo>
                  <a:pt x="165" y="18"/>
                </a:lnTo>
                <a:lnTo>
                  <a:pt x="162" y="14"/>
                </a:lnTo>
                <a:lnTo>
                  <a:pt x="160" y="9"/>
                </a:lnTo>
                <a:lnTo>
                  <a:pt x="155" y="9"/>
                </a:lnTo>
                <a:lnTo>
                  <a:pt x="148" y="4"/>
                </a:lnTo>
                <a:lnTo>
                  <a:pt x="135" y="0"/>
                </a:lnTo>
                <a:lnTo>
                  <a:pt x="131" y="4"/>
                </a:lnTo>
                <a:lnTo>
                  <a:pt x="135" y="11"/>
                </a:lnTo>
                <a:lnTo>
                  <a:pt x="127" y="9"/>
                </a:lnTo>
                <a:lnTo>
                  <a:pt x="123" y="11"/>
                </a:lnTo>
                <a:lnTo>
                  <a:pt x="124" y="14"/>
                </a:lnTo>
                <a:lnTo>
                  <a:pt x="121" y="17"/>
                </a:lnTo>
                <a:lnTo>
                  <a:pt x="111" y="19"/>
                </a:lnTo>
                <a:lnTo>
                  <a:pt x="110" y="23"/>
                </a:lnTo>
                <a:lnTo>
                  <a:pt x="103" y="23"/>
                </a:lnTo>
                <a:lnTo>
                  <a:pt x="100" y="28"/>
                </a:lnTo>
                <a:lnTo>
                  <a:pt x="107" y="34"/>
                </a:lnTo>
                <a:lnTo>
                  <a:pt x="107" y="47"/>
                </a:lnTo>
                <a:lnTo>
                  <a:pt x="97" y="48"/>
                </a:lnTo>
                <a:lnTo>
                  <a:pt x="87" y="54"/>
                </a:lnTo>
                <a:lnTo>
                  <a:pt x="87" y="57"/>
                </a:lnTo>
                <a:lnTo>
                  <a:pt x="90" y="56"/>
                </a:lnTo>
                <a:lnTo>
                  <a:pt x="93" y="60"/>
                </a:lnTo>
                <a:lnTo>
                  <a:pt x="87" y="63"/>
                </a:lnTo>
                <a:lnTo>
                  <a:pt x="90" y="73"/>
                </a:lnTo>
                <a:lnTo>
                  <a:pt x="82" y="75"/>
                </a:lnTo>
                <a:lnTo>
                  <a:pt x="70" y="69"/>
                </a:lnTo>
                <a:lnTo>
                  <a:pt x="69" y="72"/>
                </a:lnTo>
                <a:lnTo>
                  <a:pt x="64" y="73"/>
                </a:lnTo>
                <a:lnTo>
                  <a:pt x="58" y="69"/>
                </a:lnTo>
                <a:lnTo>
                  <a:pt x="52" y="59"/>
                </a:lnTo>
                <a:lnTo>
                  <a:pt x="48" y="69"/>
                </a:lnTo>
                <a:lnTo>
                  <a:pt x="44" y="72"/>
                </a:lnTo>
                <a:lnTo>
                  <a:pt x="35" y="72"/>
                </a:lnTo>
                <a:lnTo>
                  <a:pt x="31" y="73"/>
                </a:lnTo>
                <a:lnTo>
                  <a:pt x="23" y="70"/>
                </a:lnTo>
                <a:lnTo>
                  <a:pt x="23" y="75"/>
                </a:lnTo>
                <a:lnTo>
                  <a:pt x="18" y="74"/>
                </a:lnTo>
                <a:lnTo>
                  <a:pt x="9" y="76"/>
                </a:lnTo>
                <a:lnTo>
                  <a:pt x="4" y="74"/>
                </a:lnTo>
                <a:lnTo>
                  <a:pt x="0" y="73"/>
                </a:lnTo>
                <a:lnTo>
                  <a:pt x="2" y="83"/>
                </a:lnTo>
                <a:lnTo>
                  <a:pt x="5" y="85"/>
                </a:lnTo>
                <a:lnTo>
                  <a:pt x="5" y="96"/>
                </a:lnTo>
                <a:lnTo>
                  <a:pt x="21" y="120"/>
                </a:lnTo>
                <a:lnTo>
                  <a:pt x="25" y="112"/>
                </a:lnTo>
                <a:lnTo>
                  <a:pt x="32" y="106"/>
                </a:lnTo>
                <a:lnTo>
                  <a:pt x="38" y="84"/>
                </a:lnTo>
                <a:lnTo>
                  <a:pt x="49" y="84"/>
                </a:lnTo>
                <a:lnTo>
                  <a:pt x="62" y="95"/>
                </a:lnTo>
                <a:lnTo>
                  <a:pt x="62" y="98"/>
                </a:lnTo>
                <a:lnTo>
                  <a:pt x="59" y="98"/>
                </a:lnTo>
                <a:lnTo>
                  <a:pt x="51" y="89"/>
                </a:lnTo>
                <a:lnTo>
                  <a:pt x="51" y="95"/>
                </a:lnTo>
                <a:lnTo>
                  <a:pt x="47" y="100"/>
                </a:lnTo>
                <a:lnTo>
                  <a:pt x="42" y="95"/>
                </a:lnTo>
                <a:lnTo>
                  <a:pt x="45" y="110"/>
                </a:lnTo>
                <a:lnTo>
                  <a:pt x="42" y="109"/>
                </a:lnTo>
                <a:lnTo>
                  <a:pt x="46" y="122"/>
                </a:lnTo>
                <a:lnTo>
                  <a:pt x="44" y="127"/>
                </a:lnTo>
                <a:lnTo>
                  <a:pt x="51" y="127"/>
                </a:lnTo>
                <a:lnTo>
                  <a:pt x="48" y="122"/>
                </a:lnTo>
                <a:lnTo>
                  <a:pt x="48" y="105"/>
                </a:lnTo>
                <a:lnTo>
                  <a:pt x="62" y="108"/>
                </a:lnTo>
                <a:lnTo>
                  <a:pt x="64" y="106"/>
                </a:lnTo>
                <a:lnTo>
                  <a:pt x="62" y="101"/>
                </a:lnTo>
                <a:lnTo>
                  <a:pt x="67" y="97"/>
                </a:lnTo>
                <a:lnTo>
                  <a:pt x="70" y="115"/>
                </a:lnTo>
                <a:lnTo>
                  <a:pt x="70" y="120"/>
                </a:lnTo>
                <a:lnTo>
                  <a:pt x="63" y="119"/>
                </a:lnTo>
                <a:lnTo>
                  <a:pt x="72" y="135"/>
                </a:lnTo>
                <a:lnTo>
                  <a:pt x="82" y="146"/>
                </a:lnTo>
                <a:lnTo>
                  <a:pt x="85" y="147"/>
                </a:lnTo>
                <a:lnTo>
                  <a:pt x="84" y="145"/>
                </a:lnTo>
                <a:lnTo>
                  <a:pt x="74" y="131"/>
                </a:lnTo>
                <a:lnTo>
                  <a:pt x="86" y="141"/>
                </a:lnTo>
                <a:lnTo>
                  <a:pt x="103" y="151"/>
                </a:lnTo>
                <a:lnTo>
                  <a:pt x="99" y="151"/>
                </a:lnTo>
                <a:lnTo>
                  <a:pt x="89" y="147"/>
                </a:lnTo>
                <a:lnTo>
                  <a:pt x="90" y="151"/>
                </a:lnTo>
                <a:lnTo>
                  <a:pt x="84" y="153"/>
                </a:lnTo>
                <a:lnTo>
                  <a:pt x="96" y="167"/>
                </a:lnTo>
                <a:lnTo>
                  <a:pt x="67" y="154"/>
                </a:lnTo>
                <a:lnTo>
                  <a:pt x="88" y="177"/>
                </a:lnTo>
                <a:lnTo>
                  <a:pt x="89" y="175"/>
                </a:lnTo>
                <a:lnTo>
                  <a:pt x="80" y="163"/>
                </a:lnTo>
                <a:lnTo>
                  <a:pt x="82" y="163"/>
                </a:lnTo>
                <a:lnTo>
                  <a:pt x="96" y="173"/>
                </a:lnTo>
                <a:lnTo>
                  <a:pt x="102" y="173"/>
                </a:lnTo>
                <a:lnTo>
                  <a:pt x="109" y="178"/>
                </a:lnTo>
                <a:lnTo>
                  <a:pt x="111" y="181"/>
                </a:lnTo>
                <a:lnTo>
                  <a:pt x="111" y="187"/>
                </a:lnTo>
                <a:lnTo>
                  <a:pt x="116" y="184"/>
                </a:lnTo>
                <a:lnTo>
                  <a:pt x="126" y="189"/>
                </a:lnTo>
                <a:lnTo>
                  <a:pt x="127" y="191"/>
                </a:lnTo>
                <a:lnTo>
                  <a:pt x="125" y="194"/>
                </a:lnTo>
                <a:lnTo>
                  <a:pt x="131" y="201"/>
                </a:lnTo>
                <a:lnTo>
                  <a:pt x="152" y="198"/>
                </a:lnTo>
                <a:lnTo>
                  <a:pt x="176" y="203"/>
                </a:lnTo>
                <a:lnTo>
                  <a:pt x="184" y="213"/>
                </a:lnTo>
                <a:lnTo>
                  <a:pt x="165" y="208"/>
                </a:lnTo>
                <a:lnTo>
                  <a:pt x="144" y="206"/>
                </a:lnTo>
                <a:lnTo>
                  <a:pt x="143" y="207"/>
                </a:lnTo>
                <a:lnTo>
                  <a:pt x="155" y="212"/>
                </a:lnTo>
                <a:lnTo>
                  <a:pt x="191" y="221"/>
                </a:lnTo>
                <a:lnTo>
                  <a:pt x="174" y="221"/>
                </a:lnTo>
                <a:lnTo>
                  <a:pt x="162" y="218"/>
                </a:lnTo>
                <a:lnTo>
                  <a:pt x="149" y="221"/>
                </a:lnTo>
                <a:lnTo>
                  <a:pt x="160" y="223"/>
                </a:lnTo>
                <a:lnTo>
                  <a:pt x="192" y="222"/>
                </a:lnTo>
                <a:lnTo>
                  <a:pt x="213" y="23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3" name="Freeform 309"/>
          <p:cNvSpPr>
            <a:spLocks/>
          </p:cNvSpPr>
          <p:nvPr/>
        </p:nvSpPr>
        <p:spPr bwMode="auto">
          <a:xfrm>
            <a:off x="4894527" y="4806951"/>
            <a:ext cx="130704" cy="61913"/>
          </a:xfrm>
          <a:custGeom>
            <a:avLst/>
            <a:gdLst>
              <a:gd name="T0" fmla="*/ 2147483647 w 82"/>
              <a:gd name="T1" fmla="*/ 2147483647 h 39"/>
              <a:gd name="T2" fmla="*/ 0 w 82"/>
              <a:gd name="T3" fmla="*/ 0 h 39"/>
              <a:gd name="T4" fmla="*/ 0 w 82"/>
              <a:gd name="T5" fmla="*/ 2147483647 h 39"/>
              <a:gd name="T6" fmla="*/ 2147483647 w 82"/>
              <a:gd name="T7" fmla="*/ 2147483647 h 39"/>
              <a:gd name="T8" fmla="*/ 2147483647 w 82"/>
              <a:gd name="T9" fmla="*/ 2147483647 h 39"/>
              <a:gd name="T10" fmla="*/ 2147483647 w 82"/>
              <a:gd name="T11" fmla="*/ 2147483647 h 39"/>
              <a:gd name="T12" fmla="*/ 2147483647 w 82"/>
              <a:gd name="T13" fmla="*/ 2147483647 h 39"/>
              <a:gd name="T14" fmla="*/ 2147483647 w 82"/>
              <a:gd name="T15" fmla="*/ 2147483647 h 39"/>
              <a:gd name="T16" fmla="*/ 2147483647 w 82"/>
              <a:gd name="T17" fmla="*/ 2147483647 h 39"/>
              <a:gd name="T18" fmla="*/ 2147483647 w 82"/>
              <a:gd name="T19" fmla="*/ 2147483647 h 39"/>
              <a:gd name="T20" fmla="*/ 2147483647 w 82"/>
              <a:gd name="T21" fmla="*/ 2147483647 h 39"/>
              <a:gd name="T22" fmla="*/ 2147483647 w 82"/>
              <a:gd name="T23" fmla="*/ 2147483647 h 39"/>
              <a:gd name="T24" fmla="*/ 2147483647 w 82"/>
              <a:gd name="T25" fmla="*/ 2147483647 h 39"/>
              <a:gd name="T26" fmla="*/ 2147483647 w 82"/>
              <a:gd name="T27" fmla="*/ 2147483647 h 39"/>
              <a:gd name="T28" fmla="*/ 2147483647 w 82"/>
              <a:gd name="T29" fmla="*/ 2147483647 h 39"/>
              <a:gd name="T30" fmla="*/ 2147483647 w 82"/>
              <a:gd name="T31" fmla="*/ 2147483647 h 39"/>
              <a:gd name="T32" fmla="*/ 2147483647 w 82"/>
              <a:gd name="T33" fmla="*/ 2147483647 h 39"/>
              <a:gd name="T34" fmla="*/ 2147483647 w 82"/>
              <a:gd name="T35" fmla="*/ 2147483647 h 39"/>
              <a:gd name="T36" fmla="*/ 2147483647 w 82"/>
              <a:gd name="T37" fmla="*/ 2147483647 h 39"/>
              <a:gd name="T38" fmla="*/ 2147483647 w 82"/>
              <a:gd name="T39" fmla="*/ 2147483647 h 39"/>
              <a:gd name="T40" fmla="*/ 2147483647 w 82"/>
              <a:gd name="T41" fmla="*/ 2147483647 h 39"/>
              <a:gd name="T42" fmla="*/ 2147483647 w 82"/>
              <a:gd name="T43" fmla="*/ 2147483647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2" h="39">
                <a:moveTo>
                  <a:pt x="29" y="5"/>
                </a:moveTo>
                <a:lnTo>
                  <a:pt x="0" y="0"/>
                </a:lnTo>
                <a:lnTo>
                  <a:pt x="0" y="3"/>
                </a:lnTo>
                <a:lnTo>
                  <a:pt x="10" y="5"/>
                </a:lnTo>
                <a:lnTo>
                  <a:pt x="22" y="11"/>
                </a:lnTo>
                <a:lnTo>
                  <a:pt x="36" y="13"/>
                </a:lnTo>
                <a:lnTo>
                  <a:pt x="54" y="20"/>
                </a:lnTo>
                <a:lnTo>
                  <a:pt x="56" y="23"/>
                </a:lnTo>
                <a:lnTo>
                  <a:pt x="63" y="25"/>
                </a:lnTo>
                <a:lnTo>
                  <a:pt x="64" y="28"/>
                </a:lnTo>
                <a:lnTo>
                  <a:pt x="71" y="32"/>
                </a:lnTo>
                <a:lnTo>
                  <a:pt x="81" y="38"/>
                </a:lnTo>
                <a:lnTo>
                  <a:pt x="79" y="35"/>
                </a:lnTo>
                <a:lnTo>
                  <a:pt x="76" y="27"/>
                </a:lnTo>
                <a:lnTo>
                  <a:pt x="71" y="24"/>
                </a:lnTo>
                <a:lnTo>
                  <a:pt x="66" y="25"/>
                </a:lnTo>
                <a:lnTo>
                  <a:pt x="57" y="17"/>
                </a:lnTo>
                <a:lnTo>
                  <a:pt x="45" y="12"/>
                </a:lnTo>
                <a:lnTo>
                  <a:pt x="42" y="6"/>
                </a:lnTo>
                <a:lnTo>
                  <a:pt x="35" y="6"/>
                </a:lnTo>
                <a:lnTo>
                  <a:pt x="32" y="9"/>
                </a:lnTo>
                <a:lnTo>
                  <a:pt x="29" y="5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4" name="Freeform 310"/>
          <p:cNvSpPr>
            <a:spLocks/>
          </p:cNvSpPr>
          <p:nvPr/>
        </p:nvSpPr>
        <p:spPr bwMode="auto">
          <a:xfrm>
            <a:off x="4296040" y="4194176"/>
            <a:ext cx="576131" cy="277813"/>
          </a:xfrm>
          <a:custGeom>
            <a:avLst/>
            <a:gdLst>
              <a:gd name="T0" fmla="*/ 2147483647 w 363"/>
              <a:gd name="T1" fmla="*/ 2147483647 h 175"/>
              <a:gd name="T2" fmla="*/ 2147483647 w 363"/>
              <a:gd name="T3" fmla="*/ 2147483647 h 175"/>
              <a:gd name="T4" fmla="*/ 2147483647 w 363"/>
              <a:gd name="T5" fmla="*/ 2147483647 h 175"/>
              <a:gd name="T6" fmla="*/ 2147483647 w 363"/>
              <a:gd name="T7" fmla="*/ 2147483647 h 175"/>
              <a:gd name="T8" fmla="*/ 2147483647 w 363"/>
              <a:gd name="T9" fmla="*/ 2147483647 h 175"/>
              <a:gd name="T10" fmla="*/ 2147483647 w 363"/>
              <a:gd name="T11" fmla="*/ 2147483647 h 175"/>
              <a:gd name="T12" fmla="*/ 2147483647 w 363"/>
              <a:gd name="T13" fmla="*/ 2147483647 h 175"/>
              <a:gd name="T14" fmla="*/ 2147483647 w 363"/>
              <a:gd name="T15" fmla="*/ 2147483647 h 175"/>
              <a:gd name="T16" fmla="*/ 2147483647 w 363"/>
              <a:gd name="T17" fmla="*/ 2147483647 h 175"/>
              <a:gd name="T18" fmla="*/ 2147483647 w 363"/>
              <a:gd name="T19" fmla="*/ 2147483647 h 175"/>
              <a:gd name="T20" fmla="*/ 2147483647 w 363"/>
              <a:gd name="T21" fmla="*/ 2147483647 h 175"/>
              <a:gd name="T22" fmla="*/ 2147483647 w 363"/>
              <a:gd name="T23" fmla="*/ 2147483647 h 175"/>
              <a:gd name="T24" fmla="*/ 2147483647 w 363"/>
              <a:gd name="T25" fmla="*/ 2147483647 h 175"/>
              <a:gd name="T26" fmla="*/ 2147483647 w 363"/>
              <a:gd name="T27" fmla="*/ 2147483647 h 175"/>
              <a:gd name="T28" fmla="*/ 2147483647 w 363"/>
              <a:gd name="T29" fmla="*/ 2147483647 h 175"/>
              <a:gd name="T30" fmla="*/ 2147483647 w 363"/>
              <a:gd name="T31" fmla="*/ 2147483647 h 175"/>
              <a:gd name="T32" fmla="*/ 2147483647 w 363"/>
              <a:gd name="T33" fmla="*/ 2147483647 h 175"/>
              <a:gd name="T34" fmla="*/ 2147483647 w 363"/>
              <a:gd name="T35" fmla="*/ 2147483647 h 175"/>
              <a:gd name="T36" fmla="*/ 2147483647 w 363"/>
              <a:gd name="T37" fmla="*/ 2147483647 h 175"/>
              <a:gd name="T38" fmla="*/ 2147483647 w 363"/>
              <a:gd name="T39" fmla="*/ 2147483647 h 175"/>
              <a:gd name="T40" fmla="*/ 2147483647 w 363"/>
              <a:gd name="T41" fmla="*/ 2147483647 h 175"/>
              <a:gd name="T42" fmla="*/ 2147483647 w 363"/>
              <a:gd name="T43" fmla="*/ 2147483647 h 175"/>
              <a:gd name="T44" fmla="*/ 2147483647 w 363"/>
              <a:gd name="T45" fmla="*/ 2147483647 h 175"/>
              <a:gd name="T46" fmla="*/ 2147483647 w 363"/>
              <a:gd name="T47" fmla="*/ 2147483647 h 175"/>
              <a:gd name="T48" fmla="*/ 2147483647 w 363"/>
              <a:gd name="T49" fmla="*/ 2147483647 h 175"/>
              <a:gd name="T50" fmla="*/ 2147483647 w 363"/>
              <a:gd name="T51" fmla="*/ 2147483647 h 175"/>
              <a:gd name="T52" fmla="*/ 2147483647 w 363"/>
              <a:gd name="T53" fmla="*/ 2147483647 h 175"/>
              <a:gd name="T54" fmla="*/ 2147483647 w 363"/>
              <a:gd name="T55" fmla="*/ 2147483647 h 175"/>
              <a:gd name="T56" fmla="*/ 2147483647 w 363"/>
              <a:gd name="T57" fmla="*/ 2147483647 h 175"/>
              <a:gd name="T58" fmla="*/ 2147483647 w 363"/>
              <a:gd name="T59" fmla="*/ 2147483647 h 175"/>
              <a:gd name="T60" fmla="*/ 2147483647 w 363"/>
              <a:gd name="T61" fmla="*/ 2147483647 h 175"/>
              <a:gd name="T62" fmla="*/ 2147483647 w 363"/>
              <a:gd name="T63" fmla="*/ 2147483647 h 175"/>
              <a:gd name="T64" fmla="*/ 2147483647 w 363"/>
              <a:gd name="T65" fmla="*/ 2147483647 h 175"/>
              <a:gd name="T66" fmla="*/ 2147483647 w 363"/>
              <a:gd name="T67" fmla="*/ 2147483647 h 175"/>
              <a:gd name="T68" fmla="*/ 2147483647 w 363"/>
              <a:gd name="T69" fmla="*/ 2147483647 h 175"/>
              <a:gd name="T70" fmla="*/ 2147483647 w 363"/>
              <a:gd name="T71" fmla="*/ 2147483647 h 175"/>
              <a:gd name="T72" fmla="*/ 2147483647 w 363"/>
              <a:gd name="T73" fmla="*/ 2147483647 h 175"/>
              <a:gd name="T74" fmla="*/ 2147483647 w 363"/>
              <a:gd name="T75" fmla="*/ 2147483647 h 175"/>
              <a:gd name="T76" fmla="*/ 2147483647 w 363"/>
              <a:gd name="T77" fmla="*/ 2147483647 h 175"/>
              <a:gd name="T78" fmla="*/ 2147483647 w 363"/>
              <a:gd name="T79" fmla="*/ 2147483647 h 175"/>
              <a:gd name="T80" fmla="*/ 2147483647 w 363"/>
              <a:gd name="T81" fmla="*/ 2147483647 h 175"/>
              <a:gd name="T82" fmla="*/ 2147483647 w 363"/>
              <a:gd name="T83" fmla="*/ 2147483647 h 175"/>
              <a:gd name="T84" fmla="*/ 2147483647 w 363"/>
              <a:gd name="T85" fmla="*/ 2147483647 h 175"/>
              <a:gd name="T86" fmla="*/ 2147483647 w 363"/>
              <a:gd name="T87" fmla="*/ 2147483647 h 175"/>
              <a:gd name="T88" fmla="*/ 2147483647 w 363"/>
              <a:gd name="T89" fmla="*/ 2147483647 h 175"/>
              <a:gd name="T90" fmla="*/ 2147483647 w 363"/>
              <a:gd name="T91" fmla="*/ 2147483647 h 175"/>
              <a:gd name="T92" fmla="*/ 2147483647 w 363"/>
              <a:gd name="T93" fmla="*/ 2147483647 h 175"/>
              <a:gd name="T94" fmla="*/ 2147483647 w 363"/>
              <a:gd name="T95" fmla="*/ 2147483647 h 175"/>
              <a:gd name="T96" fmla="*/ 2147483647 w 363"/>
              <a:gd name="T97" fmla="*/ 2147483647 h 175"/>
              <a:gd name="T98" fmla="*/ 2147483647 w 363"/>
              <a:gd name="T99" fmla="*/ 2147483647 h 175"/>
              <a:gd name="T100" fmla="*/ 2147483647 w 363"/>
              <a:gd name="T101" fmla="*/ 2147483647 h 175"/>
              <a:gd name="T102" fmla="*/ 2147483647 w 363"/>
              <a:gd name="T103" fmla="*/ 2147483647 h 175"/>
              <a:gd name="T104" fmla="*/ 2147483647 w 363"/>
              <a:gd name="T105" fmla="*/ 2147483647 h 175"/>
              <a:gd name="T106" fmla="*/ 2147483647 w 363"/>
              <a:gd name="T107" fmla="*/ 2147483647 h 175"/>
              <a:gd name="T108" fmla="*/ 2147483647 w 363"/>
              <a:gd name="T109" fmla="*/ 2147483647 h 175"/>
              <a:gd name="T110" fmla="*/ 2147483647 w 363"/>
              <a:gd name="T111" fmla="*/ 2147483647 h 175"/>
              <a:gd name="T112" fmla="*/ 2147483647 w 363"/>
              <a:gd name="T113" fmla="*/ 2147483647 h 175"/>
              <a:gd name="T114" fmla="*/ 2147483647 w 363"/>
              <a:gd name="T115" fmla="*/ 2147483647 h 175"/>
              <a:gd name="T116" fmla="*/ 2147483647 w 363"/>
              <a:gd name="T117" fmla="*/ 2147483647 h 175"/>
              <a:gd name="T118" fmla="*/ 2147483647 w 363"/>
              <a:gd name="T119" fmla="*/ 2147483647 h 175"/>
              <a:gd name="T120" fmla="*/ 2147483647 w 363"/>
              <a:gd name="T121" fmla="*/ 2147483647 h 175"/>
              <a:gd name="T122" fmla="*/ 2147483647 w 363"/>
              <a:gd name="T123" fmla="*/ 2147483647 h 1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63" h="175">
                <a:moveTo>
                  <a:pt x="130" y="130"/>
                </a:moveTo>
                <a:lnTo>
                  <a:pt x="130" y="129"/>
                </a:lnTo>
                <a:lnTo>
                  <a:pt x="126" y="128"/>
                </a:lnTo>
                <a:lnTo>
                  <a:pt x="124" y="128"/>
                </a:lnTo>
                <a:lnTo>
                  <a:pt x="120" y="129"/>
                </a:lnTo>
                <a:lnTo>
                  <a:pt x="115" y="130"/>
                </a:lnTo>
                <a:lnTo>
                  <a:pt x="107" y="136"/>
                </a:lnTo>
                <a:lnTo>
                  <a:pt x="105" y="138"/>
                </a:lnTo>
                <a:lnTo>
                  <a:pt x="99" y="136"/>
                </a:lnTo>
                <a:lnTo>
                  <a:pt x="93" y="134"/>
                </a:lnTo>
                <a:lnTo>
                  <a:pt x="91" y="136"/>
                </a:lnTo>
                <a:lnTo>
                  <a:pt x="87" y="137"/>
                </a:lnTo>
                <a:lnTo>
                  <a:pt x="80" y="137"/>
                </a:lnTo>
                <a:lnTo>
                  <a:pt x="74" y="142"/>
                </a:lnTo>
                <a:lnTo>
                  <a:pt x="71" y="148"/>
                </a:lnTo>
                <a:lnTo>
                  <a:pt x="68" y="147"/>
                </a:lnTo>
                <a:lnTo>
                  <a:pt x="63" y="148"/>
                </a:lnTo>
                <a:lnTo>
                  <a:pt x="57" y="146"/>
                </a:lnTo>
                <a:lnTo>
                  <a:pt x="54" y="144"/>
                </a:lnTo>
                <a:lnTo>
                  <a:pt x="52" y="144"/>
                </a:lnTo>
                <a:lnTo>
                  <a:pt x="49" y="145"/>
                </a:lnTo>
                <a:lnTo>
                  <a:pt x="44" y="146"/>
                </a:lnTo>
                <a:lnTo>
                  <a:pt x="44" y="144"/>
                </a:lnTo>
                <a:lnTo>
                  <a:pt x="44" y="143"/>
                </a:lnTo>
                <a:lnTo>
                  <a:pt x="44" y="142"/>
                </a:lnTo>
                <a:lnTo>
                  <a:pt x="44" y="141"/>
                </a:lnTo>
                <a:lnTo>
                  <a:pt x="44" y="140"/>
                </a:lnTo>
                <a:lnTo>
                  <a:pt x="45" y="140"/>
                </a:lnTo>
                <a:lnTo>
                  <a:pt x="45" y="139"/>
                </a:lnTo>
                <a:lnTo>
                  <a:pt x="44" y="138"/>
                </a:lnTo>
                <a:lnTo>
                  <a:pt x="44" y="137"/>
                </a:lnTo>
                <a:lnTo>
                  <a:pt x="42" y="137"/>
                </a:lnTo>
                <a:lnTo>
                  <a:pt x="42" y="136"/>
                </a:lnTo>
                <a:lnTo>
                  <a:pt x="41" y="135"/>
                </a:lnTo>
                <a:lnTo>
                  <a:pt x="41" y="134"/>
                </a:lnTo>
                <a:lnTo>
                  <a:pt x="40" y="134"/>
                </a:lnTo>
                <a:lnTo>
                  <a:pt x="40" y="135"/>
                </a:lnTo>
                <a:lnTo>
                  <a:pt x="39" y="135"/>
                </a:lnTo>
                <a:lnTo>
                  <a:pt x="37" y="136"/>
                </a:lnTo>
                <a:lnTo>
                  <a:pt x="37" y="137"/>
                </a:lnTo>
                <a:lnTo>
                  <a:pt x="36" y="137"/>
                </a:lnTo>
                <a:lnTo>
                  <a:pt x="36" y="138"/>
                </a:lnTo>
                <a:lnTo>
                  <a:pt x="36" y="139"/>
                </a:lnTo>
                <a:lnTo>
                  <a:pt x="35" y="139"/>
                </a:lnTo>
                <a:lnTo>
                  <a:pt x="34" y="139"/>
                </a:lnTo>
                <a:lnTo>
                  <a:pt x="33" y="139"/>
                </a:lnTo>
                <a:lnTo>
                  <a:pt x="33" y="141"/>
                </a:lnTo>
                <a:lnTo>
                  <a:pt x="32" y="141"/>
                </a:lnTo>
                <a:lnTo>
                  <a:pt x="33" y="141"/>
                </a:lnTo>
                <a:lnTo>
                  <a:pt x="33" y="142"/>
                </a:lnTo>
                <a:lnTo>
                  <a:pt x="33" y="143"/>
                </a:lnTo>
                <a:lnTo>
                  <a:pt x="30" y="143"/>
                </a:lnTo>
                <a:lnTo>
                  <a:pt x="30" y="144"/>
                </a:lnTo>
                <a:lnTo>
                  <a:pt x="29" y="144"/>
                </a:lnTo>
                <a:lnTo>
                  <a:pt x="28" y="144"/>
                </a:lnTo>
                <a:lnTo>
                  <a:pt x="27" y="144"/>
                </a:lnTo>
                <a:lnTo>
                  <a:pt x="26" y="143"/>
                </a:lnTo>
                <a:lnTo>
                  <a:pt x="23" y="143"/>
                </a:lnTo>
                <a:lnTo>
                  <a:pt x="23" y="142"/>
                </a:lnTo>
                <a:lnTo>
                  <a:pt x="23" y="141"/>
                </a:lnTo>
                <a:lnTo>
                  <a:pt x="22" y="140"/>
                </a:lnTo>
                <a:lnTo>
                  <a:pt x="21" y="141"/>
                </a:lnTo>
                <a:lnTo>
                  <a:pt x="20" y="140"/>
                </a:lnTo>
                <a:lnTo>
                  <a:pt x="20" y="139"/>
                </a:lnTo>
                <a:lnTo>
                  <a:pt x="19" y="139"/>
                </a:lnTo>
                <a:lnTo>
                  <a:pt x="18" y="139"/>
                </a:lnTo>
                <a:lnTo>
                  <a:pt x="17" y="139"/>
                </a:lnTo>
                <a:lnTo>
                  <a:pt x="17" y="138"/>
                </a:lnTo>
                <a:lnTo>
                  <a:pt x="16" y="138"/>
                </a:lnTo>
                <a:lnTo>
                  <a:pt x="16" y="137"/>
                </a:lnTo>
                <a:lnTo>
                  <a:pt x="16" y="136"/>
                </a:lnTo>
                <a:lnTo>
                  <a:pt x="17" y="135"/>
                </a:lnTo>
                <a:lnTo>
                  <a:pt x="17" y="134"/>
                </a:lnTo>
                <a:lnTo>
                  <a:pt x="16" y="134"/>
                </a:lnTo>
                <a:lnTo>
                  <a:pt x="16" y="133"/>
                </a:lnTo>
                <a:lnTo>
                  <a:pt x="15" y="132"/>
                </a:lnTo>
                <a:lnTo>
                  <a:pt x="15" y="133"/>
                </a:lnTo>
                <a:lnTo>
                  <a:pt x="14" y="133"/>
                </a:lnTo>
                <a:lnTo>
                  <a:pt x="13" y="132"/>
                </a:lnTo>
                <a:lnTo>
                  <a:pt x="13" y="131"/>
                </a:lnTo>
                <a:lnTo>
                  <a:pt x="11" y="131"/>
                </a:lnTo>
                <a:lnTo>
                  <a:pt x="9" y="131"/>
                </a:lnTo>
                <a:lnTo>
                  <a:pt x="8" y="131"/>
                </a:lnTo>
                <a:lnTo>
                  <a:pt x="8" y="130"/>
                </a:lnTo>
                <a:lnTo>
                  <a:pt x="7" y="130"/>
                </a:lnTo>
                <a:lnTo>
                  <a:pt x="6" y="129"/>
                </a:lnTo>
                <a:lnTo>
                  <a:pt x="6" y="130"/>
                </a:lnTo>
                <a:lnTo>
                  <a:pt x="5" y="129"/>
                </a:lnTo>
                <a:lnTo>
                  <a:pt x="4" y="130"/>
                </a:lnTo>
                <a:lnTo>
                  <a:pt x="3" y="130"/>
                </a:lnTo>
                <a:lnTo>
                  <a:pt x="4" y="129"/>
                </a:lnTo>
                <a:lnTo>
                  <a:pt x="4" y="128"/>
                </a:lnTo>
                <a:lnTo>
                  <a:pt x="5" y="128"/>
                </a:lnTo>
                <a:lnTo>
                  <a:pt x="5" y="127"/>
                </a:lnTo>
                <a:lnTo>
                  <a:pt x="5" y="126"/>
                </a:lnTo>
                <a:lnTo>
                  <a:pt x="4" y="126"/>
                </a:lnTo>
                <a:lnTo>
                  <a:pt x="5" y="125"/>
                </a:lnTo>
                <a:lnTo>
                  <a:pt x="4" y="125"/>
                </a:lnTo>
                <a:lnTo>
                  <a:pt x="4" y="124"/>
                </a:lnTo>
                <a:lnTo>
                  <a:pt x="3" y="123"/>
                </a:lnTo>
                <a:lnTo>
                  <a:pt x="3" y="122"/>
                </a:lnTo>
                <a:lnTo>
                  <a:pt x="2" y="122"/>
                </a:lnTo>
                <a:lnTo>
                  <a:pt x="3" y="122"/>
                </a:lnTo>
                <a:lnTo>
                  <a:pt x="3" y="121"/>
                </a:lnTo>
                <a:lnTo>
                  <a:pt x="3" y="120"/>
                </a:lnTo>
                <a:lnTo>
                  <a:pt x="3" y="119"/>
                </a:lnTo>
                <a:lnTo>
                  <a:pt x="2" y="119"/>
                </a:lnTo>
                <a:lnTo>
                  <a:pt x="2" y="118"/>
                </a:lnTo>
                <a:lnTo>
                  <a:pt x="0" y="116"/>
                </a:lnTo>
                <a:lnTo>
                  <a:pt x="1" y="116"/>
                </a:lnTo>
                <a:lnTo>
                  <a:pt x="2" y="114"/>
                </a:lnTo>
                <a:lnTo>
                  <a:pt x="3" y="113"/>
                </a:lnTo>
                <a:lnTo>
                  <a:pt x="3" y="111"/>
                </a:lnTo>
                <a:lnTo>
                  <a:pt x="5" y="110"/>
                </a:lnTo>
                <a:lnTo>
                  <a:pt x="6" y="109"/>
                </a:lnTo>
                <a:lnTo>
                  <a:pt x="7" y="108"/>
                </a:lnTo>
                <a:lnTo>
                  <a:pt x="6" y="107"/>
                </a:lnTo>
                <a:lnTo>
                  <a:pt x="6" y="106"/>
                </a:lnTo>
                <a:lnTo>
                  <a:pt x="6" y="105"/>
                </a:lnTo>
                <a:lnTo>
                  <a:pt x="6" y="104"/>
                </a:lnTo>
                <a:lnTo>
                  <a:pt x="5" y="104"/>
                </a:lnTo>
                <a:lnTo>
                  <a:pt x="4" y="103"/>
                </a:lnTo>
                <a:lnTo>
                  <a:pt x="4" y="104"/>
                </a:lnTo>
                <a:lnTo>
                  <a:pt x="3" y="104"/>
                </a:lnTo>
                <a:lnTo>
                  <a:pt x="3" y="103"/>
                </a:lnTo>
                <a:lnTo>
                  <a:pt x="3" y="102"/>
                </a:lnTo>
                <a:lnTo>
                  <a:pt x="3" y="101"/>
                </a:lnTo>
                <a:lnTo>
                  <a:pt x="2" y="101"/>
                </a:lnTo>
                <a:lnTo>
                  <a:pt x="10" y="98"/>
                </a:lnTo>
                <a:lnTo>
                  <a:pt x="11" y="96"/>
                </a:lnTo>
                <a:lnTo>
                  <a:pt x="14" y="95"/>
                </a:lnTo>
                <a:lnTo>
                  <a:pt x="15" y="96"/>
                </a:lnTo>
                <a:lnTo>
                  <a:pt x="15" y="98"/>
                </a:lnTo>
                <a:lnTo>
                  <a:pt x="17" y="98"/>
                </a:lnTo>
                <a:lnTo>
                  <a:pt x="23" y="98"/>
                </a:lnTo>
                <a:lnTo>
                  <a:pt x="23" y="103"/>
                </a:lnTo>
                <a:lnTo>
                  <a:pt x="26" y="103"/>
                </a:lnTo>
                <a:lnTo>
                  <a:pt x="29" y="106"/>
                </a:lnTo>
                <a:lnTo>
                  <a:pt x="27" y="107"/>
                </a:lnTo>
                <a:lnTo>
                  <a:pt x="28" y="110"/>
                </a:lnTo>
                <a:lnTo>
                  <a:pt x="32" y="109"/>
                </a:lnTo>
                <a:lnTo>
                  <a:pt x="35" y="109"/>
                </a:lnTo>
                <a:lnTo>
                  <a:pt x="33" y="114"/>
                </a:lnTo>
                <a:lnTo>
                  <a:pt x="31" y="116"/>
                </a:lnTo>
                <a:lnTo>
                  <a:pt x="34" y="116"/>
                </a:lnTo>
                <a:lnTo>
                  <a:pt x="40" y="114"/>
                </a:lnTo>
                <a:lnTo>
                  <a:pt x="47" y="106"/>
                </a:lnTo>
                <a:lnTo>
                  <a:pt x="44" y="101"/>
                </a:lnTo>
                <a:lnTo>
                  <a:pt x="45" y="97"/>
                </a:lnTo>
                <a:lnTo>
                  <a:pt x="47" y="96"/>
                </a:lnTo>
                <a:lnTo>
                  <a:pt x="47" y="99"/>
                </a:lnTo>
                <a:lnTo>
                  <a:pt x="50" y="101"/>
                </a:lnTo>
                <a:lnTo>
                  <a:pt x="53" y="98"/>
                </a:lnTo>
                <a:lnTo>
                  <a:pt x="56" y="99"/>
                </a:lnTo>
                <a:lnTo>
                  <a:pt x="60" y="101"/>
                </a:lnTo>
                <a:lnTo>
                  <a:pt x="60" y="102"/>
                </a:lnTo>
                <a:lnTo>
                  <a:pt x="65" y="100"/>
                </a:lnTo>
                <a:lnTo>
                  <a:pt x="67" y="101"/>
                </a:lnTo>
                <a:lnTo>
                  <a:pt x="66" y="102"/>
                </a:lnTo>
                <a:lnTo>
                  <a:pt x="66" y="104"/>
                </a:lnTo>
                <a:lnTo>
                  <a:pt x="68" y="104"/>
                </a:lnTo>
                <a:lnTo>
                  <a:pt x="70" y="106"/>
                </a:lnTo>
                <a:lnTo>
                  <a:pt x="70" y="108"/>
                </a:lnTo>
                <a:lnTo>
                  <a:pt x="74" y="108"/>
                </a:lnTo>
                <a:lnTo>
                  <a:pt x="78" y="106"/>
                </a:lnTo>
                <a:lnTo>
                  <a:pt x="81" y="105"/>
                </a:lnTo>
                <a:lnTo>
                  <a:pt x="81" y="106"/>
                </a:lnTo>
                <a:lnTo>
                  <a:pt x="81" y="108"/>
                </a:lnTo>
                <a:lnTo>
                  <a:pt x="83" y="108"/>
                </a:lnTo>
                <a:lnTo>
                  <a:pt x="85" y="104"/>
                </a:lnTo>
                <a:lnTo>
                  <a:pt x="89" y="105"/>
                </a:lnTo>
                <a:lnTo>
                  <a:pt x="88" y="103"/>
                </a:lnTo>
                <a:lnTo>
                  <a:pt x="89" y="101"/>
                </a:lnTo>
                <a:lnTo>
                  <a:pt x="92" y="101"/>
                </a:lnTo>
                <a:lnTo>
                  <a:pt x="98" y="100"/>
                </a:lnTo>
                <a:lnTo>
                  <a:pt x="98" y="98"/>
                </a:lnTo>
                <a:lnTo>
                  <a:pt x="100" y="96"/>
                </a:lnTo>
                <a:lnTo>
                  <a:pt x="101" y="96"/>
                </a:lnTo>
                <a:lnTo>
                  <a:pt x="107" y="96"/>
                </a:lnTo>
                <a:lnTo>
                  <a:pt x="111" y="96"/>
                </a:lnTo>
                <a:lnTo>
                  <a:pt x="112" y="94"/>
                </a:lnTo>
                <a:lnTo>
                  <a:pt x="118" y="94"/>
                </a:lnTo>
                <a:lnTo>
                  <a:pt x="121" y="94"/>
                </a:lnTo>
                <a:lnTo>
                  <a:pt x="127" y="95"/>
                </a:lnTo>
                <a:lnTo>
                  <a:pt x="127" y="93"/>
                </a:lnTo>
                <a:lnTo>
                  <a:pt x="126" y="88"/>
                </a:lnTo>
                <a:lnTo>
                  <a:pt x="130" y="86"/>
                </a:lnTo>
                <a:lnTo>
                  <a:pt x="130" y="89"/>
                </a:lnTo>
                <a:lnTo>
                  <a:pt x="130" y="90"/>
                </a:lnTo>
                <a:lnTo>
                  <a:pt x="134" y="89"/>
                </a:lnTo>
                <a:lnTo>
                  <a:pt x="136" y="90"/>
                </a:lnTo>
                <a:lnTo>
                  <a:pt x="139" y="89"/>
                </a:lnTo>
                <a:lnTo>
                  <a:pt x="139" y="91"/>
                </a:lnTo>
                <a:lnTo>
                  <a:pt x="143" y="94"/>
                </a:lnTo>
                <a:lnTo>
                  <a:pt x="144" y="93"/>
                </a:lnTo>
                <a:lnTo>
                  <a:pt x="146" y="94"/>
                </a:lnTo>
                <a:lnTo>
                  <a:pt x="147" y="92"/>
                </a:lnTo>
                <a:lnTo>
                  <a:pt x="150" y="92"/>
                </a:lnTo>
                <a:lnTo>
                  <a:pt x="153" y="92"/>
                </a:lnTo>
                <a:lnTo>
                  <a:pt x="153" y="93"/>
                </a:lnTo>
                <a:lnTo>
                  <a:pt x="157" y="96"/>
                </a:lnTo>
                <a:lnTo>
                  <a:pt x="154" y="98"/>
                </a:lnTo>
                <a:lnTo>
                  <a:pt x="156" y="101"/>
                </a:lnTo>
                <a:lnTo>
                  <a:pt x="158" y="101"/>
                </a:lnTo>
                <a:lnTo>
                  <a:pt x="164" y="104"/>
                </a:lnTo>
                <a:lnTo>
                  <a:pt x="166" y="104"/>
                </a:lnTo>
                <a:lnTo>
                  <a:pt x="169" y="103"/>
                </a:lnTo>
                <a:lnTo>
                  <a:pt x="167" y="97"/>
                </a:lnTo>
                <a:lnTo>
                  <a:pt x="171" y="93"/>
                </a:lnTo>
                <a:lnTo>
                  <a:pt x="169" y="89"/>
                </a:lnTo>
                <a:lnTo>
                  <a:pt x="165" y="88"/>
                </a:lnTo>
                <a:lnTo>
                  <a:pt x="163" y="88"/>
                </a:lnTo>
                <a:lnTo>
                  <a:pt x="160" y="89"/>
                </a:lnTo>
                <a:lnTo>
                  <a:pt x="160" y="88"/>
                </a:lnTo>
                <a:lnTo>
                  <a:pt x="162" y="86"/>
                </a:lnTo>
                <a:lnTo>
                  <a:pt x="161" y="85"/>
                </a:lnTo>
                <a:lnTo>
                  <a:pt x="164" y="79"/>
                </a:lnTo>
                <a:lnTo>
                  <a:pt x="161" y="72"/>
                </a:lnTo>
                <a:lnTo>
                  <a:pt x="159" y="72"/>
                </a:lnTo>
                <a:lnTo>
                  <a:pt x="159" y="69"/>
                </a:lnTo>
                <a:lnTo>
                  <a:pt x="159" y="68"/>
                </a:lnTo>
                <a:lnTo>
                  <a:pt x="156" y="66"/>
                </a:lnTo>
                <a:lnTo>
                  <a:pt x="153" y="64"/>
                </a:lnTo>
                <a:lnTo>
                  <a:pt x="153" y="62"/>
                </a:lnTo>
                <a:lnTo>
                  <a:pt x="154" y="61"/>
                </a:lnTo>
                <a:lnTo>
                  <a:pt x="156" y="61"/>
                </a:lnTo>
                <a:lnTo>
                  <a:pt x="158" y="59"/>
                </a:lnTo>
                <a:lnTo>
                  <a:pt x="159" y="56"/>
                </a:lnTo>
                <a:lnTo>
                  <a:pt x="162" y="56"/>
                </a:lnTo>
                <a:lnTo>
                  <a:pt x="164" y="55"/>
                </a:lnTo>
                <a:lnTo>
                  <a:pt x="166" y="52"/>
                </a:lnTo>
                <a:lnTo>
                  <a:pt x="174" y="50"/>
                </a:lnTo>
                <a:lnTo>
                  <a:pt x="176" y="51"/>
                </a:lnTo>
                <a:lnTo>
                  <a:pt x="179" y="49"/>
                </a:lnTo>
                <a:lnTo>
                  <a:pt x="184" y="45"/>
                </a:lnTo>
                <a:lnTo>
                  <a:pt x="185" y="41"/>
                </a:lnTo>
                <a:lnTo>
                  <a:pt x="186" y="36"/>
                </a:lnTo>
                <a:lnTo>
                  <a:pt x="185" y="33"/>
                </a:lnTo>
                <a:lnTo>
                  <a:pt x="185" y="31"/>
                </a:lnTo>
                <a:lnTo>
                  <a:pt x="187" y="31"/>
                </a:lnTo>
                <a:lnTo>
                  <a:pt x="189" y="30"/>
                </a:lnTo>
                <a:lnTo>
                  <a:pt x="191" y="32"/>
                </a:lnTo>
                <a:lnTo>
                  <a:pt x="194" y="31"/>
                </a:lnTo>
                <a:lnTo>
                  <a:pt x="198" y="35"/>
                </a:lnTo>
                <a:lnTo>
                  <a:pt x="201" y="30"/>
                </a:lnTo>
                <a:lnTo>
                  <a:pt x="201" y="31"/>
                </a:lnTo>
                <a:lnTo>
                  <a:pt x="203" y="30"/>
                </a:lnTo>
                <a:lnTo>
                  <a:pt x="204" y="23"/>
                </a:lnTo>
                <a:lnTo>
                  <a:pt x="201" y="22"/>
                </a:lnTo>
                <a:lnTo>
                  <a:pt x="204" y="18"/>
                </a:lnTo>
                <a:lnTo>
                  <a:pt x="205" y="18"/>
                </a:lnTo>
                <a:lnTo>
                  <a:pt x="208" y="20"/>
                </a:lnTo>
                <a:lnTo>
                  <a:pt x="208" y="21"/>
                </a:lnTo>
                <a:lnTo>
                  <a:pt x="209" y="21"/>
                </a:lnTo>
                <a:lnTo>
                  <a:pt x="209" y="22"/>
                </a:lnTo>
                <a:lnTo>
                  <a:pt x="210" y="22"/>
                </a:lnTo>
                <a:lnTo>
                  <a:pt x="211" y="22"/>
                </a:lnTo>
                <a:lnTo>
                  <a:pt x="211" y="23"/>
                </a:lnTo>
                <a:lnTo>
                  <a:pt x="212" y="23"/>
                </a:lnTo>
                <a:lnTo>
                  <a:pt x="213" y="24"/>
                </a:lnTo>
                <a:lnTo>
                  <a:pt x="214" y="24"/>
                </a:lnTo>
                <a:lnTo>
                  <a:pt x="214" y="25"/>
                </a:lnTo>
                <a:lnTo>
                  <a:pt x="212" y="25"/>
                </a:lnTo>
                <a:lnTo>
                  <a:pt x="212" y="26"/>
                </a:lnTo>
                <a:lnTo>
                  <a:pt x="213" y="28"/>
                </a:lnTo>
                <a:lnTo>
                  <a:pt x="214" y="27"/>
                </a:lnTo>
                <a:lnTo>
                  <a:pt x="213" y="28"/>
                </a:lnTo>
                <a:lnTo>
                  <a:pt x="214" y="29"/>
                </a:lnTo>
                <a:lnTo>
                  <a:pt x="215" y="28"/>
                </a:lnTo>
                <a:lnTo>
                  <a:pt x="215" y="29"/>
                </a:lnTo>
                <a:lnTo>
                  <a:pt x="216" y="29"/>
                </a:lnTo>
                <a:lnTo>
                  <a:pt x="215" y="30"/>
                </a:lnTo>
                <a:lnTo>
                  <a:pt x="217" y="30"/>
                </a:lnTo>
                <a:lnTo>
                  <a:pt x="217" y="29"/>
                </a:lnTo>
                <a:lnTo>
                  <a:pt x="218" y="29"/>
                </a:lnTo>
                <a:lnTo>
                  <a:pt x="218" y="30"/>
                </a:lnTo>
                <a:lnTo>
                  <a:pt x="220" y="29"/>
                </a:lnTo>
                <a:lnTo>
                  <a:pt x="222" y="30"/>
                </a:lnTo>
                <a:lnTo>
                  <a:pt x="223" y="30"/>
                </a:lnTo>
                <a:lnTo>
                  <a:pt x="224" y="30"/>
                </a:lnTo>
                <a:lnTo>
                  <a:pt x="225" y="31"/>
                </a:lnTo>
                <a:lnTo>
                  <a:pt x="226" y="31"/>
                </a:lnTo>
                <a:lnTo>
                  <a:pt x="227" y="32"/>
                </a:lnTo>
                <a:lnTo>
                  <a:pt x="228" y="31"/>
                </a:lnTo>
                <a:lnTo>
                  <a:pt x="228" y="30"/>
                </a:lnTo>
                <a:lnTo>
                  <a:pt x="229" y="30"/>
                </a:lnTo>
                <a:lnTo>
                  <a:pt x="229" y="29"/>
                </a:lnTo>
                <a:lnTo>
                  <a:pt x="231" y="29"/>
                </a:lnTo>
                <a:lnTo>
                  <a:pt x="231" y="28"/>
                </a:lnTo>
                <a:lnTo>
                  <a:pt x="233" y="27"/>
                </a:lnTo>
                <a:lnTo>
                  <a:pt x="231" y="25"/>
                </a:lnTo>
                <a:lnTo>
                  <a:pt x="233" y="25"/>
                </a:lnTo>
                <a:lnTo>
                  <a:pt x="234" y="26"/>
                </a:lnTo>
                <a:lnTo>
                  <a:pt x="235" y="26"/>
                </a:lnTo>
                <a:lnTo>
                  <a:pt x="235" y="27"/>
                </a:lnTo>
                <a:lnTo>
                  <a:pt x="235" y="28"/>
                </a:lnTo>
                <a:lnTo>
                  <a:pt x="236" y="27"/>
                </a:lnTo>
                <a:lnTo>
                  <a:pt x="236" y="28"/>
                </a:lnTo>
                <a:lnTo>
                  <a:pt x="237" y="28"/>
                </a:lnTo>
                <a:lnTo>
                  <a:pt x="238" y="28"/>
                </a:lnTo>
                <a:lnTo>
                  <a:pt x="239" y="27"/>
                </a:lnTo>
                <a:lnTo>
                  <a:pt x="240" y="27"/>
                </a:lnTo>
                <a:lnTo>
                  <a:pt x="240" y="28"/>
                </a:lnTo>
                <a:lnTo>
                  <a:pt x="242" y="28"/>
                </a:lnTo>
                <a:lnTo>
                  <a:pt x="242" y="30"/>
                </a:lnTo>
                <a:lnTo>
                  <a:pt x="243" y="29"/>
                </a:lnTo>
                <a:lnTo>
                  <a:pt x="244" y="29"/>
                </a:lnTo>
                <a:lnTo>
                  <a:pt x="246" y="28"/>
                </a:lnTo>
                <a:lnTo>
                  <a:pt x="244" y="27"/>
                </a:lnTo>
                <a:lnTo>
                  <a:pt x="246" y="25"/>
                </a:lnTo>
                <a:lnTo>
                  <a:pt x="244" y="25"/>
                </a:lnTo>
                <a:lnTo>
                  <a:pt x="246" y="23"/>
                </a:lnTo>
                <a:lnTo>
                  <a:pt x="246" y="22"/>
                </a:lnTo>
                <a:lnTo>
                  <a:pt x="246" y="21"/>
                </a:lnTo>
                <a:lnTo>
                  <a:pt x="247" y="21"/>
                </a:lnTo>
                <a:lnTo>
                  <a:pt x="249" y="20"/>
                </a:lnTo>
                <a:lnTo>
                  <a:pt x="249" y="18"/>
                </a:lnTo>
                <a:lnTo>
                  <a:pt x="249" y="16"/>
                </a:lnTo>
                <a:lnTo>
                  <a:pt x="250" y="16"/>
                </a:lnTo>
                <a:lnTo>
                  <a:pt x="251" y="17"/>
                </a:lnTo>
                <a:lnTo>
                  <a:pt x="252" y="16"/>
                </a:lnTo>
                <a:lnTo>
                  <a:pt x="252" y="17"/>
                </a:lnTo>
                <a:lnTo>
                  <a:pt x="253" y="17"/>
                </a:lnTo>
                <a:lnTo>
                  <a:pt x="255" y="18"/>
                </a:lnTo>
                <a:lnTo>
                  <a:pt x="256" y="16"/>
                </a:lnTo>
                <a:lnTo>
                  <a:pt x="255" y="15"/>
                </a:lnTo>
                <a:lnTo>
                  <a:pt x="255" y="14"/>
                </a:lnTo>
                <a:lnTo>
                  <a:pt x="255" y="13"/>
                </a:lnTo>
                <a:lnTo>
                  <a:pt x="255" y="12"/>
                </a:lnTo>
                <a:lnTo>
                  <a:pt x="256" y="12"/>
                </a:lnTo>
                <a:lnTo>
                  <a:pt x="255" y="11"/>
                </a:lnTo>
                <a:lnTo>
                  <a:pt x="255" y="10"/>
                </a:lnTo>
                <a:lnTo>
                  <a:pt x="256" y="10"/>
                </a:lnTo>
                <a:lnTo>
                  <a:pt x="256" y="8"/>
                </a:lnTo>
                <a:lnTo>
                  <a:pt x="255" y="6"/>
                </a:lnTo>
                <a:lnTo>
                  <a:pt x="256" y="6"/>
                </a:lnTo>
                <a:lnTo>
                  <a:pt x="255" y="4"/>
                </a:lnTo>
                <a:lnTo>
                  <a:pt x="255" y="3"/>
                </a:lnTo>
                <a:lnTo>
                  <a:pt x="256" y="3"/>
                </a:lnTo>
                <a:lnTo>
                  <a:pt x="256" y="2"/>
                </a:lnTo>
                <a:lnTo>
                  <a:pt x="256" y="1"/>
                </a:lnTo>
                <a:lnTo>
                  <a:pt x="256" y="0"/>
                </a:lnTo>
                <a:lnTo>
                  <a:pt x="256" y="1"/>
                </a:lnTo>
                <a:lnTo>
                  <a:pt x="257" y="0"/>
                </a:lnTo>
                <a:lnTo>
                  <a:pt x="260" y="1"/>
                </a:lnTo>
                <a:lnTo>
                  <a:pt x="260" y="0"/>
                </a:lnTo>
                <a:lnTo>
                  <a:pt x="260" y="2"/>
                </a:lnTo>
                <a:lnTo>
                  <a:pt x="262" y="2"/>
                </a:lnTo>
                <a:lnTo>
                  <a:pt x="263" y="2"/>
                </a:lnTo>
                <a:lnTo>
                  <a:pt x="264" y="2"/>
                </a:lnTo>
                <a:lnTo>
                  <a:pt x="264" y="3"/>
                </a:lnTo>
                <a:lnTo>
                  <a:pt x="265" y="4"/>
                </a:lnTo>
                <a:lnTo>
                  <a:pt x="264" y="5"/>
                </a:lnTo>
                <a:lnTo>
                  <a:pt x="265" y="5"/>
                </a:lnTo>
                <a:lnTo>
                  <a:pt x="266" y="5"/>
                </a:lnTo>
                <a:lnTo>
                  <a:pt x="266" y="4"/>
                </a:lnTo>
                <a:lnTo>
                  <a:pt x="267" y="4"/>
                </a:lnTo>
                <a:lnTo>
                  <a:pt x="268" y="4"/>
                </a:lnTo>
                <a:lnTo>
                  <a:pt x="269" y="5"/>
                </a:lnTo>
                <a:lnTo>
                  <a:pt x="269" y="4"/>
                </a:lnTo>
                <a:lnTo>
                  <a:pt x="269" y="3"/>
                </a:lnTo>
                <a:lnTo>
                  <a:pt x="269" y="2"/>
                </a:lnTo>
                <a:lnTo>
                  <a:pt x="270" y="2"/>
                </a:lnTo>
                <a:lnTo>
                  <a:pt x="270" y="3"/>
                </a:lnTo>
                <a:lnTo>
                  <a:pt x="272" y="3"/>
                </a:lnTo>
                <a:lnTo>
                  <a:pt x="273" y="3"/>
                </a:lnTo>
                <a:lnTo>
                  <a:pt x="274" y="3"/>
                </a:lnTo>
                <a:lnTo>
                  <a:pt x="275" y="3"/>
                </a:lnTo>
                <a:lnTo>
                  <a:pt x="277" y="4"/>
                </a:lnTo>
                <a:lnTo>
                  <a:pt x="278" y="4"/>
                </a:lnTo>
                <a:lnTo>
                  <a:pt x="278" y="5"/>
                </a:lnTo>
                <a:lnTo>
                  <a:pt x="279" y="4"/>
                </a:lnTo>
                <a:lnTo>
                  <a:pt x="280" y="5"/>
                </a:lnTo>
                <a:lnTo>
                  <a:pt x="280" y="6"/>
                </a:lnTo>
                <a:lnTo>
                  <a:pt x="280" y="7"/>
                </a:lnTo>
                <a:lnTo>
                  <a:pt x="285" y="8"/>
                </a:lnTo>
                <a:lnTo>
                  <a:pt x="286" y="8"/>
                </a:lnTo>
                <a:lnTo>
                  <a:pt x="287" y="8"/>
                </a:lnTo>
                <a:lnTo>
                  <a:pt x="290" y="10"/>
                </a:lnTo>
                <a:lnTo>
                  <a:pt x="292" y="10"/>
                </a:lnTo>
                <a:lnTo>
                  <a:pt x="293" y="9"/>
                </a:lnTo>
                <a:lnTo>
                  <a:pt x="295" y="9"/>
                </a:lnTo>
                <a:lnTo>
                  <a:pt x="296" y="8"/>
                </a:lnTo>
                <a:lnTo>
                  <a:pt x="296" y="9"/>
                </a:lnTo>
                <a:lnTo>
                  <a:pt x="296" y="10"/>
                </a:lnTo>
                <a:lnTo>
                  <a:pt x="298" y="10"/>
                </a:lnTo>
                <a:lnTo>
                  <a:pt x="299" y="10"/>
                </a:lnTo>
                <a:lnTo>
                  <a:pt x="300" y="10"/>
                </a:lnTo>
                <a:lnTo>
                  <a:pt x="299" y="11"/>
                </a:lnTo>
                <a:lnTo>
                  <a:pt x="299" y="10"/>
                </a:lnTo>
                <a:lnTo>
                  <a:pt x="299" y="11"/>
                </a:lnTo>
                <a:lnTo>
                  <a:pt x="300" y="10"/>
                </a:lnTo>
                <a:lnTo>
                  <a:pt x="300" y="11"/>
                </a:lnTo>
                <a:lnTo>
                  <a:pt x="300" y="12"/>
                </a:lnTo>
                <a:lnTo>
                  <a:pt x="301" y="12"/>
                </a:lnTo>
                <a:lnTo>
                  <a:pt x="301" y="11"/>
                </a:lnTo>
                <a:lnTo>
                  <a:pt x="301" y="12"/>
                </a:lnTo>
                <a:lnTo>
                  <a:pt x="302" y="12"/>
                </a:lnTo>
                <a:lnTo>
                  <a:pt x="301" y="13"/>
                </a:lnTo>
                <a:lnTo>
                  <a:pt x="303" y="13"/>
                </a:lnTo>
                <a:lnTo>
                  <a:pt x="304" y="15"/>
                </a:lnTo>
                <a:lnTo>
                  <a:pt x="307" y="16"/>
                </a:lnTo>
                <a:lnTo>
                  <a:pt x="308" y="16"/>
                </a:lnTo>
                <a:lnTo>
                  <a:pt x="309" y="16"/>
                </a:lnTo>
                <a:lnTo>
                  <a:pt x="311" y="17"/>
                </a:lnTo>
                <a:lnTo>
                  <a:pt x="311" y="16"/>
                </a:lnTo>
                <a:lnTo>
                  <a:pt x="314" y="17"/>
                </a:lnTo>
                <a:lnTo>
                  <a:pt x="316" y="17"/>
                </a:lnTo>
                <a:lnTo>
                  <a:pt x="317" y="16"/>
                </a:lnTo>
                <a:lnTo>
                  <a:pt x="318" y="16"/>
                </a:lnTo>
                <a:lnTo>
                  <a:pt x="318" y="17"/>
                </a:lnTo>
                <a:lnTo>
                  <a:pt x="319" y="17"/>
                </a:lnTo>
                <a:lnTo>
                  <a:pt x="320" y="16"/>
                </a:lnTo>
                <a:lnTo>
                  <a:pt x="320" y="17"/>
                </a:lnTo>
                <a:lnTo>
                  <a:pt x="321" y="17"/>
                </a:lnTo>
                <a:lnTo>
                  <a:pt x="321" y="16"/>
                </a:lnTo>
                <a:lnTo>
                  <a:pt x="322" y="16"/>
                </a:lnTo>
                <a:lnTo>
                  <a:pt x="324" y="16"/>
                </a:lnTo>
                <a:lnTo>
                  <a:pt x="324" y="15"/>
                </a:lnTo>
                <a:lnTo>
                  <a:pt x="325" y="15"/>
                </a:lnTo>
                <a:lnTo>
                  <a:pt x="325" y="13"/>
                </a:lnTo>
                <a:lnTo>
                  <a:pt x="325" y="12"/>
                </a:lnTo>
                <a:lnTo>
                  <a:pt x="326" y="12"/>
                </a:lnTo>
                <a:lnTo>
                  <a:pt x="328" y="12"/>
                </a:lnTo>
                <a:lnTo>
                  <a:pt x="328" y="11"/>
                </a:lnTo>
                <a:lnTo>
                  <a:pt x="329" y="11"/>
                </a:lnTo>
                <a:lnTo>
                  <a:pt x="330" y="13"/>
                </a:lnTo>
                <a:lnTo>
                  <a:pt x="331" y="13"/>
                </a:lnTo>
                <a:lnTo>
                  <a:pt x="333" y="13"/>
                </a:lnTo>
                <a:lnTo>
                  <a:pt x="334" y="13"/>
                </a:lnTo>
                <a:lnTo>
                  <a:pt x="335" y="14"/>
                </a:lnTo>
                <a:lnTo>
                  <a:pt x="335" y="15"/>
                </a:lnTo>
                <a:lnTo>
                  <a:pt x="335" y="16"/>
                </a:lnTo>
                <a:lnTo>
                  <a:pt x="337" y="16"/>
                </a:lnTo>
                <a:lnTo>
                  <a:pt x="338" y="15"/>
                </a:lnTo>
                <a:lnTo>
                  <a:pt x="338" y="16"/>
                </a:lnTo>
                <a:lnTo>
                  <a:pt x="339" y="16"/>
                </a:lnTo>
                <a:lnTo>
                  <a:pt x="340" y="17"/>
                </a:lnTo>
                <a:lnTo>
                  <a:pt x="340" y="18"/>
                </a:lnTo>
                <a:lnTo>
                  <a:pt x="341" y="17"/>
                </a:lnTo>
                <a:lnTo>
                  <a:pt x="341" y="18"/>
                </a:lnTo>
                <a:lnTo>
                  <a:pt x="341" y="17"/>
                </a:lnTo>
                <a:lnTo>
                  <a:pt x="342" y="17"/>
                </a:lnTo>
                <a:lnTo>
                  <a:pt x="343" y="17"/>
                </a:lnTo>
                <a:lnTo>
                  <a:pt x="345" y="17"/>
                </a:lnTo>
                <a:lnTo>
                  <a:pt x="345" y="16"/>
                </a:lnTo>
                <a:lnTo>
                  <a:pt x="345" y="17"/>
                </a:lnTo>
                <a:lnTo>
                  <a:pt x="346" y="17"/>
                </a:lnTo>
                <a:lnTo>
                  <a:pt x="346" y="18"/>
                </a:lnTo>
                <a:lnTo>
                  <a:pt x="347" y="18"/>
                </a:lnTo>
                <a:lnTo>
                  <a:pt x="346" y="19"/>
                </a:lnTo>
                <a:lnTo>
                  <a:pt x="346" y="20"/>
                </a:lnTo>
                <a:lnTo>
                  <a:pt x="347" y="20"/>
                </a:lnTo>
                <a:lnTo>
                  <a:pt x="347" y="21"/>
                </a:lnTo>
                <a:lnTo>
                  <a:pt x="347" y="22"/>
                </a:lnTo>
                <a:lnTo>
                  <a:pt x="347" y="23"/>
                </a:lnTo>
                <a:lnTo>
                  <a:pt x="348" y="23"/>
                </a:lnTo>
                <a:lnTo>
                  <a:pt x="348" y="24"/>
                </a:lnTo>
                <a:lnTo>
                  <a:pt x="348" y="26"/>
                </a:lnTo>
                <a:lnTo>
                  <a:pt x="348" y="28"/>
                </a:lnTo>
                <a:lnTo>
                  <a:pt x="348" y="29"/>
                </a:lnTo>
                <a:lnTo>
                  <a:pt x="348" y="30"/>
                </a:lnTo>
                <a:lnTo>
                  <a:pt x="347" y="30"/>
                </a:lnTo>
                <a:lnTo>
                  <a:pt x="348" y="31"/>
                </a:lnTo>
                <a:lnTo>
                  <a:pt x="346" y="31"/>
                </a:lnTo>
                <a:lnTo>
                  <a:pt x="346" y="32"/>
                </a:lnTo>
                <a:lnTo>
                  <a:pt x="346" y="33"/>
                </a:lnTo>
                <a:lnTo>
                  <a:pt x="345" y="33"/>
                </a:lnTo>
                <a:lnTo>
                  <a:pt x="345" y="34"/>
                </a:lnTo>
                <a:lnTo>
                  <a:pt x="345" y="35"/>
                </a:lnTo>
                <a:lnTo>
                  <a:pt x="345" y="36"/>
                </a:lnTo>
                <a:lnTo>
                  <a:pt x="345" y="37"/>
                </a:lnTo>
                <a:lnTo>
                  <a:pt x="345" y="38"/>
                </a:lnTo>
                <a:lnTo>
                  <a:pt x="344" y="39"/>
                </a:lnTo>
                <a:lnTo>
                  <a:pt x="345" y="40"/>
                </a:lnTo>
                <a:lnTo>
                  <a:pt x="345" y="41"/>
                </a:lnTo>
                <a:lnTo>
                  <a:pt x="346" y="41"/>
                </a:lnTo>
                <a:lnTo>
                  <a:pt x="348" y="42"/>
                </a:lnTo>
                <a:lnTo>
                  <a:pt x="347" y="43"/>
                </a:lnTo>
                <a:lnTo>
                  <a:pt x="348" y="44"/>
                </a:lnTo>
                <a:lnTo>
                  <a:pt x="348" y="46"/>
                </a:lnTo>
                <a:lnTo>
                  <a:pt x="350" y="46"/>
                </a:lnTo>
                <a:lnTo>
                  <a:pt x="351" y="46"/>
                </a:lnTo>
                <a:lnTo>
                  <a:pt x="351" y="48"/>
                </a:lnTo>
                <a:lnTo>
                  <a:pt x="352" y="49"/>
                </a:lnTo>
                <a:lnTo>
                  <a:pt x="352" y="51"/>
                </a:lnTo>
                <a:lnTo>
                  <a:pt x="352" y="52"/>
                </a:lnTo>
                <a:lnTo>
                  <a:pt x="353" y="53"/>
                </a:lnTo>
                <a:lnTo>
                  <a:pt x="355" y="54"/>
                </a:lnTo>
                <a:lnTo>
                  <a:pt x="355" y="53"/>
                </a:lnTo>
                <a:lnTo>
                  <a:pt x="356" y="55"/>
                </a:lnTo>
                <a:lnTo>
                  <a:pt x="356" y="56"/>
                </a:lnTo>
                <a:lnTo>
                  <a:pt x="357" y="56"/>
                </a:lnTo>
                <a:lnTo>
                  <a:pt x="358" y="56"/>
                </a:lnTo>
                <a:lnTo>
                  <a:pt x="357" y="57"/>
                </a:lnTo>
                <a:lnTo>
                  <a:pt x="358" y="57"/>
                </a:lnTo>
                <a:lnTo>
                  <a:pt x="357" y="58"/>
                </a:lnTo>
                <a:lnTo>
                  <a:pt x="358" y="59"/>
                </a:lnTo>
                <a:lnTo>
                  <a:pt x="357" y="59"/>
                </a:lnTo>
                <a:lnTo>
                  <a:pt x="358" y="60"/>
                </a:lnTo>
                <a:lnTo>
                  <a:pt x="357" y="61"/>
                </a:lnTo>
                <a:lnTo>
                  <a:pt x="358" y="62"/>
                </a:lnTo>
                <a:lnTo>
                  <a:pt x="358" y="61"/>
                </a:lnTo>
                <a:lnTo>
                  <a:pt x="359" y="61"/>
                </a:lnTo>
                <a:lnTo>
                  <a:pt x="360" y="61"/>
                </a:lnTo>
                <a:lnTo>
                  <a:pt x="362" y="63"/>
                </a:lnTo>
                <a:lnTo>
                  <a:pt x="358" y="65"/>
                </a:lnTo>
                <a:lnTo>
                  <a:pt x="359" y="66"/>
                </a:lnTo>
                <a:lnTo>
                  <a:pt x="358" y="67"/>
                </a:lnTo>
                <a:lnTo>
                  <a:pt x="359" y="68"/>
                </a:lnTo>
                <a:lnTo>
                  <a:pt x="358" y="69"/>
                </a:lnTo>
                <a:lnTo>
                  <a:pt x="358" y="70"/>
                </a:lnTo>
                <a:lnTo>
                  <a:pt x="358" y="71"/>
                </a:lnTo>
                <a:lnTo>
                  <a:pt x="356" y="72"/>
                </a:lnTo>
                <a:lnTo>
                  <a:pt x="355" y="72"/>
                </a:lnTo>
                <a:lnTo>
                  <a:pt x="355" y="73"/>
                </a:lnTo>
                <a:lnTo>
                  <a:pt x="357" y="73"/>
                </a:lnTo>
                <a:lnTo>
                  <a:pt x="357" y="74"/>
                </a:lnTo>
                <a:lnTo>
                  <a:pt x="357" y="75"/>
                </a:lnTo>
                <a:lnTo>
                  <a:pt x="358" y="76"/>
                </a:lnTo>
                <a:lnTo>
                  <a:pt x="357" y="76"/>
                </a:lnTo>
                <a:lnTo>
                  <a:pt x="358" y="78"/>
                </a:lnTo>
                <a:lnTo>
                  <a:pt x="358" y="81"/>
                </a:lnTo>
                <a:lnTo>
                  <a:pt x="359" y="82"/>
                </a:lnTo>
                <a:lnTo>
                  <a:pt x="358" y="82"/>
                </a:lnTo>
                <a:lnTo>
                  <a:pt x="357" y="83"/>
                </a:lnTo>
                <a:lnTo>
                  <a:pt x="353" y="83"/>
                </a:lnTo>
                <a:lnTo>
                  <a:pt x="348" y="84"/>
                </a:lnTo>
                <a:lnTo>
                  <a:pt x="348" y="82"/>
                </a:lnTo>
                <a:lnTo>
                  <a:pt x="347" y="83"/>
                </a:lnTo>
                <a:lnTo>
                  <a:pt x="347" y="84"/>
                </a:lnTo>
                <a:lnTo>
                  <a:pt x="343" y="85"/>
                </a:lnTo>
                <a:lnTo>
                  <a:pt x="343" y="83"/>
                </a:lnTo>
                <a:lnTo>
                  <a:pt x="341" y="82"/>
                </a:lnTo>
                <a:lnTo>
                  <a:pt x="341" y="81"/>
                </a:lnTo>
                <a:lnTo>
                  <a:pt x="339" y="81"/>
                </a:lnTo>
                <a:lnTo>
                  <a:pt x="338" y="81"/>
                </a:lnTo>
                <a:lnTo>
                  <a:pt x="338" y="80"/>
                </a:lnTo>
                <a:lnTo>
                  <a:pt x="335" y="80"/>
                </a:lnTo>
                <a:lnTo>
                  <a:pt x="334" y="81"/>
                </a:lnTo>
                <a:lnTo>
                  <a:pt x="333" y="81"/>
                </a:lnTo>
                <a:lnTo>
                  <a:pt x="334" y="83"/>
                </a:lnTo>
                <a:lnTo>
                  <a:pt x="333" y="83"/>
                </a:lnTo>
                <a:lnTo>
                  <a:pt x="332" y="83"/>
                </a:lnTo>
                <a:lnTo>
                  <a:pt x="331" y="83"/>
                </a:lnTo>
                <a:lnTo>
                  <a:pt x="331" y="84"/>
                </a:lnTo>
                <a:lnTo>
                  <a:pt x="331" y="85"/>
                </a:lnTo>
                <a:lnTo>
                  <a:pt x="330" y="85"/>
                </a:lnTo>
                <a:lnTo>
                  <a:pt x="330" y="86"/>
                </a:lnTo>
                <a:lnTo>
                  <a:pt x="330" y="85"/>
                </a:lnTo>
                <a:lnTo>
                  <a:pt x="329" y="84"/>
                </a:lnTo>
                <a:lnTo>
                  <a:pt x="329" y="86"/>
                </a:lnTo>
                <a:lnTo>
                  <a:pt x="328" y="86"/>
                </a:lnTo>
                <a:lnTo>
                  <a:pt x="329" y="87"/>
                </a:lnTo>
                <a:lnTo>
                  <a:pt x="331" y="87"/>
                </a:lnTo>
                <a:lnTo>
                  <a:pt x="331" y="88"/>
                </a:lnTo>
                <a:lnTo>
                  <a:pt x="332" y="88"/>
                </a:lnTo>
                <a:lnTo>
                  <a:pt x="334" y="89"/>
                </a:lnTo>
                <a:lnTo>
                  <a:pt x="335" y="89"/>
                </a:lnTo>
                <a:lnTo>
                  <a:pt x="338" y="88"/>
                </a:lnTo>
                <a:lnTo>
                  <a:pt x="339" y="88"/>
                </a:lnTo>
                <a:lnTo>
                  <a:pt x="339" y="90"/>
                </a:lnTo>
                <a:lnTo>
                  <a:pt x="340" y="90"/>
                </a:lnTo>
                <a:lnTo>
                  <a:pt x="340" y="91"/>
                </a:lnTo>
                <a:lnTo>
                  <a:pt x="341" y="91"/>
                </a:lnTo>
                <a:lnTo>
                  <a:pt x="340" y="92"/>
                </a:lnTo>
                <a:lnTo>
                  <a:pt x="340" y="93"/>
                </a:lnTo>
                <a:lnTo>
                  <a:pt x="341" y="93"/>
                </a:lnTo>
                <a:lnTo>
                  <a:pt x="342" y="94"/>
                </a:lnTo>
                <a:lnTo>
                  <a:pt x="341" y="94"/>
                </a:lnTo>
                <a:lnTo>
                  <a:pt x="342" y="95"/>
                </a:lnTo>
                <a:lnTo>
                  <a:pt x="341" y="96"/>
                </a:lnTo>
                <a:lnTo>
                  <a:pt x="340" y="96"/>
                </a:lnTo>
                <a:lnTo>
                  <a:pt x="341" y="98"/>
                </a:lnTo>
                <a:lnTo>
                  <a:pt x="340" y="99"/>
                </a:lnTo>
                <a:lnTo>
                  <a:pt x="340" y="100"/>
                </a:lnTo>
                <a:lnTo>
                  <a:pt x="338" y="101"/>
                </a:lnTo>
                <a:lnTo>
                  <a:pt x="338" y="102"/>
                </a:lnTo>
                <a:lnTo>
                  <a:pt x="337" y="102"/>
                </a:lnTo>
                <a:lnTo>
                  <a:pt x="337" y="103"/>
                </a:lnTo>
                <a:lnTo>
                  <a:pt x="334" y="103"/>
                </a:lnTo>
                <a:lnTo>
                  <a:pt x="333" y="103"/>
                </a:lnTo>
                <a:lnTo>
                  <a:pt x="333" y="104"/>
                </a:lnTo>
                <a:lnTo>
                  <a:pt x="332" y="104"/>
                </a:lnTo>
                <a:lnTo>
                  <a:pt x="331" y="104"/>
                </a:lnTo>
                <a:lnTo>
                  <a:pt x="332" y="104"/>
                </a:lnTo>
                <a:lnTo>
                  <a:pt x="331" y="103"/>
                </a:lnTo>
                <a:lnTo>
                  <a:pt x="330" y="104"/>
                </a:lnTo>
                <a:lnTo>
                  <a:pt x="331" y="105"/>
                </a:lnTo>
                <a:lnTo>
                  <a:pt x="331" y="106"/>
                </a:lnTo>
                <a:lnTo>
                  <a:pt x="330" y="107"/>
                </a:lnTo>
                <a:lnTo>
                  <a:pt x="331" y="108"/>
                </a:lnTo>
                <a:lnTo>
                  <a:pt x="332" y="111"/>
                </a:lnTo>
                <a:lnTo>
                  <a:pt x="332" y="112"/>
                </a:lnTo>
                <a:lnTo>
                  <a:pt x="332" y="113"/>
                </a:lnTo>
                <a:lnTo>
                  <a:pt x="331" y="114"/>
                </a:lnTo>
                <a:lnTo>
                  <a:pt x="331" y="113"/>
                </a:lnTo>
                <a:lnTo>
                  <a:pt x="331" y="114"/>
                </a:lnTo>
                <a:lnTo>
                  <a:pt x="330" y="114"/>
                </a:lnTo>
                <a:lnTo>
                  <a:pt x="331" y="114"/>
                </a:lnTo>
                <a:lnTo>
                  <a:pt x="331" y="116"/>
                </a:lnTo>
                <a:lnTo>
                  <a:pt x="330" y="116"/>
                </a:lnTo>
                <a:lnTo>
                  <a:pt x="329" y="116"/>
                </a:lnTo>
                <a:lnTo>
                  <a:pt x="330" y="117"/>
                </a:lnTo>
                <a:lnTo>
                  <a:pt x="330" y="118"/>
                </a:lnTo>
                <a:lnTo>
                  <a:pt x="331" y="118"/>
                </a:lnTo>
                <a:lnTo>
                  <a:pt x="331" y="119"/>
                </a:lnTo>
                <a:lnTo>
                  <a:pt x="331" y="120"/>
                </a:lnTo>
                <a:lnTo>
                  <a:pt x="331" y="121"/>
                </a:lnTo>
                <a:lnTo>
                  <a:pt x="334" y="120"/>
                </a:lnTo>
                <a:lnTo>
                  <a:pt x="334" y="121"/>
                </a:lnTo>
                <a:lnTo>
                  <a:pt x="334" y="123"/>
                </a:lnTo>
                <a:lnTo>
                  <a:pt x="333" y="123"/>
                </a:lnTo>
                <a:lnTo>
                  <a:pt x="332" y="123"/>
                </a:lnTo>
                <a:lnTo>
                  <a:pt x="332" y="124"/>
                </a:lnTo>
                <a:lnTo>
                  <a:pt x="332" y="125"/>
                </a:lnTo>
                <a:lnTo>
                  <a:pt x="333" y="125"/>
                </a:lnTo>
                <a:lnTo>
                  <a:pt x="334" y="126"/>
                </a:lnTo>
                <a:lnTo>
                  <a:pt x="331" y="127"/>
                </a:lnTo>
                <a:lnTo>
                  <a:pt x="331" y="128"/>
                </a:lnTo>
                <a:lnTo>
                  <a:pt x="331" y="129"/>
                </a:lnTo>
                <a:lnTo>
                  <a:pt x="332" y="128"/>
                </a:lnTo>
                <a:lnTo>
                  <a:pt x="334" y="129"/>
                </a:lnTo>
                <a:lnTo>
                  <a:pt x="334" y="130"/>
                </a:lnTo>
                <a:lnTo>
                  <a:pt x="333" y="130"/>
                </a:lnTo>
                <a:lnTo>
                  <a:pt x="331" y="129"/>
                </a:lnTo>
                <a:lnTo>
                  <a:pt x="331" y="130"/>
                </a:lnTo>
                <a:lnTo>
                  <a:pt x="331" y="131"/>
                </a:lnTo>
                <a:lnTo>
                  <a:pt x="331" y="130"/>
                </a:lnTo>
                <a:lnTo>
                  <a:pt x="330" y="130"/>
                </a:lnTo>
                <a:lnTo>
                  <a:pt x="329" y="130"/>
                </a:lnTo>
                <a:lnTo>
                  <a:pt x="328" y="130"/>
                </a:lnTo>
                <a:lnTo>
                  <a:pt x="328" y="129"/>
                </a:lnTo>
                <a:lnTo>
                  <a:pt x="327" y="131"/>
                </a:lnTo>
                <a:lnTo>
                  <a:pt x="326" y="130"/>
                </a:lnTo>
                <a:lnTo>
                  <a:pt x="325" y="130"/>
                </a:lnTo>
                <a:lnTo>
                  <a:pt x="325" y="129"/>
                </a:lnTo>
                <a:lnTo>
                  <a:pt x="324" y="131"/>
                </a:lnTo>
                <a:lnTo>
                  <a:pt x="324" y="133"/>
                </a:lnTo>
                <a:lnTo>
                  <a:pt x="322" y="133"/>
                </a:lnTo>
                <a:lnTo>
                  <a:pt x="321" y="133"/>
                </a:lnTo>
                <a:lnTo>
                  <a:pt x="322" y="134"/>
                </a:lnTo>
                <a:lnTo>
                  <a:pt x="321" y="134"/>
                </a:lnTo>
                <a:lnTo>
                  <a:pt x="320" y="134"/>
                </a:lnTo>
                <a:lnTo>
                  <a:pt x="319" y="136"/>
                </a:lnTo>
                <a:lnTo>
                  <a:pt x="318" y="136"/>
                </a:lnTo>
                <a:lnTo>
                  <a:pt x="317" y="139"/>
                </a:lnTo>
                <a:lnTo>
                  <a:pt x="316" y="140"/>
                </a:lnTo>
                <a:lnTo>
                  <a:pt x="315" y="139"/>
                </a:lnTo>
                <a:lnTo>
                  <a:pt x="314" y="140"/>
                </a:lnTo>
                <a:lnTo>
                  <a:pt x="314" y="141"/>
                </a:lnTo>
                <a:lnTo>
                  <a:pt x="313" y="141"/>
                </a:lnTo>
                <a:lnTo>
                  <a:pt x="312" y="141"/>
                </a:lnTo>
                <a:lnTo>
                  <a:pt x="311" y="142"/>
                </a:lnTo>
                <a:lnTo>
                  <a:pt x="311" y="141"/>
                </a:lnTo>
                <a:lnTo>
                  <a:pt x="311" y="142"/>
                </a:lnTo>
                <a:lnTo>
                  <a:pt x="311" y="144"/>
                </a:lnTo>
                <a:lnTo>
                  <a:pt x="311" y="146"/>
                </a:lnTo>
                <a:lnTo>
                  <a:pt x="311" y="147"/>
                </a:lnTo>
                <a:lnTo>
                  <a:pt x="311" y="149"/>
                </a:lnTo>
                <a:lnTo>
                  <a:pt x="312" y="149"/>
                </a:lnTo>
                <a:lnTo>
                  <a:pt x="313" y="149"/>
                </a:lnTo>
                <a:lnTo>
                  <a:pt x="313" y="150"/>
                </a:lnTo>
                <a:lnTo>
                  <a:pt x="314" y="151"/>
                </a:lnTo>
                <a:lnTo>
                  <a:pt x="314" y="153"/>
                </a:lnTo>
                <a:lnTo>
                  <a:pt x="312" y="153"/>
                </a:lnTo>
                <a:lnTo>
                  <a:pt x="312" y="152"/>
                </a:lnTo>
                <a:lnTo>
                  <a:pt x="311" y="151"/>
                </a:lnTo>
                <a:lnTo>
                  <a:pt x="308" y="151"/>
                </a:lnTo>
                <a:lnTo>
                  <a:pt x="307" y="150"/>
                </a:lnTo>
                <a:lnTo>
                  <a:pt x="305" y="149"/>
                </a:lnTo>
                <a:lnTo>
                  <a:pt x="303" y="149"/>
                </a:lnTo>
                <a:lnTo>
                  <a:pt x="302" y="150"/>
                </a:lnTo>
                <a:lnTo>
                  <a:pt x="301" y="151"/>
                </a:lnTo>
                <a:lnTo>
                  <a:pt x="300" y="151"/>
                </a:lnTo>
                <a:lnTo>
                  <a:pt x="299" y="151"/>
                </a:lnTo>
                <a:lnTo>
                  <a:pt x="298" y="151"/>
                </a:lnTo>
                <a:lnTo>
                  <a:pt x="296" y="151"/>
                </a:lnTo>
                <a:lnTo>
                  <a:pt x="295" y="151"/>
                </a:lnTo>
                <a:lnTo>
                  <a:pt x="294" y="151"/>
                </a:lnTo>
                <a:lnTo>
                  <a:pt x="293" y="151"/>
                </a:lnTo>
                <a:lnTo>
                  <a:pt x="293" y="152"/>
                </a:lnTo>
                <a:lnTo>
                  <a:pt x="292" y="152"/>
                </a:lnTo>
                <a:lnTo>
                  <a:pt x="293" y="152"/>
                </a:lnTo>
                <a:lnTo>
                  <a:pt x="292" y="151"/>
                </a:lnTo>
                <a:lnTo>
                  <a:pt x="291" y="152"/>
                </a:lnTo>
                <a:lnTo>
                  <a:pt x="290" y="152"/>
                </a:lnTo>
                <a:lnTo>
                  <a:pt x="290" y="153"/>
                </a:lnTo>
                <a:lnTo>
                  <a:pt x="290" y="154"/>
                </a:lnTo>
                <a:lnTo>
                  <a:pt x="290" y="155"/>
                </a:lnTo>
                <a:lnTo>
                  <a:pt x="290" y="156"/>
                </a:lnTo>
                <a:lnTo>
                  <a:pt x="289" y="156"/>
                </a:lnTo>
                <a:lnTo>
                  <a:pt x="288" y="156"/>
                </a:lnTo>
                <a:lnTo>
                  <a:pt x="288" y="157"/>
                </a:lnTo>
                <a:lnTo>
                  <a:pt x="287" y="156"/>
                </a:lnTo>
                <a:lnTo>
                  <a:pt x="287" y="157"/>
                </a:lnTo>
                <a:lnTo>
                  <a:pt x="286" y="157"/>
                </a:lnTo>
                <a:lnTo>
                  <a:pt x="286" y="155"/>
                </a:lnTo>
                <a:lnTo>
                  <a:pt x="285" y="155"/>
                </a:lnTo>
                <a:lnTo>
                  <a:pt x="283" y="155"/>
                </a:lnTo>
                <a:lnTo>
                  <a:pt x="283" y="154"/>
                </a:lnTo>
                <a:lnTo>
                  <a:pt x="281" y="155"/>
                </a:lnTo>
                <a:lnTo>
                  <a:pt x="280" y="154"/>
                </a:lnTo>
                <a:lnTo>
                  <a:pt x="280" y="155"/>
                </a:lnTo>
                <a:lnTo>
                  <a:pt x="279" y="155"/>
                </a:lnTo>
                <a:lnTo>
                  <a:pt x="278" y="155"/>
                </a:lnTo>
                <a:lnTo>
                  <a:pt x="277" y="155"/>
                </a:lnTo>
                <a:lnTo>
                  <a:pt x="276" y="156"/>
                </a:lnTo>
                <a:lnTo>
                  <a:pt x="276" y="155"/>
                </a:lnTo>
                <a:lnTo>
                  <a:pt x="275" y="156"/>
                </a:lnTo>
                <a:lnTo>
                  <a:pt x="273" y="156"/>
                </a:lnTo>
                <a:lnTo>
                  <a:pt x="273" y="155"/>
                </a:lnTo>
                <a:lnTo>
                  <a:pt x="272" y="155"/>
                </a:lnTo>
                <a:lnTo>
                  <a:pt x="269" y="154"/>
                </a:lnTo>
                <a:lnTo>
                  <a:pt x="269" y="155"/>
                </a:lnTo>
                <a:lnTo>
                  <a:pt x="268" y="154"/>
                </a:lnTo>
                <a:lnTo>
                  <a:pt x="267" y="155"/>
                </a:lnTo>
                <a:lnTo>
                  <a:pt x="267" y="156"/>
                </a:lnTo>
                <a:lnTo>
                  <a:pt x="266" y="155"/>
                </a:lnTo>
                <a:lnTo>
                  <a:pt x="265" y="155"/>
                </a:lnTo>
                <a:lnTo>
                  <a:pt x="264" y="156"/>
                </a:lnTo>
                <a:lnTo>
                  <a:pt x="263" y="159"/>
                </a:lnTo>
                <a:lnTo>
                  <a:pt x="262" y="157"/>
                </a:lnTo>
                <a:lnTo>
                  <a:pt x="261" y="156"/>
                </a:lnTo>
                <a:lnTo>
                  <a:pt x="260" y="158"/>
                </a:lnTo>
                <a:lnTo>
                  <a:pt x="260" y="157"/>
                </a:lnTo>
                <a:lnTo>
                  <a:pt x="260" y="159"/>
                </a:lnTo>
                <a:lnTo>
                  <a:pt x="259" y="159"/>
                </a:lnTo>
                <a:lnTo>
                  <a:pt x="259" y="158"/>
                </a:lnTo>
                <a:lnTo>
                  <a:pt x="257" y="158"/>
                </a:lnTo>
                <a:lnTo>
                  <a:pt x="256" y="159"/>
                </a:lnTo>
                <a:lnTo>
                  <a:pt x="255" y="160"/>
                </a:lnTo>
                <a:lnTo>
                  <a:pt x="255" y="161"/>
                </a:lnTo>
                <a:lnTo>
                  <a:pt x="255" y="162"/>
                </a:lnTo>
                <a:lnTo>
                  <a:pt x="255" y="163"/>
                </a:lnTo>
                <a:lnTo>
                  <a:pt x="255" y="165"/>
                </a:lnTo>
                <a:lnTo>
                  <a:pt x="253" y="166"/>
                </a:lnTo>
                <a:lnTo>
                  <a:pt x="252" y="165"/>
                </a:lnTo>
                <a:lnTo>
                  <a:pt x="252" y="166"/>
                </a:lnTo>
                <a:lnTo>
                  <a:pt x="251" y="165"/>
                </a:lnTo>
                <a:lnTo>
                  <a:pt x="250" y="166"/>
                </a:lnTo>
                <a:lnTo>
                  <a:pt x="249" y="167"/>
                </a:lnTo>
                <a:lnTo>
                  <a:pt x="249" y="168"/>
                </a:lnTo>
                <a:lnTo>
                  <a:pt x="248" y="168"/>
                </a:lnTo>
                <a:lnTo>
                  <a:pt x="249" y="169"/>
                </a:lnTo>
                <a:lnTo>
                  <a:pt x="248" y="169"/>
                </a:lnTo>
                <a:lnTo>
                  <a:pt x="246" y="170"/>
                </a:lnTo>
                <a:lnTo>
                  <a:pt x="244" y="170"/>
                </a:lnTo>
                <a:lnTo>
                  <a:pt x="243" y="170"/>
                </a:lnTo>
                <a:lnTo>
                  <a:pt x="243" y="172"/>
                </a:lnTo>
                <a:lnTo>
                  <a:pt x="244" y="172"/>
                </a:lnTo>
                <a:lnTo>
                  <a:pt x="243" y="174"/>
                </a:lnTo>
                <a:lnTo>
                  <a:pt x="242" y="174"/>
                </a:lnTo>
                <a:lnTo>
                  <a:pt x="242" y="172"/>
                </a:lnTo>
                <a:lnTo>
                  <a:pt x="241" y="171"/>
                </a:lnTo>
                <a:lnTo>
                  <a:pt x="240" y="171"/>
                </a:lnTo>
                <a:lnTo>
                  <a:pt x="239" y="172"/>
                </a:lnTo>
                <a:lnTo>
                  <a:pt x="238" y="171"/>
                </a:lnTo>
                <a:lnTo>
                  <a:pt x="237" y="171"/>
                </a:lnTo>
                <a:lnTo>
                  <a:pt x="236" y="170"/>
                </a:lnTo>
                <a:lnTo>
                  <a:pt x="237" y="170"/>
                </a:lnTo>
                <a:lnTo>
                  <a:pt x="236" y="170"/>
                </a:lnTo>
                <a:lnTo>
                  <a:pt x="236" y="169"/>
                </a:lnTo>
                <a:lnTo>
                  <a:pt x="230" y="171"/>
                </a:lnTo>
                <a:lnTo>
                  <a:pt x="229" y="170"/>
                </a:lnTo>
                <a:lnTo>
                  <a:pt x="228" y="170"/>
                </a:lnTo>
                <a:lnTo>
                  <a:pt x="227" y="171"/>
                </a:lnTo>
                <a:lnTo>
                  <a:pt x="226" y="170"/>
                </a:lnTo>
                <a:lnTo>
                  <a:pt x="225" y="170"/>
                </a:lnTo>
                <a:lnTo>
                  <a:pt x="224" y="171"/>
                </a:lnTo>
                <a:lnTo>
                  <a:pt x="223" y="171"/>
                </a:lnTo>
                <a:lnTo>
                  <a:pt x="223" y="170"/>
                </a:lnTo>
                <a:lnTo>
                  <a:pt x="222" y="169"/>
                </a:lnTo>
                <a:lnTo>
                  <a:pt x="222" y="168"/>
                </a:lnTo>
                <a:lnTo>
                  <a:pt x="221" y="168"/>
                </a:lnTo>
                <a:lnTo>
                  <a:pt x="218" y="167"/>
                </a:lnTo>
                <a:lnTo>
                  <a:pt x="217" y="167"/>
                </a:lnTo>
                <a:lnTo>
                  <a:pt x="216" y="168"/>
                </a:lnTo>
                <a:lnTo>
                  <a:pt x="215" y="168"/>
                </a:lnTo>
                <a:lnTo>
                  <a:pt x="214" y="166"/>
                </a:lnTo>
                <a:lnTo>
                  <a:pt x="211" y="165"/>
                </a:lnTo>
                <a:lnTo>
                  <a:pt x="210" y="165"/>
                </a:lnTo>
                <a:lnTo>
                  <a:pt x="208" y="166"/>
                </a:lnTo>
                <a:lnTo>
                  <a:pt x="207" y="166"/>
                </a:lnTo>
                <a:lnTo>
                  <a:pt x="205" y="166"/>
                </a:lnTo>
                <a:lnTo>
                  <a:pt x="204" y="166"/>
                </a:lnTo>
                <a:lnTo>
                  <a:pt x="202" y="166"/>
                </a:lnTo>
                <a:lnTo>
                  <a:pt x="201" y="165"/>
                </a:lnTo>
                <a:lnTo>
                  <a:pt x="199" y="165"/>
                </a:lnTo>
                <a:lnTo>
                  <a:pt x="198" y="165"/>
                </a:lnTo>
                <a:lnTo>
                  <a:pt x="196" y="164"/>
                </a:lnTo>
                <a:lnTo>
                  <a:pt x="192" y="164"/>
                </a:lnTo>
                <a:lnTo>
                  <a:pt x="189" y="164"/>
                </a:lnTo>
                <a:lnTo>
                  <a:pt x="186" y="163"/>
                </a:lnTo>
                <a:lnTo>
                  <a:pt x="182" y="164"/>
                </a:lnTo>
                <a:lnTo>
                  <a:pt x="177" y="164"/>
                </a:lnTo>
                <a:lnTo>
                  <a:pt x="175" y="162"/>
                </a:lnTo>
                <a:lnTo>
                  <a:pt x="170" y="161"/>
                </a:lnTo>
                <a:lnTo>
                  <a:pt x="165" y="160"/>
                </a:lnTo>
                <a:lnTo>
                  <a:pt x="160" y="160"/>
                </a:lnTo>
                <a:lnTo>
                  <a:pt x="157" y="161"/>
                </a:lnTo>
                <a:lnTo>
                  <a:pt x="151" y="159"/>
                </a:lnTo>
                <a:lnTo>
                  <a:pt x="146" y="157"/>
                </a:lnTo>
                <a:lnTo>
                  <a:pt x="136" y="155"/>
                </a:lnTo>
                <a:lnTo>
                  <a:pt x="134" y="150"/>
                </a:lnTo>
                <a:lnTo>
                  <a:pt x="130" y="146"/>
                </a:lnTo>
                <a:lnTo>
                  <a:pt x="133" y="144"/>
                </a:lnTo>
                <a:lnTo>
                  <a:pt x="132" y="142"/>
                </a:lnTo>
                <a:lnTo>
                  <a:pt x="127" y="139"/>
                </a:lnTo>
                <a:lnTo>
                  <a:pt x="126" y="136"/>
                </a:lnTo>
                <a:lnTo>
                  <a:pt x="125" y="133"/>
                </a:lnTo>
                <a:lnTo>
                  <a:pt x="130" y="131"/>
                </a:lnTo>
                <a:lnTo>
                  <a:pt x="130" y="130"/>
                </a:lnTo>
              </a:path>
            </a:pathLst>
          </a:custGeom>
          <a:solidFill>
            <a:srgbClr val="7A00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5" name="Freeform 311"/>
          <p:cNvSpPr>
            <a:spLocks/>
          </p:cNvSpPr>
          <p:nvPr/>
        </p:nvSpPr>
        <p:spPr bwMode="auto">
          <a:xfrm>
            <a:off x="4493816" y="4194176"/>
            <a:ext cx="378354" cy="277813"/>
          </a:xfrm>
          <a:custGeom>
            <a:avLst/>
            <a:gdLst>
              <a:gd name="T0" fmla="*/ 2147483647 w 238"/>
              <a:gd name="T1" fmla="*/ 2147483647 h 175"/>
              <a:gd name="T2" fmla="*/ 2147483647 w 238"/>
              <a:gd name="T3" fmla="*/ 2147483647 h 175"/>
              <a:gd name="T4" fmla="*/ 2147483647 w 238"/>
              <a:gd name="T5" fmla="*/ 2147483647 h 175"/>
              <a:gd name="T6" fmla="*/ 2147483647 w 238"/>
              <a:gd name="T7" fmla="*/ 2147483647 h 175"/>
              <a:gd name="T8" fmla="*/ 2147483647 w 238"/>
              <a:gd name="T9" fmla="*/ 2147483647 h 175"/>
              <a:gd name="T10" fmla="*/ 2147483647 w 238"/>
              <a:gd name="T11" fmla="*/ 2147483647 h 175"/>
              <a:gd name="T12" fmla="*/ 2147483647 w 238"/>
              <a:gd name="T13" fmla="*/ 2147483647 h 175"/>
              <a:gd name="T14" fmla="*/ 2147483647 w 238"/>
              <a:gd name="T15" fmla="*/ 2147483647 h 175"/>
              <a:gd name="T16" fmla="*/ 2147483647 w 238"/>
              <a:gd name="T17" fmla="*/ 2147483647 h 175"/>
              <a:gd name="T18" fmla="*/ 2147483647 w 238"/>
              <a:gd name="T19" fmla="*/ 2147483647 h 175"/>
              <a:gd name="T20" fmla="*/ 2147483647 w 238"/>
              <a:gd name="T21" fmla="*/ 2147483647 h 175"/>
              <a:gd name="T22" fmla="*/ 2147483647 w 238"/>
              <a:gd name="T23" fmla="*/ 2147483647 h 175"/>
              <a:gd name="T24" fmla="*/ 2147483647 w 238"/>
              <a:gd name="T25" fmla="*/ 2147483647 h 175"/>
              <a:gd name="T26" fmla="*/ 2147483647 w 238"/>
              <a:gd name="T27" fmla="*/ 2147483647 h 175"/>
              <a:gd name="T28" fmla="*/ 2147483647 w 238"/>
              <a:gd name="T29" fmla="*/ 2147483647 h 175"/>
              <a:gd name="T30" fmla="*/ 2147483647 w 238"/>
              <a:gd name="T31" fmla="*/ 2147483647 h 175"/>
              <a:gd name="T32" fmla="*/ 2147483647 w 238"/>
              <a:gd name="T33" fmla="*/ 2147483647 h 175"/>
              <a:gd name="T34" fmla="*/ 2147483647 w 238"/>
              <a:gd name="T35" fmla="*/ 2147483647 h 175"/>
              <a:gd name="T36" fmla="*/ 2147483647 w 238"/>
              <a:gd name="T37" fmla="*/ 2147483647 h 175"/>
              <a:gd name="T38" fmla="*/ 2147483647 w 238"/>
              <a:gd name="T39" fmla="*/ 2147483647 h 175"/>
              <a:gd name="T40" fmla="*/ 2147483647 w 238"/>
              <a:gd name="T41" fmla="*/ 2147483647 h 175"/>
              <a:gd name="T42" fmla="*/ 2147483647 w 238"/>
              <a:gd name="T43" fmla="*/ 2147483647 h 175"/>
              <a:gd name="T44" fmla="*/ 2147483647 w 238"/>
              <a:gd name="T45" fmla="*/ 2147483647 h 175"/>
              <a:gd name="T46" fmla="*/ 2147483647 w 238"/>
              <a:gd name="T47" fmla="*/ 2147483647 h 175"/>
              <a:gd name="T48" fmla="*/ 2147483647 w 238"/>
              <a:gd name="T49" fmla="*/ 2147483647 h 175"/>
              <a:gd name="T50" fmla="*/ 2147483647 w 238"/>
              <a:gd name="T51" fmla="*/ 2147483647 h 175"/>
              <a:gd name="T52" fmla="*/ 2147483647 w 238"/>
              <a:gd name="T53" fmla="*/ 2147483647 h 175"/>
              <a:gd name="T54" fmla="*/ 2147483647 w 238"/>
              <a:gd name="T55" fmla="*/ 2147483647 h 175"/>
              <a:gd name="T56" fmla="*/ 2147483647 w 238"/>
              <a:gd name="T57" fmla="*/ 2147483647 h 175"/>
              <a:gd name="T58" fmla="*/ 2147483647 w 238"/>
              <a:gd name="T59" fmla="*/ 2147483647 h 175"/>
              <a:gd name="T60" fmla="*/ 2147483647 w 238"/>
              <a:gd name="T61" fmla="*/ 2147483647 h 175"/>
              <a:gd name="T62" fmla="*/ 2147483647 w 238"/>
              <a:gd name="T63" fmla="*/ 2147483647 h 175"/>
              <a:gd name="T64" fmla="*/ 2147483647 w 238"/>
              <a:gd name="T65" fmla="*/ 2147483647 h 175"/>
              <a:gd name="T66" fmla="*/ 2147483647 w 238"/>
              <a:gd name="T67" fmla="*/ 2147483647 h 175"/>
              <a:gd name="T68" fmla="*/ 2147483647 w 238"/>
              <a:gd name="T69" fmla="*/ 2147483647 h 175"/>
              <a:gd name="T70" fmla="*/ 2147483647 w 238"/>
              <a:gd name="T71" fmla="*/ 2147483647 h 175"/>
              <a:gd name="T72" fmla="*/ 2147483647 w 238"/>
              <a:gd name="T73" fmla="*/ 2147483647 h 175"/>
              <a:gd name="T74" fmla="*/ 2147483647 w 238"/>
              <a:gd name="T75" fmla="*/ 2147483647 h 175"/>
              <a:gd name="T76" fmla="*/ 2147483647 w 238"/>
              <a:gd name="T77" fmla="*/ 2147483647 h 175"/>
              <a:gd name="T78" fmla="*/ 2147483647 w 238"/>
              <a:gd name="T79" fmla="*/ 2147483647 h 175"/>
              <a:gd name="T80" fmla="*/ 2147483647 w 238"/>
              <a:gd name="T81" fmla="*/ 2147483647 h 175"/>
              <a:gd name="T82" fmla="*/ 2147483647 w 238"/>
              <a:gd name="T83" fmla="*/ 2147483647 h 175"/>
              <a:gd name="T84" fmla="*/ 2147483647 w 238"/>
              <a:gd name="T85" fmla="*/ 2147483647 h 175"/>
              <a:gd name="T86" fmla="*/ 2147483647 w 238"/>
              <a:gd name="T87" fmla="*/ 2147483647 h 175"/>
              <a:gd name="T88" fmla="*/ 2147483647 w 238"/>
              <a:gd name="T89" fmla="*/ 2147483647 h 175"/>
              <a:gd name="T90" fmla="*/ 2147483647 w 238"/>
              <a:gd name="T91" fmla="*/ 2147483647 h 175"/>
              <a:gd name="T92" fmla="*/ 2147483647 w 238"/>
              <a:gd name="T93" fmla="*/ 2147483647 h 175"/>
              <a:gd name="T94" fmla="*/ 2147483647 w 238"/>
              <a:gd name="T95" fmla="*/ 2147483647 h 175"/>
              <a:gd name="T96" fmla="*/ 2147483647 w 238"/>
              <a:gd name="T97" fmla="*/ 2147483647 h 175"/>
              <a:gd name="T98" fmla="*/ 2147483647 w 238"/>
              <a:gd name="T99" fmla="*/ 2147483647 h 175"/>
              <a:gd name="T100" fmla="*/ 2147483647 w 238"/>
              <a:gd name="T101" fmla="*/ 2147483647 h 175"/>
              <a:gd name="T102" fmla="*/ 2147483647 w 238"/>
              <a:gd name="T103" fmla="*/ 2147483647 h 175"/>
              <a:gd name="T104" fmla="*/ 2147483647 w 238"/>
              <a:gd name="T105" fmla="*/ 2147483647 h 175"/>
              <a:gd name="T106" fmla="*/ 2147483647 w 238"/>
              <a:gd name="T107" fmla="*/ 2147483647 h 175"/>
              <a:gd name="T108" fmla="*/ 2147483647 w 238"/>
              <a:gd name="T109" fmla="*/ 2147483647 h 175"/>
              <a:gd name="T110" fmla="*/ 2147483647 w 238"/>
              <a:gd name="T111" fmla="*/ 2147483647 h 175"/>
              <a:gd name="T112" fmla="*/ 2147483647 w 238"/>
              <a:gd name="T113" fmla="*/ 2147483647 h 175"/>
              <a:gd name="T114" fmla="*/ 2147483647 w 238"/>
              <a:gd name="T115" fmla="*/ 2147483647 h 175"/>
              <a:gd name="T116" fmla="*/ 0 w 238"/>
              <a:gd name="T117" fmla="*/ 2147483647 h 1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8" h="175">
                <a:moveTo>
                  <a:pt x="100" y="31"/>
                </a:moveTo>
                <a:lnTo>
                  <a:pt x="101" y="31"/>
                </a:lnTo>
                <a:lnTo>
                  <a:pt x="102" y="32"/>
                </a:lnTo>
                <a:lnTo>
                  <a:pt x="103" y="31"/>
                </a:lnTo>
                <a:lnTo>
                  <a:pt x="103" y="30"/>
                </a:lnTo>
                <a:lnTo>
                  <a:pt x="104" y="30"/>
                </a:lnTo>
                <a:lnTo>
                  <a:pt x="104" y="29"/>
                </a:lnTo>
                <a:lnTo>
                  <a:pt x="106" y="29"/>
                </a:lnTo>
                <a:lnTo>
                  <a:pt x="106" y="28"/>
                </a:lnTo>
                <a:lnTo>
                  <a:pt x="107" y="27"/>
                </a:lnTo>
                <a:lnTo>
                  <a:pt x="106" y="25"/>
                </a:lnTo>
                <a:lnTo>
                  <a:pt x="107" y="25"/>
                </a:lnTo>
                <a:lnTo>
                  <a:pt x="108" y="26"/>
                </a:lnTo>
                <a:lnTo>
                  <a:pt x="109" y="26"/>
                </a:lnTo>
                <a:lnTo>
                  <a:pt x="109" y="27"/>
                </a:lnTo>
                <a:lnTo>
                  <a:pt x="109" y="28"/>
                </a:lnTo>
                <a:lnTo>
                  <a:pt x="110" y="27"/>
                </a:lnTo>
                <a:lnTo>
                  <a:pt x="110" y="28"/>
                </a:lnTo>
                <a:lnTo>
                  <a:pt x="111" y="28"/>
                </a:lnTo>
                <a:lnTo>
                  <a:pt x="113" y="28"/>
                </a:lnTo>
                <a:lnTo>
                  <a:pt x="114" y="27"/>
                </a:lnTo>
                <a:lnTo>
                  <a:pt x="115" y="27"/>
                </a:lnTo>
                <a:lnTo>
                  <a:pt x="115" y="28"/>
                </a:lnTo>
                <a:lnTo>
                  <a:pt x="117" y="28"/>
                </a:lnTo>
                <a:lnTo>
                  <a:pt x="117" y="30"/>
                </a:lnTo>
                <a:lnTo>
                  <a:pt x="118" y="29"/>
                </a:lnTo>
                <a:lnTo>
                  <a:pt x="119" y="29"/>
                </a:lnTo>
                <a:lnTo>
                  <a:pt x="120" y="28"/>
                </a:lnTo>
                <a:lnTo>
                  <a:pt x="119" y="27"/>
                </a:lnTo>
                <a:lnTo>
                  <a:pt x="120" y="25"/>
                </a:lnTo>
                <a:lnTo>
                  <a:pt x="119" y="25"/>
                </a:lnTo>
                <a:lnTo>
                  <a:pt x="120" y="23"/>
                </a:lnTo>
                <a:lnTo>
                  <a:pt x="120" y="22"/>
                </a:lnTo>
                <a:lnTo>
                  <a:pt x="120" y="21"/>
                </a:lnTo>
                <a:lnTo>
                  <a:pt x="121" y="21"/>
                </a:lnTo>
                <a:lnTo>
                  <a:pt x="123" y="20"/>
                </a:lnTo>
                <a:lnTo>
                  <a:pt x="123" y="18"/>
                </a:lnTo>
                <a:lnTo>
                  <a:pt x="123" y="16"/>
                </a:lnTo>
                <a:lnTo>
                  <a:pt x="125" y="16"/>
                </a:lnTo>
                <a:lnTo>
                  <a:pt x="126" y="17"/>
                </a:lnTo>
                <a:lnTo>
                  <a:pt x="127" y="16"/>
                </a:lnTo>
                <a:lnTo>
                  <a:pt x="127" y="17"/>
                </a:lnTo>
                <a:lnTo>
                  <a:pt x="128" y="17"/>
                </a:lnTo>
                <a:lnTo>
                  <a:pt x="130" y="18"/>
                </a:lnTo>
                <a:lnTo>
                  <a:pt x="131" y="16"/>
                </a:lnTo>
                <a:lnTo>
                  <a:pt x="130" y="15"/>
                </a:lnTo>
                <a:lnTo>
                  <a:pt x="130" y="14"/>
                </a:lnTo>
                <a:lnTo>
                  <a:pt x="130" y="13"/>
                </a:lnTo>
                <a:lnTo>
                  <a:pt x="130" y="12"/>
                </a:lnTo>
                <a:lnTo>
                  <a:pt x="131" y="12"/>
                </a:lnTo>
                <a:lnTo>
                  <a:pt x="130" y="11"/>
                </a:lnTo>
                <a:lnTo>
                  <a:pt x="130" y="10"/>
                </a:lnTo>
                <a:lnTo>
                  <a:pt x="131" y="10"/>
                </a:lnTo>
                <a:lnTo>
                  <a:pt x="131" y="8"/>
                </a:lnTo>
                <a:lnTo>
                  <a:pt x="130" y="6"/>
                </a:lnTo>
                <a:lnTo>
                  <a:pt x="131" y="6"/>
                </a:lnTo>
                <a:lnTo>
                  <a:pt x="130" y="4"/>
                </a:lnTo>
                <a:lnTo>
                  <a:pt x="130" y="3"/>
                </a:lnTo>
                <a:lnTo>
                  <a:pt x="131" y="3"/>
                </a:lnTo>
                <a:lnTo>
                  <a:pt x="131" y="2"/>
                </a:lnTo>
                <a:lnTo>
                  <a:pt x="131" y="1"/>
                </a:lnTo>
                <a:lnTo>
                  <a:pt x="131" y="0"/>
                </a:lnTo>
                <a:lnTo>
                  <a:pt x="131" y="1"/>
                </a:lnTo>
                <a:lnTo>
                  <a:pt x="132" y="0"/>
                </a:lnTo>
                <a:lnTo>
                  <a:pt x="134" y="1"/>
                </a:lnTo>
                <a:lnTo>
                  <a:pt x="134" y="0"/>
                </a:lnTo>
                <a:lnTo>
                  <a:pt x="134" y="2"/>
                </a:lnTo>
                <a:lnTo>
                  <a:pt x="136" y="2"/>
                </a:lnTo>
                <a:lnTo>
                  <a:pt x="138" y="2"/>
                </a:lnTo>
                <a:lnTo>
                  <a:pt x="139" y="2"/>
                </a:lnTo>
                <a:lnTo>
                  <a:pt x="139" y="3"/>
                </a:lnTo>
                <a:lnTo>
                  <a:pt x="140" y="4"/>
                </a:lnTo>
                <a:lnTo>
                  <a:pt x="139" y="5"/>
                </a:lnTo>
                <a:lnTo>
                  <a:pt x="140" y="5"/>
                </a:lnTo>
                <a:lnTo>
                  <a:pt x="141" y="5"/>
                </a:lnTo>
                <a:lnTo>
                  <a:pt x="141" y="4"/>
                </a:lnTo>
                <a:lnTo>
                  <a:pt x="142" y="4"/>
                </a:lnTo>
                <a:lnTo>
                  <a:pt x="143" y="4"/>
                </a:lnTo>
                <a:lnTo>
                  <a:pt x="144" y="5"/>
                </a:lnTo>
                <a:lnTo>
                  <a:pt x="144" y="4"/>
                </a:lnTo>
                <a:lnTo>
                  <a:pt x="144" y="3"/>
                </a:lnTo>
                <a:lnTo>
                  <a:pt x="144" y="2"/>
                </a:lnTo>
                <a:lnTo>
                  <a:pt x="145" y="2"/>
                </a:lnTo>
                <a:lnTo>
                  <a:pt x="145" y="3"/>
                </a:lnTo>
                <a:lnTo>
                  <a:pt x="146" y="3"/>
                </a:lnTo>
                <a:lnTo>
                  <a:pt x="147" y="3"/>
                </a:lnTo>
                <a:lnTo>
                  <a:pt x="148" y="3"/>
                </a:lnTo>
                <a:lnTo>
                  <a:pt x="150" y="3"/>
                </a:lnTo>
                <a:lnTo>
                  <a:pt x="152" y="4"/>
                </a:lnTo>
                <a:lnTo>
                  <a:pt x="153" y="4"/>
                </a:lnTo>
                <a:lnTo>
                  <a:pt x="153" y="5"/>
                </a:lnTo>
                <a:lnTo>
                  <a:pt x="154" y="4"/>
                </a:lnTo>
                <a:lnTo>
                  <a:pt x="155" y="5"/>
                </a:lnTo>
                <a:lnTo>
                  <a:pt x="155" y="6"/>
                </a:lnTo>
                <a:lnTo>
                  <a:pt x="155" y="7"/>
                </a:lnTo>
                <a:lnTo>
                  <a:pt x="159" y="8"/>
                </a:lnTo>
                <a:lnTo>
                  <a:pt x="160" y="8"/>
                </a:lnTo>
                <a:lnTo>
                  <a:pt x="161" y="8"/>
                </a:lnTo>
                <a:lnTo>
                  <a:pt x="165" y="10"/>
                </a:lnTo>
                <a:lnTo>
                  <a:pt x="167" y="10"/>
                </a:lnTo>
                <a:lnTo>
                  <a:pt x="168" y="9"/>
                </a:lnTo>
                <a:lnTo>
                  <a:pt x="170" y="9"/>
                </a:lnTo>
                <a:lnTo>
                  <a:pt x="171" y="8"/>
                </a:lnTo>
                <a:lnTo>
                  <a:pt x="171" y="9"/>
                </a:lnTo>
                <a:lnTo>
                  <a:pt x="171" y="10"/>
                </a:lnTo>
                <a:lnTo>
                  <a:pt x="172" y="10"/>
                </a:lnTo>
                <a:lnTo>
                  <a:pt x="173" y="10"/>
                </a:lnTo>
                <a:lnTo>
                  <a:pt x="175" y="10"/>
                </a:lnTo>
                <a:lnTo>
                  <a:pt x="173" y="11"/>
                </a:lnTo>
                <a:lnTo>
                  <a:pt x="173" y="10"/>
                </a:lnTo>
                <a:lnTo>
                  <a:pt x="173" y="11"/>
                </a:lnTo>
                <a:lnTo>
                  <a:pt x="175" y="10"/>
                </a:lnTo>
                <a:lnTo>
                  <a:pt x="175" y="11"/>
                </a:lnTo>
                <a:lnTo>
                  <a:pt x="175" y="12"/>
                </a:lnTo>
                <a:lnTo>
                  <a:pt x="176" y="12"/>
                </a:lnTo>
                <a:lnTo>
                  <a:pt x="176" y="11"/>
                </a:lnTo>
                <a:lnTo>
                  <a:pt x="176" y="12"/>
                </a:lnTo>
                <a:lnTo>
                  <a:pt x="177" y="12"/>
                </a:lnTo>
                <a:lnTo>
                  <a:pt x="176" y="13"/>
                </a:lnTo>
                <a:lnTo>
                  <a:pt x="178" y="13"/>
                </a:lnTo>
                <a:lnTo>
                  <a:pt x="179" y="15"/>
                </a:lnTo>
                <a:lnTo>
                  <a:pt x="182" y="16"/>
                </a:lnTo>
                <a:lnTo>
                  <a:pt x="183" y="16"/>
                </a:lnTo>
                <a:lnTo>
                  <a:pt x="184" y="16"/>
                </a:lnTo>
                <a:lnTo>
                  <a:pt x="185" y="17"/>
                </a:lnTo>
                <a:lnTo>
                  <a:pt x="185" y="16"/>
                </a:lnTo>
                <a:lnTo>
                  <a:pt x="189" y="17"/>
                </a:lnTo>
                <a:lnTo>
                  <a:pt x="191" y="17"/>
                </a:lnTo>
                <a:lnTo>
                  <a:pt x="192" y="16"/>
                </a:lnTo>
                <a:lnTo>
                  <a:pt x="193" y="16"/>
                </a:lnTo>
                <a:lnTo>
                  <a:pt x="193" y="17"/>
                </a:lnTo>
                <a:lnTo>
                  <a:pt x="194" y="17"/>
                </a:lnTo>
                <a:lnTo>
                  <a:pt x="195" y="16"/>
                </a:lnTo>
                <a:lnTo>
                  <a:pt x="195" y="17"/>
                </a:lnTo>
                <a:lnTo>
                  <a:pt x="196" y="17"/>
                </a:lnTo>
                <a:lnTo>
                  <a:pt x="196" y="16"/>
                </a:lnTo>
                <a:lnTo>
                  <a:pt x="197" y="16"/>
                </a:lnTo>
                <a:lnTo>
                  <a:pt x="198" y="16"/>
                </a:lnTo>
                <a:lnTo>
                  <a:pt x="198" y="15"/>
                </a:lnTo>
                <a:lnTo>
                  <a:pt x="200" y="15"/>
                </a:lnTo>
                <a:lnTo>
                  <a:pt x="200" y="13"/>
                </a:lnTo>
                <a:lnTo>
                  <a:pt x="200" y="12"/>
                </a:lnTo>
                <a:lnTo>
                  <a:pt x="201" y="12"/>
                </a:lnTo>
                <a:lnTo>
                  <a:pt x="203" y="12"/>
                </a:lnTo>
                <a:lnTo>
                  <a:pt x="203" y="11"/>
                </a:lnTo>
                <a:lnTo>
                  <a:pt x="204" y="11"/>
                </a:lnTo>
                <a:lnTo>
                  <a:pt x="205" y="13"/>
                </a:lnTo>
                <a:lnTo>
                  <a:pt x="206" y="13"/>
                </a:lnTo>
                <a:lnTo>
                  <a:pt x="208" y="13"/>
                </a:lnTo>
                <a:lnTo>
                  <a:pt x="209" y="13"/>
                </a:lnTo>
                <a:lnTo>
                  <a:pt x="210" y="14"/>
                </a:lnTo>
                <a:lnTo>
                  <a:pt x="210" y="15"/>
                </a:lnTo>
                <a:lnTo>
                  <a:pt x="210" y="16"/>
                </a:lnTo>
                <a:lnTo>
                  <a:pt x="211" y="16"/>
                </a:lnTo>
                <a:lnTo>
                  <a:pt x="213" y="15"/>
                </a:lnTo>
                <a:lnTo>
                  <a:pt x="213" y="16"/>
                </a:lnTo>
                <a:lnTo>
                  <a:pt x="214" y="16"/>
                </a:lnTo>
                <a:lnTo>
                  <a:pt x="215" y="17"/>
                </a:lnTo>
                <a:lnTo>
                  <a:pt x="215" y="18"/>
                </a:lnTo>
                <a:lnTo>
                  <a:pt x="216" y="17"/>
                </a:lnTo>
                <a:lnTo>
                  <a:pt x="216" y="18"/>
                </a:lnTo>
                <a:lnTo>
                  <a:pt x="216" y="17"/>
                </a:lnTo>
                <a:lnTo>
                  <a:pt x="217" y="17"/>
                </a:lnTo>
                <a:lnTo>
                  <a:pt x="218" y="17"/>
                </a:lnTo>
                <a:lnTo>
                  <a:pt x="220" y="17"/>
                </a:lnTo>
                <a:lnTo>
                  <a:pt x="220" y="16"/>
                </a:lnTo>
                <a:lnTo>
                  <a:pt x="220" y="17"/>
                </a:lnTo>
                <a:lnTo>
                  <a:pt x="221" y="17"/>
                </a:lnTo>
                <a:lnTo>
                  <a:pt x="221" y="18"/>
                </a:lnTo>
                <a:lnTo>
                  <a:pt x="222" y="18"/>
                </a:lnTo>
                <a:lnTo>
                  <a:pt x="221" y="19"/>
                </a:lnTo>
                <a:lnTo>
                  <a:pt x="221" y="20"/>
                </a:lnTo>
                <a:lnTo>
                  <a:pt x="222" y="20"/>
                </a:lnTo>
                <a:lnTo>
                  <a:pt x="222" y="21"/>
                </a:lnTo>
                <a:lnTo>
                  <a:pt x="222" y="22"/>
                </a:lnTo>
                <a:lnTo>
                  <a:pt x="222" y="23"/>
                </a:lnTo>
                <a:lnTo>
                  <a:pt x="223" y="23"/>
                </a:lnTo>
                <a:lnTo>
                  <a:pt x="223" y="24"/>
                </a:lnTo>
                <a:lnTo>
                  <a:pt x="223" y="26"/>
                </a:lnTo>
                <a:lnTo>
                  <a:pt x="223" y="28"/>
                </a:lnTo>
                <a:lnTo>
                  <a:pt x="223" y="29"/>
                </a:lnTo>
                <a:lnTo>
                  <a:pt x="223" y="30"/>
                </a:lnTo>
                <a:lnTo>
                  <a:pt x="222" y="30"/>
                </a:lnTo>
                <a:lnTo>
                  <a:pt x="223" y="31"/>
                </a:lnTo>
                <a:lnTo>
                  <a:pt x="221" y="31"/>
                </a:lnTo>
                <a:lnTo>
                  <a:pt x="221" y="32"/>
                </a:lnTo>
                <a:lnTo>
                  <a:pt x="221" y="33"/>
                </a:lnTo>
                <a:lnTo>
                  <a:pt x="220" y="33"/>
                </a:lnTo>
                <a:lnTo>
                  <a:pt x="220" y="34"/>
                </a:lnTo>
                <a:lnTo>
                  <a:pt x="220" y="35"/>
                </a:lnTo>
                <a:lnTo>
                  <a:pt x="220" y="36"/>
                </a:lnTo>
                <a:lnTo>
                  <a:pt x="220" y="37"/>
                </a:lnTo>
                <a:lnTo>
                  <a:pt x="220" y="38"/>
                </a:lnTo>
                <a:lnTo>
                  <a:pt x="219" y="39"/>
                </a:lnTo>
                <a:lnTo>
                  <a:pt x="220" y="40"/>
                </a:lnTo>
                <a:lnTo>
                  <a:pt x="220" y="41"/>
                </a:lnTo>
                <a:lnTo>
                  <a:pt x="221" y="41"/>
                </a:lnTo>
                <a:lnTo>
                  <a:pt x="223" y="42"/>
                </a:lnTo>
                <a:lnTo>
                  <a:pt x="222" y="43"/>
                </a:lnTo>
                <a:lnTo>
                  <a:pt x="223" y="44"/>
                </a:lnTo>
                <a:lnTo>
                  <a:pt x="223" y="46"/>
                </a:lnTo>
                <a:lnTo>
                  <a:pt x="225" y="46"/>
                </a:lnTo>
                <a:lnTo>
                  <a:pt x="226" y="46"/>
                </a:lnTo>
                <a:lnTo>
                  <a:pt x="226" y="48"/>
                </a:lnTo>
                <a:lnTo>
                  <a:pt x="227" y="49"/>
                </a:lnTo>
                <a:lnTo>
                  <a:pt x="227" y="51"/>
                </a:lnTo>
                <a:lnTo>
                  <a:pt x="227" y="52"/>
                </a:lnTo>
                <a:lnTo>
                  <a:pt x="228" y="53"/>
                </a:lnTo>
                <a:lnTo>
                  <a:pt x="230" y="54"/>
                </a:lnTo>
                <a:lnTo>
                  <a:pt x="230" y="53"/>
                </a:lnTo>
                <a:lnTo>
                  <a:pt x="231" y="55"/>
                </a:lnTo>
                <a:lnTo>
                  <a:pt x="231" y="56"/>
                </a:lnTo>
                <a:lnTo>
                  <a:pt x="232" y="56"/>
                </a:lnTo>
                <a:lnTo>
                  <a:pt x="233" y="56"/>
                </a:lnTo>
                <a:lnTo>
                  <a:pt x="232" y="57"/>
                </a:lnTo>
                <a:lnTo>
                  <a:pt x="233" y="57"/>
                </a:lnTo>
                <a:lnTo>
                  <a:pt x="232" y="58"/>
                </a:lnTo>
                <a:lnTo>
                  <a:pt x="233" y="59"/>
                </a:lnTo>
                <a:lnTo>
                  <a:pt x="232" y="59"/>
                </a:lnTo>
                <a:lnTo>
                  <a:pt x="233" y="60"/>
                </a:lnTo>
                <a:lnTo>
                  <a:pt x="232" y="61"/>
                </a:lnTo>
                <a:lnTo>
                  <a:pt x="233" y="62"/>
                </a:lnTo>
                <a:lnTo>
                  <a:pt x="233" y="61"/>
                </a:lnTo>
                <a:lnTo>
                  <a:pt x="234" y="61"/>
                </a:lnTo>
                <a:lnTo>
                  <a:pt x="235" y="61"/>
                </a:lnTo>
                <a:lnTo>
                  <a:pt x="237" y="63"/>
                </a:lnTo>
                <a:lnTo>
                  <a:pt x="233" y="65"/>
                </a:lnTo>
                <a:lnTo>
                  <a:pt x="234" y="66"/>
                </a:lnTo>
                <a:lnTo>
                  <a:pt x="233" y="67"/>
                </a:lnTo>
                <a:lnTo>
                  <a:pt x="234" y="68"/>
                </a:lnTo>
                <a:lnTo>
                  <a:pt x="233" y="69"/>
                </a:lnTo>
                <a:lnTo>
                  <a:pt x="233" y="70"/>
                </a:lnTo>
                <a:lnTo>
                  <a:pt x="233" y="71"/>
                </a:lnTo>
                <a:lnTo>
                  <a:pt x="231" y="72"/>
                </a:lnTo>
                <a:lnTo>
                  <a:pt x="230" y="72"/>
                </a:lnTo>
                <a:lnTo>
                  <a:pt x="230" y="73"/>
                </a:lnTo>
                <a:lnTo>
                  <a:pt x="232" y="73"/>
                </a:lnTo>
                <a:lnTo>
                  <a:pt x="232" y="74"/>
                </a:lnTo>
                <a:lnTo>
                  <a:pt x="232" y="75"/>
                </a:lnTo>
                <a:lnTo>
                  <a:pt x="233" y="76"/>
                </a:lnTo>
                <a:lnTo>
                  <a:pt x="232" y="76"/>
                </a:lnTo>
                <a:lnTo>
                  <a:pt x="233" y="78"/>
                </a:lnTo>
                <a:lnTo>
                  <a:pt x="233" y="81"/>
                </a:lnTo>
                <a:lnTo>
                  <a:pt x="234" y="82"/>
                </a:lnTo>
                <a:lnTo>
                  <a:pt x="233" y="82"/>
                </a:lnTo>
                <a:lnTo>
                  <a:pt x="232" y="83"/>
                </a:lnTo>
                <a:lnTo>
                  <a:pt x="228" y="83"/>
                </a:lnTo>
                <a:lnTo>
                  <a:pt x="223" y="84"/>
                </a:lnTo>
                <a:lnTo>
                  <a:pt x="223" y="82"/>
                </a:lnTo>
                <a:lnTo>
                  <a:pt x="222" y="83"/>
                </a:lnTo>
                <a:lnTo>
                  <a:pt x="222" y="84"/>
                </a:lnTo>
                <a:lnTo>
                  <a:pt x="218" y="85"/>
                </a:lnTo>
                <a:lnTo>
                  <a:pt x="218" y="83"/>
                </a:lnTo>
                <a:lnTo>
                  <a:pt x="216" y="82"/>
                </a:lnTo>
                <a:lnTo>
                  <a:pt x="216" y="81"/>
                </a:lnTo>
                <a:lnTo>
                  <a:pt x="214" y="81"/>
                </a:lnTo>
                <a:lnTo>
                  <a:pt x="213" y="81"/>
                </a:lnTo>
                <a:lnTo>
                  <a:pt x="213" y="80"/>
                </a:lnTo>
                <a:lnTo>
                  <a:pt x="210" y="80"/>
                </a:lnTo>
                <a:lnTo>
                  <a:pt x="209" y="81"/>
                </a:lnTo>
                <a:lnTo>
                  <a:pt x="208" y="81"/>
                </a:lnTo>
                <a:lnTo>
                  <a:pt x="209" y="83"/>
                </a:lnTo>
                <a:lnTo>
                  <a:pt x="208" y="83"/>
                </a:lnTo>
                <a:lnTo>
                  <a:pt x="207" y="83"/>
                </a:lnTo>
                <a:lnTo>
                  <a:pt x="206" y="83"/>
                </a:lnTo>
                <a:lnTo>
                  <a:pt x="206" y="84"/>
                </a:lnTo>
                <a:lnTo>
                  <a:pt x="206" y="85"/>
                </a:lnTo>
                <a:lnTo>
                  <a:pt x="205" y="85"/>
                </a:lnTo>
                <a:lnTo>
                  <a:pt x="205" y="86"/>
                </a:lnTo>
                <a:lnTo>
                  <a:pt x="205" y="85"/>
                </a:lnTo>
                <a:lnTo>
                  <a:pt x="204" y="84"/>
                </a:lnTo>
                <a:lnTo>
                  <a:pt x="204" y="86"/>
                </a:lnTo>
                <a:lnTo>
                  <a:pt x="203" y="86"/>
                </a:lnTo>
                <a:lnTo>
                  <a:pt x="204" y="87"/>
                </a:lnTo>
                <a:lnTo>
                  <a:pt x="206" y="87"/>
                </a:lnTo>
                <a:lnTo>
                  <a:pt x="206" y="88"/>
                </a:lnTo>
                <a:lnTo>
                  <a:pt x="207" y="88"/>
                </a:lnTo>
                <a:lnTo>
                  <a:pt x="209" y="89"/>
                </a:lnTo>
                <a:lnTo>
                  <a:pt x="210" y="89"/>
                </a:lnTo>
                <a:lnTo>
                  <a:pt x="213" y="88"/>
                </a:lnTo>
                <a:lnTo>
                  <a:pt x="214" y="88"/>
                </a:lnTo>
                <a:lnTo>
                  <a:pt x="214" y="90"/>
                </a:lnTo>
                <a:lnTo>
                  <a:pt x="215" y="90"/>
                </a:lnTo>
                <a:lnTo>
                  <a:pt x="215" y="91"/>
                </a:lnTo>
                <a:lnTo>
                  <a:pt x="216" y="91"/>
                </a:lnTo>
                <a:lnTo>
                  <a:pt x="215" y="92"/>
                </a:lnTo>
                <a:lnTo>
                  <a:pt x="215" y="93"/>
                </a:lnTo>
                <a:lnTo>
                  <a:pt x="216" y="93"/>
                </a:lnTo>
                <a:lnTo>
                  <a:pt x="217" y="94"/>
                </a:lnTo>
                <a:lnTo>
                  <a:pt x="216" y="94"/>
                </a:lnTo>
                <a:lnTo>
                  <a:pt x="217" y="95"/>
                </a:lnTo>
                <a:lnTo>
                  <a:pt x="216" y="96"/>
                </a:lnTo>
                <a:lnTo>
                  <a:pt x="215" y="96"/>
                </a:lnTo>
                <a:lnTo>
                  <a:pt x="216" y="98"/>
                </a:lnTo>
                <a:lnTo>
                  <a:pt x="215" y="99"/>
                </a:lnTo>
                <a:lnTo>
                  <a:pt x="215" y="100"/>
                </a:lnTo>
                <a:lnTo>
                  <a:pt x="213" y="101"/>
                </a:lnTo>
                <a:lnTo>
                  <a:pt x="213" y="102"/>
                </a:lnTo>
                <a:lnTo>
                  <a:pt x="211" y="102"/>
                </a:lnTo>
                <a:lnTo>
                  <a:pt x="211" y="103"/>
                </a:lnTo>
                <a:lnTo>
                  <a:pt x="209" y="103"/>
                </a:lnTo>
                <a:lnTo>
                  <a:pt x="208" y="103"/>
                </a:lnTo>
                <a:lnTo>
                  <a:pt x="208" y="104"/>
                </a:lnTo>
                <a:lnTo>
                  <a:pt x="207" y="104"/>
                </a:lnTo>
                <a:lnTo>
                  <a:pt x="206" y="104"/>
                </a:lnTo>
                <a:lnTo>
                  <a:pt x="207" y="104"/>
                </a:lnTo>
                <a:lnTo>
                  <a:pt x="206" y="103"/>
                </a:lnTo>
                <a:lnTo>
                  <a:pt x="205" y="104"/>
                </a:lnTo>
                <a:lnTo>
                  <a:pt x="206" y="105"/>
                </a:lnTo>
                <a:lnTo>
                  <a:pt x="206" y="106"/>
                </a:lnTo>
                <a:lnTo>
                  <a:pt x="205" y="107"/>
                </a:lnTo>
                <a:lnTo>
                  <a:pt x="206" y="108"/>
                </a:lnTo>
                <a:lnTo>
                  <a:pt x="207" y="111"/>
                </a:lnTo>
                <a:lnTo>
                  <a:pt x="207" y="112"/>
                </a:lnTo>
                <a:lnTo>
                  <a:pt x="207" y="113"/>
                </a:lnTo>
                <a:lnTo>
                  <a:pt x="206" y="114"/>
                </a:lnTo>
                <a:lnTo>
                  <a:pt x="206" y="113"/>
                </a:lnTo>
                <a:lnTo>
                  <a:pt x="206" y="114"/>
                </a:lnTo>
                <a:lnTo>
                  <a:pt x="205" y="114"/>
                </a:lnTo>
                <a:lnTo>
                  <a:pt x="206" y="114"/>
                </a:lnTo>
                <a:lnTo>
                  <a:pt x="206" y="116"/>
                </a:lnTo>
                <a:lnTo>
                  <a:pt x="205" y="116"/>
                </a:lnTo>
                <a:lnTo>
                  <a:pt x="204" y="116"/>
                </a:lnTo>
                <a:lnTo>
                  <a:pt x="205" y="117"/>
                </a:lnTo>
                <a:lnTo>
                  <a:pt x="205" y="118"/>
                </a:lnTo>
                <a:lnTo>
                  <a:pt x="206" y="118"/>
                </a:lnTo>
                <a:lnTo>
                  <a:pt x="206" y="119"/>
                </a:lnTo>
                <a:lnTo>
                  <a:pt x="206" y="120"/>
                </a:lnTo>
                <a:lnTo>
                  <a:pt x="206" y="121"/>
                </a:lnTo>
                <a:lnTo>
                  <a:pt x="209" y="120"/>
                </a:lnTo>
                <a:lnTo>
                  <a:pt x="209" y="121"/>
                </a:lnTo>
                <a:lnTo>
                  <a:pt x="209" y="123"/>
                </a:lnTo>
                <a:lnTo>
                  <a:pt x="208" y="123"/>
                </a:lnTo>
                <a:lnTo>
                  <a:pt x="207" y="123"/>
                </a:lnTo>
                <a:lnTo>
                  <a:pt x="207" y="124"/>
                </a:lnTo>
                <a:lnTo>
                  <a:pt x="207" y="125"/>
                </a:lnTo>
                <a:lnTo>
                  <a:pt x="208" y="125"/>
                </a:lnTo>
                <a:lnTo>
                  <a:pt x="209" y="126"/>
                </a:lnTo>
                <a:lnTo>
                  <a:pt x="206" y="127"/>
                </a:lnTo>
                <a:lnTo>
                  <a:pt x="206" y="128"/>
                </a:lnTo>
                <a:lnTo>
                  <a:pt x="206" y="129"/>
                </a:lnTo>
                <a:lnTo>
                  <a:pt x="207" y="128"/>
                </a:lnTo>
                <a:lnTo>
                  <a:pt x="209" y="129"/>
                </a:lnTo>
                <a:lnTo>
                  <a:pt x="209" y="130"/>
                </a:lnTo>
                <a:lnTo>
                  <a:pt x="208" y="130"/>
                </a:lnTo>
                <a:lnTo>
                  <a:pt x="206" y="129"/>
                </a:lnTo>
                <a:lnTo>
                  <a:pt x="206" y="130"/>
                </a:lnTo>
                <a:lnTo>
                  <a:pt x="206" y="131"/>
                </a:lnTo>
                <a:lnTo>
                  <a:pt x="206" y="130"/>
                </a:lnTo>
                <a:lnTo>
                  <a:pt x="205" y="130"/>
                </a:lnTo>
                <a:lnTo>
                  <a:pt x="204" y="130"/>
                </a:lnTo>
                <a:lnTo>
                  <a:pt x="203" y="130"/>
                </a:lnTo>
                <a:lnTo>
                  <a:pt x="203" y="129"/>
                </a:lnTo>
                <a:lnTo>
                  <a:pt x="202" y="131"/>
                </a:lnTo>
                <a:lnTo>
                  <a:pt x="201" y="130"/>
                </a:lnTo>
                <a:lnTo>
                  <a:pt x="200" y="130"/>
                </a:lnTo>
                <a:lnTo>
                  <a:pt x="200" y="129"/>
                </a:lnTo>
                <a:lnTo>
                  <a:pt x="198" y="131"/>
                </a:lnTo>
                <a:lnTo>
                  <a:pt x="198" y="133"/>
                </a:lnTo>
                <a:lnTo>
                  <a:pt x="197" y="133"/>
                </a:lnTo>
                <a:lnTo>
                  <a:pt x="196" y="133"/>
                </a:lnTo>
                <a:lnTo>
                  <a:pt x="197" y="134"/>
                </a:lnTo>
                <a:lnTo>
                  <a:pt x="196" y="134"/>
                </a:lnTo>
                <a:lnTo>
                  <a:pt x="195" y="134"/>
                </a:lnTo>
                <a:lnTo>
                  <a:pt x="194" y="136"/>
                </a:lnTo>
                <a:lnTo>
                  <a:pt x="193" y="136"/>
                </a:lnTo>
                <a:lnTo>
                  <a:pt x="192" y="139"/>
                </a:lnTo>
                <a:lnTo>
                  <a:pt x="191" y="140"/>
                </a:lnTo>
                <a:lnTo>
                  <a:pt x="190" y="139"/>
                </a:lnTo>
                <a:lnTo>
                  <a:pt x="189" y="140"/>
                </a:lnTo>
                <a:lnTo>
                  <a:pt x="189" y="141"/>
                </a:lnTo>
                <a:lnTo>
                  <a:pt x="188" y="141"/>
                </a:lnTo>
                <a:lnTo>
                  <a:pt x="186" y="141"/>
                </a:lnTo>
                <a:lnTo>
                  <a:pt x="185" y="142"/>
                </a:lnTo>
                <a:lnTo>
                  <a:pt x="185" y="141"/>
                </a:lnTo>
                <a:lnTo>
                  <a:pt x="185" y="142"/>
                </a:lnTo>
                <a:lnTo>
                  <a:pt x="185" y="144"/>
                </a:lnTo>
                <a:lnTo>
                  <a:pt x="185" y="146"/>
                </a:lnTo>
                <a:lnTo>
                  <a:pt x="185" y="147"/>
                </a:lnTo>
                <a:lnTo>
                  <a:pt x="185" y="149"/>
                </a:lnTo>
                <a:lnTo>
                  <a:pt x="186" y="149"/>
                </a:lnTo>
                <a:lnTo>
                  <a:pt x="188" y="149"/>
                </a:lnTo>
                <a:lnTo>
                  <a:pt x="188" y="150"/>
                </a:lnTo>
                <a:lnTo>
                  <a:pt x="189" y="151"/>
                </a:lnTo>
                <a:lnTo>
                  <a:pt x="189" y="153"/>
                </a:lnTo>
                <a:lnTo>
                  <a:pt x="186" y="153"/>
                </a:lnTo>
                <a:lnTo>
                  <a:pt x="186" y="152"/>
                </a:lnTo>
                <a:lnTo>
                  <a:pt x="185" y="151"/>
                </a:lnTo>
                <a:lnTo>
                  <a:pt x="183" y="151"/>
                </a:lnTo>
                <a:lnTo>
                  <a:pt x="182" y="150"/>
                </a:lnTo>
                <a:lnTo>
                  <a:pt x="180" y="149"/>
                </a:lnTo>
                <a:lnTo>
                  <a:pt x="178" y="149"/>
                </a:lnTo>
                <a:lnTo>
                  <a:pt x="177" y="150"/>
                </a:lnTo>
                <a:lnTo>
                  <a:pt x="176" y="151"/>
                </a:lnTo>
                <a:lnTo>
                  <a:pt x="175" y="151"/>
                </a:lnTo>
                <a:lnTo>
                  <a:pt x="173" y="151"/>
                </a:lnTo>
                <a:lnTo>
                  <a:pt x="172" y="151"/>
                </a:lnTo>
                <a:lnTo>
                  <a:pt x="171" y="151"/>
                </a:lnTo>
                <a:lnTo>
                  <a:pt x="170" y="151"/>
                </a:lnTo>
                <a:lnTo>
                  <a:pt x="169" y="151"/>
                </a:lnTo>
                <a:lnTo>
                  <a:pt x="168" y="151"/>
                </a:lnTo>
                <a:lnTo>
                  <a:pt x="168" y="152"/>
                </a:lnTo>
                <a:lnTo>
                  <a:pt x="167" y="152"/>
                </a:lnTo>
                <a:lnTo>
                  <a:pt x="168" y="152"/>
                </a:lnTo>
                <a:lnTo>
                  <a:pt x="167" y="151"/>
                </a:lnTo>
                <a:lnTo>
                  <a:pt x="166" y="152"/>
                </a:lnTo>
                <a:lnTo>
                  <a:pt x="165" y="152"/>
                </a:lnTo>
                <a:lnTo>
                  <a:pt x="165" y="153"/>
                </a:lnTo>
                <a:lnTo>
                  <a:pt x="165" y="154"/>
                </a:lnTo>
                <a:lnTo>
                  <a:pt x="165" y="155"/>
                </a:lnTo>
                <a:lnTo>
                  <a:pt x="165" y="156"/>
                </a:lnTo>
                <a:lnTo>
                  <a:pt x="164" y="156"/>
                </a:lnTo>
                <a:lnTo>
                  <a:pt x="163" y="156"/>
                </a:lnTo>
                <a:lnTo>
                  <a:pt x="163" y="157"/>
                </a:lnTo>
                <a:lnTo>
                  <a:pt x="161" y="156"/>
                </a:lnTo>
                <a:lnTo>
                  <a:pt x="161" y="157"/>
                </a:lnTo>
                <a:lnTo>
                  <a:pt x="160" y="157"/>
                </a:lnTo>
                <a:lnTo>
                  <a:pt x="160" y="155"/>
                </a:lnTo>
                <a:lnTo>
                  <a:pt x="159" y="155"/>
                </a:lnTo>
                <a:lnTo>
                  <a:pt x="158" y="155"/>
                </a:lnTo>
                <a:lnTo>
                  <a:pt x="158" y="154"/>
                </a:lnTo>
                <a:lnTo>
                  <a:pt x="156" y="155"/>
                </a:lnTo>
                <a:lnTo>
                  <a:pt x="155" y="154"/>
                </a:lnTo>
                <a:lnTo>
                  <a:pt x="155" y="155"/>
                </a:lnTo>
                <a:lnTo>
                  <a:pt x="154" y="155"/>
                </a:lnTo>
                <a:lnTo>
                  <a:pt x="153" y="155"/>
                </a:lnTo>
                <a:lnTo>
                  <a:pt x="152" y="155"/>
                </a:lnTo>
                <a:lnTo>
                  <a:pt x="151" y="156"/>
                </a:lnTo>
                <a:lnTo>
                  <a:pt x="151" y="155"/>
                </a:lnTo>
                <a:lnTo>
                  <a:pt x="150" y="156"/>
                </a:lnTo>
                <a:lnTo>
                  <a:pt x="147" y="156"/>
                </a:lnTo>
                <a:lnTo>
                  <a:pt x="147" y="155"/>
                </a:lnTo>
                <a:lnTo>
                  <a:pt x="146" y="155"/>
                </a:lnTo>
                <a:lnTo>
                  <a:pt x="144" y="154"/>
                </a:lnTo>
                <a:lnTo>
                  <a:pt x="144" y="155"/>
                </a:lnTo>
                <a:lnTo>
                  <a:pt x="143" y="154"/>
                </a:lnTo>
                <a:lnTo>
                  <a:pt x="142" y="155"/>
                </a:lnTo>
                <a:lnTo>
                  <a:pt x="142" y="156"/>
                </a:lnTo>
                <a:lnTo>
                  <a:pt x="141" y="155"/>
                </a:lnTo>
                <a:lnTo>
                  <a:pt x="140" y="155"/>
                </a:lnTo>
                <a:lnTo>
                  <a:pt x="139" y="156"/>
                </a:lnTo>
                <a:lnTo>
                  <a:pt x="138" y="159"/>
                </a:lnTo>
                <a:lnTo>
                  <a:pt x="136" y="157"/>
                </a:lnTo>
                <a:lnTo>
                  <a:pt x="135" y="156"/>
                </a:lnTo>
                <a:lnTo>
                  <a:pt x="134" y="158"/>
                </a:lnTo>
                <a:lnTo>
                  <a:pt x="134" y="157"/>
                </a:lnTo>
                <a:lnTo>
                  <a:pt x="134" y="159"/>
                </a:lnTo>
                <a:lnTo>
                  <a:pt x="133" y="159"/>
                </a:lnTo>
                <a:lnTo>
                  <a:pt x="133" y="158"/>
                </a:lnTo>
                <a:lnTo>
                  <a:pt x="132" y="158"/>
                </a:lnTo>
                <a:lnTo>
                  <a:pt x="131" y="159"/>
                </a:lnTo>
                <a:lnTo>
                  <a:pt x="130" y="160"/>
                </a:lnTo>
                <a:lnTo>
                  <a:pt x="130" y="161"/>
                </a:lnTo>
                <a:lnTo>
                  <a:pt x="130" y="162"/>
                </a:lnTo>
                <a:lnTo>
                  <a:pt x="130" y="163"/>
                </a:lnTo>
                <a:lnTo>
                  <a:pt x="130" y="165"/>
                </a:lnTo>
                <a:lnTo>
                  <a:pt x="128" y="166"/>
                </a:lnTo>
                <a:lnTo>
                  <a:pt x="127" y="165"/>
                </a:lnTo>
                <a:lnTo>
                  <a:pt x="127" y="166"/>
                </a:lnTo>
                <a:lnTo>
                  <a:pt x="126" y="165"/>
                </a:lnTo>
                <a:lnTo>
                  <a:pt x="125" y="166"/>
                </a:lnTo>
                <a:lnTo>
                  <a:pt x="123" y="167"/>
                </a:lnTo>
                <a:lnTo>
                  <a:pt x="123" y="168"/>
                </a:lnTo>
                <a:lnTo>
                  <a:pt x="122" y="168"/>
                </a:lnTo>
                <a:lnTo>
                  <a:pt x="123" y="169"/>
                </a:lnTo>
                <a:lnTo>
                  <a:pt x="122" y="169"/>
                </a:lnTo>
                <a:lnTo>
                  <a:pt x="120" y="170"/>
                </a:lnTo>
                <a:lnTo>
                  <a:pt x="119" y="170"/>
                </a:lnTo>
                <a:lnTo>
                  <a:pt x="118" y="170"/>
                </a:lnTo>
                <a:lnTo>
                  <a:pt x="118" y="172"/>
                </a:lnTo>
                <a:lnTo>
                  <a:pt x="119" y="172"/>
                </a:lnTo>
                <a:lnTo>
                  <a:pt x="118" y="174"/>
                </a:lnTo>
                <a:lnTo>
                  <a:pt x="117" y="174"/>
                </a:lnTo>
                <a:lnTo>
                  <a:pt x="117" y="172"/>
                </a:lnTo>
                <a:lnTo>
                  <a:pt x="116" y="171"/>
                </a:lnTo>
                <a:lnTo>
                  <a:pt x="115" y="171"/>
                </a:lnTo>
                <a:lnTo>
                  <a:pt x="114" y="172"/>
                </a:lnTo>
                <a:lnTo>
                  <a:pt x="113" y="171"/>
                </a:lnTo>
                <a:lnTo>
                  <a:pt x="111" y="171"/>
                </a:lnTo>
                <a:lnTo>
                  <a:pt x="110" y="170"/>
                </a:lnTo>
                <a:lnTo>
                  <a:pt x="111" y="170"/>
                </a:lnTo>
                <a:lnTo>
                  <a:pt x="110" y="170"/>
                </a:lnTo>
                <a:lnTo>
                  <a:pt x="110" y="169"/>
                </a:lnTo>
                <a:lnTo>
                  <a:pt x="105" y="171"/>
                </a:lnTo>
                <a:lnTo>
                  <a:pt x="104" y="170"/>
                </a:lnTo>
                <a:lnTo>
                  <a:pt x="103" y="170"/>
                </a:lnTo>
                <a:lnTo>
                  <a:pt x="102" y="171"/>
                </a:lnTo>
                <a:lnTo>
                  <a:pt x="101" y="170"/>
                </a:lnTo>
                <a:lnTo>
                  <a:pt x="100" y="170"/>
                </a:lnTo>
                <a:lnTo>
                  <a:pt x="98" y="171"/>
                </a:lnTo>
                <a:lnTo>
                  <a:pt x="97" y="171"/>
                </a:lnTo>
                <a:lnTo>
                  <a:pt x="97" y="170"/>
                </a:lnTo>
                <a:lnTo>
                  <a:pt x="96" y="169"/>
                </a:lnTo>
                <a:lnTo>
                  <a:pt x="96" y="168"/>
                </a:lnTo>
                <a:lnTo>
                  <a:pt x="95" y="168"/>
                </a:lnTo>
                <a:lnTo>
                  <a:pt x="93" y="167"/>
                </a:lnTo>
                <a:lnTo>
                  <a:pt x="92" y="167"/>
                </a:lnTo>
                <a:lnTo>
                  <a:pt x="91" y="168"/>
                </a:lnTo>
                <a:lnTo>
                  <a:pt x="90" y="168"/>
                </a:lnTo>
                <a:lnTo>
                  <a:pt x="89" y="166"/>
                </a:lnTo>
                <a:lnTo>
                  <a:pt x="85" y="165"/>
                </a:lnTo>
                <a:lnTo>
                  <a:pt x="84" y="165"/>
                </a:lnTo>
                <a:lnTo>
                  <a:pt x="82" y="166"/>
                </a:lnTo>
                <a:lnTo>
                  <a:pt x="81" y="166"/>
                </a:lnTo>
                <a:lnTo>
                  <a:pt x="80" y="166"/>
                </a:lnTo>
                <a:lnTo>
                  <a:pt x="79" y="166"/>
                </a:lnTo>
                <a:lnTo>
                  <a:pt x="77" y="166"/>
                </a:lnTo>
                <a:lnTo>
                  <a:pt x="76" y="165"/>
                </a:lnTo>
                <a:lnTo>
                  <a:pt x="73" y="165"/>
                </a:lnTo>
                <a:lnTo>
                  <a:pt x="72" y="165"/>
                </a:lnTo>
                <a:lnTo>
                  <a:pt x="70" y="164"/>
                </a:lnTo>
                <a:lnTo>
                  <a:pt x="67" y="164"/>
                </a:lnTo>
                <a:lnTo>
                  <a:pt x="64" y="164"/>
                </a:lnTo>
                <a:lnTo>
                  <a:pt x="60" y="163"/>
                </a:lnTo>
                <a:lnTo>
                  <a:pt x="56" y="164"/>
                </a:lnTo>
                <a:lnTo>
                  <a:pt x="52" y="164"/>
                </a:lnTo>
                <a:lnTo>
                  <a:pt x="50" y="162"/>
                </a:lnTo>
                <a:lnTo>
                  <a:pt x="44" y="161"/>
                </a:lnTo>
                <a:lnTo>
                  <a:pt x="40" y="160"/>
                </a:lnTo>
                <a:lnTo>
                  <a:pt x="34" y="160"/>
                </a:lnTo>
                <a:lnTo>
                  <a:pt x="31" y="161"/>
                </a:lnTo>
                <a:lnTo>
                  <a:pt x="26" y="159"/>
                </a:lnTo>
                <a:lnTo>
                  <a:pt x="20" y="157"/>
                </a:lnTo>
                <a:lnTo>
                  <a:pt x="10" y="155"/>
                </a:lnTo>
                <a:lnTo>
                  <a:pt x="8" y="150"/>
                </a:lnTo>
                <a:lnTo>
                  <a:pt x="4" y="146"/>
                </a:lnTo>
                <a:lnTo>
                  <a:pt x="7" y="144"/>
                </a:lnTo>
                <a:lnTo>
                  <a:pt x="6" y="142"/>
                </a:lnTo>
                <a:lnTo>
                  <a:pt x="2" y="139"/>
                </a:lnTo>
                <a:lnTo>
                  <a:pt x="1" y="136"/>
                </a:lnTo>
                <a:lnTo>
                  <a:pt x="0" y="133"/>
                </a:lnTo>
                <a:lnTo>
                  <a:pt x="4" y="131"/>
                </a:lnTo>
                <a:lnTo>
                  <a:pt x="4" y="13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6" name="Freeform 312"/>
          <p:cNvSpPr>
            <a:spLocks/>
          </p:cNvSpPr>
          <p:nvPr/>
        </p:nvSpPr>
        <p:spPr bwMode="auto">
          <a:xfrm>
            <a:off x="4296039" y="4222751"/>
            <a:ext cx="357717" cy="207963"/>
          </a:xfrm>
          <a:custGeom>
            <a:avLst/>
            <a:gdLst>
              <a:gd name="T0" fmla="*/ 2147483647 w 226"/>
              <a:gd name="T1" fmla="*/ 2147483647 h 131"/>
              <a:gd name="T2" fmla="*/ 2147483647 w 226"/>
              <a:gd name="T3" fmla="*/ 2147483647 h 131"/>
              <a:gd name="T4" fmla="*/ 2147483647 w 226"/>
              <a:gd name="T5" fmla="*/ 2147483647 h 131"/>
              <a:gd name="T6" fmla="*/ 2147483647 w 226"/>
              <a:gd name="T7" fmla="*/ 2147483647 h 131"/>
              <a:gd name="T8" fmla="*/ 2147483647 w 226"/>
              <a:gd name="T9" fmla="*/ 2147483647 h 131"/>
              <a:gd name="T10" fmla="*/ 2147483647 w 226"/>
              <a:gd name="T11" fmla="*/ 2147483647 h 131"/>
              <a:gd name="T12" fmla="*/ 2147483647 w 226"/>
              <a:gd name="T13" fmla="*/ 2147483647 h 131"/>
              <a:gd name="T14" fmla="*/ 2147483647 w 226"/>
              <a:gd name="T15" fmla="*/ 2147483647 h 131"/>
              <a:gd name="T16" fmla="*/ 2147483647 w 226"/>
              <a:gd name="T17" fmla="*/ 2147483647 h 131"/>
              <a:gd name="T18" fmla="*/ 2147483647 w 226"/>
              <a:gd name="T19" fmla="*/ 2147483647 h 131"/>
              <a:gd name="T20" fmla="*/ 2147483647 w 226"/>
              <a:gd name="T21" fmla="*/ 2147483647 h 131"/>
              <a:gd name="T22" fmla="*/ 2147483647 w 226"/>
              <a:gd name="T23" fmla="*/ 2147483647 h 131"/>
              <a:gd name="T24" fmla="*/ 2147483647 w 226"/>
              <a:gd name="T25" fmla="*/ 2147483647 h 131"/>
              <a:gd name="T26" fmla="*/ 2147483647 w 226"/>
              <a:gd name="T27" fmla="*/ 2147483647 h 131"/>
              <a:gd name="T28" fmla="*/ 2147483647 w 226"/>
              <a:gd name="T29" fmla="*/ 2147483647 h 131"/>
              <a:gd name="T30" fmla="*/ 2147483647 w 226"/>
              <a:gd name="T31" fmla="*/ 2147483647 h 131"/>
              <a:gd name="T32" fmla="*/ 2147483647 w 226"/>
              <a:gd name="T33" fmla="*/ 2147483647 h 131"/>
              <a:gd name="T34" fmla="*/ 2147483647 w 226"/>
              <a:gd name="T35" fmla="*/ 2147483647 h 131"/>
              <a:gd name="T36" fmla="*/ 2147483647 w 226"/>
              <a:gd name="T37" fmla="*/ 2147483647 h 131"/>
              <a:gd name="T38" fmla="*/ 2147483647 w 226"/>
              <a:gd name="T39" fmla="*/ 2147483647 h 131"/>
              <a:gd name="T40" fmla="*/ 2147483647 w 226"/>
              <a:gd name="T41" fmla="*/ 2147483647 h 131"/>
              <a:gd name="T42" fmla="*/ 2147483647 w 226"/>
              <a:gd name="T43" fmla="*/ 2147483647 h 131"/>
              <a:gd name="T44" fmla="*/ 2147483647 w 226"/>
              <a:gd name="T45" fmla="*/ 2147483647 h 131"/>
              <a:gd name="T46" fmla="*/ 2147483647 w 226"/>
              <a:gd name="T47" fmla="*/ 2147483647 h 131"/>
              <a:gd name="T48" fmla="*/ 2147483647 w 226"/>
              <a:gd name="T49" fmla="*/ 2147483647 h 131"/>
              <a:gd name="T50" fmla="*/ 2147483647 w 226"/>
              <a:gd name="T51" fmla="*/ 2147483647 h 131"/>
              <a:gd name="T52" fmla="*/ 2147483647 w 226"/>
              <a:gd name="T53" fmla="*/ 2147483647 h 131"/>
              <a:gd name="T54" fmla="*/ 2147483647 w 226"/>
              <a:gd name="T55" fmla="*/ 2147483647 h 131"/>
              <a:gd name="T56" fmla="*/ 2147483647 w 226"/>
              <a:gd name="T57" fmla="*/ 2147483647 h 131"/>
              <a:gd name="T58" fmla="*/ 2147483647 w 226"/>
              <a:gd name="T59" fmla="*/ 2147483647 h 131"/>
              <a:gd name="T60" fmla="*/ 2147483647 w 226"/>
              <a:gd name="T61" fmla="*/ 2147483647 h 131"/>
              <a:gd name="T62" fmla="*/ 2147483647 w 226"/>
              <a:gd name="T63" fmla="*/ 2147483647 h 131"/>
              <a:gd name="T64" fmla="*/ 2147483647 w 226"/>
              <a:gd name="T65" fmla="*/ 2147483647 h 131"/>
              <a:gd name="T66" fmla="*/ 2147483647 w 226"/>
              <a:gd name="T67" fmla="*/ 2147483647 h 131"/>
              <a:gd name="T68" fmla="*/ 2147483647 w 226"/>
              <a:gd name="T69" fmla="*/ 2147483647 h 131"/>
              <a:gd name="T70" fmla="*/ 2147483647 w 226"/>
              <a:gd name="T71" fmla="*/ 2147483647 h 131"/>
              <a:gd name="T72" fmla="*/ 2147483647 w 226"/>
              <a:gd name="T73" fmla="*/ 2147483647 h 131"/>
              <a:gd name="T74" fmla="*/ 2147483647 w 226"/>
              <a:gd name="T75" fmla="*/ 2147483647 h 131"/>
              <a:gd name="T76" fmla="*/ 2147483647 w 226"/>
              <a:gd name="T77" fmla="*/ 2147483647 h 131"/>
              <a:gd name="T78" fmla="*/ 2147483647 w 226"/>
              <a:gd name="T79" fmla="*/ 2147483647 h 131"/>
              <a:gd name="T80" fmla="*/ 2147483647 w 226"/>
              <a:gd name="T81" fmla="*/ 2147483647 h 131"/>
              <a:gd name="T82" fmla="*/ 2147483647 w 226"/>
              <a:gd name="T83" fmla="*/ 2147483647 h 131"/>
              <a:gd name="T84" fmla="*/ 2147483647 w 226"/>
              <a:gd name="T85" fmla="*/ 2147483647 h 131"/>
              <a:gd name="T86" fmla="*/ 2147483647 w 226"/>
              <a:gd name="T87" fmla="*/ 2147483647 h 131"/>
              <a:gd name="T88" fmla="*/ 2147483647 w 226"/>
              <a:gd name="T89" fmla="*/ 2147483647 h 131"/>
              <a:gd name="T90" fmla="*/ 2147483647 w 226"/>
              <a:gd name="T91" fmla="*/ 2147483647 h 131"/>
              <a:gd name="T92" fmla="*/ 2147483647 w 226"/>
              <a:gd name="T93" fmla="*/ 2147483647 h 131"/>
              <a:gd name="T94" fmla="*/ 2147483647 w 226"/>
              <a:gd name="T95" fmla="*/ 2147483647 h 131"/>
              <a:gd name="T96" fmla="*/ 2147483647 w 226"/>
              <a:gd name="T97" fmla="*/ 2147483647 h 131"/>
              <a:gd name="T98" fmla="*/ 2147483647 w 226"/>
              <a:gd name="T99" fmla="*/ 0 h 131"/>
              <a:gd name="T100" fmla="*/ 2147483647 w 226"/>
              <a:gd name="T101" fmla="*/ 2147483647 h 131"/>
              <a:gd name="T102" fmla="*/ 2147483647 w 226"/>
              <a:gd name="T103" fmla="*/ 2147483647 h 131"/>
              <a:gd name="T104" fmla="*/ 2147483647 w 226"/>
              <a:gd name="T105" fmla="*/ 2147483647 h 131"/>
              <a:gd name="T106" fmla="*/ 2147483647 w 226"/>
              <a:gd name="T107" fmla="*/ 2147483647 h 131"/>
              <a:gd name="T108" fmla="*/ 2147483647 w 226"/>
              <a:gd name="T109" fmla="*/ 2147483647 h 131"/>
              <a:gd name="T110" fmla="*/ 2147483647 w 226"/>
              <a:gd name="T111" fmla="*/ 2147483647 h 13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26" h="131">
                <a:moveTo>
                  <a:pt x="129" y="112"/>
                </a:moveTo>
                <a:lnTo>
                  <a:pt x="129" y="111"/>
                </a:lnTo>
                <a:lnTo>
                  <a:pt x="126" y="110"/>
                </a:lnTo>
                <a:lnTo>
                  <a:pt x="124" y="110"/>
                </a:lnTo>
                <a:lnTo>
                  <a:pt x="120" y="111"/>
                </a:lnTo>
                <a:lnTo>
                  <a:pt x="115" y="112"/>
                </a:lnTo>
                <a:lnTo>
                  <a:pt x="107" y="118"/>
                </a:lnTo>
                <a:lnTo>
                  <a:pt x="104" y="120"/>
                </a:lnTo>
                <a:lnTo>
                  <a:pt x="99" y="118"/>
                </a:lnTo>
                <a:lnTo>
                  <a:pt x="93" y="116"/>
                </a:lnTo>
                <a:lnTo>
                  <a:pt x="90" y="118"/>
                </a:lnTo>
                <a:lnTo>
                  <a:pt x="87" y="119"/>
                </a:lnTo>
                <a:lnTo>
                  <a:pt x="80" y="119"/>
                </a:lnTo>
                <a:lnTo>
                  <a:pt x="74" y="124"/>
                </a:lnTo>
                <a:lnTo>
                  <a:pt x="71" y="130"/>
                </a:lnTo>
                <a:lnTo>
                  <a:pt x="68" y="129"/>
                </a:lnTo>
                <a:lnTo>
                  <a:pt x="63" y="130"/>
                </a:lnTo>
                <a:lnTo>
                  <a:pt x="57" y="128"/>
                </a:lnTo>
                <a:lnTo>
                  <a:pt x="54" y="126"/>
                </a:lnTo>
                <a:lnTo>
                  <a:pt x="51" y="126"/>
                </a:lnTo>
                <a:lnTo>
                  <a:pt x="49" y="127"/>
                </a:lnTo>
                <a:lnTo>
                  <a:pt x="44" y="128"/>
                </a:lnTo>
                <a:lnTo>
                  <a:pt x="44" y="126"/>
                </a:lnTo>
                <a:lnTo>
                  <a:pt x="44" y="125"/>
                </a:lnTo>
                <a:lnTo>
                  <a:pt x="44" y="124"/>
                </a:lnTo>
                <a:lnTo>
                  <a:pt x="44" y="123"/>
                </a:lnTo>
                <a:lnTo>
                  <a:pt x="44" y="122"/>
                </a:lnTo>
                <a:lnTo>
                  <a:pt x="45" y="122"/>
                </a:lnTo>
                <a:lnTo>
                  <a:pt x="45" y="121"/>
                </a:lnTo>
                <a:lnTo>
                  <a:pt x="44" y="120"/>
                </a:lnTo>
                <a:lnTo>
                  <a:pt x="44" y="119"/>
                </a:lnTo>
                <a:lnTo>
                  <a:pt x="42" y="119"/>
                </a:lnTo>
                <a:lnTo>
                  <a:pt x="42" y="118"/>
                </a:lnTo>
                <a:lnTo>
                  <a:pt x="41" y="117"/>
                </a:lnTo>
                <a:lnTo>
                  <a:pt x="41" y="116"/>
                </a:lnTo>
                <a:lnTo>
                  <a:pt x="40" y="116"/>
                </a:lnTo>
                <a:lnTo>
                  <a:pt x="40" y="117"/>
                </a:lnTo>
                <a:lnTo>
                  <a:pt x="38" y="117"/>
                </a:lnTo>
                <a:lnTo>
                  <a:pt x="37" y="118"/>
                </a:lnTo>
                <a:lnTo>
                  <a:pt x="37" y="119"/>
                </a:lnTo>
                <a:lnTo>
                  <a:pt x="36" y="119"/>
                </a:lnTo>
                <a:lnTo>
                  <a:pt x="36" y="120"/>
                </a:lnTo>
                <a:lnTo>
                  <a:pt x="36" y="121"/>
                </a:lnTo>
                <a:lnTo>
                  <a:pt x="35" y="121"/>
                </a:lnTo>
                <a:lnTo>
                  <a:pt x="34" y="121"/>
                </a:lnTo>
                <a:lnTo>
                  <a:pt x="33" y="121"/>
                </a:lnTo>
                <a:lnTo>
                  <a:pt x="33" y="123"/>
                </a:lnTo>
                <a:lnTo>
                  <a:pt x="32" y="123"/>
                </a:lnTo>
                <a:lnTo>
                  <a:pt x="33" y="123"/>
                </a:lnTo>
                <a:lnTo>
                  <a:pt x="33" y="124"/>
                </a:lnTo>
                <a:lnTo>
                  <a:pt x="33" y="125"/>
                </a:lnTo>
                <a:lnTo>
                  <a:pt x="30" y="125"/>
                </a:lnTo>
                <a:lnTo>
                  <a:pt x="30" y="126"/>
                </a:lnTo>
                <a:lnTo>
                  <a:pt x="29" y="126"/>
                </a:lnTo>
                <a:lnTo>
                  <a:pt x="28" y="126"/>
                </a:lnTo>
                <a:lnTo>
                  <a:pt x="27" y="126"/>
                </a:lnTo>
                <a:lnTo>
                  <a:pt x="25" y="125"/>
                </a:lnTo>
                <a:lnTo>
                  <a:pt x="23" y="125"/>
                </a:lnTo>
                <a:lnTo>
                  <a:pt x="23" y="124"/>
                </a:lnTo>
                <a:lnTo>
                  <a:pt x="23" y="123"/>
                </a:lnTo>
                <a:lnTo>
                  <a:pt x="22" y="122"/>
                </a:lnTo>
                <a:lnTo>
                  <a:pt x="21" y="123"/>
                </a:lnTo>
                <a:lnTo>
                  <a:pt x="20" y="122"/>
                </a:lnTo>
                <a:lnTo>
                  <a:pt x="20" y="121"/>
                </a:lnTo>
                <a:lnTo>
                  <a:pt x="19" y="121"/>
                </a:lnTo>
                <a:lnTo>
                  <a:pt x="18" y="121"/>
                </a:lnTo>
                <a:lnTo>
                  <a:pt x="17" y="121"/>
                </a:lnTo>
                <a:lnTo>
                  <a:pt x="17" y="120"/>
                </a:lnTo>
                <a:lnTo>
                  <a:pt x="16" y="120"/>
                </a:lnTo>
                <a:lnTo>
                  <a:pt x="16" y="119"/>
                </a:lnTo>
                <a:lnTo>
                  <a:pt x="16" y="118"/>
                </a:lnTo>
                <a:lnTo>
                  <a:pt x="17" y="117"/>
                </a:lnTo>
                <a:lnTo>
                  <a:pt x="17" y="116"/>
                </a:lnTo>
                <a:lnTo>
                  <a:pt x="16" y="116"/>
                </a:lnTo>
                <a:lnTo>
                  <a:pt x="16" y="115"/>
                </a:lnTo>
                <a:lnTo>
                  <a:pt x="15" y="114"/>
                </a:lnTo>
                <a:lnTo>
                  <a:pt x="15" y="115"/>
                </a:lnTo>
                <a:lnTo>
                  <a:pt x="14" y="115"/>
                </a:lnTo>
                <a:lnTo>
                  <a:pt x="12" y="114"/>
                </a:lnTo>
                <a:lnTo>
                  <a:pt x="12" y="113"/>
                </a:lnTo>
                <a:lnTo>
                  <a:pt x="11" y="113"/>
                </a:lnTo>
                <a:lnTo>
                  <a:pt x="9" y="113"/>
                </a:lnTo>
                <a:lnTo>
                  <a:pt x="8" y="113"/>
                </a:lnTo>
                <a:lnTo>
                  <a:pt x="8" y="112"/>
                </a:lnTo>
                <a:lnTo>
                  <a:pt x="7" y="112"/>
                </a:lnTo>
                <a:lnTo>
                  <a:pt x="6" y="111"/>
                </a:lnTo>
                <a:lnTo>
                  <a:pt x="6" y="112"/>
                </a:lnTo>
                <a:lnTo>
                  <a:pt x="5" y="111"/>
                </a:lnTo>
                <a:lnTo>
                  <a:pt x="4" y="112"/>
                </a:lnTo>
                <a:lnTo>
                  <a:pt x="3" y="112"/>
                </a:lnTo>
                <a:lnTo>
                  <a:pt x="4" y="111"/>
                </a:lnTo>
                <a:lnTo>
                  <a:pt x="4" y="110"/>
                </a:lnTo>
                <a:lnTo>
                  <a:pt x="5" y="110"/>
                </a:lnTo>
                <a:lnTo>
                  <a:pt x="5" y="109"/>
                </a:lnTo>
                <a:lnTo>
                  <a:pt x="5" y="108"/>
                </a:lnTo>
                <a:lnTo>
                  <a:pt x="4" y="108"/>
                </a:lnTo>
                <a:lnTo>
                  <a:pt x="5" y="107"/>
                </a:lnTo>
                <a:lnTo>
                  <a:pt x="4" y="107"/>
                </a:lnTo>
                <a:lnTo>
                  <a:pt x="4" y="106"/>
                </a:lnTo>
                <a:lnTo>
                  <a:pt x="3" y="105"/>
                </a:lnTo>
                <a:lnTo>
                  <a:pt x="3" y="104"/>
                </a:lnTo>
                <a:lnTo>
                  <a:pt x="2" y="104"/>
                </a:lnTo>
                <a:lnTo>
                  <a:pt x="3" y="104"/>
                </a:lnTo>
                <a:lnTo>
                  <a:pt x="3" y="103"/>
                </a:lnTo>
                <a:lnTo>
                  <a:pt x="3" y="102"/>
                </a:lnTo>
                <a:lnTo>
                  <a:pt x="3" y="101"/>
                </a:lnTo>
                <a:lnTo>
                  <a:pt x="2" y="101"/>
                </a:lnTo>
                <a:lnTo>
                  <a:pt x="2" y="100"/>
                </a:lnTo>
                <a:lnTo>
                  <a:pt x="0" y="98"/>
                </a:lnTo>
                <a:lnTo>
                  <a:pt x="1" y="98"/>
                </a:lnTo>
                <a:lnTo>
                  <a:pt x="2" y="96"/>
                </a:lnTo>
                <a:lnTo>
                  <a:pt x="3" y="95"/>
                </a:lnTo>
                <a:lnTo>
                  <a:pt x="3" y="93"/>
                </a:lnTo>
                <a:lnTo>
                  <a:pt x="5" y="92"/>
                </a:lnTo>
                <a:lnTo>
                  <a:pt x="6" y="91"/>
                </a:lnTo>
                <a:lnTo>
                  <a:pt x="7" y="90"/>
                </a:lnTo>
                <a:lnTo>
                  <a:pt x="6" y="89"/>
                </a:lnTo>
                <a:lnTo>
                  <a:pt x="6" y="88"/>
                </a:lnTo>
                <a:lnTo>
                  <a:pt x="6" y="87"/>
                </a:lnTo>
                <a:lnTo>
                  <a:pt x="6" y="86"/>
                </a:lnTo>
                <a:lnTo>
                  <a:pt x="5" y="86"/>
                </a:lnTo>
                <a:lnTo>
                  <a:pt x="4" y="85"/>
                </a:lnTo>
                <a:lnTo>
                  <a:pt x="4" y="86"/>
                </a:lnTo>
                <a:lnTo>
                  <a:pt x="3" y="86"/>
                </a:lnTo>
                <a:lnTo>
                  <a:pt x="3" y="85"/>
                </a:lnTo>
                <a:lnTo>
                  <a:pt x="3" y="84"/>
                </a:lnTo>
                <a:lnTo>
                  <a:pt x="3" y="83"/>
                </a:lnTo>
                <a:lnTo>
                  <a:pt x="2" y="83"/>
                </a:lnTo>
                <a:lnTo>
                  <a:pt x="10" y="80"/>
                </a:lnTo>
                <a:lnTo>
                  <a:pt x="11" y="78"/>
                </a:lnTo>
                <a:lnTo>
                  <a:pt x="14" y="77"/>
                </a:lnTo>
                <a:lnTo>
                  <a:pt x="15" y="78"/>
                </a:lnTo>
                <a:lnTo>
                  <a:pt x="15" y="80"/>
                </a:lnTo>
                <a:lnTo>
                  <a:pt x="17" y="80"/>
                </a:lnTo>
                <a:lnTo>
                  <a:pt x="23" y="80"/>
                </a:lnTo>
                <a:lnTo>
                  <a:pt x="23" y="85"/>
                </a:lnTo>
                <a:lnTo>
                  <a:pt x="25" y="85"/>
                </a:lnTo>
                <a:lnTo>
                  <a:pt x="29" y="88"/>
                </a:lnTo>
                <a:lnTo>
                  <a:pt x="27" y="89"/>
                </a:lnTo>
                <a:lnTo>
                  <a:pt x="28" y="92"/>
                </a:lnTo>
                <a:lnTo>
                  <a:pt x="32" y="91"/>
                </a:lnTo>
                <a:lnTo>
                  <a:pt x="35" y="91"/>
                </a:lnTo>
                <a:lnTo>
                  <a:pt x="33" y="96"/>
                </a:lnTo>
                <a:lnTo>
                  <a:pt x="31" y="98"/>
                </a:lnTo>
                <a:lnTo>
                  <a:pt x="34" y="98"/>
                </a:lnTo>
                <a:lnTo>
                  <a:pt x="40" y="96"/>
                </a:lnTo>
                <a:lnTo>
                  <a:pt x="47" y="88"/>
                </a:lnTo>
                <a:lnTo>
                  <a:pt x="44" y="83"/>
                </a:lnTo>
                <a:lnTo>
                  <a:pt x="45" y="79"/>
                </a:lnTo>
                <a:lnTo>
                  <a:pt x="47" y="78"/>
                </a:lnTo>
                <a:lnTo>
                  <a:pt x="47" y="81"/>
                </a:lnTo>
                <a:lnTo>
                  <a:pt x="50" y="83"/>
                </a:lnTo>
                <a:lnTo>
                  <a:pt x="53" y="80"/>
                </a:lnTo>
                <a:lnTo>
                  <a:pt x="56" y="81"/>
                </a:lnTo>
                <a:lnTo>
                  <a:pt x="60" y="83"/>
                </a:lnTo>
                <a:lnTo>
                  <a:pt x="60" y="84"/>
                </a:lnTo>
                <a:lnTo>
                  <a:pt x="64" y="82"/>
                </a:lnTo>
                <a:lnTo>
                  <a:pt x="67" y="83"/>
                </a:lnTo>
                <a:lnTo>
                  <a:pt x="65" y="84"/>
                </a:lnTo>
                <a:lnTo>
                  <a:pt x="65" y="86"/>
                </a:lnTo>
                <a:lnTo>
                  <a:pt x="68" y="86"/>
                </a:lnTo>
                <a:lnTo>
                  <a:pt x="70" y="88"/>
                </a:lnTo>
                <a:lnTo>
                  <a:pt x="70" y="90"/>
                </a:lnTo>
                <a:lnTo>
                  <a:pt x="74" y="90"/>
                </a:lnTo>
                <a:lnTo>
                  <a:pt x="77" y="88"/>
                </a:lnTo>
                <a:lnTo>
                  <a:pt x="81" y="87"/>
                </a:lnTo>
                <a:lnTo>
                  <a:pt x="81" y="88"/>
                </a:lnTo>
                <a:lnTo>
                  <a:pt x="81" y="90"/>
                </a:lnTo>
                <a:lnTo>
                  <a:pt x="83" y="90"/>
                </a:lnTo>
                <a:lnTo>
                  <a:pt x="85" y="86"/>
                </a:lnTo>
                <a:lnTo>
                  <a:pt x="89" y="87"/>
                </a:lnTo>
                <a:lnTo>
                  <a:pt x="88" y="85"/>
                </a:lnTo>
                <a:lnTo>
                  <a:pt x="89" y="83"/>
                </a:lnTo>
                <a:lnTo>
                  <a:pt x="91" y="83"/>
                </a:lnTo>
                <a:lnTo>
                  <a:pt x="98" y="82"/>
                </a:lnTo>
                <a:lnTo>
                  <a:pt x="98" y="80"/>
                </a:lnTo>
                <a:lnTo>
                  <a:pt x="100" y="78"/>
                </a:lnTo>
                <a:lnTo>
                  <a:pt x="101" y="78"/>
                </a:lnTo>
                <a:lnTo>
                  <a:pt x="107" y="78"/>
                </a:lnTo>
                <a:lnTo>
                  <a:pt x="111" y="78"/>
                </a:lnTo>
                <a:lnTo>
                  <a:pt x="112" y="76"/>
                </a:lnTo>
                <a:lnTo>
                  <a:pt x="117" y="76"/>
                </a:lnTo>
                <a:lnTo>
                  <a:pt x="121" y="76"/>
                </a:lnTo>
                <a:lnTo>
                  <a:pt x="127" y="77"/>
                </a:lnTo>
                <a:lnTo>
                  <a:pt x="127" y="75"/>
                </a:lnTo>
                <a:lnTo>
                  <a:pt x="126" y="70"/>
                </a:lnTo>
                <a:lnTo>
                  <a:pt x="129" y="68"/>
                </a:lnTo>
                <a:lnTo>
                  <a:pt x="129" y="71"/>
                </a:lnTo>
                <a:lnTo>
                  <a:pt x="129" y="72"/>
                </a:lnTo>
                <a:lnTo>
                  <a:pt x="134" y="71"/>
                </a:lnTo>
                <a:lnTo>
                  <a:pt x="136" y="72"/>
                </a:lnTo>
                <a:lnTo>
                  <a:pt x="139" y="71"/>
                </a:lnTo>
                <a:lnTo>
                  <a:pt x="139" y="73"/>
                </a:lnTo>
                <a:lnTo>
                  <a:pt x="142" y="76"/>
                </a:lnTo>
                <a:lnTo>
                  <a:pt x="143" y="75"/>
                </a:lnTo>
                <a:lnTo>
                  <a:pt x="146" y="76"/>
                </a:lnTo>
                <a:lnTo>
                  <a:pt x="147" y="74"/>
                </a:lnTo>
                <a:lnTo>
                  <a:pt x="150" y="74"/>
                </a:lnTo>
                <a:lnTo>
                  <a:pt x="153" y="74"/>
                </a:lnTo>
                <a:lnTo>
                  <a:pt x="153" y="75"/>
                </a:lnTo>
                <a:lnTo>
                  <a:pt x="156" y="78"/>
                </a:lnTo>
                <a:lnTo>
                  <a:pt x="154" y="80"/>
                </a:lnTo>
                <a:lnTo>
                  <a:pt x="155" y="83"/>
                </a:lnTo>
                <a:lnTo>
                  <a:pt x="157" y="83"/>
                </a:lnTo>
                <a:lnTo>
                  <a:pt x="164" y="86"/>
                </a:lnTo>
                <a:lnTo>
                  <a:pt x="166" y="86"/>
                </a:lnTo>
                <a:lnTo>
                  <a:pt x="168" y="85"/>
                </a:lnTo>
                <a:lnTo>
                  <a:pt x="167" y="79"/>
                </a:lnTo>
                <a:lnTo>
                  <a:pt x="170" y="75"/>
                </a:lnTo>
                <a:lnTo>
                  <a:pt x="168" y="71"/>
                </a:lnTo>
                <a:lnTo>
                  <a:pt x="165" y="70"/>
                </a:lnTo>
                <a:lnTo>
                  <a:pt x="163" y="70"/>
                </a:lnTo>
                <a:lnTo>
                  <a:pt x="160" y="71"/>
                </a:lnTo>
                <a:lnTo>
                  <a:pt x="160" y="70"/>
                </a:lnTo>
                <a:lnTo>
                  <a:pt x="162" y="68"/>
                </a:lnTo>
                <a:lnTo>
                  <a:pt x="161" y="67"/>
                </a:lnTo>
                <a:lnTo>
                  <a:pt x="164" y="61"/>
                </a:lnTo>
                <a:lnTo>
                  <a:pt x="161" y="54"/>
                </a:lnTo>
                <a:lnTo>
                  <a:pt x="159" y="54"/>
                </a:lnTo>
                <a:lnTo>
                  <a:pt x="159" y="51"/>
                </a:lnTo>
                <a:lnTo>
                  <a:pt x="159" y="50"/>
                </a:lnTo>
                <a:lnTo>
                  <a:pt x="155" y="48"/>
                </a:lnTo>
                <a:lnTo>
                  <a:pt x="153" y="46"/>
                </a:lnTo>
                <a:lnTo>
                  <a:pt x="153" y="44"/>
                </a:lnTo>
                <a:lnTo>
                  <a:pt x="154" y="43"/>
                </a:lnTo>
                <a:lnTo>
                  <a:pt x="155" y="43"/>
                </a:lnTo>
                <a:lnTo>
                  <a:pt x="157" y="41"/>
                </a:lnTo>
                <a:lnTo>
                  <a:pt x="159" y="38"/>
                </a:lnTo>
                <a:lnTo>
                  <a:pt x="162" y="38"/>
                </a:lnTo>
                <a:lnTo>
                  <a:pt x="164" y="37"/>
                </a:lnTo>
                <a:lnTo>
                  <a:pt x="166" y="34"/>
                </a:lnTo>
                <a:lnTo>
                  <a:pt x="174" y="32"/>
                </a:lnTo>
                <a:lnTo>
                  <a:pt x="176" y="33"/>
                </a:lnTo>
                <a:lnTo>
                  <a:pt x="179" y="31"/>
                </a:lnTo>
                <a:lnTo>
                  <a:pt x="183" y="27"/>
                </a:lnTo>
                <a:lnTo>
                  <a:pt x="184" y="23"/>
                </a:lnTo>
                <a:lnTo>
                  <a:pt x="186" y="18"/>
                </a:lnTo>
                <a:lnTo>
                  <a:pt x="184" y="15"/>
                </a:lnTo>
                <a:lnTo>
                  <a:pt x="184" y="13"/>
                </a:lnTo>
                <a:lnTo>
                  <a:pt x="187" y="13"/>
                </a:lnTo>
                <a:lnTo>
                  <a:pt x="189" y="12"/>
                </a:lnTo>
                <a:lnTo>
                  <a:pt x="191" y="14"/>
                </a:lnTo>
                <a:lnTo>
                  <a:pt x="193" y="13"/>
                </a:lnTo>
                <a:lnTo>
                  <a:pt x="197" y="17"/>
                </a:lnTo>
                <a:lnTo>
                  <a:pt x="201" y="12"/>
                </a:lnTo>
                <a:lnTo>
                  <a:pt x="201" y="13"/>
                </a:lnTo>
                <a:lnTo>
                  <a:pt x="203" y="12"/>
                </a:lnTo>
                <a:lnTo>
                  <a:pt x="204" y="5"/>
                </a:lnTo>
                <a:lnTo>
                  <a:pt x="201" y="4"/>
                </a:lnTo>
                <a:lnTo>
                  <a:pt x="204" y="0"/>
                </a:lnTo>
                <a:lnTo>
                  <a:pt x="205" y="0"/>
                </a:lnTo>
                <a:lnTo>
                  <a:pt x="207" y="2"/>
                </a:lnTo>
                <a:lnTo>
                  <a:pt x="207" y="3"/>
                </a:lnTo>
                <a:lnTo>
                  <a:pt x="208" y="3"/>
                </a:lnTo>
                <a:lnTo>
                  <a:pt x="208" y="4"/>
                </a:lnTo>
                <a:lnTo>
                  <a:pt x="209" y="4"/>
                </a:lnTo>
                <a:lnTo>
                  <a:pt x="210" y="4"/>
                </a:lnTo>
                <a:lnTo>
                  <a:pt x="210" y="5"/>
                </a:lnTo>
                <a:lnTo>
                  <a:pt x="212" y="5"/>
                </a:lnTo>
                <a:lnTo>
                  <a:pt x="213" y="6"/>
                </a:lnTo>
                <a:lnTo>
                  <a:pt x="214" y="6"/>
                </a:lnTo>
                <a:lnTo>
                  <a:pt x="214" y="7"/>
                </a:lnTo>
                <a:lnTo>
                  <a:pt x="212" y="7"/>
                </a:lnTo>
                <a:lnTo>
                  <a:pt x="212" y="8"/>
                </a:lnTo>
                <a:lnTo>
                  <a:pt x="213" y="10"/>
                </a:lnTo>
                <a:lnTo>
                  <a:pt x="214" y="9"/>
                </a:lnTo>
                <a:lnTo>
                  <a:pt x="213" y="10"/>
                </a:lnTo>
                <a:lnTo>
                  <a:pt x="214" y="11"/>
                </a:lnTo>
                <a:lnTo>
                  <a:pt x="215" y="10"/>
                </a:lnTo>
                <a:lnTo>
                  <a:pt x="215" y="11"/>
                </a:lnTo>
                <a:lnTo>
                  <a:pt x="216" y="11"/>
                </a:lnTo>
                <a:lnTo>
                  <a:pt x="215" y="12"/>
                </a:lnTo>
                <a:lnTo>
                  <a:pt x="217" y="12"/>
                </a:lnTo>
                <a:lnTo>
                  <a:pt x="217" y="11"/>
                </a:lnTo>
                <a:lnTo>
                  <a:pt x="218" y="11"/>
                </a:lnTo>
                <a:lnTo>
                  <a:pt x="218" y="12"/>
                </a:lnTo>
                <a:lnTo>
                  <a:pt x="219" y="11"/>
                </a:lnTo>
                <a:lnTo>
                  <a:pt x="221" y="12"/>
                </a:lnTo>
                <a:lnTo>
                  <a:pt x="222" y="12"/>
                </a:lnTo>
                <a:lnTo>
                  <a:pt x="223" y="12"/>
                </a:lnTo>
                <a:lnTo>
                  <a:pt x="225" y="13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7" name="Freeform 313"/>
          <p:cNvSpPr>
            <a:spLocks/>
          </p:cNvSpPr>
          <p:nvPr/>
        </p:nvSpPr>
        <p:spPr bwMode="auto">
          <a:xfrm>
            <a:off x="4798219" y="4210051"/>
            <a:ext cx="498740" cy="314325"/>
          </a:xfrm>
          <a:custGeom>
            <a:avLst/>
            <a:gdLst>
              <a:gd name="T0" fmla="*/ 2147483647 w 314"/>
              <a:gd name="T1" fmla="*/ 2147483647 h 198"/>
              <a:gd name="T2" fmla="*/ 2147483647 w 314"/>
              <a:gd name="T3" fmla="*/ 2147483647 h 198"/>
              <a:gd name="T4" fmla="*/ 2147483647 w 314"/>
              <a:gd name="T5" fmla="*/ 2147483647 h 198"/>
              <a:gd name="T6" fmla="*/ 2147483647 w 314"/>
              <a:gd name="T7" fmla="*/ 2147483647 h 198"/>
              <a:gd name="T8" fmla="*/ 2147483647 w 314"/>
              <a:gd name="T9" fmla="*/ 2147483647 h 198"/>
              <a:gd name="T10" fmla="*/ 2147483647 w 314"/>
              <a:gd name="T11" fmla="*/ 2147483647 h 198"/>
              <a:gd name="T12" fmla="*/ 2147483647 w 314"/>
              <a:gd name="T13" fmla="*/ 2147483647 h 198"/>
              <a:gd name="T14" fmla="*/ 2147483647 w 314"/>
              <a:gd name="T15" fmla="*/ 2147483647 h 198"/>
              <a:gd name="T16" fmla="*/ 2147483647 w 314"/>
              <a:gd name="T17" fmla="*/ 2147483647 h 198"/>
              <a:gd name="T18" fmla="*/ 2147483647 w 314"/>
              <a:gd name="T19" fmla="*/ 2147483647 h 198"/>
              <a:gd name="T20" fmla="*/ 2147483647 w 314"/>
              <a:gd name="T21" fmla="*/ 2147483647 h 198"/>
              <a:gd name="T22" fmla="*/ 2147483647 w 314"/>
              <a:gd name="T23" fmla="*/ 2147483647 h 198"/>
              <a:gd name="T24" fmla="*/ 2147483647 w 314"/>
              <a:gd name="T25" fmla="*/ 2147483647 h 198"/>
              <a:gd name="T26" fmla="*/ 2147483647 w 314"/>
              <a:gd name="T27" fmla="*/ 2147483647 h 198"/>
              <a:gd name="T28" fmla="*/ 2147483647 w 314"/>
              <a:gd name="T29" fmla="*/ 2147483647 h 198"/>
              <a:gd name="T30" fmla="*/ 2147483647 w 314"/>
              <a:gd name="T31" fmla="*/ 2147483647 h 198"/>
              <a:gd name="T32" fmla="*/ 2147483647 w 314"/>
              <a:gd name="T33" fmla="*/ 2147483647 h 198"/>
              <a:gd name="T34" fmla="*/ 0 w 314"/>
              <a:gd name="T35" fmla="*/ 2147483647 h 198"/>
              <a:gd name="T36" fmla="*/ 2147483647 w 314"/>
              <a:gd name="T37" fmla="*/ 2147483647 h 198"/>
              <a:gd name="T38" fmla="*/ 2147483647 w 314"/>
              <a:gd name="T39" fmla="*/ 2147483647 h 198"/>
              <a:gd name="T40" fmla="*/ 2147483647 w 314"/>
              <a:gd name="T41" fmla="*/ 2147483647 h 198"/>
              <a:gd name="T42" fmla="*/ 2147483647 w 314"/>
              <a:gd name="T43" fmla="*/ 2147483647 h 198"/>
              <a:gd name="T44" fmla="*/ 2147483647 w 314"/>
              <a:gd name="T45" fmla="*/ 2147483647 h 198"/>
              <a:gd name="T46" fmla="*/ 2147483647 w 314"/>
              <a:gd name="T47" fmla="*/ 2147483647 h 198"/>
              <a:gd name="T48" fmla="*/ 2147483647 w 314"/>
              <a:gd name="T49" fmla="*/ 2147483647 h 198"/>
              <a:gd name="T50" fmla="*/ 2147483647 w 314"/>
              <a:gd name="T51" fmla="*/ 2147483647 h 198"/>
              <a:gd name="T52" fmla="*/ 2147483647 w 314"/>
              <a:gd name="T53" fmla="*/ 2147483647 h 198"/>
              <a:gd name="T54" fmla="*/ 2147483647 w 314"/>
              <a:gd name="T55" fmla="*/ 2147483647 h 198"/>
              <a:gd name="T56" fmla="*/ 2147483647 w 314"/>
              <a:gd name="T57" fmla="*/ 2147483647 h 198"/>
              <a:gd name="T58" fmla="*/ 2147483647 w 314"/>
              <a:gd name="T59" fmla="*/ 2147483647 h 198"/>
              <a:gd name="T60" fmla="*/ 2147483647 w 314"/>
              <a:gd name="T61" fmla="*/ 2147483647 h 198"/>
              <a:gd name="T62" fmla="*/ 2147483647 w 314"/>
              <a:gd name="T63" fmla="*/ 2147483647 h 198"/>
              <a:gd name="T64" fmla="*/ 2147483647 w 314"/>
              <a:gd name="T65" fmla="*/ 2147483647 h 198"/>
              <a:gd name="T66" fmla="*/ 2147483647 w 314"/>
              <a:gd name="T67" fmla="*/ 2147483647 h 198"/>
              <a:gd name="T68" fmla="*/ 2147483647 w 314"/>
              <a:gd name="T69" fmla="*/ 2147483647 h 198"/>
              <a:gd name="T70" fmla="*/ 2147483647 w 314"/>
              <a:gd name="T71" fmla="*/ 2147483647 h 198"/>
              <a:gd name="T72" fmla="*/ 2147483647 w 314"/>
              <a:gd name="T73" fmla="*/ 2147483647 h 198"/>
              <a:gd name="T74" fmla="*/ 2147483647 w 314"/>
              <a:gd name="T75" fmla="*/ 0 h 198"/>
              <a:gd name="T76" fmla="*/ 2147483647 w 314"/>
              <a:gd name="T77" fmla="*/ 2147483647 h 198"/>
              <a:gd name="T78" fmla="*/ 2147483647 w 314"/>
              <a:gd name="T79" fmla="*/ 2147483647 h 198"/>
              <a:gd name="T80" fmla="*/ 2147483647 w 314"/>
              <a:gd name="T81" fmla="*/ 2147483647 h 198"/>
              <a:gd name="T82" fmla="*/ 2147483647 w 314"/>
              <a:gd name="T83" fmla="*/ 2147483647 h 198"/>
              <a:gd name="T84" fmla="*/ 2147483647 w 314"/>
              <a:gd name="T85" fmla="*/ 2147483647 h 198"/>
              <a:gd name="T86" fmla="*/ 2147483647 w 314"/>
              <a:gd name="T87" fmla="*/ 2147483647 h 198"/>
              <a:gd name="T88" fmla="*/ 2147483647 w 314"/>
              <a:gd name="T89" fmla="*/ 2147483647 h 198"/>
              <a:gd name="T90" fmla="*/ 2147483647 w 314"/>
              <a:gd name="T91" fmla="*/ 2147483647 h 198"/>
              <a:gd name="T92" fmla="*/ 2147483647 w 314"/>
              <a:gd name="T93" fmla="*/ 2147483647 h 198"/>
              <a:gd name="T94" fmla="*/ 2147483647 w 314"/>
              <a:gd name="T95" fmla="*/ 2147483647 h 198"/>
              <a:gd name="T96" fmla="*/ 2147483647 w 314"/>
              <a:gd name="T97" fmla="*/ 2147483647 h 198"/>
              <a:gd name="T98" fmla="*/ 2147483647 w 314"/>
              <a:gd name="T99" fmla="*/ 2147483647 h 198"/>
              <a:gd name="T100" fmla="*/ 2147483647 w 314"/>
              <a:gd name="T101" fmla="*/ 2147483647 h 198"/>
              <a:gd name="T102" fmla="*/ 2147483647 w 314"/>
              <a:gd name="T103" fmla="*/ 2147483647 h 198"/>
              <a:gd name="T104" fmla="*/ 2147483647 w 314"/>
              <a:gd name="T105" fmla="*/ 2147483647 h 198"/>
              <a:gd name="T106" fmla="*/ 2147483647 w 314"/>
              <a:gd name="T107" fmla="*/ 2147483647 h 198"/>
              <a:gd name="T108" fmla="*/ 2147483647 w 314"/>
              <a:gd name="T109" fmla="*/ 2147483647 h 198"/>
              <a:gd name="T110" fmla="*/ 2147483647 w 314"/>
              <a:gd name="T111" fmla="*/ 2147483647 h 198"/>
              <a:gd name="T112" fmla="*/ 2147483647 w 314"/>
              <a:gd name="T113" fmla="*/ 2147483647 h 198"/>
              <a:gd name="T114" fmla="*/ 2147483647 w 314"/>
              <a:gd name="T115" fmla="*/ 2147483647 h 198"/>
              <a:gd name="T116" fmla="*/ 2147483647 w 314"/>
              <a:gd name="T117" fmla="*/ 2147483647 h 198"/>
              <a:gd name="T118" fmla="*/ 2147483647 w 314"/>
              <a:gd name="T119" fmla="*/ 2147483647 h 198"/>
              <a:gd name="T120" fmla="*/ 2147483647 w 314"/>
              <a:gd name="T121" fmla="*/ 2147483647 h 198"/>
              <a:gd name="T122" fmla="*/ 2147483647 w 314"/>
              <a:gd name="T123" fmla="*/ 2147483647 h 198"/>
              <a:gd name="T124" fmla="*/ 2147483647 w 314"/>
              <a:gd name="T125" fmla="*/ 2147483647 h 1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14" h="198">
                <a:moveTo>
                  <a:pt x="22" y="90"/>
                </a:moveTo>
                <a:lnTo>
                  <a:pt x="20" y="91"/>
                </a:lnTo>
                <a:lnTo>
                  <a:pt x="20" y="92"/>
                </a:lnTo>
                <a:lnTo>
                  <a:pt x="19" y="92"/>
                </a:lnTo>
                <a:lnTo>
                  <a:pt x="19" y="93"/>
                </a:lnTo>
                <a:lnTo>
                  <a:pt x="17" y="93"/>
                </a:lnTo>
                <a:lnTo>
                  <a:pt x="16" y="93"/>
                </a:lnTo>
                <a:lnTo>
                  <a:pt x="16" y="94"/>
                </a:lnTo>
                <a:lnTo>
                  <a:pt x="15" y="94"/>
                </a:lnTo>
                <a:lnTo>
                  <a:pt x="14" y="94"/>
                </a:lnTo>
                <a:lnTo>
                  <a:pt x="15" y="94"/>
                </a:lnTo>
                <a:lnTo>
                  <a:pt x="14" y="93"/>
                </a:lnTo>
                <a:lnTo>
                  <a:pt x="12" y="94"/>
                </a:lnTo>
                <a:lnTo>
                  <a:pt x="14" y="95"/>
                </a:lnTo>
                <a:lnTo>
                  <a:pt x="14" y="96"/>
                </a:lnTo>
                <a:lnTo>
                  <a:pt x="12" y="97"/>
                </a:lnTo>
                <a:lnTo>
                  <a:pt x="14" y="98"/>
                </a:lnTo>
                <a:lnTo>
                  <a:pt x="15" y="101"/>
                </a:lnTo>
                <a:lnTo>
                  <a:pt x="15" y="102"/>
                </a:lnTo>
                <a:lnTo>
                  <a:pt x="15" y="103"/>
                </a:lnTo>
                <a:lnTo>
                  <a:pt x="14" y="104"/>
                </a:lnTo>
                <a:lnTo>
                  <a:pt x="14" y="103"/>
                </a:lnTo>
                <a:lnTo>
                  <a:pt x="14" y="104"/>
                </a:lnTo>
                <a:lnTo>
                  <a:pt x="12" y="104"/>
                </a:lnTo>
                <a:lnTo>
                  <a:pt x="14" y="104"/>
                </a:lnTo>
                <a:lnTo>
                  <a:pt x="14" y="106"/>
                </a:lnTo>
                <a:lnTo>
                  <a:pt x="12" y="106"/>
                </a:lnTo>
                <a:lnTo>
                  <a:pt x="11" y="106"/>
                </a:lnTo>
                <a:lnTo>
                  <a:pt x="12" y="107"/>
                </a:lnTo>
                <a:lnTo>
                  <a:pt x="12" y="108"/>
                </a:lnTo>
                <a:lnTo>
                  <a:pt x="14" y="108"/>
                </a:lnTo>
                <a:lnTo>
                  <a:pt x="14" y="109"/>
                </a:lnTo>
                <a:lnTo>
                  <a:pt x="14" y="110"/>
                </a:lnTo>
                <a:lnTo>
                  <a:pt x="14" y="111"/>
                </a:lnTo>
                <a:lnTo>
                  <a:pt x="17" y="110"/>
                </a:lnTo>
                <a:lnTo>
                  <a:pt x="17" y="111"/>
                </a:lnTo>
                <a:lnTo>
                  <a:pt x="17" y="113"/>
                </a:lnTo>
                <a:lnTo>
                  <a:pt x="16" y="113"/>
                </a:lnTo>
                <a:lnTo>
                  <a:pt x="15" y="113"/>
                </a:lnTo>
                <a:lnTo>
                  <a:pt x="15" y="114"/>
                </a:lnTo>
                <a:lnTo>
                  <a:pt x="15" y="115"/>
                </a:lnTo>
                <a:lnTo>
                  <a:pt x="16" y="115"/>
                </a:lnTo>
                <a:lnTo>
                  <a:pt x="17" y="116"/>
                </a:lnTo>
                <a:lnTo>
                  <a:pt x="14" y="117"/>
                </a:lnTo>
                <a:lnTo>
                  <a:pt x="14" y="118"/>
                </a:lnTo>
                <a:lnTo>
                  <a:pt x="14" y="119"/>
                </a:lnTo>
                <a:lnTo>
                  <a:pt x="15" y="118"/>
                </a:lnTo>
                <a:lnTo>
                  <a:pt x="17" y="119"/>
                </a:lnTo>
                <a:lnTo>
                  <a:pt x="17" y="120"/>
                </a:lnTo>
                <a:lnTo>
                  <a:pt x="16" y="120"/>
                </a:lnTo>
                <a:lnTo>
                  <a:pt x="14" y="119"/>
                </a:lnTo>
                <a:lnTo>
                  <a:pt x="14" y="120"/>
                </a:lnTo>
                <a:lnTo>
                  <a:pt x="14" y="121"/>
                </a:lnTo>
                <a:lnTo>
                  <a:pt x="14" y="120"/>
                </a:lnTo>
                <a:lnTo>
                  <a:pt x="12" y="120"/>
                </a:lnTo>
                <a:lnTo>
                  <a:pt x="11" y="120"/>
                </a:lnTo>
                <a:lnTo>
                  <a:pt x="10" y="120"/>
                </a:lnTo>
                <a:lnTo>
                  <a:pt x="10" y="119"/>
                </a:lnTo>
                <a:lnTo>
                  <a:pt x="9" y="121"/>
                </a:lnTo>
                <a:lnTo>
                  <a:pt x="8" y="120"/>
                </a:lnTo>
                <a:lnTo>
                  <a:pt x="7" y="120"/>
                </a:lnTo>
                <a:lnTo>
                  <a:pt x="7" y="119"/>
                </a:lnTo>
                <a:lnTo>
                  <a:pt x="6" y="121"/>
                </a:lnTo>
                <a:lnTo>
                  <a:pt x="6" y="123"/>
                </a:lnTo>
                <a:lnTo>
                  <a:pt x="5" y="123"/>
                </a:lnTo>
                <a:lnTo>
                  <a:pt x="4" y="123"/>
                </a:lnTo>
                <a:lnTo>
                  <a:pt x="5" y="124"/>
                </a:lnTo>
                <a:lnTo>
                  <a:pt x="4" y="124"/>
                </a:lnTo>
                <a:lnTo>
                  <a:pt x="3" y="124"/>
                </a:lnTo>
                <a:lnTo>
                  <a:pt x="2" y="126"/>
                </a:lnTo>
                <a:lnTo>
                  <a:pt x="1" y="126"/>
                </a:lnTo>
                <a:lnTo>
                  <a:pt x="0" y="129"/>
                </a:lnTo>
                <a:lnTo>
                  <a:pt x="10" y="130"/>
                </a:lnTo>
                <a:lnTo>
                  <a:pt x="8" y="134"/>
                </a:lnTo>
                <a:lnTo>
                  <a:pt x="11" y="138"/>
                </a:lnTo>
                <a:lnTo>
                  <a:pt x="14" y="140"/>
                </a:lnTo>
                <a:lnTo>
                  <a:pt x="14" y="144"/>
                </a:lnTo>
                <a:lnTo>
                  <a:pt x="23" y="154"/>
                </a:lnTo>
                <a:lnTo>
                  <a:pt x="31" y="159"/>
                </a:lnTo>
                <a:lnTo>
                  <a:pt x="35" y="159"/>
                </a:lnTo>
                <a:lnTo>
                  <a:pt x="37" y="164"/>
                </a:lnTo>
                <a:lnTo>
                  <a:pt x="41" y="168"/>
                </a:lnTo>
                <a:lnTo>
                  <a:pt x="51" y="172"/>
                </a:lnTo>
                <a:lnTo>
                  <a:pt x="61" y="186"/>
                </a:lnTo>
                <a:lnTo>
                  <a:pt x="73" y="187"/>
                </a:lnTo>
                <a:lnTo>
                  <a:pt x="77" y="192"/>
                </a:lnTo>
                <a:lnTo>
                  <a:pt x="86" y="194"/>
                </a:lnTo>
                <a:lnTo>
                  <a:pt x="88" y="197"/>
                </a:lnTo>
                <a:lnTo>
                  <a:pt x="102" y="194"/>
                </a:lnTo>
                <a:lnTo>
                  <a:pt x="115" y="196"/>
                </a:lnTo>
                <a:lnTo>
                  <a:pt x="123" y="192"/>
                </a:lnTo>
                <a:lnTo>
                  <a:pt x="126" y="184"/>
                </a:lnTo>
                <a:lnTo>
                  <a:pt x="134" y="186"/>
                </a:lnTo>
                <a:lnTo>
                  <a:pt x="134" y="184"/>
                </a:lnTo>
                <a:lnTo>
                  <a:pt x="144" y="182"/>
                </a:lnTo>
                <a:lnTo>
                  <a:pt x="147" y="176"/>
                </a:lnTo>
                <a:lnTo>
                  <a:pt x="150" y="178"/>
                </a:lnTo>
                <a:lnTo>
                  <a:pt x="157" y="177"/>
                </a:lnTo>
                <a:lnTo>
                  <a:pt x="157" y="175"/>
                </a:lnTo>
                <a:lnTo>
                  <a:pt x="164" y="171"/>
                </a:lnTo>
                <a:lnTo>
                  <a:pt x="168" y="164"/>
                </a:lnTo>
                <a:lnTo>
                  <a:pt x="176" y="164"/>
                </a:lnTo>
                <a:lnTo>
                  <a:pt x="181" y="167"/>
                </a:lnTo>
                <a:lnTo>
                  <a:pt x="196" y="163"/>
                </a:lnTo>
                <a:lnTo>
                  <a:pt x="203" y="165"/>
                </a:lnTo>
                <a:lnTo>
                  <a:pt x="206" y="162"/>
                </a:lnTo>
                <a:lnTo>
                  <a:pt x="213" y="162"/>
                </a:lnTo>
                <a:lnTo>
                  <a:pt x="214" y="160"/>
                </a:lnTo>
                <a:lnTo>
                  <a:pt x="220" y="163"/>
                </a:lnTo>
                <a:lnTo>
                  <a:pt x="226" y="159"/>
                </a:lnTo>
                <a:lnTo>
                  <a:pt x="228" y="154"/>
                </a:lnTo>
                <a:lnTo>
                  <a:pt x="236" y="152"/>
                </a:lnTo>
                <a:lnTo>
                  <a:pt x="241" y="154"/>
                </a:lnTo>
                <a:lnTo>
                  <a:pt x="246" y="149"/>
                </a:lnTo>
                <a:lnTo>
                  <a:pt x="246" y="144"/>
                </a:lnTo>
                <a:lnTo>
                  <a:pt x="251" y="141"/>
                </a:lnTo>
                <a:lnTo>
                  <a:pt x="249" y="136"/>
                </a:lnTo>
                <a:lnTo>
                  <a:pt x="251" y="128"/>
                </a:lnTo>
                <a:lnTo>
                  <a:pt x="254" y="128"/>
                </a:lnTo>
                <a:lnTo>
                  <a:pt x="258" y="123"/>
                </a:lnTo>
                <a:lnTo>
                  <a:pt x="258" y="114"/>
                </a:lnTo>
                <a:lnTo>
                  <a:pt x="263" y="111"/>
                </a:lnTo>
                <a:lnTo>
                  <a:pt x="262" y="107"/>
                </a:lnTo>
                <a:lnTo>
                  <a:pt x="264" y="104"/>
                </a:lnTo>
                <a:lnTo>
                  <a:pt x="265" y="101"/>
                </a:lnTo>
                <a:lnTo>
                  <a:pt x="263" y="100"/>
                </a:lnTo>
                <a:lnTo>
                  <a:pt x="270" y="88"/>
                </a:lnTo>
                <a:lnTo>
                  <a:pt x="274" y="77"/>
                </a:lnTo>
                <a:lnTo>
                  <a:pt x="277" y="76"/>
                </a:lnTo>
                <a:lnTo>
                  <a:pt x="276" y="67"/>
                </a:lnTo>
                <a:lnTo>
                  <a:pt x="280" y="62"/>
                </a:lnTo>
                <a:lnTo>
                  <a:pt x="283" y="60"/>
                </a:lnTo>
                <a:lnTo>
                  <a:pt x="287" y="51"/>
                </a:lnTo>
                <a:lnTo>
                  <a:pt x="293" y="50"/>
                </a:lnTo>
                <a:lnTo>
                  <a:pt x="294" y="46"/>
                </a:lnTo>
                <a:lnTo>
                  <a:pt x="304" y="46"/>
                </a:lnTo>
                <a:lnTo>
                  <a:pt x="313" y="33"/>
                </a:lnTo>
                <a:lnTo>
                  <a:pt x="310" y="32"/>
                </a:lnTo>
                <a:lnTo>
                  <a:pt x="311" y="28"/>
                </a:lnTo>
                <a:lnTo>
                  <a:pt x="307" y="23"/>
                </a:lnTo>
                <a:lnTo>
                  <a:pt x="300" y="25"/>
                </a:lnTo>
                <a:lnTo>
                  <a:pt x="292" y="16"/>
                </a:lnTo>
                <a:lnTo>
                  <a:pt x="287" y="17"/>
                </a:lnTo>
                <a:lnTo>
                  <a:pt x="282" y="10"/>
                </a:lnTo>
                <a:lnTo>
                  <a:pt x="279" y="10"/>
                </a:lnTo>
                <a:lnTo>
                  <a:pt x="280" y="7"/>
                </a:lnTo>
                <a:lnTo>
                  <a:pt x="275" y="8"/>
                </a:lnTo>
                <a:lnTo>
                  <a:pt x="272" y="10"/>
                </a:lnTo>
                <a:lnTo>
                  <a:pt x="257" y="14"/>
                </a:lnTo>
                <a:lnTo>
                  <a:pt x="254" y="13"/>
                </a:lnTo>
                <a:lnTo>
                  <a:pt x="249" y="5"/>
                </a:lnTo>
                <a:lnTo>
                  <a:pt x="239" y="0"/>
                </a:lnTo>
                <a:lnTo>
                  <a:pt x="233" y="3"/>
                </a:lnTo>
                <a:lnTo>
                  <a:pt x="232" y="5"/>
                </a:lnTo>
                <a:lnTo>
                  <a:pt x="230" y="4"/>
                </a:lnTo>
                <a:lnTo>
                  <a:pt x="226" y="7"/>
                </a:lnTo>
                <a:lnTo>
                  <a:pt x="212" y="3"/>
                </a:lnTo>
                <a:lnTo>
                  <a:pt x="205" y="4"/>
                </a:lnTo>
                <a:lnTo>
                  <a:pt x="197" y="7"/>
                </a:lnTo>
                <a:lnTo>
                  <a:pt x="194" y="10"/>
                </a:lnTo>
                <a:lnTo>
                  <a:pt x="191" y="23"/>
                </a:lnTo>
                <a:lnTo>
                  <a:pt x="188" y="26"/>
                </a:lnTo>
                <a:lnTo>
                  <a:pt x="186" y="25"/>
                </a:lnTo>
                <a:lnTo>
                  <a:pt x="184" y="26"/>
                </a:lnTo>
                <a:lnTo>
                  <a:pt x="179" y="34"/>
                </a:lnTo>
                <a:lnTo>
                  <a:pt x="172" y="36"/>
                </a:lnTo>
                <a:lnTo>
                  <a:pt x="158" y="30"/>
                </a:lnTo>
                <a:lnTo>
                  <a:pt x="153" y="32"/>
                </a:lnTo>
                <a:lnTo>
                  <a:pt x="151" y="40"/>
                </a:lnTo>
                <a:lnTo>
                  <a:pt x="140" y="43"/>
                </a:lnTo>
                <a:lnTo>
                  <a:pt x="128" y="43"/>
                </a:lnTo>
                <a:lnTo>
                  <a:pt x="123" y="45"/>
                </a:lnTo>
                <a:lnTo>
                  <a:pt x="119" y="50"/>
                </a:lnTo>
                <a:lnTo>
                  <a:pt x="120" y="56"/>
                </a:lnTo>
                <a:lnTo>
                  <a:pt x="124" y="60"/>
                </a:lnTo>
                <a:lnTo>
                  <a:pt x="120" y="61"/>
                </a:lnTo>
                <a:lnTo>
                  <a:pt x="115" y="64"/>
                </a:lnTo>
                <a:lnTo>
                  <a:pt x="80" y="67"/>
                </a:lnTo>
                <a:lnTo>
                  <a:pt x="74" y="68"/>
                </a:lnTo>
                <a:lnTo>
                  <a:pt x="64" y="63"/>
                </a:lnTo>
                <a:lnTo>
                  <a:pt x="51" y="53"/>
                </a:lnTo>
                <a:lnTo>
                  <a:pt x="44" y="52"/>
                </a:lnTo>
                <a:lnTo>
                  <a:pt x="44" y="53"/>
                </a:lnTo>
                <a:lnTo>
                  <a:pt x="41" y="55"/>
                </a:lnTo>
                <a:lnTo>
                  <a:pt x="42" y="56"/>
                </a:lnTo>
                <a:lnTo>
                  <a:pt x="41" y="57"/>
                </a:lnTo>
                <a:lnTo>
                  <a:pt x="42" y="58"/>
                </a:lnTo>
                <a:lnTo>
                  <a:pt x="41" y="59"/>
                </a:lnTo>
                <a:lnTo>
                  <a:pt x="41" y="60"/>
                </a:lnTo>
                <a:lnTo>
                  <a:pt x="41" y="61"/>
                </a:lnTo>
                <a:lnTo>
                  <a:pt x="38" y="62"/>
                </a:lnTo>
                <a:lnTo>
                  <a:pt x="37" y="62"/>
                </a:lnTo>
                <a:lnTo>
                  <a:pt x="37" y="63"/>
                </a:lnTo>
                <a:lnTo>
                  <a:pt x="40" y="63"/>
                </a:lnTo>
                <a:lnTo>
                  <a:pt x="40" y="64"/>
                </a:lnTo>
                <a:lnTo>
                  <a:pt x="40" y="65"/>
                </a:lnTo>
                <a:lnTo>
                  <a:pt x="41" y="66"/>
                </a:lnTo>
                <a:lnTo>
                  <a:pt x="40" y="66"/>
                </a:lnTo>
                <a:lnTo>
                  <a:pt x="41" y="68"/>
                </a:lnTo>
                <a:lnTo>
                  <a:pt x="41" y="71"/>
                </a:lnTo>
                <a:lnTo>
                  <a:pt x="42" y="72"/>
                </a:lnTo>
                <a:lnTo>
                  <a:pt x="41" y="72"/>
                </a:lnTo>
                <a:lnTo>
                  <a:pt x="40" y="73"/>
                </a:lnTo>
                <a:lnTo>
                  <a:pt x="35" y="73"/>
                </a:lnTo>
                <a:lnTo>
                  <a:pt x="31" y="74"/>
                </a:lnTo>
                <a:lnTo>
                  <a:pt x="31" y="72"/>
                </a:lnTo>
                <a:lnTo>
                  <a:pt x="30" y="73"/>
                </a:lnTo>
                <a:lnTo>
                  <a:pt x="30" y="74"/>
                </a:lnTo>
                <a:lnTo>
                  <a:pt x="25" y="75"/>
                </a:lnTo>
                <a:lnTo>
                  <a:pt x="25" y="73"/>
                </a:lnTo>
                <a:lnTo>
                  <a:pt x="23" y="72"/>
                </a:lnTo>
                <a:lnTo>
                  <a:pt x="23" y="71"/>
                </a:lnTo>
                <a:lnTo>
                  <a:pt x="21" y="71"/>
                </a:lnTo>
                <a:lnTo>
                  <a:pt x="20" y="71"/>
                </a:lnTo>
                <a:lnTo>
                  <a:pt x="20" y="70"/>
                </a:lnTo>
                <a:lnTo>
                  <a:pt x="18" y="70"/>
                </a:lnTo>
                <a:lnTo>
                  <a:pt x="17" y="71"/>
                </a:lnTo>
                <a:lnTo>
                  <a:pt x="16" y="71"/>
                </a:lnTo>
                <a:lnTo>
                  <a:pt x="17" y="73"/>
                </a:lnTo>
                <a:lnTo>
                  <a:pt x="16" y="73"/>
                </a:lnTo>
                <a:lnTo>
                  <a:pt x="15" y="73"/>
                </a:lnTo>
                <a:lnTo>
                  <a:pt x="14" y="73"/>
                </a:lnTo>
                <a:lnTo>
                  <a:pt x="14" y="74"/>
                </a:lnTo>
                <a:lnTo>
                  <a:pt x="14" y="75"/>
                </a:lnTo>
                <a:lnTo>
                  <a:pt x="12" y="75"/>
                </a:lnTo>
                <a:lnTo>
                  <a:pt x="12" y="76"/>
                </a:lnTo>
                <a:lnTo>
                  <a:pt x="12" y="75"/>
                </a:lnTo>
                <a:lnTo>
                  <a:pt x="11" y="74"/>
                </a:lnTo>
                <a:lnTo>
                  <a:pt x="11" y="76"/>
                </a:lnTo>
                <a:lnTo>
                  <a:pt x="10" y="76"/>
                </a:lnTo>
                <a:lnTo>
                  <a:pt x="11" y="77"/>
                </a:lnTo>
                <a:lnTo>
                  <a:pt x="14" y="77"/>
                </a:lnTo>
                <a:lnTo>
                  <a:pt x="14" y="78"/>
                </a:lnTo>
                <a:lnTo>
                  <a:pt x="15" y="78"/>
                </a:lnTo>
                <a:lnTo>
                  <a:pt x="17" y="79"/>
                </a:lnTo>
                <a:lnTo>
                  <a:pt x="18" y="79"/>
                </a:lnTo>
                <a:lnTo>
                  <a:pt x="20" y="78"/>
                </a:lnTo>
                <a:lnTo>
                  <a:pt x="21" y="78"/>
                </a:lnTo>
                <a:lnTo>
                  <a:pt x="21" y="80"/>
                </a:lnTo>
                <a:lnTo>
                  <a:pt x="22" y="80"/>
                </a:lnTo>
                <a:lnTo>
                  <a:pt x="22" y="81"/>
                </a:lnTo>
                <a:lnTo>
                  <a:pt x="23" y="81"/>
                </a:lnTo>
                <a:lnTo>
                  <a:pt x="22" y="82"/>
                </a:lnTo>
                <a:lnTo>
                  <a:pt x="22" y="83"/>
                </a:lnTo>
                <a:lnTo>
                  <a:pt x="23" y="83"/>
                </a:lnTo>
                <a:lnTo>
                  <a:pt x="24" y="84"/>
                </a:lnTo>
                <a:lnTo>
                  <a:pt x="23" y="84"/>
                </a:lnTo>
                <a:lnTo>
                  <a:pt x="24" y="85"/>
                </a:lnTo>
                <a:lnTo>
                  <a:pt x="23" y="86"/>
                </a:lnTo>
                <a:lnTo>
                  <a:pt x="22" y="86"/>
                </a:lnTo>
                <a:lnTo>
                  <a:pt x="23" y="88"/>
                </a:lnTo>
                <a:lnTo>
                  <a:pt x="22" y="89"/>
                </a:lnTo>
                <a:lnTo>
                  <a:pt x="22" y="9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8" name="Freeform 314"/>
          <p:cNvSpPr>
            <a:spLocks/>
          </p:cNvSpPr>
          <p:nvPr/>
        </p:nvSpPr>
        <p:spPr bwMode="auto">
          <a:xfrm>
            <a:off x="4841215" y="4116388"/>
            <a:ext cx="414469" cy="203200"/>
          </a:xfrm>
          <a:custGeom>
            <a:avLst/>
            <a:gdLst>
              <a:gd name="T0" fmla="*/ 2147483647 w 261"/>
              <a:gd name="T1" fmla="*/ 2147483647 h 128"/>
              <a:gd name="T2" fmla="*/ 2147483647 w 261"/>
              <a:gd name="T3" fmla="*/ 2147483647 h 128"/>
              <a:gd name="T4" fmla="*/ 2147483647 w 261"/>
              <a:gd name="T5" fmla="*/ 2147483647 h 128"/>
              <a:gd name="T6" fmla="*/ 2147483647 w 261"/>
              <a:gd name="T7" fmla="*/ 2147483647 h 128"/>
              <a:gd name="T8" fmla="*/ 2147483647 w 261"/>
              <a:gd name="T9" fmla="*/ 2147483647 h 128"/>
              <a:gd name="T10" fmla="*/ 2147483647 w 261"/>
              <a:gd name="T11" fmla="*/ 2147483647 h 128"/>
              <a:gd name="T12" fmla="*/ 2147483647 w 261"/>
              <a:gd name="T13" fmla="*/ 2147483647 h 128"/>
              <a:gd name="T14" fmla="*/ 2147483647 w 261"/>
              <a:gd name="T15" fmla="*/ 2147483647 h 128"/>
              <a:gd name="T16" fmla="*/ 2147483647 w 261"/>
              <a:gd name="T17" fmla="*/ 2147483647 h 128"/>
              <a:gd name="T18" fmla="*/ 2147483647 w 261"/>
              <a:gd name="T19" fmla="*/ 2147483647 h 128"/>
              <a:gd name="T20" fmla="*/ 2147483647 w 261"/>
              <a:gd name="T21" fmla="*/ 2147483647 h 128"/>
              <a:gd name="T22" fmla="*/ 2147483647 w 261"/>
              <a:gd name="T23" fmla="*/ 2147483647 h 128"/>
              <a:gd name="T24" fmla="*/ 2147483647 w 261"/>
              <a:gd name="T25" fmla="*/ 2147483647 h 128"/>
              <a:gd name="T26" fmla="*/ 2147483647 w 261"/>
              <a:gd name="T27" fmla="*/ 2147483647 h 128"/>
              <a:gd name="T28" fmla="*/ 2147483647 w 261"/>
              <a:gd name="T29" fmla="*/ 2147483647 h 128"/>
              <a:gd name="T30" fmla="*/ 2147483647 w 261"/>
              <a:gd name="T31" fmla="*/ 2147483647 h 128"/>
              <a:gd name="T32" fmla="*/ 2147483647 w 261"/>
              <a:gd name="T33" fmla="*/ 2147483647 h 128"/>
              <a:gd name="T34" fmla="*/ 2147483647 w 261"/>
              <a:gd name="T35" fmla="*/ 2147483647 h 128"/>
              <a:gd name="T36" fmla="*/ 2147483647 w 261"/>
              <a:gd name="T37" fmla="*/ 2147483647 h 128"/>
              <a:gd name="T38" fmla="*/ 2147483647 w 261"/>
              <a:gd name="T39" fmla="*/ 2147483647 h 128"/>
              <a:gd name="T40" fmla="*/ 2147483647 w 261"/>
              <a:gd name="T41" fmla="*/ 2147483647 h 128"/>
              <a:gd name="T42" fmla="*/ 2147483647 w 261"/>
              <a:gd name="T43" fmla="*/ 2147483647 h 128"/>
              <a:gd name="T44" fmla="*/ 2147483647 w 261"/>
              <a:gd name="T45" fmla="*/ 2147483647 h 128"/>
              <a:gd name="T46" fmla="*/ 2147483647 w 261"/>
              <a:gd name="T47" fmla="*/ 2147483647 h 128"/>
              <a:gd name="T48" fmla="*/ 2147483647 w 261"/>
              <a:gd name="T49" fmla="*/ 2147483647 h 128"/>
              <a:gd name="T50" fmla="*/ 2147483647 w 261"/>
              <a:gd name="T51" fmla="*/ 2147483647 h 128"/>
              <a:gd name="T52" fmla="*/ 2147483647 w 261"/>
              <a:gd name="T53" fmla="*/ 2147483647 h 128"/>
              <a:gd name="T54" fmla="*/ 2147483647 w 261"/>
              <a:gd name="T55" fmla="*/ 2147483647 h 128"/>
              <a:gd name="T56" fmla="*/ 2147483647 w 261"/>
              <a:gd name="T57" fmla="*/ 2147483647 h 128"/>
              <a:gd name="T58" fmla="*/ 2147483647 w 261"/>
              <a:gd name="T59" fmla="*/ 2147483647 h 128"/>
              <a:gd name="T60" fmla="*/ 2147483647 w 261"/>
              <a:gd name="T61" fmla="*/ 2147483647 h 128"/>
              <a:gd name="T62" fmla="*/ 2147483647 w 261"/>
              <a:gd name="T63" fmla="*/ 2147483647 h 128"/>
              <a:gd name="T64" fmla="*/ 2147483647 w 261"/>
              <a:gd name="T65" fmla="*/ 2147483647 h 128"/>
              <a:gd name="T66" fmla="*/ 0 w 261"/>
              <a:gd name="T67" fmla="*/ 2147483647 h 128"/>
              <a:gd name="T68" fmla="*/ 2147483647 w 261"/>
              <a:gd name="T69" fmla="*/ 2147483647 h 128"/>
              <a:gd name="T70" fmla="*/ 2147483647 w 261"/>
              <a:gd name="T71" fmla="*/ 2147483647 h 128"/>
              <a:gd name="T72" fmla="*/ 2147483647 w 261"/>
              <a:gd name="T73" fmla="*/ 2147483647 h 128"/>
              <a:gd name="T74" fmla="*/ 2147483647 w 261"/>
              <a:gd name="T75" fmla="*/ 2147483647 h 128"/>
              <a:gd name="T76" fmla="*/ 2147483647 w 261"/>
              <a:gd name="T77" fmla="*/ 2147483647 h 128"/>
              <a:gd name="T78" fmla="*/ 2147483647 w 261"/>
              <a:gd name="T79" fmla="*/ 2147483647 h 128"/>
              <a:gd name="T80" fmla="*/ 2147483647 w 261"/>
              <a:gd name="T81" fmla="*/ 2147483647 h 128"/>
              <a:gd name="T82" fmla="*/ 2147483647 w 261"/>
              <a:gd name="T83" fmla="*/ 2147483647 h 128"/>
              <a:gd name="T84" fmla="*/ 2147483647 w 261"/>
              <a:gd name="T85" fmla="*/ 2147483647 h 128"/>
              <a:gd name="T86" fmla="*/ 2147483647 w 261"/>
              <a:gd name="T87" fmla="*/ 2147483647 h 128"/>
              <a:gd name="T88" fmla="*/ 2147483647 w 261"/>
              <a:gd name="T89" fmla="*/ 2147483647 h 128"/>
              <a:gd name="T90" fmla="*/ 2147483647 w 261"/>
              <a:gd name="T91" fmla="*/ 2147483647 h 128"/>
              <a:gd name="T92" fmla="*/ 2147483647 w 261"/>
              <a:gd name="T93" fmla="*/ 2147483647 h 128"/>
              <a:gd name="T94" fmla="*/ 2147483647 w 261"/>
              <a:gd name="T95" fmla="*/ 2147483647 h 1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61" h="128">
                <a:moveTo>
                  <a:pt x="101" y="102"/>
                </a:moveTo>
                <a:lnTo>
                  <a:pt x="113" y="102"/>
                </a:lnTo>
                <a:lnTo>
                  <a:pt x="124" y="99"/>
                </a:lnTo>
                <a:lnTo>
                  <a:pt x="126" y="91"/>
                </a:lnTo>
                <a:lnTo>
                  <a:pt x="131" y="89"/>
                </a:lnTo>
                <a:lnTo>
                  <a:pt x="145" y="95"/>
                </a:lnTo>
                <a:lnTo>
                  <a:pt x="152" y="93"/>
                </a:lnTo>
                <a:lnTo>
                  <a:pt x="157" y="85"/>
                </a:lnTo>
                <a:lnTo>
                  <a:pt x="159" y="84"/>
                </a:lnTo>
                <a:lnTo>
                  <a:pt x="161" y="85"/>
                </a:lnTo>
                <a:lnTo>
                  <a:pt x="164" y="82"/>
                </a:lnTo>
                <a:lnTo>
                  <a:pt x="167" y="69"/>
                </a:lnTo>
                <a:lnTo>
                  <a:pt x="170" y="66"/>
                </a:lnTo>
                <a:lnTo>
                  <a:pt x="178" y="63"/>
                </a:lnTo>
                <a:lnTo>
                  <a:pt x="185" y="62"/>
                </a:lnTo>
                <a:lnTo>
                  <a:pt x="199" y="66"/>
                </a:lnTo>
                <a:lnTo>
                  <a:pt x="203" y="63"/>
                </a:lnTo>
                <a:lnTo>
                  <a:pt x="205" y="64"/>
                </a:lnTo>
                <a:lnTo>
                  <a:pt x="206" y="62"/>
                </a:lnTo>
                <a:lnTo>
                  <a:pt x="212" y="59"/>
                </a:lnTo>
                <a:lnTo>
                  <a:pt x="222" y="64"/>
                </a:lnTo>
                <a:lnTo>
                  <a:pt x="227" y="72"/>
                </a:lnTo>
                <a:lnTo>
                  <a:pt x="230" y="73"/>
                </a:lnTo>
                <a:lnTo>
                  <a:pt x="245" y="69"/>
                </a:lnTo>
                <a:lnTo>
                  <a:pt x="248" y="67"/>
                </a:lnTo>
                <a:lnTo>
                  <a:pt x="247" y="55"/>
                </a:lnTo>
                <a:lnTo>
                  <a:pt x="253" y="48"/>
                </a:lnTo>
                <a:lnTo>
                  <a:pt x="253" y="37"/>
                </a:lnTo>
                <a:lnTo>
                  <a:pt x="256" y="28"/>
                </a:lnTo>
                <a:lnTo>
                  <a:pt x="260" y="27"/>
                </a:lnTo>
                <a:lnTo>
                  <a:pt x="260" y="21"/>
                </a:lnTo>
                <a:lnTo>
                  <a:pt x="235" y="15"/>
                </a:lnTo>
                <a:lnTo>
                  <a:pt x="229" y="7"/>
                </a:lnTo>
                <a:lnTo>
                  <a:pt x="224" y="5"/>
                </a:lnTo>
                <a:lnTo>
                  <a:pt x="222" y="7"/>
                </a:lnTo>
                <a:lnTo>
                  <a:pt x="213" y="2"/>
                </a:lnTo>
                <a:lnTo>
                  <a:pt x="203" y="4"/>
                </a:lnTo>
                <a:lnTo>
                  <a:pt x="198" y="3"/>
                </a:lnTo>
                <a:lnTo>
                  <a:pt x="195" y="6"/>
                </a:lnTo>
                <a:lnTo>
                  <a:pt x="188" y="6"/>
                </a:lnTo>
                <a:lnTo>
                  <a:pt x="190" y="9"/>
                </a:lnTo>
                <a:lnTo>
                  <a:pt x="183" y="14"/>
                </a:lnTo>
                <a:lnTo>
                  <a:pt x="172" y="8"/>
                </a:lnTo>
                <a:lnTo>
                  <a:pt x="166" y="11"/>
                </a:lnTo>
                <a:lnTo>
                  <a:pt x="161" y="9"/>
                </a:lnTo>
                <a:lnTo>
                  <a:pt x="158" y="11"/>
                </a:lnTo>
                <a:lnTo>
                  <a:pt x="154" y="10"/>
                </a:lnTo>
                <a:lnTo>
                  <a:pt x="154" y="14"/>
                </a:lnTo>
                <a:lnTo>
                  <a:pt x="147" y="16"/>
                </a:lnTo>
                <a:lnTo>
                  <a:pt x="145" y="26"/>
                </a:lnTo>
                <a:lnTo>
                  <a:pt x="138" y="23"/>
                </a:lnTo>
                <a:lnTo>
                  <a:pt x="134" y="25"/>
                </a:lnTo>
                <a:lnTo>
                  <a:pt x="133" y="20"/>
                </a:lnTo>
                <a:lnTo>
                  <a:pt x="130" y="12"/>
                </a:lnTo>
                <a:lnTo>
                  <a:pt x="123" y="13"/>
                </a:lnTo>
                <a:lnTo>
                  <a:pt x="123" y="9"/>
                </a:lnTo>
                <a:lnTo>
                  <a:pt x="120" y="9"/>
                </a:lnTo>
                <a:lnTo>
                  <a:pt x="117" y="2"/>
                </a:lnTo>
                <a:lnTo>
                  <a:pt x="113" y="0"/>
                </a:lnTo>
                <a:lnTo>
                  <a:pt x="110" y="5"/>
                </a:lnTo>
                <a:lnTo>
                  <a:pt x="106" y="6"/>
                </a:lnTo>
                <a:lnTo>
                  <a:pt x="101" y="14"/>
                </a:lnTo>
                <a:lnTo>
                  <a:pt x="93" y="16"/>
                </a:lnTo>
                <a:lnTo>
                  <a:pt x="93" y="9"/>
                </a:lnTo>
                <a:lnTo>
                  <a:pt x="86" y="8"/>
                </a:lnTo>
                <a:lnTo>
                  <a:pt x="82" y="11"/>
                </a:lnTo>
                <a:lnTo>
                  <a:pt x="73" y="11"/>
                </a:lnTo>
                <a:lnTo>
                  <a:pt x="67" y="17"/>
                </a:lnTo>
                <a:lnTo>
                  <a:pt x="66" y="21"/>
                </a:lnTo>
                <a:lnTo>
                  <a:pt x="58" y="25"/>
                </a:lnTo>
                <a:lnTo>
                  <a:pt x="54" y="42"/>
                </a:lnTo>
                <a:lnTo>
                  <a:pt x="52" y="42"/>
                </a:lnTo>
                <a:lnTo>
                  <a:pt x="47" y="44"/>
                </a:lnTo>
                <a:lnTo>
                  <a:pt x="46" y="49"/>
                </a:lnTo>
                <a:lnTo>
                  <a:pt x="42" y="49"/>
                </a:lnTo>
                <a:lnTo>
                  <a:pt x="37" y="54"/>
                </a:lnTo>
                <a:lnTo>
                  <a:pt x="30" y="58"/>
                </a:lnTo>
                <a:lnTo>
                  <a:pt x="28" y="55"/>
                </a:lnTo>
                <a:lnTo>
                  <a:pt x="23" y="57"/>
                </a:lnTo>
                <a:lnTo>
                  <a:pt x="14" y="55"/>
                </a:lnTo>
                <a:lnTo>
                  <a:pt x="7" y="62"/>
                </a:lnTo>
                <a:lnTo>
                  <a:pt x="3" y="70"/>
                </a:lnTo>
                <a:lnTo>
                  <a:pt x="3" y="71"/>
                </a:lnTo>
                <a:lnTo>
                  <a:pt x="3" y="72"/>
                </a:lnTo>
                <a:lnTo>
                  <a:pt x="4" y="72"/>
                </a:lnTo>
                <a:lnTo>
                  <a:pt x="4" y="73"/>
                </a:lnTo>
                <a:lnTo>
                  <a:pt x="4" y="75"/>
                </a:lnTo>
                <a:lnTo>
                  <a:pt x="4" y="77"/>
                </a:lnTo>
                <a:lnTo>
                  <a:pt x="4" y="78"/>
                </a:lnTo>
                <a:lnTo>
                  <a:pt x="4" y="79"/>
                </a:lnTo>
                <a:lnTo>
                  <a:pt x="3" y="79"/>
                </a:lnTo>
                <a:lnTo>
                  <a:pt x="4" y="80"/>
                </a:lnTo>
                <a:lnTo>
                  <a:pt x="2" y="80"/>
                </a:lnTo>
                <a:lnTo>
                  <a:pt x="2" y="81"/>
                </a:lnTo>
                <a:lnTo>
                  <a:pt x="2" y="82"/>
                </a:lnTo>
                <a:lnTo>
                  <a:pt x="1" y="82"/>
                </a:lnTo>
                <a:lnTo>
                  <a:pt x="1" y="83"/>
                </a:lnTo>
                <a:lnTo>
                  <a:pt x="1" y="84"/>
                </a:lnTo>
                <a:lnTo>
                  <a:pt x="1" y="85"/>
                </a:lnTo>
                <a:lnTo>
                  <a:pt x="1" y="86"/>
                </a:lnTo>
                <a:lnTo>
                  <a:pt x="1" y="87"/>
                </a:lnTo>
                <a:lnTo>
                  <a:pt x="0" y="88"/>
                </a:lnTo>
                <a:lnTo>
                  <a:pt x="1" y="89"/>
                </a:lnTo>
                <a:lnTo>
                  <a:pt x="1" y="90"/>
                </a:lnTo>
                <a:lnTo>
                  <a:pt x="2" y="90"/>
                </a:lnTo>
                <a:lnTo>
                  <a:pt x="4" y="91"/>
                </a:lnTo>
                <a:lnTo>
                  <a:pt x="3" y="92"/>
                </a:lnTo>
                <a:lnTo>
                  <a:pt x="4" y="93"/>
                </a:lnTo>
                <a:lnTo>
                  <a:pt x="4" y="95"/>
                </a:lnTo>
                <a:lnTo>
                  <a:pt x="5" y="95"/>
                </a:lnTo>
                <a:lnTo>
                  <a:pt x="6" y="95"/>
                </a:lnTo>
                <a:lnTo>
                  <a:pt x="6" y="97"/>
                </a:lnTo>
                <a:lnTo>
                  <a:pt x="7" y="98"/>
                </a:lnTo>
                <a:lnTo>
                  <a:pt x="7" y="100"/>
                </a:lnTo>
                <a:lnTo>
                  <a:pt x="7" y="101"/>
                </a:lnTo>
                <a:lnTo>
                  <a:pt x="8" y="102"/>
                </a:lnTo>
                <a:lnTo>
                  <a:pt x="10" y="103"/>
                </a:lnTo>
                <a:lnTo>
                  <a:pt x="10" y="102"/>
                </a:lnTo>
                <a:lnTo>
                  <a:pt x="11" y="104"/>
                </a:lnTo>
                <a:lnTo>
                  <a:pt x="11" y="105"/>
                </a:lnTo>
                <a:lnTo>
                  <a:pt x="13" y="105"/>
                </a:lnTo>
                <a:lnTo>
                  <a:pt x="14" y="105"/>
                </a:lnTo>
                <a:lnTo>
                  <a:pt x="13" y="106"/>
                </a:lnTo>
                <a:lnTo>
                  <a:pt x="14" y="106"/>
                </a:lnTo>
                <a:lnTo>
                  <a:pt x="13" y="107"/>
                </a:lnTo>
                <a:lnTo>
                  <a:pt x="14" y="108"/>
                </a:lnTo>
                <a:lnTo>
                  <a:pt x="13" y="108"/>
                </a:lnTo>
                <a:lnTo>
                  <a:pt x="14" y="109"/>
                </a:lnTo>
                <a:lnTo>
                  <a:pt x="13" y="110"/>
                </a:lnTo>
                <a:lnTo>
                  <a:pt x="14" y="111"/>
                </a:lnTo>
                <a:lnTo>
                  <a:pt x="14" y="110"/>
                </a:lnTo>
                <a:lnTo>
                  <a:pt x="15" y="110"/>
                </a:lnTo>
                <a:lnTo>
                  <a:pt x="16" y="110"/>
                </a:lnTo>
                <a:lnTo>
                  <a:pt x="17" y="111"/>
                </a:lnTo>
                <a:lnTo>
                  <a:pt x="24" y="112"/>
                </a:lnTo>
                <a:lnTo>
                  <a:pt x="37" y="122"/>
                </a:lnTo>
                <a:lnTo>
                  <a:pt x="47" y="127"/>
                </a:lnTo>
                <a:lnTo>
                  <a:pt x="53" y="126"/>
                </a:lnTo>
                <a:lnTo>
                  <a:pt x="88" y="123"/>
                </a:lnTo>
                <a:lnTo>
                  <a:pt x="93" y="120"/>
                </a:lnTo>
                <a:lnTo>
                  <a:pt x="97" y="119"/>
                </a:lnTo>
                <a:lnTo>
                  <a:pt x="93" y="115"/>
                </a:lnTo>
                <a:lnTo>
                  <a:pt x="92" y="109"/>
                </a:lnTo>
                <a:lnTo>
                  <a:pt x="96" y="104"/>
                </a:lnTo>
                <a:lnTo>
                  <a:pt x="101" y="10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9" name="Freeform 315"/>
          <p:cNvSpPr>
            <a:spLocks/>
          </p:cNvSpPr>
          <p:nvPr/>
        </p:nvSpPr>
        <p:spPr bwMode="auto">
          <a:xfrm>
            <a:off x="4490377" y="3984625"/>
            <a:ext cx="491860" cy="261938"/>
          </a:xfrm>
          <a:custGeom>
            <a:avLst/>
            <a:gdLst>
              <a:gd name="T0" fmla="*/ 2147483647 w 309"/>
              <a:gd name="T1" fmla="*/ 2147483647 h 165"/>
              <a:gd name="T2" fmla="*/ 2147483647 w 309"/>
              <a:gd name="T3" fmla="*/ 2147483647 h 165"/>
              <a:gd name="T4" fmla="*/ 2147483647 w 309"/>
              <a:gd name="T5" fmla="*/ 2147483647 h 165"/>
              <a:gd name="T6" fmla="*/ 2147483647 w 309"/>
              <a:gd name="T7" fmla="*/ 2147483647 h 165"/>
              <a:gd name="T8" fmla="*/ 2147483647 w 309"/>
              <a:gd name="T9" fmla="*/ 2147483647 h 165"/>
              <a:gd name="T10" fmla="*/ 2147483647 w 309"/>
              <a:gd name="T11" fmla="*/ 2147483647 h 165"/>
              <a:gd name="T12" fmla="*/ 2147483647 w 309"/>
              <a:gd name="T13" fmla="*/ 2147483647 h 165"/>
              <a:gd name="T14" fmla="*/ 2147483647 w 309"/>
              <a:gd name="T15" fmla="*/ 2147483647 h 165"/>
              <a:gd name="T16" fmla="*/ 2147483647 w 309"/>
              <a:gd name="T17" fmla="*/ 2147483647 h 165"/>
              <a:gd name="T18" fmla="*/ 2147483647 w 309"/>
              <a:gd name="T19" fmla="*/ 2147483647 h 165"/>
              <a:gd name="T20" fmla="*/ 2147483647 w 309"/>
              <a:gd name="T21" fmla="*/ 2147483647 h 165"/>
              <a:gd name="T22" fmla="*/ 2147483647 w 309"/>
              <a:gd name="T23" fmla="*/ 2147483647 h 165"/>
              <a:gd name="T24" fmla="*/ 2147483647 w 309"/>
              <a:gd name="T25" fmla="*/ 2147483647 h 165"/>
              <a:gd name="T26" fmla="*/ 2147483647 w 309"/>
              <a:gd name="T27" fmla="*/ 2147483647 h 165"/>
              <a:gd name="T28" fmla="*/ 2147483647 w 309"/>
              <a:gd name="T29" fmla="*/ 2147483647 h 165"/>
              <a:gd name="T30" fmla="*/ 2147483647 w 309"/>
              <a:gd name="T31" fmla="*/ 2147483647 h 165"/>
              <a:gd name="T32" fmla="*/ 2147483647 w 309"/>
              <a:gd name="T33" fmla="*/ 2147483647 h 165"/>
              <a:gd name="T34" fmla="*/ 2147483647 w 309"/>
              <a:gd name="T35" fmla="*/ 2147483647 h 165"/>
              <a:gd name="T36" fmla="*/ 2147483647 w 309"/>
              <a:gd name="T37" fmla="*/ 2147483647 h 165"/>
              <a:gd name="T38" fmla="*/ 2147483647 w 309"/>
              <a:gd name="T39" fmla="*/ 2147483647 h 165"/>
              <a:gd name="T40" fmla="*/ 2147483647 w 309"/>
              <a:gd name="T41" fmla="*/ 2147483647 h 165"/>
              <a:gd name="T42" fmla="*/ 2147483647 w 309"/>
              <a:gd name="T43" fmla="*/ 2147483647 h 165"/>
              <a:gd name="T44" fmla="*/ 2147483647 w 309"/>
              <a:gd name="T45" fmla="*/ 2147483647 h 165"/>
              <a:gd name="T46" fmla="*/ 2147483647 w 309"/>
              <a:gd name="T47" fmla="*/ 2147483647 h 165"/>
              <a:gd name="T48" fmla="*/ 2147483647 w 309"/>
              <a:gd name="T49" fmla="*/ 2147483647 h 165"/>
              <a:gd name="T50" fmla="*/ 2147483647 w 309"/>
              <a:gd name="T51" fmla="*/ 2147483647 h 165"/>
              <a:gd name="T52" fmla="*/ 2147483647 w 309"/>
              <a:gd name="T53" fmla="*/ 2147483647 h 165"/>
              <a:gd name="T54" fmla="*/ 2147483647 w 309"/>
              <a:gd name="T55" fmla="*/ 2147483647 h 165"/>
              <a:gd name="T56" fmla="*/ 2147483647 w 309"/>
              <a:gd name="T57" fmla="*/ 2147483647 h 165"/>
              <a:gd name="T58" fmla="*/ 2147483647 w 309"/>
              <a:gd name="T59" fmla="*/ 2147483647 h 165"/>
              <a:gd name="T60" fmla="*/ 2147483647 w 309"/>
              <a:gd name="T61" fmla="*/ 2147483647 h 165"/>
              <a:gd name="T62" fmla="*/ 2147483647 w 309"/>
              <a:gd name="T63" fmla="*/ 2147483647 h 165"/>
              <a:gd name="T64" fmla="*/ 2147483647 w 309"/>
              <a:gd name="T65" fmla="*/ 2147483647 h 165"/>
              <a:gd name="T66" fmla="*/ 2147483647 w 309"/>
              <a:gd name="T67" fmla="*/ 2147483647 h 165"/>
              <a:gd name="T68" fmla="*/ 2147483647 w 309"/>
              <a:gd name="T69" fmla="*/ 2147483647 h 165"/>
              <a:gd name="T70" fmla="*/ 2147483647 w 309"/>
              <a:gd name="T71" fmla="*/ 2147483647 h 165"/>
              <a:gd name="T72" fmla="*/ 2147483647 w 309"/>
              <a:gd name="T73" fmla="*/ 2147483647 h 165"/>
              <a:gd name="T74" fmla="*/ 2147483647 w 309"/>
              <a:gd name="T75" fmla="*/ 2147483647 h 165"/>
              <a:gd name="T76" fmla="*/ 2147483647 w 309"/>
              <a:gd name="T77" fmla="*/ 2147483647 h 165"/>
              <a:gd name="T78" fmla="*/ 2147483647 w 309"/>
              <a:gd name="T79" fmla="*/ 2147483647 h 165"/>
              <a:gd name="T80" fmla="*/ 2147483647 w 309"/>
              <a:gd name="T81" fmla="*/ 2147483647 h 165"/>
              <a:gd name="T82" fmla="*/ 2147483647 w 309"/>
              <a:gd name="T83" fmla="*/ 2147483647 h 165"/>
              <a:gd name="T84" fmla="*/ 2147483647 w 309"/>
              <a:gd name="T85" fmla="*/ 2147483647 h 165"/>
              <a:gd name="T86" fmla="*/ 2147483647 w 309"/>
              <a:gd name="T87" fmla="*/ 2147483647 h 165"/>
              <a:gd name="T88" fmla="*/ 2147483647 w 309"/>
              <a:gd name="T89" fmla="*/ 2147483647 h 165"/>
              <a:gd name="T90" fmla="*/ 2147483647 w 309"/>
              <a:gd name="T91" fmla="*/ 2147483647 h 165"/>
              <a:gd name="T92" fmla="*/ 2147483647 w 309"/>
              <a:gd name="T93" fmla="*/ 2147483647 h 165"/>
              <a:gd name="T94" fmla="*/ 2147483647 w 309"/>
              <a:gd name="T95" fmla="*/ 2147483647 h 165"/>
              <a:gd name="T96" fmla="*/ 2147483647 w 309"/>
              <a:gd name="T97" fmla="*/ 2147483647 h 165"/>
              <a:gd name="T98" fmla="*/ 2147483647 w 309"/>
              <a:gd name="T99" fmla="*/ 2147483647 h 165"/>
              <a:gd name="T100" fmla="*/ 2147483647 w 309"/>
              <a:gd name="T101" fmla="*/ 2147483647 h 165"/>
              <a:gd name="T102" fmla="*/ 2147483647 w 309"/>
              <a:gd name="T103" fmla="*/ 2147483647 h 165"/>
              <a:gd name="T104" fmla="*/ 2147483647 w 309"/>
              <a:gd name="T105" fmla="*/ 2147483647 h 165"/>
              <a:gd name="T106" fmla="*/ 2147483647 w 309"/>
              <a:gd name="T107" fmla="*/ 2147483647 h 165"/>
              <a:gd name="T108" fmla="*/ 2147483647 w 309"/>
              <a:gd name="T109" fmla="*/ 2147483647 h 165"/>
              <a:gd name="T110" fmla="*/ 2147483647 w 309"/>
              <a:gd name="T111" fmla="*/ 2147483647 h 165"/>
              <a:gd name="T112" fmla="*/ 2147483647 w 309"/>
              <a:gd name="T113" fmla="*/ 2147483647 h 165"/>
              <a:gd name="T114" fmla="*/ 2147483647 w 309"/>
              <a:gd name="T115" fmla="*/ 2147483647 h 165"/>
              <a:gd name="T116" fmla="*/ 2147483647 w 309"/>
              <a:gd name="T117" fmla="*/ 2147483647 h 165"/>
              <a:gd name="T118" fmla="*/ 2147483647 w 309"/>
              <a:gd name="T119" fmla="*/ 2147483647 h 165"/>
              <a:gd name="T120" fmla="*/ 2147483647 w 309"/>
              <a:gd name="T121" fmla="*/ 2147483647 h 165"/>
              <a:gd name="T122" fmla="*/ 2147483647 w 309"/>
              <a:gd name="T123" fmla="*/ 2147483647 h 165"/>
              <a:gd name="T124" fmla="*/ 2147483647 w 309"/>
              <a:gd name="T125" fmla="*/ 2147483647 h 1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9" h="165">
                <a:moveTo>
                  <a:pt x="37" y="44"/>
                </a:moveTo>
                <a:lnTo>
                  <a:pt x="36" y="43"/>
                </a:lnTo>
                <a:lnTo>
                  <a:pt x="34" y="42"/>
                </a:lnTo>
                <a:lnTo>
                  <a:pt x="33" y="40"/>
                </a:lnTo>
                <a:lnTo>
                  <a:pt x="32" y="42"/>
                </a:lnTo>
                <a:lnTo>
                  <a:pt x="31" y="41"/>
                </a:lnTo>
                <a:lnTo>
                  <a:pt x="29" y="42"/>
                </a:lnTo>
                <a:lnTo>
                  <a:pt x="28" y="44"/>
                </a:lnTo>
                <a:lnTo>
                  <a:pt x="25" y="44"/>
                </a:lnTo>
                <a:lnTo>
                  <a:pt x="24" y="44"/>
                </a:lnTo>
                <a:lnTo>
                  <a:pt x="23" y="44"/>
                </a:lnTo>
                <a:lnTo>
                  <a:pt x="22" y="44"/>
                </a:lnTo>
                <a:lnTo>
                  <a:pt x="20" y="44"/>
                </a:lnTo>
                <a:lnTo>
                  <a:pt x="19" y="45"/>
                </a:lnTo>
                <a:lnTo>
                  <a:pt x="18" y="47"/>
                </a:lnTo>
                <a:lnTo>
                  <a:pt x="18" y="48"/>
                </a:lnTo>
                <a:lnTo>
                  <a:pt x="17" y="48"/>
                </a:lnTo>
                <a:lnTo>
                  <a:pt x="16" y="49"/>
                </a:lnTo>
                <a:lnTo>
                  <a:pt x="15" y="50"/>
                </a:lnTo>
                <a:lnTo>
                  <a:pt x="14" y="49"/>
                </a:lnTo>
                <a:lnTo>
                  <a:pt x="14" y="52"/>
                </a:lnTo>
                <a:lnTo>
                  <a:pt x="12" y="53"/>
                </a:lnTo>
                <a:lnTo>
                  <a:pt x="11" y="54"/>
                </a:lnTo>
                <a:lnTo>
                  <a:pt x="10" y="55"/>
                </a:lnTo>
                <a:lnTo>
                  <a:pt x="10" y="56"/>
                </a:lnTo>
                <a:lnTo>
                  <a:pt x="10" y="58"/>
                </a:lnTo>
                <a:lnTo>
                  <a:pt x="10" y="59"/>
                </a:lnTo>
                <a:lnTo>
                  <a:pt x="9" y="59"/>
                </a:lnTo>
                <a:lnTo>
                  <a:pt x="8" y="58"/>
                </a:lnTo>
                <a:lnTo>
                  <a:pt x="7" y="57"/>
                </a:lnTo>
                <a:lnTo>
                  <a:pt x="7" y="55"/>
                </a:lnTo>
                <a:lnTo>
                  <a:pt x="7" y="54"/>
                </a:lnTo>
                <a:lnTo>
                  <a:pt x="7" y="53"/>
                </a:lnTo>
                <a:lnTo>
                  <a:pt x="5" y="53"/>
                </a:lnTo>
                <a:lnTo>
                  <a:pt x="5" y="51"/>
                </a:lnTo>
                <a:lnTo>
                  <a:pt x="4" y="49"/>
                </a:lnTo>
                <a:lnTo>
                  <a:pt x="4" y="50"/>
                </a:lnTo>
                <a:lnTo>
                  <a:pt x="3" y="51"/>
                </a:lnTo>
                <a:lnTo>
                  <a:pt x="1" y="50"/>
                </a:lnTo>
                <a:lnTo>
                  <a:pt x="3" y="52"/>
                </a:lnTo>
                <a:lnTo>
                  <a:pt x="0" y="54"/>
                </a:lnTo>
                <a:lnTo>
                  <a:pt x="1" y="55"/>
                </a:lnTo>
                <a:lnTo>
                  <a:pt x="4" y="55"/>
                </a:lnTo>
                <a:lnTo>
                  <a:pt x="4" y="57"/>
                </a:lnTo>
                <a:lnTo>
                  <a:pt x="6" y="60"/>
                </a:lnTo>
                <a:lnTo>
                  <a:pt x="5" y="61"/>
                </a:lnTo>
                <a:lnTo>
                  <a:pt x="5" y="64"/>
                </a:lnTo>
                <a:lnTo>
                  <a:pt x="7" y="64"/>
                </a:lnTo>
                <a:lnTo>
                  <a:pt x="8" y="66"/>
                </a:lnTo>
                <a:lnTo>
                  <a:pt x="10" y="68"/>
                </a:lnTo>
                <a:lnTo>
                  <a:pt x="14" y="70"/>
                </a:lnTo>
                <a:lnTo>
                  <a:pt x="18" y="72"/>
                </a:lnTo>
                <a:lnTo>
                  <a:pt x="18" y="73"/>
                </a:lnTo>
                <a:lnTo>
                  <a:pt x="17" y="74"/>
                </a:lnTo>
                <a:lnTo>
                  <a:pt x="17" y="75"/>
                </a:lnTo>
                <a:lnTo>
                  <a:pt x="20" y="76"/>
                </a:lnTo>
                <a:lnTo>
                  <a:pt x="20" y="77"/>
                </a:lnTo>
                <a:lnTo>
                  <a:pt x="19" y="80"/>
                </a:lnTo>
                <a:lnTo>
                  <a:pt x="17" y="81"/>
                </a:lnTo>
                <a:lnTo>
                  <a:pt x="17" y="84"/>
                </a:lnTo>
                <a:lnTo>
                  <a:pt x="14" y="86"/>
                </a:lnTo>
                <a:lnTo>
                  <a:pt x="17" y="89"/>
                </a:lnTo>
                <a:lnTo>
                  <a:pt x="20" y="91"/>
                </a:lnTo>
                <a:lnTo>
                  <a:pt x="20" y="95"/>
                </a:lnTo>
                <a:lnTo>
                  <a:pt x="22" y="95"/>
                </a:lnTo>
                <a:lnTo>
                  <a:pt x="23" y="100"/>
                </a:lnTo>
                <a:lnTo>
                  <a:pt x="23" y="102"/>
                </a:lnTo>
                <a:lnTo>
                  <a:pt x="25" y="102"/>
                </a:lnTo>
                <a:lnTo>
                  <a:pt x="25" y="104"/>
                </a:lnTo>
                <a:lnTo>
                  <a:pt x="27" y="108"/>
                </a:lnTo>
                <a:lnTo>
                  <a:pt x="31" y="111"/>
                </a:lnTo>
                <a:lnTo>
                  <a:pt x="32" y="113"/>
                </a:lnTo>
                <a:lnTo>
                  <a:pt x="36" y="115"/>
                </a:lnTo>
                <a:lnTo>
                  <a:pt x="36" y="113"/>
                </a:lnTo>
                <a:lnTo>
                  <a:pt x="39" y="114"/>
                </a:lnTo>
                <a:lnTo>
                  <a:pt x="43" y="117"/>
                </a:lnTo>
                <a:lnTo>
                  <a:pt x="44" y="119"/>
                </a:lnTo>
                <a:lnTo>
                  <a:pt x="48" y="122"/>
                </a:lnTo>
                <a:lnTo>
                  <a:pt x="47" y="123"/>
                </a:lnTo>
                <a:lnTo>
                  <a:pt x="50" y="125"/>
                </a:lnTo>
                <a:lnTo>
                  <a:pt x="50" y="127"/>
                </a:lnTo>
                <a:lnTo>
                  <a:pt x="51" y="128"/>
                </a:lnTo>
                <a:lnTo>
                  <a:pt x="55" y="127"/>
                </a:lnTo>
                <a:lnTo>
                  <a:pt x="57" y="129"/>
                </a:lnTo>
                <a:lnTo>
                  <a:pt x="60" y="132"/>
                </a:lnTo>
                <a:lnTo>
                  <a:pt x="61" y="135"/>
                </a:lnTo>
                <a:lnTo>
                  <a:pt x="61" y="137"/>
                </a:lnTo>
                <a:lnTo>
                  <a:pt x="64" y="139"/>
                </a:lnTo>
                <a:lnTo>
                  <a:pt x="67" y="137"/>
                </a:lnTo>
                <a:lnTo>
                  <a:pt x="68" y="138"/>
                </a:lnTo>
                <a:lnTo>
                  <a:pt x="70" y="140"/>
                </a:lnTo>
                <a:lnTo>
                  <a:pt x="73" y="143"/>
                </a:lnTo>
                <a:lnTo>
                  <a:pt x="75" y="143"/>
                </a:lnTo>
                <a:lnTo>
                  <a:pt x="77" y="146"/>
                </a:lnTo>
                <a:lnTo>
                  <a:pt x="78" y="147"/>
                </a:lnTo>
                <a:lnTo>
                  <a:pt x="78" y="149"/>
                </a:lnTo>
                <a:lnTo>
                  <a:pt x="82" y="150"/>
                </a:lnTo>
                <a:lnTo>
                  <a:pt x="83" y="150"/>
                </a:lnTo>
                <a:lnTo>
                  <a:pt x="85" y="152"/>
                </a:lnTo>
                <a:lnTo>
                  <a:pt x="85" y="153"/>
                </a:lnTo>
                <a:lnTo>
                  <a:pt x="86" y="153"/>
                </a:lnTo>
                <a:lnTo>
                  <a:pt x="86" y="154"/>
                </a:lnTo>
                <a:lnTo>
                  <a:pt x="87" y="154"/>
                </a:lnTo>
                <a:lnTo>
                  <a:pt x="88" y="154"/>
                </a:lnTo>
                <a:lnTo>
                  <a:pt x="88" y="155"/>
                </a:lnTo>
                <a:lnTo>
                  <a:pt x="89" y="155"/>
                </a:lnTo>
                <a:lnTo>
                  <a:pt x="90" y="156"/>
                </a:lnTo>
                <a:lnTo>
                  <a:pt x="91" y="156"/>
                </a:lnTo>
                <a:lnTo>
                  <a:pt x="91" y="157"/>
                </a:lnTo>
                <a:lnTo>
                  <a:pt x="89" y="157"/>
                </a:lnTo>
                <a:lnTo>
                  <a:pt x="89" y="158"/>
                </a:lnTo>
                <a:lnTo>
                  <a:pt x="90" y="160"/>
                </a:lnTo>
                <a:lnTo>
                  <a:pt x="91" y="159"/>
                </a:lnTo>
                <a:lnTo>
                  <a:pt x="90" y="160"/>
                </a:lnTo>
                <a:lnTo>
                  <a:pt x="91" y="161"/>
                </a:lnTo>
                <a:lnTo>
                  <a:pt x="92" y="160"/>
                </a:lnTo>
                <a:lnTo>
                  <a:pt x="92" y="161"/>
                </a:lnTo>
                <a:lnTo>
                  <a:pt x="94" y="161"/>
                </a:lnTo>
                <a:lnTo>
                  <a:pt x="92" y="162"/>
                </a:lnTo>
                <a:lnTo>
                  <a:pt x="95" y="162"/>
                </a:lnTo>
                <a:lnTo>
                  <a:pt x="95" y="161"/>
                </a:lnTo>
                <a:lnTo>
                  <a:pt x="96" y="161"/>
                </a:lnTo>
                <a:lnTo>
                  <a:pt x="96" y="162"/>
                </a:lnTo>
                <a:lnTo>
                  <a:pt x="97" y="161"/>
                </a:lnTo>
                <a:lnTo>
                  <a:pt x="99" y="162"/>
                </a:lnTo>
                <a:lnTo>
                  <a:pt x="100" y="162"/>
                </a:lnTo>
                <a:lnTo>
                  <a:pt x="101" y="162"/>
                </a:lnTo>
                <a:lnTo>
                  <a:pt x="102" y="163"/>
                </a:lnTo>
                <a:lnTo>
                  <a:pt x="103" y="163"/>
                </a:lnTo>
                <a:lnTo>
                  <a:pt x="104" y="164"/>
                </a:lnTo>
                <a:lnTo>
                  <a:pt x="105" y="163"/>
                </a:lnTo>
                <a:lnTo>
                  <a:pt x="105" y="162"/>
                </a:lnTo>
                <a:lnTo>
                  <a:pt x="106" y="162"/>
                </a:lnTo>
                <a:lnTo>
                  <a:pt x="106" y="161"/>
                </a:lnTo>
                <a:lnTo>
                  <a:pt x="109" y="161"/>
                </a:lnTo>
                <a:lnTo>
                  <a:pt x="109" y="160"/>
                </a:lnTo>
                <a:lnTo>
                  <a:pt x="110" y="159"/>
                </a:lnTo>
                <a:lnTo>
                  <a:pt x="109" y="157"/>
                </a:lnTo>
                <a:lnTo>
                  <a:pt x="110" y="157"/>
                </a:lnTo>
                <a:lnTo>
                  <a:pt x="111" y="158"/>
                </a:lnTo>
                <a:lnTo>
                  <a:pt x="112" y="158"/>
                </a:lnTo>
                <a:lnTo>
                  <a:pt x="112" y="159"/>
                </a:lnTo>
                <a:lnTo>
                  <a:pt x="112" y="160"/>
                </a:lnTo>
                <a:lnTo>
                  <a:pt x="113" y="159"/>
                </a:lnTo>
                <a:lnTo>
                  <a:pt x="113" y="160"/>
                </a:lnTo>
                <a:lnTo>
                  <a:pt x="114" y="160"/>
                </a:lnTo>
                <a:lnTo>
                  <a:pt x="115" y="160"/>
                </a:lnTo>
                <a:lnTo>
                  <a:pt x="116" y="159"/>
                </a:lnTo>
                <a:lnTo>
                  <a:pt x="117" y="159"/>
                </a:lnTo>
                <a:lnTo>
                  <a:pt x="117" y="160"/>
                </a:lnTo>
                <a:lnTo>
                  <a:pt x="119" y="160"/>
                </a:lnTo>
                <a:lnTo>
                  <a:pt x="119" y="162"/>
                </a:lnTo>
                <a:lnTo>
                  <a:pt x="121" y="161"/>
                </a:lnTo>
                <a:lnTo>
                  <a:pt x="122" y="162"/>
                </a:lnTo>
                <a:lnTo>
                  <a:pt x="123" y="163"/>
                </a:lnTo>
                <a:lnTo>
                  <a:pt x="124" y="162"/>
                </a:lnTo>
                <a:lnTo>
                  <a:pt x="125" y="163"/>
                </a:lnTo>
                <a:lnTo>
                  <a:pt x="126" y="162"/>
                </a:lnTo>
                <a:lnTo>
                  <a:pt x="127" y="164"/>
                </a:lnTo>
                <a:lnTo>
                  <a:pt x="153" y="147"/>
                </a:lnTo>
                <a:lnTo>
                  <a:pt x="156" y="137"/>
                </a:lnTo>
                <a:lnTo>
                  <a:pt x="157" y="137"/>
                </a:lnTo>
                <a:lnTo>
                  <a:pt x="157" y="138"/>
                </a:lnTo>
                <a:lnTo>
                  <a:pt x="157" y="139"/>
                </a:lnTo>
                <a:lnTo>
                  <a:pt x="162" y="140"/>
                </a:lnTo>
                <a:lnTo>
                  <a:pt x="163" y="140"/>
                </a:lnTo>
                <a:lnTo>
                  <a:pt x="164" y="140"/>
                </a:lnTo>
                <a:lnTo>
                  <a:pt x="167" y="142"/>
                </a:lnTo>
                <a:lnTo>
                  <a:pt x="169" y="142"/>
                </a:lnTo>
                <a:lnTo>
                  <a:pt x="170" y="141"/>
                </a:lnTo>
                <a:lnTo>
                  <a:pt x="172" y="141"/>
                </a:lnTo>
                <a:lnTo>
                  <a:pt x="173" y="140"/>
                </a:lnTo>
                <a:lnTo>
                  <a:pt x="173" y="141"/>
                </a:lnTo>
                <a:lnTo>
                  <a:pt x="173" y="142"/>
                </a:lnTo>
                <a:lnTo>
                  <a:pt x="175" y="142"/>
                </a:lnTo>
                <a:lnTo>
                  <a:pt x="176" y="142"/>
                </a:lnTo>
                <a:lnTo>
                  <a:pt x="177" y="142"/>
                </a:lnTo>
                <a:lnTo>
                  <a:pt x="176" y="143"/>
                </a:lnTo>
                <a:lnTo>
                  <a:pt x="176" y="142"/>
                </a:lnTo>
                <a:lnTo>
                  <a:pt x="176" y="143"/>
                </a:lnTo>
                <a:lnTo>
                  <a:pt x="177" y="142"/>
                </a:lnTo>
                <a:lnTo>
                  <a:pt x="177" y="143"/>
                </a:lnTo>
                <a:lnTo>
                  <a:pt x="177" y="144"/>
                </a:lnTo>
                <a:lnTo>
                  <a:pt x="178" y="144"/>
                </a:lnTo>
                <a:lnTo>
                  <a:pt x="178" y="143"/>
                </a:lnTo>
                <a:lnTo>
                  <a:pt x="178" y="144"/>
                </a:lnTo>
                <a:lnTo>
                  <a:pt x="179" y="144"/>
                </a:lnTo>
                <a:lnTo>
                  <a:pt x="178" y="145"/>
                </a:lnTo>
                <a:lnTo>
                  <a:pt x="180" y="145"/>
                </a:lnTo>
                <a:lnTo>
                  <a:pt x="181" y="147"/>
                </a:lnTo>
                <a:lnTo>
                  <a:pt x="184" y="148"/>
                </a:lnTo>
                <a:lnTo>
                  <a:pt x="185" y="148"/>
                </a:lnTo>
                <a:lnTo>
                  <a:pt x="186" y="148"/>
                </a:lnTo>
                <a:lnTo>
                  <a:pt x="188" y="149"/>
                </a:lnTo>
                <a:lnTo>
                  <a:pt x="188" y="148"/>
                </a:lnTo>
                <a:lnTo>
                  <a:pt x="191" y="149"/>
                </a:lnTo>
                <a:lnTo>
                  <a:pt x="193" y="149"/>
                </a:lnTo>
                <a:lnTo>
                  <a:pt x="194" y="148"/>
                </a:lnTo>
                <a:lnTo>
                  <a:pt x="195" y="148"/>
                </a:lnTo>
                <a:lnTo>
                  <a:pt x="195" y="149"/>
                </a:lnTo>
                <a:lnTo>
                  <a:pt x="196" y="149"/>
                </a:lnTo>
                <a:lnTo>
                  <a:pt x="197" y="148"/>
                </a:lnTo>
                <a:lnTo>
                  <a:pt x="197" y="149"/>
                </a:lnTo>
                <a:lnTo>
                  <a:pt x="198" y="149"/>
                </a:lnTo>
                <a:lnTo>
                  <a:pt x="198" y="148"/>
                </a:lnTo>
                <a:lnTo>
                  <a:pt x="199" y="148"/>
                </a:lnTo>
                <a:lnTo>
                  <a:pt x="201" y="148"/>
                </a:lnTo>
                <a:lnTo>
                  <a:pt x="201" y="147"/>
                </a:lnTo>
                <a:lnTo>
                  <a:pt x="202" y="147"/>
                </a:lnTo>
                <a:lnTo>
                  <a:pt x="202" y="145"/>
                </a:lnTo>
                <a:lnTo>
                  <a:pt x="202" y="144"/>
                </a:lnTo>
                <a:lnTo>
                  <a:pt x="203" y="144"/>
                </a:lnTo>
                <a:lnTo>
                  <a:pt x="205" y="144"/>
                </a:lnTo>
                <a:lnTo>
                  <a:pt x="205" y="143"/>
                </a:lnTo>
                <a:lnTo>
                  <a:pt x="206" y="143"/>
                </a:lnTo>
                <a:lnTo>
                  <a:pt x="207" y="145"/>
                </a:lnTo>
                <a:lnTo>
                  <a:pt x="208" y="145"/>
                </a:lnTo>
                <a:lnTo>
                  <a:pt x="210" y="145"/>
                </a:lnTo>
                <a:lnTo>
                  <a:pt x="211" y="145"/>
                </a:lnTo>
                <a:lnTo>
                  <a:pt x="212" y="146"/>
                </a:lnTo>
                <a:lnTo>
                  <a:pt x="212" y="147"/>
                </a:lnTo>
                <a:lnTo>
                  <a:pt x="212" y="148"/>
                </a:lnTo>
                <a:lnTo>
                  <a:pt x="213" y="148"/>
                </a:lnTo>
                <a:lnTo>
                  <a:pt x="215" y="147"/>
                </a:lnTo>
                <a:lnTo>
                  <a:pt x="215" y="148"/>
                </a:lnTo>
                <a:lnTo>
                  <a:pt x="216" y="148"/>
                </a:lnTo>
                <a:lnTo>
                  <a:pt x="217" y="149"/>
                </a:lnTo>
                <a:lnTo>
                  <a:pt x="217" y="150"/>
                </a:lnTo>
                <a:lnTo>
                  <a:pt x="218" y="149"/>
                </a:lnTo>
                <a:lnTo>
                  <a:pt x="218" y="150"/>
                </a:lnTo>
                <a:lnTo>
                  <a:pt x="218" y="149"/>
                </a:lnTo>
                <a:lnTo>
                  <a:pt x="219" y="149"/>
                </a:lnTo>
                <a:lnTo>
                  <a:pt x="220" y="149"/>
                </a:lnTo>
                <a:lnTo>
                  <a:pt x="222" y="149"/>
                </a:lnTo>
                <a:lnTo>
                  <a:pt x="222" y="148"/>
                </a:lnTo>
                <a:lnTo>
                  <a:pt x="222" y="149"/>
                </a:lnTo>
                <a:lnTo>
                  <a:pt x="223" y="149"/>
                </a:lnTo>
                <a:lnTo>
                  <a:pt x="223" y="150"/>
                </a:lnTo>
                <a:lnTo>
                  <a:pt x="224" y="150"/>
                </a:lnTo>
                <a:lnTo>
                  <a:pt x="223" y="151"/>
                </a:lnTo>
                <a:lnTo>
                  <a:pt x="223" y="152"/>
                </a:lnTo>
                <a:lnTo>
                  <a:pt x="224" y="152"/>
                </a:lnTo>
                <a:lnTo>
                  <a:pt x="224" y="153"/>
                </a:lnTo>
                <a:lnTo>
                  <a:pt x="224" y="154"/>
                </a:lnTo>
                <a:lnTo>
                  <a:pt x="224" y="155"/>
                </a:lnTo>
                <a:lnTo>
                  <a:pt x="225" y="155"/>
                </a:lnTo>
                <a:lnTo>
                  <a:pt x="229" y="145"/>
                </a:lnTo>
                <a:lnTo>
                  <a:pt x="235" y="138"/>
                </a:lnTo>
                <a:lnTo>
                  <a:pt x="245" y="140"/>
                </a:lnTo>
                <a:lnTo>
                  <a:pt x="249" y="138"/>
                </a:lnTo>
                <a:lnTo>
                  <a:pt x="251" y="141"/>
                </a:lnTo>
                <a:lnTo>
                  <a:pt x="259" y="137"/>
                </a:lnTo>
                <a:lnTo>
                  <a:pt x="263" y="132"/>
                </a:lnTo>
                <a:lnTo>
                  <a:pt x="268" y="132"/>
                </a:lnTo>
                <a:lnTo>
                  <a:pt x="269" y="127"/>
                </a:lnTo>
                <a:lnTo>
                  <a:pt x="273" y="125"/>
                </a:lnTo>
                <a:lnTo>
                  <a:pt x="275" y="125"/>
                </a:lnTo>
                <a:lnTo>
                  <a:pt x="279" y="108"/>
                </a:lnTo>
                <a:lnTo>
                  <a:pt x="287" y="104"/>
                </a:lnTo>
                <a:lnTo>
                  <a:pt x="288" y="100"/>
                </a:lnTo>
                <a:lnTo>
                  <a:pt x="295" y="94"/>
                </a:lnTo>
                <a:lnTo>
                  <a:pt x="303" y="94"/>
                </a:lnTo>
                <a:lnTo>
                  <a:pt x="308" y="91"/>
                </a:lnTo>
                <a:lnTo>
                  <a:pt x="305" y="81"/>
                </a:lnTo>
                <a:lnTo>
                  <a:pt x="297" y="79"/>
                </a:lnTo>
                <a:lnTo>
                  <a:pt x="293" y="72"/>
                </a:lnTo>
                <a:lnTo>
                  <a:pt x="293" y="66"/>
                </a:lnTo>
                <a:lnTo>
                  <a:pt x="283" y="65"/>
                </a:lnTo>
                <a:lnTo>
                  <a:pt x="282" y="67"/>
                </a:lnTo>
                <a:lnTo>
                  <a:pt x="270" y="58"/>
                </a:lnTo>
                <a:lnTo>
                  <a:pt x="270" y="62"/>
                </a:lnTo>
                <a:lnTo>
                  <a:pt x="263" y="64"/>
                </a:lnTo>
                <a:lnTo>
                  <a:pt x="258" y="62"/>
                </a:lnTo>
                <a:lnTo>
                  <a:pt x="256" y="56"/>
                </a:lnTo>
                <a:lnTo>
                  <a:pt x="250" y="56"/>
                </a:lnTo>
                <a:lnTo>
                  <a:pt x="248" y="53"/>
                </a:lnTo>
                <a:lnTo>
                  <a:pt x="256" y="49"/>
                </a:lnTo>
                <a:lnTo>
                  <a:pt x="252" y="42"/>
                </a:lnTo>
                <a:lnTo>
                  <a:pt x="249" y="45"/>
                </a:lnTo>
                <a:lnTo>
                  <a:pt x="240" y="47"/>
                </a:lnTo>
                <a:lnTo>
                  <a:pt x="229" y="39"/>
                </a:lnTo>
                <a:lnTo>
                  <a:pt x="216" y="36"/>
                </a:lnTo>
                <a:lnTo>
                  <a:pt x="215" y="39"/>
                </a:lnTo>
                <a:lnTo>
                  <a:pt x="222" y="49"/>
                </a:lnTo>
                <a:lnTo>
                  <a:pt x="215" y="52"/>
                </a:lnTo>
                <a:lnTo>
                  <a:pt x="212" y="54"/>
                </a:lnTo>
                <a:lnTo>
                  <a:pt x="208" y="59"/>
                </a:lnTo>
                <a:lnTo>
                  <a:pt x="203" y="57"/>
                </a:lnTo>
                <a:lnTo>
                  <a:pt x="201" y="51"/>
                </a:lnTo>
                <a:lnTo>
                  <a:pt x="191" y="41"/>
                </a:lnTo>
                <a:lnTo>
                  <a:pt x="188" y="42"/>
                </a:lnTo>
                <a:lnTo>
                  <a:pt x="184" y="39"/>
                </a:lnTo>
                <a:lnTo>
                  <a:pt x="193" y="32"/>
                </a:lnTo>
                <a:lnTo>
                  <a:pt x="194" y="26"/>
                </a:lnTo>
                <a:lnTo>
                  <a:pt x="189" y="23"/>
                </a:lnTo>
                <a:lnTo>
                  <a:pt x="184" y="23"/>
                </a:lnTo>
                <a:lnTo>
                  <a:pt x="182" y="25"/>
                </a:lnTo>
                <a:lnTo>
                  <a:pt x="180" y="24"/>
                </a:lnTo>
                <a:lnTo>
                  <a:pt x="175" y="27"/>
                </a:lnTo>
                <a:lnTo>
                  <a:pt x="173" y="22"/>
                </a:lnTo>
                <a:lnTo>
                  <a:pt x="168" y="24"/>
                </a:lnTo>
                <a:lnTo>
                  <a:pt x="166" y="18"/>
                </a:lnTo>
                <a:lnTo>
                  <a:pt x="161" y="19"/>
                </a:lnTo>
                <a:lnTo>
                  <a:pt x="149" y="15"/>
                </a:lnTo>
                <a:lnTo>
                  <a:pt x="146" y="17"/>
                </a:lnTo>
                <a:lnTo>
                  <a:pt x="143" y="13"/>
                </a:lnTo>
                <a:lnTo>
                  <a:pt x="140" y="4"/>
                </a:lnTo>
                <a:lnTo>
                  <a:pt x="129" y="1"/>
                </a:lnTo>
                <a:lnTo>
                  <a:pt x="127" y="4"/>
                </a:lnTo>
                <a:lnTo>
                  <a:pt x="129" y="5"/>
                </a:lnTo>
                <a:lnTo>
                  <a:pt x="129" y="12"/>
                </a:lnTo>
                <a:lnTo>
                  <a:pt x="122" y="12"/>
                </a:lnTo>
                <a:lnTo>
                  <a:pt x="121" y="13"/>
                </a:lnTo>
                <a:lnTo>
                  <a:pt x="122" y="13"/>
                </a:lnTo>
                <a:lnTo>
                  <a:pt x="121" y="13"/>
                </a:lnTo>
                <a:lnTo>
                  <a:pt x="121" y="14"/>
                </a:lnTo>
                <a:lnTo>
                  <a:pt x="119" y="15"/>
                </a:lnTo>
                <a:lnTo>
                  <a:pt x="119" y="16"/>
                </a:lnTo>
                <a:lnTo>
                  <a:pt x="118" y="18"/>
                </a:lnTo>
                <a:lnTo>
                  <a:pt x="116" y="19"/>
                </a:lnTo>
                <a:lnTo>
                  <a:pt x="113" y="13"/>
                </a:lnTo>
                <a:lnTo>
                  <a:pt x="112" y="11"/>
                </a:lnTo>
                <a:lnTo>
                  <a:pt x="113" y="8"/>
                </a:lnTo>
                <a:lnTo>
                  <a:pt x="110" y="9"/>
                </a:lnTo>
                <a:lnTo>
                  <a:pt x="111" y="6"/>
                </a:lnTo>
                <a:lnTo>
                  <a:pt x="111" y="4"/>
                </a:lnTo>
                <a:lnTo>
                  <a:pt x="109" y="4"/>
                </a:lnTo>
                <a:lnTo>
                  <a:pt x="108" y="2"/>
                </a:lnTo>
                <a:lnTo>
                  <a:pt x="102" y="3"/>
                </a:lnTo>
                <a:lnTo>
                  <a:pt x="99" y="1"/>
                </a:lnTo>
                <a:lnTo>
                  <a:pt x="98" y="0"/>
                </a:lnTo>
                <a:lnTo>
                  <a:pt x="96" y="2"/>
                </a:lnTo>
                <a:lnTo>
                  <a:pt x="96" y="4"/>
                </a:lnTo>
                <a:lnTo>
                  <a:pt x="96" y="5"/>
                </a:lnTo>
                <a:lnTo>
                  <a:pt x="98" y="5"/>
                </a:lnTo>
                <a:lnTo>
                  <a:pt x="98" y="6"/>
                </a:lnTo>
                <a:lnTo>
                  <a:pt x="100" y="6"/>
                </a:lnTo>
                <a:lnTo>
                  <a:pt x="102" y="8"/>
                </a:lnTo>
                <a:lnTo>
                  <a:pt x="102" y="9"/>
                </a:lnTo>
                <a:lnTo>
                  <a:pt x="100" y="11"/>
                </a:lnTo>
                <a:lnTo>
                  <a:pt x="98" y="11"/>
                </a:lnTo>
                <a:lnTo>
                  <a:pt x="96" y="12"/>
                </a:lnTo>
                <a:lnTo>
                  <a:pt x="94" y="14"/>
                </a:lnTo>
                <a:lnTo>
                  <a:pt x="88" y="16"/>
                </a:lnTo>
                <a:lnTo>
                  <a:pt x="87" y="15"/>
                </a:lnTo>
                <a:lnTo>
                  <a:pt x="86" y="16"/>
                </a:lnTo>
                <a:lnTo>
                  <a:pt x="85" y="16"/>
                </a:lnTo>
                <a:lnTo>
                  <a:pt x="83" y="18"/>
                </a:lnTo>
                <a:lnTo>
                  <a:pt x="83" y="19"/>
                </a:lnTo>
                <a:lnTo>
                  <a:pt x="81" y="21"/>
                </a:lnTo>
                <a:lnTo>
                  <a:pt x="78" y="22"/>
                </a:lnTo>
                <a:lnTo>
                  <a:pt x="77" y="22"/>
                </a:lnTo>
                <a:lnTo>
                  <a:pt x="73" y="22"/>
                </a:lnTo>
                <a:lnTo>
                  <a:pt x="72" y="23"/>
                </a:lnTo>
                <a:lnTo>
                  <a:pt x="71" y="23"/>
                </a:lnTo>
                <a:lnTo>
                  <a:pt x="70" y="22"/>
                </a:lnTo>
                <a:lnTo>
                  <a:pt x="65" y="24"/>
                </a:lnTo>
                <a:lnTo>
                  <a:pt x="64" y="24"/>
                </a:lnTo>
                <a:lnTo>
                  <a:pt x="64" y="28"/>
                </a:lnTo>
                <a:lnTo>
                  <a:pt x="63" y="29"/>
                </a:lnTo>
                <a:lnTo>
                  <a:pt x="64" y="31"/>
                </a:lnTo>
                <a:lnTo>
                  <a:pt x="62" y="30"/>
                </a:lnTo>
                <a:lnTo>
                  <a:pt x="62" y="31"/>
                </a:lnTo>
                <a:lnTo>
                  <a:pt x="61" y="31"/>
                </a:lnTo>
                <a:lnTo>
                  <a:pt x="57" y="29"/>
                </a:lnTo>
                <a:lnTo>
                  <a:pt x="56" y="31"/>
                </a:lnTo>
                <a:lnTo>
                  <a:pt x="56" y="32"/>
                </a:lnTo>
                <a:lnTo>
                  <a:pt x="52" y="31"/>
                </a:lnTo>
                <a:lnTo>
                  <a:pt x="51" y="35"/>
                </a:lnTo>
                <a:lnTo>
                  <a:pt x="47" y="37"/>
                </a:lnTo>
                <a:lnTo>
                  <a:pt x="45" y="37"/>
                </a:lnTo>
                <a:lnTo>
                  <a:pt x="44" y="36"/>
                </a:lnTo>
                <a:lnTo>
                  <a:pt x="44" y="38"/>
                </a:lnTo>
                <a:lnTo>
                  <a:pt x="42" y="37"/>
                </a:lnTo>
                <a:lnTo>
                  <a:pt x="43" y="38"/>
                </a:lnTo>
                <a:lnTo>
                  <a:pt x="41" y="42"/>
                </a:lnTo>
                <a:lnTo>
                  <a:pt x="38" y="44"/>
                </a:lnTo>
                <a:lnTo>
                  <a:pt x="37" y="4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60" name="Freeform 316"/>
          <p:cNvSpPr>
            <a:spLocks/>
          </p:cNvSpPr>
          <p:nvPr/>
        </p:nvSpPr>
        <p:spPr bwMode="auto">
          <a:xfrm>
            <a:off x="4626240" y="3582988"/>
            <a:ext cx="720593" cy="576262"/>
          </a:xfrm>
          <a:custGeom>
            <a:avLst/>
            <a:gdLst>
              <a:gd name="T0" fmla="*/ 2147483647 w 454"/>
              <a:gd name="T1" fmla="*/ 2147483647 h 363"/>
              <a:gd name="T2" fmla="*/ 2147483647 w 454"/>
              <a:gd name="T3" fmla="*/ 2147483647 h 363"/>
              <a:gd name="T4" fmla="*/ 2147483647 w 454"/>
              <a:gd name="T5" fmla="*/ 2147483647 h 363"/>
              <a:gd name="T6" fmla="*/ 2147483647 w 454"/>
              <a:gd name="T7" fmla="*/ 2147483647 h 363"/>
              <a:gd name="T8" fmla="*/ 2147483647 w 454"/>
              <a:gd name="T9" fmla="*/ 2147483647 h 363"/>
              <a:gd name="T10" fmla="*/ 2147483647 w 454"/>
              <a:gd name="T11" fmla="*/ 2147483647 h 363"/>
              <a:gd name="T12" fmla="*/ 2147483647 w 454"/>
              <a:gd name="T13" fmla="*/ 2147483647 h 363"/>
              <a:gd name="T14" fmla="*/ 2147483647 w 454"/>
              <a:gd name="T15" fmla="*/ 2147483647 h 363"/>
              <a:gd name="T16" fmla="*/ 2147483647 w 454"/>
              <a:gd name="T17" fmla="*/ 2147483647 h 363"/>
              <a:gd name="T18" fmla="*/ 2147483647 w 454"/>
              <a:gd name="T19" fmla="*/ 2147483647 h 363"/>
              <a:gd name="T20" fmla="*/ 2147483647 w 454"/>
              <a:gd name="T21" fmla="*/ 2147483647 h 363"/>
              <a:gd name="T22" fmla="*/ 2147483647 w 454"/>
              <a:gd name="T23" fmla="*/ 2147483647 h 363"/>
              <a:gd name="T24" fmla="*/ 2147483647 w 454"/>
              <a:gd name="T25" fmla="*/ 2147483647 h 363"/>
              <a:gd name="T26" fmla="*/ 2147483647 w 454"/>
              <a:gd name="T27" fmla="*/ 2147483647 h 363"/>
              <a:gd name="T28" fmla="*/ 2147483647 w 454"/>
              <a:gd name="T29" fmla="*/ 2147483647 h 363"/>
              <a:gd name="T30" fmla="*/ 2147483647 w 454"/>
              <a:gd name="T31" fmla="*/ 2147483647 h 363"/>
              <a:gd name="T32" fmla="*/ 2147483647 w 454"/>
              <a:gd name="T33" fmla="*/ 2147483647 h 363"/>
              <a:gd name="T34" fmla="*/ 2147483647 w 454"/>
              <a:gd name="T35" fmla="*/ 2147483647 h 363"/>
              <a:gd name="T36" fmla="*/ 2147483647 w 454"/>
              <a:gd name="T37" fmla="*/ 2147483647 h 363"/>
              <a:gd name="T38" fmla="*/ 2147483647 w 454"/>
              <a:gd name="T39" fmla="*/ 2147483647 h 363"/>
              <a:gd name="T40" fmla="*/ 2147483647 w 454"/>
              <a:gd name="T41" fmla="*/ 2147483647 h 363"/>
              <a:gd name="T42" fmla="*/ 2147483647 w 454"/>
              <a:gd name="T43" fmla="*/ 2147483647 h 363"/>
              <a:gd name="T44" fmla="*/ 2147483647 w 454"/>
              <a:gd name="T45" fmla="*/ 2147483647 h 363"/>
              <a:gd name="T46" fmla="*/ 2147483647 w 454"/>
              <a:gd name="T47" fmla="*/ 2147483647 h 363"/>
              <a:gd name="T48" fmla="*/ 2147483647 w 454"/>
              <a:gd name="T49" fmla="*/ 2147483647 h 363"/>
              <a:gd name="T50" fmla="*/ 2147483647 w 454"/>
              <a:gd name="T51" fmla="*/ 2147483647 h 363"/>
              <a:gd name="T52" fmla="*/ 2147483647 w 454"/>
              <a:gd name="T53" fmla="*/ 2147483647 h 363"/>
              <a:gd name="T54" fmla="*/ 2147483647 w 454"/>
              <a:gd name="T55" fmla="*/ 2147483647 h 363"/>
              <a:gd name="T56" fmla="*/ 2147483647 w 454"/>
              <a:gd name="T57" fmla="*/ 2147483647 h 363"/>
              <a:gd name="T58" fmla="*/ 2147483647 w 454"/>
              <a:gd name="T59" fmla="*/ 2147483647 h 363"/>
              <a:gd name="T60" fmla="*/ 2147483647 w 454"/>
              <a:gd name="T61" fmla="*/ 2147483647 h 363"/>
              <a:gd name="T62" fmla="*/ 2147483647 w 454"/>
              <a:gd name="T63" fmla="*/ 2147483647 h 363"/>
              <a:gd name="T64" fmla="*/ 2147483647 w 454"/>
              <a:gd name="T65" fmla="*/ 2147483647 h 363"/>
              <a:gd name="T66" fmla="*/ 2147483647 w 454"/>
              <a:gd name="T67" fmla="*/ 2147483647 h 363"/>
              <a:gd name="T68" fmla="*/ 2147483647 w 454"/>
              <a:gd name="T69" fmla="*/ 2147483647 h 363"/>
              <a:gd name="T70" fmla="*/ 2147483647 w 454"/>
              <a:gd name="T71" fmla="*/ 2147483647 h 363"/>
              <a:gd name="T72" fmla="*/ 2147483647 w 454"/>
              <a:gd name="T73" fmla="*/ 2147483647 h 363"/>
              <a:gd name="T74" fmla="*/ 2147483647 w 454"/>
              <a:gd name="T75" fmla="*/ 2147483647 h 363"/>
              <a:gd name="T76" fmla="*/ 2147483647 w 454"/>
              <a:gd name="T77" fmla="*/ 2147483647 h 363"/>
              <a:gd name="T78" fmla="*/ 2147483647 w 454"/>
              <a:gd name="T79" fmla="*/ 2147483647 h 363"/>
              <a:gd name="T80" fmla="*/ 2147483647 w 454"/>
              <a:gd name="T81" fmla="*/ 2147483647 h 363"/>
              <a:gd name="T82" fmla="*/ 2147483647 w 454"/>
              <a:gd name="T83" fmla="*/ 2147483647 h 363"/>
              <a:gd name="T84" fmla="*/ 2147483647 w 454"/>
              <a:gd name="T85" fmla="*/ 2147483647 h 363"/>
              <a:gd name="T86" fmla="*/ 2147483647 w 454"/>
              <a:gd name="T87" fmla="*/ 2147483647 h 363"/>
              <a:gd name="T88" fmla="*/ 2147483647 w 454"/>
              <a:gd name="T89" fmla="*/ 2147483647 h 363"/>
              <a:gd name="T90" fmla="*/ 2147483647 w 454"/>
              <a:gd name="T91" fmla="*/ 2147483647 h 363"/>
              <a:gd name="T92" fmla="*/ 2147483647 w 454"/>
              <a:gd name="T93" fmla="*/ 2147483647 h 363"/>
              <a:gd name="T94" fmla="*/ 2147483647 w 454"/>
              <a:gd name="T95" fmla="*/ 2147483647 h 363"/>
              <a:gd name="T96" fmla="*/ 2147483647 w 454"/>
              <a:gd name="T97" fmla="*/ 2147483647 h 363"/>
              <a:gd name="T98" fmla="*/ 2147483647 w 454"/>
              <a:gd name="T99" fmla="*/ 2147483647 h 363"/>
              <a:gd name="T100" fmla="*/ 2147483647 w 454"/>
              <a:gd name="T101" fmla="*/ 2147483647 h 363"/>
              <a:gd name="T102" fmla="*/ 2147483647 w 454"/>
              <a:gd name="T103" fmla="*/ 2147483647 h 363"/>
              <a:gd name="T104" fmla="*/ 2147483647 w 454"/>
              <a:gd name="T105" fmla="*/ 2147483647 h 363"/>
              <a:gd name="T106" fmla="*/ 2147483647 w 454"/>
              <a:gd name="T107" fmla="*/ 2147483647 h 36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4" h="363">
                <a:moveTo>
                  <a:pt x="16" y="148"/>
                </a:moveTo>
                <a:lnTo>
                  <a:pt x="20" y="150"/>
                </a:lnTo>
                <a:lnTo>
                  <a:pt x="21" y="152"/>
                </a:lnTo>
                <a:lnTo>
                  <a:pt x="23" y="154"/>
                </a:lnTo>
                <a:lnTo>
                  <a:pt x="22" y="155"/>
                </a:lnTo>
                <a:lnTo>
                  <a:pt x="20" y="156"/>
                </a:lnTo>
                <a:lnTo>
                  <a:pt x="23" y="158"/>
                </a:lnTo>
                <a:lnTo>
                  <a:pt x="22" y="160"/>
                </a:lnTo>
                <a:lnTo>
                  <a:pt x="19" y="166"/>
                </a:lnTo>
                <a:lnTo>
                  <a:pt x="20" y="167"/>
                </a:lnTo>
                <a:lnTo>
                  <a:pt x="21" y="171"/>
                </a:lnTo>
                <a:lnTo>
                  <a:pt x="20" y="173"/>
                </a:lnTo>
                <a:lnTo>
                  <a:pt x="21" y="174"/>
                </a:lnTo>
                <a:lnTo>
                  <a:pt x="23" y="174"/>
                </a:lnTo>
                <a:lnTo>
                  <a:pt x="27" y="174"/>
                </a:lnTo>
                <a:lnTo>
                  <a:pt x="28" y="175"/>
                </a:lnTo>
                <a:lnTo>
                  <a:pt x="28" y="177"/>
                </a:lnTo>
                <a:lnTo>
                  <a:pt x="28" y="178"/>
                </a:lnTo>
                <a:lnTo>
                  <a:pt x="28" y="179"/>
                </a:lnTo>
                <a:lnTo>
                  <a:pt x="28" y="180"/>
                </a:lnTo>
                <a:lnTo>
                  <a:pt x="27" y="184"/>
                </a:lnTo>
                <a:lnTo>
                  <a:pt x="28" y="184"/>
                </a:lnTo>
                <a:lnTo>
                  <a:pt x="29" y="185"/>
                </a:lnTo>
                <a:lnTo>
                  <a:pt x="30" y="186"/>
                </a:lnTo>
                <a:lnTo>
                  <a:pt x="30" y="188"/>
                </a:lnTo>
                <a:lnTo>
                  <a:pt x="28" y="191"/>
                </a:lnTo>
                <a:lnTo>
                  <a:pt x="28" y="194"/>
                </a:lnTo>
                <a:lnTo>
                  <a:pt x="29" y="194"/>
                </a:lnTo>
                <a:lnTo>
                  <a:pt x="28" y="196"/>
                </a:lnTo>
                <a:lnTo>
                  <a:pt x="23" y="202"/>
                </a:lnTo>
                <a:lnTo>
                  <a:pt x="23" y="204"/>
                </a:lnTo>
                <a:lnTo>
                  <a:pt x="26" y="204"/>
                </a:lnTo>
                <a:lnTo>
                  <a:pt x="27" y="209"/>
                </a:lnTo>
                <a:lnTo>
                  <a:pt x="29" y="211"/>
                </a:lnTo>
                <a:lnTo>
                  <a:pt x="31" y="214"/>
                </a:lnTo>
                <a:lnTo>
                  <a:pt x="31" y="217"/>
                </a:lnTo>
                <a:lnTo>
                  <a:pt x="30" y="219"/>
                </a:lnTo>
                <a:lnTo>
                  <a:pt x="29" y="221"/>
                </a:lnTo>
                <a:lnTo>
                  <a:pt x="30" y="221"/>
                </a:lnTo>
                <a:lnTo>
                  <a:pt x="31" y="222"/>
                </a:lnTo>
                <a:lnTo>
                  <a:pt x="35" y="224"/>
                </a:lnTo>
                <a:lnTo>
                  <a:pt x="41" y="226"/>
                </a:lnTo>
                <a:lnTo>
                  <a:pt x="41" y="231"/>
                </a:lnTo>
                <a:lnTo>
                  <a:pt x="41" y="232"/>
                </a:lnTo>
                <a:lnTo>
                  <a:pt x="42" y="232"/>
                </a:lnTo>
                <a:lnTo>
                  <a:pt x="41" y="232"/>
                </a:lnTo>
                <a:lnTo>
                  <a:pt x="41" y="233"/>
                </a:lnTo>
                <a:lnTo>
                  <a:pt x="41" y="234"/>
                </a:lnTo>
                <a:lnTo>
                  <a:pt x="44" y="237"/>
                </a:lnTo>
                <a:lnTo>
                  <a:pt x="44" y="238"/>
                </a:lnTo>
                <a:lnTo>
                  <a:pt x="44" y="240"/>
                </a:lnTo>
                <a:lnTo>
                  <a:pt x="43" y="246"/>
                </a:lnTo>
                <a:lnTo>
                  <a:pt x="42" y="247"/>
                </a:lnTo>
                <a:lnTo>
                  <a:pt x="42" y="250"/>
                </a:lnTo>
                <a:lnTo>
                  <a:pt x="41" y="254"/>
                </a:lnTo>
                <a:lnTo>
                  <a:pt x="41" y="257"/>
                </a:lnTo>
                <a:lnTo>
                  <a:pt x="41" y="258"/>
                </a:lnTo>
                <a:lnTo>
                  <a:pt x="37" y="263"/>
                </a:lnTo>
                <a:lnTo>
                  <a:pt x="36" y="265"/>
                </a:lnTo>
                <a:lnTo>
                  <a:pt x="44" y="265"/>
                </a:lnTo>
                <a:lnTo>
                  <a:pt x="44" y="258"/>
                </a:lnTo>
                <a:lnTo>
                  <a:pt x="42" y="257"/>
                </a:lnTo>
                <a:lnTo>
                  <a:pt x="44" y="254"/>
                </a:lnTo>
                <a:lnTo>
                  <a:pt x="55" y="257"/>
                </a:lnTo>
                <a:lnTo>
                  <a:pt x="58" y="266"/>
                </a:lnTo>
                <a:lnTo>
                  <a:pt x="61" y="270"/>
                </a:lnTo>
                <a:lnTo>
                  <a:pt x="63" y="268"/>
                </a:lnTo>
                <a:lnTo>
                  <a:pt x="75" y="272"/>
                </a:lnTo>
                <a:lnTo>
                  <a:pt x="81" y="271"/>
                </a:lnTo>
                <a:lnTo>
                  <a:pt x="83" y="277"/>
                </a:lnTo>
                <a:lnTo>
                  <a:pt x="88" y="275"/>
                </a:lnTo>
                <a:lnTo>
                  <a:pt x="89" y="280"/>
                </a:lnTo>
                <a:lnTo>
                  <a:pt x="95" y="277"/>
                </a:lnTo>
                <a:lnTo>
                  <a:pt x="97" y="278"/>
                </a:lnTo>
                <a:lnTo>
                  <a:pt x="99" y="276"/>
                </a:lnTo>
                <a:lnTo>
                  <a:pt x="104" y="276"/>
                </a:lnTo>
                <a:lnTo>
                  <a:pt x="109" y="279"/>
                </a:lnTo>
                <a:lnTo>
                  <a:pt x="108" y="285"/>
                </a:lnTo>
                <a:lnTo>
                  <a:pt x="99" y="292"/>
                </a:lnTo>
                <a:lnTo>
                  <a:pt x="102" y="295"/>
                </a:lnTo>
                <a:lnTo>
                  <a:pt x="106" y="294"/>
                </a:lnTo>
                <a:lnTo>
                  <a:pt x="115" y="304"/>
                </a:lnTo>
                <a:lnTo>
                  <a:pt x="118" y="310"/>
                </a:lnTo>
                <a:lnTo>
                  <a:pt x="123" y="312"/>
                </a:lnTo>
                <a:lnTo>
                  <a:pt x="127" y="307"/>
                </a:lnTo>
                <a:lnTo>
                  <a:pt x="130" y="305"/>
                </a:lnTo>
                <a:lnTo>
                  <a:pt x="137" y="302"/>
                </a:lnTo>
                <a:lnTo>
                  <a:pt x="130" y="292"/>
                </a:lnTo>
                <a:lnTo>
                  <a:pt x="131" y="289"/>
                </a:lnTo>
                <a:lnTo>
                  <a:pt x="144" y="292"/>
                </a:lnTo>
                <a:lnTo>
                  <a:pt x="156" y="300"/>
                </a:lnTo>
                <a:lnTo>
                  <a:pt x="164" y="298"/>
                </a:lnTo>
                <a:lnTo>
                  <a:pt x="167" y="295"/>
                </a:lnTo>
                <a:lnTo>
                  <a:pt x="171" y="302"/>
                </a:lnTo>
                <a:lnTo>
                  <a:pt x="163" y="306"/>
                </a:lnTo>
                <a:lnTo>
                  <a:pt x="165" y="309"/>
                </a:lnTo>
                <a:lnTo>
                  <a:pt x="171" y="309"/>
                </a:lnTo>
                <a:lnTo>
                  <a:pt x="173" y="315"/>
                </a:lnTo>
                <a:lnTo>
                  <a:pt x="178" y="317"/>
                </a:lnTo>
                <a:lnTo>
                  <a:pt x="185" y="315"/>
                </a:lnTo>
                <a:lnTo>
                  <a:pt x="185" y="311"/>
                </a:lnTo>
                <a:lnTo>
                  <a:pt x="197" y="320"/>
                </a:lnTo>
                <a:lnTo>
                  <a:pt x="198" y="318"/>
                </a:lnTo>
                <a:lnTo>
                  <a:pt x="209" y="319"/>
                </a:lnTo>
                <a:lnTo>
                  <a:pt x="209" y="325"/>
                </a:lnTo>
                <a:lnTo>
                  <a:pt x="212" y="332"/>
                </a:lnTo>
                <a:lnTo>
                  <a:pt x="221" y="334"/>
                </a:lnTo>
                <a:lnTo>
                  <a:pt x="223" y="344"/>
                </a:lnTo>
                <a:lnTo>
                  <a:pt x="229" y="345"/>
                </a:lnTo>
                <a:lnTo>
                  <a:pt x="229" y="352"/>
                </a:lnTo>
                <a:lnTo>
                  <a:pt x="238" y="350"/>
                </a:lnTo>
                <a:lnTo>
                  <a:pt x="242" y="342"/>
                </a:lnTo>
                <a:lnTo>
                  <a:pt x="247" y="341"/>
                </a:lnTo>
                <a:lnTo>
                  <a:pt x="250" y="336"/>
                </a:lnTo>
                <a:lnTo>
                  <a:pt x="253" y="338"/>
                </a:lnTo>
                <a:lnTo>
                  <a:pt x="256" y="345"/>
                </a:lnTo>
                <a:lnTo>
                  <a:pt x="260" y="345"/>
                </a:lnTo>
                <a:lnTo>
                  <a:pt x="260" y="349"/>
                </a:lnTo>
                <a:lnTo>
                  <a:pt x="266" y="348"/>
                </a:lnTo>
                <a:lnTo>
                  <a:pt x="269" y="356"/>
                </a:lnTo>
                <a:lnTo>
                  <a:pt x="270" y="361"/>
                </a:lnTo>
                <a:lnTo>
                  <a:pt x="275" y="359"/>
                </a:lnTo>
                <a:lnTo>
                  <a:pt x="281" y="362"/>
                </a:lnTo>
                <a:lnTo>
                  <a:pt x="283" y="352"/>
                </a:lnTo>
                <a:lnTo>
                  <a:pt x="291" y="350"/>
                </a:lnTo>
                <a:lnTo>
                  <a:pt x="291" y="346"/>
                </a:lnTo>
                <a:lnTo>
                  <a:pt x="294" y="347"/>
                </a:lnTo>
                <a:lnTo>
                  <a:pt x="298" y="345"/>
                </a:lnTo>
                <a:lnTo>
                  <a:pt x="303" y="347"/>
                </a:lnTo>
                <a:lnTo>
                  <a:pt x="308" y="344"/>
                </a:lnTo>
                <a:lnTo>
                  <a:pt x="319" y="350"/>
                </a:lnTo>
                <a:lnTo>
                  <a:pt x="327" y="345"/>
                </a:lnTo>
                <a:lnTo>
                  <a:pt x="325" y="342"/>
                </a:lnTo>
                <a:lnTo>
                  <a:pt x="331" y="342"/>
                </a:lnTo>
                <a:lnTo>
                  <a:pt x="334" y="339"/>
                </a:lnTo>
                <a:lnTo>
                  <a:pt x="340" y="340"/>
                </a:lnTo>
                <a:lnTo>
                  <a:pt x="350" y="338"/>
                </a:lnTo>
                <a:lnTo>
                  <a:pt x="358" y="343"/>
                </a:lnTo>
                <a:lnTo>
                  <a:pt x="360" y="341"/>
                </a:lnTo>
                <a:lnTo>
                  <a:pt x="366" y="343"/>
                </a:lnTo>
                <a:lnTo>
                  <a:pt x="371" y="351"/>
                </a:lnTo>
                <a:lnTo>
                  <a:pt x="396" y="357"/>
                </a:lnTo>
                <a:lnTo>
                  <a:pt x="411" y="360"/>
                </a:lnTo>
                <a:lnTo>
                  <a:pt x="410" y="355"/>
                </a:lnTo>
                <a:lnTo>
                  <a:pt x="402" y="351"/>
                </a:lnTo>
                <a:lnTo>
                  <a:pt x="404" y="342"/>
                </a:lnTo>
                <a:lnTo>
                  <a:pt x="396" y="328"/>
                </a:lnTo>
                <a:lnTo>
                  <a:pt x="397" y="324"/>
                </a:lnTo>
                <a:lnTo>
                  <a:pt x="413" y="296"/>
                </a:lnTo>
                <a:lnTo>
                  <a:pt x="429" y="277"/>
                </a:lnTo>
                <a:lnTo>
                  <a:pt x="436" y="266"/>
                </a:lnTo>
                <a:lnTo>
                  <a:pt x="448" y="263"/>
                </a:lnTo>
                <a:lnTo>
                  <a:pt x="448" y="257"/>
                </a:lnTo>
                <a:lnTo>
                  <a:pt x="453" y="254"/>
                </a:lnTo>
                <a:lnTo>
                  <a:pt x="450" y="249"/>
                </a:lnTo>
                <a:lnTo>
                  <a:pt x="442" y="239"/>
                </a:lnTo>
                <a:lnTo>
                  <a:pt x="442" y="237"/>
                </a:lnTo>
                <a:lnTo>
                  <a:pt x="449" y="234"/>
                </a:lnTo>
                <a:lnTo>
                  <a:pt x="438" y="226"/>
                </a:lnTo>
                <a:lnTo>
                  <a:pt x="434" y="216"/>
                </a:lnTo>
                <a:lnTo>
                  <a:pt x="422" y="207"/>
                </a:lnTo>
                <a:lnTo>
                  <a:pt x="424" y="201"/>
                </a:lnTo>
                <a:lnTo>
                  <a:pt x="419" y="193"/>
                </a:lnTo>
                <a:lnTo>
                  <a:pt x="413" y="186"/>
                </a:lnTo>
                <a:lnTo>
                  <a:pt x="413" y="179"/>
                </a:lnTo>
                <a:lnTo>
                  <a:pt x="417" y="175"/>
                </a:lnTo>
                <a:lnTo>
                  <a:pt x="415" y="158"/>
                </a:lnTo>
                <a:lnTo>
                  <a:pt x="407" y="152"/>
                </a:lnTo>
                <a:lnTo>
                  <a:pt x="394" y="150"/>
                </a:lnTo>
                <a:lnTo>
                  <a:pt x="392" y="146"/>
                </a:lnTo>
                <a:lnTo>
                  <a:pt x="399" y="131"/>
                </a:lnTo>
                <a:lnTo>
                  <a:pt x="407" y="124"/>
                </a:lnTo>
                <a:lnTo>
                  <a:pt x="413" y="122"/>
                </a:lnTo>
                <a:lnTo>
                  <a:pt x="420" y="115"/>
                </a:lnTo>
                <a:lnTo>
                  <a:pt x="420" y="111"/>
                </a:lnTo>
                <a:lnTo>
                  <a:pt x="417" y="95"/>
                </a:lnTo>
                <a:lnTo>
                  <a:pt x="413" y="93"/>
                </a:lnTo>
                <a:lnTo>
                  <a:pt x="415" y="85"/>
                </a:lnTo>
                <a:lnTo>
                  <a:pt x="410" y="80"/>
                </a:lnTo>
                <a:lnTo>
                  <a:pt x="396" y="53"/>
                </a:lnTo>
                <a:lnTo>
                  <a:pt x="390" y="37"/>
                </a:lnTo>
                <a:lnTo>
                  <a:pt x="386" y="25"/>
                </a:lnTo>
                <a:lnTo>
                  <a:pt x="380" y="20"/>
                </a:lnTo>
                <a:lnTo>
                  <a:pt x="368" y="17"/>
                </a:lnTo>
                <a:lnTo>
                  <a:pt x="364" y="12"/>
                </a:lnTo>
                <a:lnTo>
                  <a:pt x="358" y="11"/>
                </a:lnTo>
                <a:lnTo>
                  <a:pt x="356" y="15"/>
                </a:lnTo>
                <a:lnTo>
                  <a:pt x="306" y="22"/>
                </a:lnTo>
                <a:lnTo>
                  <a:pt x="254" y="22"/>
                </a:lnTo>
                <a:lnTo>
                  <a:pt x="233" y="22"/>
                </a:lnTo>
                <a:lnTo>
                  <a:pt x="219" y="30"/>
                </a:lnTo>
                <a:lnTo>
                  <a:pt x="216" y="36"/>
                </a:lnTo>
                <a:lnTo>
                  <a:pt x="216" y="33"/>
                </a:lnTo>
                <a:lnTo>
                  <a:pt x="211" y="33"/>
                </a:lnTo>
                <a:lnTo>
                  <a:pt x="210" y="30"/>
                </a:lnTo>
                <a:lnTo>
                  <a:pt x="216" y="27"/>
                </a:lnTo>
                <a:lnTo>
                  <a:pt x="226" y="20"/>
                </a:lnTo>
                <a:lnTo>
                  <a:pt x="216" y="27"/>
                </a:lnTo>
                <a:lnTo>
                  <a:pt x="198" y="30"/>
                </a:lnTo>
                <a:lnTo>
                  <a:pt x="188" y="29"/>
                </a:lnTo>
                <a:lnTo>
                  <a:pt x="183" y="25"/>
                </a:lnTo>
                <a:lnTo>
                  <a:pt x="178" y="12"/>
                </a:lnTo>
                <a:lnTo>
                  <a:pt x="173" y="6"/>
                </a:lnTo>
                <a:lnTo>
                  <a:pt x="174" y="3"/>
                </a:lnTo>
                <a:lnTo>
                  <a:pt x="179" y="5"/>
                </a:lnTo>
                <a:lnTo>
                  <a:pt x="171" y="0"/>
                </a:lnTo>
                <a:lnTo>
                  <a:pt x="144" y="5"/>
                </a:lnTo>
                <a:lnTo>
                  <a:pt x="126" y="10"/>
                </a:lnTo>
                <a:lnTo>
                  <a:pt x="112" y="19"/>
                </a:lnTo>
                <a:lnTo>
                  <a:pt x="96" y="25"/>
                </a:lnTo>
                <a:lnTo>
                  <a:pt x="82" y="40"/>
                </a:lnTo>
                <a:lnTo>
                  <a:pt x="85" y="40"/>
                </a:lnTo>
                <a:lnTo>
                  <a:pt x="83" y="42"/>
                </a:lnTo>
                <a:lnTo>
                  <a:pt x="79" y="42"/>
                </a:lnTo>
                <a:lnTo>
                  <a:pt x="82" y="41"/>
                </a:lnTo>
                <a:lnTo>
                  <a:pt x="52" y="50"/>
                </a:lnTo>
                <a:lnTo>
                  <a:pt x="24" y="59"/>
                </a:lnTo>
                <a:lnTo>
                  <a:pt x="10" y="67"/>
                </a:lnTo>
                <a:lnTo>
                  <a:pt x="3" y="66"/>
                </a:lnTo>
                <a:lnTo>
                  <a:pt x="3" y="68"/>
                </a:lnTo>
                <a:lnTo>
                  <a:pt x="3" y="70"/>
                </a:lnTo>
                <a:lnTo>
                  <a:pt x="2" y="70"/>
                </a:lnTo>
                <a:lnTo>
                  <a:pt x="0" y="75"/>
                </a:lnTo>
                <a:lnTo>
                  <a:pt x="8" y="74"/>
                </a:lnTo>
                <a:lnTo>
                  <a:pt x="11" y="71"/>
                </a:lnTo>
                <a:lnTo>
                  <a:pt x="10" y="68"/>
                </a:lnTo>
                <a:lnTo>
                  <a:pt x="20" y="71"/>
                </a:lnTo>
                <a:lnTo>
                  <a:pt x="20" y="77"/>
                </a:lnTo>
                <a:lnTo>
                  <a:pt x="17" y="80"/>
                </a:lnTo>
                <a:lnTo>
                  <a:pt x="20" y="84"/>
                </a:lnTo>
                <a:lnTo>
                  <a:pt x="20" y="88"/>
                </a:lnTo>
                <a:lnTo>
                  <a:pt x="6" y="82"/>
                </a:lnTo>
                <a:lnTo>
                  <a:pt x="7" y="85"/>
                </a:lnTo>
                <a:lnTo>
                  <a:pt x="7" y="86"/>
                </a:lnTo>
                <a:lnTo>
                  <a:pt x="7" y="87"/>
                </a:lnTo>
                <a:lnTo>
                  <a:pt x="7" y="90"/>
                </a:lnTo>
                <a:lnTo>
                  <a:pt x="8" y="91"/>
                </a:lnTo>
                <a:lnTo>
                  <a:pt x="7" y="93"/>
                </a:lnTo>
                <a:lnTo>
                  <a:pt x="9" y="95"/>
                </a:lnTo>
                <a:lnTo>
                  <a:pt x="10" y="96"/>
                </a:lnTo>
                <a:lnTo>
                  <a:pt x="10" y="97"/>
                </a:lnTo>
                <a:lnTo>
                  <a:pt x="10" y="99"/>
                </a:lnTo>
                <a:lnTo>
                  <a:pt x="11" y="103"/>
                </a:lnTo>
                <a:lnTo>
                  <a:pt x="13" y="105"/>
                </a:lnTo>
                <a:lnTo>
                  <a:pt x="13" y="108"/>
                </a:lnTo>
                <a:lnTo>
                  <a:pt x="14" y="109"/>
                </a:lnTo>
                <a:lnTo>
                  <a:pt x="13" y="112"/>
                </a:lnTo>
                <a:lnTo>
                  <a:pt x="13" y="113"/>
                </a:lnTo>
                <a:lnTo>
                  <a:pt x="11" y="112"/>
                </a:lnTo>
                <a:lnTo>
                  <a:pt x="11" y="113"/>
                </a:lnTo>
                <a:lnTo>
                  <a:pt x="10" y="114"/>
                </a:lnTo>
                <a:lnTo>
                  <a:pt x="11" y="117"/>
                </a:lnTo>
                <a:lnTo>
                  <a:pt x="10" y="123"/>
                </a:lnTo>
                <a:lnTo>
                  <a:pt x="10" y="124"/>
                </a:lnTo>
                <a:lnTo>
                  <a:pt x="8" y="125"/>
                </a:lnTo>
                <a:lnTo>
                  <a:pt x="7" y="126"/>
                </a:lnTo>
                <a:lnTo>
                  <a:pt x="5" y="127"/>
                </a:lnTo>
                <a:lnTo>
                  <a:pt x="3" y="128"/>
                </a:lnTo>
                <a:lnTo>
                  <a:pt x="3" y="130"/>
                </a:lnTo>
                <a:lnTo>
                  <a:pt x="2" y="131"/>
                </a:lnTo>
                <a:lnTo>
                  <a:pt x="2" y="133"/>
                </a:lnTo>
                <a:lnTo>
                  <a:pt x="2" y="135"/>
                </a:lnTo>
                <a:lnTo>
                  <a:pt x="1" y="137"/>
                </a:lnTo>
                <a:lnTo>
                  <a:pt x="2" y="138"/>
                </a:lnTo>
                <a:lnTo>
                  <a:pt x="4" y="138"/>
                </a:lnTo>
                <a:lnTo>
                  <a:pt x="5" y="139"/>
                </a:lnTo>
                <a:lnTo>
                  <a:pt x="8" y="141"/>
                </a:lnTo>
                <a:lnTo>
                  <a:pt x="10" y="142"/>
                </a:lnTo>
                <a:lnTo>
                  <a:pt x="14" y="146"/>
                </a:lnTo>
                <a:lnTo>
                  <a:pt x="16" y="14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61" name="Freeform 317"/>
          <p:cNvSpPr>
            <a:spLocks/>
          </p:cNvSpPr>
          <p:nvPr/>
        </p:nvSpPr>
        <p:spPr bwMode="auto">
          <a:xfrm>
            <a:off x="2952883" y="3416301"/>
            <a:ext cx="340519" cy="366713"/>
          </a:xfrm>
          <a:custGeom>
            <a:avLst/>
            <a:gdLst>
              <a:gd name="T0" fmla="*/ 2147483647 w 215"/>
              <a:gd name="T1" fmla="*/ 2147483647 h 231"/>
              <a:gd name="T2" fmla="*/ 2147483647 w 215"/>
              <a:gd name="T3" fmla="*/ 2147483647 h 231"/>
              <a:gd name="T4" fmla="*/ 2147483647 w 215"/>
              <a:gd name="T5" fmla="*/ 2147483647 h 231"/>
              <a:gd name="T6" fmla="*/ 2147483647 w 215"/>
              <a:gd name="T7" fmla="*/ 2147483647 h 231"/>
              <a:gd name="T8" fmla="*/ 2147483647 w 215"/>
              <a:gd name="T9" fmla="*/ 2147483647 h 231"/>
              <a:gd name="T10" fmla="*/ 2147483647 w 215"/>
              <a:gd name="T11" fmla="*/ 2147483647 h 231"/>
              <a:gd name="T12" fmla="*/ 2147483647 w 215"/>
              <a:gd name="T13" fmla="*/ 2147483647 h 231"/>
              <a:gd name="T14" fmla="*/ 2147483647 w 215"/>
              <a:gd name="T15" fmla="*/ 2147483647 h 231"/>
              <a:gd name="T16" fmla="*/ 2147483647 w 215"/>
              <a:gd name="T17" fmla="*/ 2147483647 h 231"/>
              <a:gd name="T18" fmla="*/ 2147483647 w 215"/>
              <a:gd name="T19" fmla="*/ 2147483647 h 231"/>
              <a:gd name="T20" fmla="*/ 2147483647 w 215"/>
              <a:gd name="T21" fmla="*/ 2147483647 h 231"/>
              <a:gd name="T22" fmla="*/ 2147483647 w 215"/>
              <a:gd name="T23" fmla="*/ 2147483647 h 231"/>
              <a:gd name="T24" fmla="*/ 2147483647 w 215"/>
              <a:gd name="T25" fmla="*/ 2147483647 h 231"/>
              <a:gd name="T26" fmla="*/ 2147483647 w 215"/>
              <a:gd name="T27" fmla="*/ 2147483647 h 231"/>
              <a:gd name="T28" fmla="*/ 2147483647 w 215"/>
              <a:gd name="T29" fmla="*/ 2147483647 h 231"/>
              <a:gd name="T30" fmla="*/ 2147483647 w 215"/>
              <a:gd name="T31" fmla="*/ 2147483647 h 231"/>
              <a:gd name="T32" fmla="*/ 2147483647 w 215"/>
              <a:gd name="T33" fmla="*/ 2147483647 h 231"/>
              <a:gd name="T34" fmla="*/ 2147483647 w 215"/>
              <a:gd name="T35" fmla="*/ 2147483647 h 231"/>
              <a:gd name="T36" fmla="*/ 2147483647 w 215"/>
              <a:gd name="T37" fmla="*/ 2147483647 h 231"/>
              <a:gd name="T38" fmla="*/ 2147483647 w 215"/>
              <a:gd name="T39" fmla="*/ 2147483647 h 231"/>
              <a:gd name="T40" fmla="*/ 2147483647 w 215"/>
              <a:gd name="T41" fmla="*/ 2147483647 h 231"/>
              <a:gd name="T42" fmla="*/ 2147483647 w 215"/>
              <a:gd name="T43" fmla="*/ 2147483647 h 231"/>
              <a:gd name="T44" fmla="*/ 2147483647 w 215"/>
              <a:gd name="T45" fmla="*/ 2147483647 h 231"/>
              <a:gd name="T46" fmla="*/ 2147483647 w 215"/>
              <a:gd name="T47" fmla="*/ 2147483647 h 231"/>
              <a:gd name="T48" fmla="*/ 2147483647 w 215"/>
              <a:gd name="T49" fmla="*/ 2147483647 h 231"/>
              <a:gd name="T50" fmla="*/ 2147483647 w 215"/>
              <a:gd name="T51" fmla="*/ 2147483647 h 231"/>
              <a:gd name="T52" fmla="*/ 2147483647 w 215"/>
              <a:gd name="T53" fmla="*/ 2147483647 h 231"/>
              <a:gd name="T54" fmla="*/ 2147483647 w 215"/>
              <a:gd name="T55" fmla="*/ 2147483647 h 231"/>
              <a:gd name="T56" fmla="*/ 2147483647 w 215"/>
              <a:gd name="T57" fmla="*/ 2147483647 h 231"/>
              <a:gd name="T58" fmla="*/ 2147483647 w 215"/>
              <a:gd name="T59" fmla="*/ 2147483647 h 231"/>
              <a:gd name="T60" fmla="*/ 2147483647 w 215"/>
              <a:gd name="T61" fmla="*/ 2147483647 h 231"/>
              <a:gd name="T62" fmla="*/ 2147483647 w 215"/>
              <a:gd name="T63" fmla="*/ 2147483647 h 231"/>
              <a:gd name="T64" fmla="*/ 2147483647 w 215"/>
              <a:gd name="T65" fmla="*/ 2147483647 h 231"/>
              <a:gd name="T66" fmla="*/ 2147483647 w 215"/>
              <a:gd name="T67" fmla="*/ 2147483647 h 231"/>
              <a:gd name="T68" fmla="*/ 2147483647 w 215"/>
              <a:gd name="T69" fmla="*/ 2147483647 h 231"/>
              <a:gd name="T70" fmla="*/ 2147483647 w 215"/>
              <a:gd name="T71" fmla="*/ 2147483647 h 231"/>
              <a:gd name="T72" fmla="*/ 2147483647 w 215"/>
              <a:gd name="T73" fmla="*/ 2147483647 h 231"/>
              <a:gd name="T74" fmla="*/ 2147483647 w 215"/>
              <a:gd name="T75" fmla="*/ 2147483647 h 231"/>
              <a:gd name="T76" fmla="*/ 2147483647 w 215"/>
              <a:gd name="T77" fmla="*/ 2147483647 h 231"/>
              <a:gd name="T78" fmla="*/ 2147483647 w 215"/>
              <a:gd name="T79" fmla="*/ 2147483647 h 231"/>
              <a:gd name="T80" fmla="*/ 2147483647 w 215"/>
              <a:gd name="T81" fmla="*/ 2147483647 h 231"/>
              <a:gd name="T82" fmla="*/ 2147483647 w 215"/>
              <a:gd name="T83" fmla="*/ 2147483647 h 231"/>
              <a:gd name="T84" fmla="*/ 2147483647 w 215"/>
              <a:gd name="T85" fmla="*/ 2147483647 h 231"/>
              <a:gd name="T86" fmla="*/ 2147483647 w 215"/>
              <a:gd name="T87" fmla="*/ 2147483647 h 231"/>
              <a:gd name="T88" fmla="*/ 2147483647 w 215"/>
              <a:gd name="T89" fmla="*/ 2147483647 h 231"/>
              <a:gd name="T90" fmla="*/ 2147483647 w 215"/>
              <a:gd name="T91" fmla="*/ 2147483647 h 231"/>
              <a:gd name="T92" fmla="*/ 2147483647 w 215"/>
              <a:gd name="T93" fmla="*/ 2147483647 h 231"/>
              <a:gd name="T94" fmla="*/ 2147483647 w 215"/>
              <a:gd name="T95" fmla="*/ 2147483647 h 231"/>
              <a:gd name="T96" fmla="*/ 2147483647 w 215"/>
              <a:gd name="T97" fmla="*/ 2147483647 h 231"/>
              <a:gd name="T98" fmla="*/ 2147483647 w 215"/>
              <a:gd name="T99" fmla="*/ 2147483647 h 231"/>
              <a:gd name="T100" fmla="*/ 2147483647 w 215"/>
              <a:gd name="T101" fmla="*/ 2147483647 h 231"/>
              <a:gd name="T102" fmla="*/ 2147483647 w 215"/>
              <a:gd name="T103" fmla="*/ 2147483647 h 231"/>
              <a:gd name="T104" fmla="*/ 2147483647 w 215"/>
              <a:gd name="T105" fmla="*/ 2147483647 h 231"/>
              <a:gd name="T106" fmla="*/ 2147483647 w 215"/>
              <a:gd name="T107" fmla="*/ 2147483647 h 231"/>
              <a:gd name="T108" fmla="*/ 2147483647 w 215"/>
              <a:gd name="T109" fmla="*/ 2147483647 h 231"/>
              <a:gd name="T110" fmla="*/ 2147483647 w 215"/>
              <a:gd name="T111" fmla="*/ 2147483647 h 231"/>
              <a:gd name="T112" fmla="*/ 2147483647 w 215"/>
              <a:gd name="T113" fmla="*/ 2147483647 h 231"/>
              <a:gd name="T114" fmla="*/ 0 w 215"/>
              <a:gd name="T115" fmla="*/ 2147483647 h 231"/>
              <a:gd name="T116" fmla="*/ 2147483647 w 215"/>
              <a:gd name="T117" fmla="*/ 2147483647 h 231"/>
              <a:gd name="T118" fmla="*/ 2147483647 w 215"/>
              <a:gd name="T119" fmla="*/ 2147483647 h 2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5" h="231">
                <a:moveTo>
                  <a:pt x="1" y="178"/>
                </a:moveTo>
                <a:lnTo>
                  <a:pt x="5" y="171"/>
                </a:lnTo>
                <a:lnTo>
                  <a:pt x="6" y="174"/>
                </a:lnTo>
                <a:lnTo>
                  <a:pt x="7" y="170"/>
                </a:lnTo>
                <a:lnTo>
                  <a:pt x="17" y="169"/>
                </a:lnTo>
                <a:lnTo>
                  <a:pt x="15" y="172"/>
                </a:lnTo>
                <a:lnTo>
                  <a:pt x="19" y="172"/>
                </a:lnTo>
                <a:lnTo>
                  <a:pt x="21" y="168"/>
                </a:lnTo>
                <a:lnTo>
                  <a:pt x="24" y="174"/>
                </a:lnTo>
                <a:lnTo>
                  <a:pt x="34" y="175"/>
                </a:lnTo>
                <a:lnTo>
                  <a:pt x="28" y="173"/>
                </a:lnTo>
                <a:lnTo>
                  <a:pt x="32" y="165"/>
                </a:lnTo>
                <a:lnTo>
                  <a:pt x="28" y="163"/>
                </a:lnTo>
                <a:lnTo>
                  <a:pt x="41" y="161"/>
                </a:lnTo>
                <a:lnTo>
                  <a:pt x="42" y="158"/>
                </a:lnTo>
                <a:lnTo>
                  <a:pt x="45" y="155"/>
                </a:lnTo>
                <a:lnTo>
                  <a:pt x="57" y="160"/>
                </a:lnTo>
                <a:lnTo>
                  <a:pt x="68" y="159"/>
                </a:lnTo>
                <a:lnTo>
                  <a:pt x="74" y="157"/>
                </a:lnTo>
                <a:lnTo>
                  <a:pt x="83" y="158"/>
                </a:lnTo>
                <a:lnTo>
                  <a:pt x="74" y="155"/>
                </a:lnTo>
                <a:lnTo>
                  <a:pt x="76" y="153"/>
                </a:lnTo>
                <a:lnTo>
                  <a:pt x="75" y="150"/>
                </a:lnTo>
                <a:lnTo>
                  <a:pt x="72" y="150"/>
                </a:lnTo>
                <a:lnTo>
                  <a:pt x="72" y="153"/>
                </a:lnTo>
                <a:lnTo>
                  <a:pt x="65" y="158"/>
                </a:lnTo>
                <a:lnTo>
                  <a:pt x="61" y="156"/>
                </a:lnTo>
                <a:lnTo>
                  <a:pt x="59" y="158"/>
                </a:lnTo>
                <a:lnTo>
                  <a:pt x="57" y="157"/>
                </a:lnTo>
                <a:lnTo>
                  <a:pt x="61" y="155"/>
                </a:lnTo>
                <a:lnTo>
                  <a:pt x="55" y="156"/>
                </a:lnTo>
                <a:lnTo>
                  <a:pt x="49" y="153"/>
                </a:lnTo>
                <a:lnTo>
                  <a:pt x="50" y="151"/>
                </a:lnTo>
                <a:lnTo>
                  <a:pt x="48" y="150"/>
                </a:lnTo>
                <a:lnTo>
                  <a:pt x="48" y="153"/>
                </a:lnTo>
                <a:lnTo>
                  <a:pt x="43" y="153"/>
                </a:lnTo>
                <a:lnTo>
                  <a:pt x="42" y="155"/>
                </a:lnTo>
                <a:lnTo>
                  <a:pt x="32" y="154"/>
                </a:lnTo>
                <a:lnTo>
                  <a:pt x="45" y="149"/>
                </a:lnTo>
                <a:lnTo>
                  <a:pt x="48" y="146"/>
                </a:lnTo>
                <a:lnTo>
                  <a:pt x="51" y="147"/>
                </a:lnTo>
                <a:lnTo>
                  <a:pt x="56" y="145"/>
                </a:lnTo>
                <a:lnTo>
                  <a:pt x="55" y="142"/>
                </a:lnTo>
                <a:lnTo>
                  <a:pt x="58" y="141"/>
                </a:lnTo>
                <a:lnTo>
                  <a:pt x="59" y="138"/>
                </a:lnTo>
                <a:lnTo>
                  <a:pt x="62" y="137"/>
                </a:lnTo>
                <a:lnTo>
                  <a:pt x="62" y="135"/>
                </a:lnTo>
                <a:lnTo>
                  <a:pt x="58" y="135"/>
                </a:lnTo>
                <a:lnTo>
                  <a:pt x="71" y="123"/>
                </a:lnTo>
                <a:lnTo>
                  <a:pt x="77" y="127"/>
                </a:lnTo>
                <a:lnTo>
                  <a:pt x="76" y="125"/>
                </a:lnTo>
                <a:lnTo>
                  <a:pt x="83" y="124"/>
                </a:lnTo>
                <a:lnTo>
                  <a:pt x="85" y="128"/>
                </a:lnTo>
                <a:lnTo>
                  <a:pt x="84" y="124"/>
                </a:lnTo>
                <a:lnTo>
                  <a:pt x="87" y="122"/>
                </a:lnTo>
                <a:lnTo>
                  <a:pt x="83" y="122"/>
                </a:lnTo>
                <a:lnTo>
                  <a:pt x="86" y="119"/>
                </a:lnTo>
                <a:lnTo>
                  <a:pt x="62" y="116"/>
                </a:lnTo>
                <a:lnTo>
                  <a:pt x="61" y="112"/>
                </a:lnTo>
                <a:lnTo>
                  <a:pt x="58" y="115"/>
                </a:lnTo>
                <a:lnTo>
                  <a:pt x="59" y="111"/>
                </a:lnTo>
                <a:lnTo>
                  <a:pt x="59" y="109"/>
                </a:lnTo>
                <a:lnTo>
                  <a:pt x="62" y="108"/>
                </a:lnTo>
                <a:lnTo>
                  <a:pt x="61" y="104"/>
                </a:lnTo>
                <a:lnTo>
                  <a:pt x="55" y="108"/>
                </a:lnTo>
                <a:lnTo>
                  <a:pt x="48" y="106"/>
                </a:lnTo>
                <a:lnTo>
                  <a:pt x="48" y="104"/>
                </a:lnTo>
                <a:lnTo>
                  <a:pt x="55" y="102"/>
                </a:lnTo>
                <a:lnTo>
                  <a:pt x="50" y="102"/>
                </a:lnTo>
                <a:lnTo>
                  <a:pt x="50" y="100"/>
                </a:lnTo>
                <a:lnTo>
                  <a:pt x="48" y="102"/>
                </a:lnTo>
                <a:lnTo>
                  <a:pt x="44" y="100"/>
                </a:lnTo>
                <a:lnTo>
                  <a:pt x="38" y="98"/>
                </a:lnTo>
                <a:lnTo>
                  <a:pt x="41" y="96"/>
                </a:lnTo>
                <a:lnTo>
                  <a:pt x="42" y="97"/>
                </a:lnTo>
                <a:lnTo>
                  <a:pt x="45" y="97"/>
                </a:lnTo>
                <a:lnTo>
                  <a:pt x="39" y="90"/>
                </a:lnTo>
                <a:lnTo>
                  <a:pt x="47" y="90"/>
                </a:lnTo>
                <a:lnTo>
                  <a:pt x="47" y="87"/>
                </a:lnTo>
                <a:lnTo>
                  <a:pt x="56" y="89"/>
                </a:lnTo>
                <a:lnTo>
                  <a:pt x="54" y="86"/>
                </a:lnTo>
                <a:lnTo>
                  <a:pt x="56" y="79"/>
                </a:lnTo>
                <a:lnTo>
                  <a:pt x="71" y="80"/>
                </a:lnTo>
                <a:lnTo>
                  <a:pt x="69" y="78"/>
                </a:lnTo>
                <a:lnTo>
                  <a:pt x="71" y="77"/>
                </a:lnTo>
                <a:lnTo>
                  <a:pt x="72" y="74"/>
                </a:lnTo>
                <a:lnTo>
                  <a:pt x="57" y="72"/>
                </a:lnTo>
                <a:lnTo>
                  <a:pt x="59" y="68"/>
                </a:lnTo>
                <a:lnTo>
                  <a:pt x="62" y="68"/>
                </a:lnTo>
                <a:lnTo>
                  <a:pt x="63" y="64"/>
                </a:lnTo>
                <a:lnTo>
                  <a:pt x="61" y="63"/>
                </a:lnTo>
                <a:lnTo>
                  <a:pt x="64" y="58"/>
                </a:lnTo>
                <a:lnTo>
                  <a:pt x="59" y="59"/>
                </a:lnTo>
                <a:lnTo>
                  <a:pt x="59" y="57"/>
                </a:lnTo>
                <a:lnTo>
                  <a:pt x="62" y="57"/>
                </a:lnTo>
                <a:lnTo>
                  <a:pt x="61" y="54"/>
                </a:lnTo>
                <a:lnTo>
                  <a:pt x="63" y="52"/>
                </a:lnTo>
                <a:lnTo>
                  <a:pt x="61" y="49"/>
                </a:lnTo>
                <a:lnTo>
                  <a:pt x="57" y="52"/>
                </a:lnTo>
                <a:lnTo>
                  <a:pt x="56" y="57"/>
                </a:lnTo>
                <a:lnTo>
                  <a:pt x="54" y="56"/>
                </a:lnTo>
                <a:lnTo>
                  <a:pt x="59" y="49"/>
                </a:lnTo>
                <a:lnTo>
                  <a:pt x="58" y="47"/>
                </a:lnTo>
                <a:lnTo>
                  <a:pt x="62" y="45"/>
                </a:lnTo>
                <a:lnTo>
                  <a:pt x="67" y="47"/>
                </a:lnTo>
                <a:lnTo>
                  <a:pt x="62" y="50"/>
                </a:lnTo>
                <a:lnTo>
                  <a:pt x="67" y="51"/>
                </a:lnTo>
                <a:lnTo>
                  <a:pt x="68" y="47"/>
                </a:lnTo>
                <a:lnTo>
                  <a:pt x="70" y="47"/>
                </a:lnTo>
                <a:lnTo>
                  <a:pt x="69" y="46"/>
                </a:lnTo>
                <a:lnTo>
                  <a:pt x="72" y="44"/>
                </a:lnTo>
                <a:lnTo>
                  <a:pt x="87" y="51"/>
                </a:lnTo>
                <a:lnTo>
                  <a:pt x="89" y="49"/>
                </a:lnTo>
                <a:lnTo>
                  <a:pt x="92" y="50"/>
                </a:lnTo>
                <a:lnTo>
                  <a:pt x="92" y="53"/>
                </a:lnTo>
                <a:lnTo>
                  <a:pt x="94" y="52"/>
                </a:lnTo>
                <a:lnTo>
                  <a:pt x="92" y="57"/>
                </a:lnTo>
                <a:lnTo>
                  <a:pt x="96" y="62"/>
                </a:lnTo>
                <a:lnTo>
                  <a:pt x="96" y="59"/>
                </a:lnTo>
                <a:lnTo>
                  <a:pt x="100" y="54"/>
                </a:lnTo>
                <a:lnTo>
                  <a:pt x="109" y="58"/>
                </a:lnTo>
                <a:lnTo>
                  <a:pt x="115" y="59"/>
                </a:lnTo>
                <a:lnTo>
                  <a:pt x="117" y="63"/>
                </a:lnTo>
                <a:lnTo>
                  <a:pt x="119" y="62"/>
                </a:lnTo>
                <a:lnTo>
                  <a:pt x="116" y="59"/>
                </a:lnTo>
                <a:lnTo>
                  <a:pt x="117" y="58"/>
                </a:lnTo>
                <a:lnTo>
                  <a:pt x="123" y="59"/>
                </a:lnTo>
                <a:lnTo>
                  <a:pt x="121" y="55"/>
                </a:lnTo>
                <a:lnTo>
                  <a:pt x="116" y="54"/>
                </a:lnTo>
                <a:lnTo>
                  <a:pt x="127" y="47"/>
                </a:lnTo>
                <a:lnTo>
                  <a:pt x="136" y="50"/>
                </a:lnTo>
                <a:lnTo>
                  <a:pt x="135" y="48"/>
                </a:lnTo>
                <a:lnTo>
                  <a:pt x="138" y="48"/>
                </a:lnTo>
                <a:lnTo>
                  <a:pt x="136" y="46"/>
                </a:lnTo>
                <a:lnTo>
                  <a:pt x="141" y="42"/>
                </a:lnTo>
                <a:lnTo>
                  <a:pt x="141" y="39"/>
                </a:lnTo>
                <a:lnTo>
                  <a:pt x="136" y="41"/>
                </a:lnTo>
                <a:lnTo>
                  <a:pt x="137" y="38"/>
                </a:lnTo>
                <a:lnTo>
                  <a:pt x="131" y="40"/>
                </a:lnTo>
                <a:lnTo>
                  <a:pt x="132" y="37"/>
                </a:lnTo>
                <a:lnTo>
                  <a:pt x="128" y="39"/>
                </a:lnTo>
                <a:lnTo>
                  <a:pt x="129" y="37"/>
                </a:lnTo>
                <a:lnTo>
                  <a:pt x="124" y="38"/>
                </a:lnTo>
                <a:lnTo>
                  <a:pt x="116" y="33"/>
                </a:lnTo>
                <a:lnTo>
                  <a:pt x="117" y="30"/>
                </a:lnTo>
                <a:lnTo>
                  <a:pt x="121" y="30"/>
                </a:lnTo>
                <a:lnTo>
                  <a:pt x="121" y="29"/>
                </a:lnTo>
                <a:lnTo>
                  <a:pt x="132" y="27"/>
                </a:lnTo>
                <a:lnTo>
                  <a:pt x="131" y="24"/>
                </a:lnTo>
                <a:lnTo>
                  <a:pt x="137" y="25"/>
                </a:lnTo>
                <a:lnTo>
                  <a:pt x="137" y="23"/>
                </a:lnTo>
                <a:lnTo>
                  <a:pt x="140" y="24"/>
                </a:lnTo>
                <a:lnTo>
                  <a:pt x="139" y="22"/>
                </a:lnTo>
                <a:lnTo>
                  <a:pt x="135" y="21"/>
                </a:lnTo>
                <a:lnTo>
                  <a:pt x="137" y="14"/>
                </a:lnTo>
                <a:lnTo>
                  <a:pt x="139" y="15"/>
                </a:lnTo>
                <a:lnTo>
                  <a:pt x="140" y="12"/>
                </a:lnTo>
                <a:lnTo>
                  <a:pt x="141" y="13"/>
                </a:lnTo>
                <a:lnTo>
                  <a:pt x="146" y="6"/>
                </a:lnTo>
                <a:lnTo>
                  <a:pt x="156" y="7"/>
                </a:lnTo>
                <a:lnTo>
                  <a:pt x="157" y="5"/>
                </a:lnTo>
                <a:lnTo>
                  <a:pt x="161" y="5"/>
                </a:lnTo>
                <a:lnTo>
                  <a:pt x="163" y="11"/>
                </a:lnTo>
                <a:lnTo>
                  <a:pt x="164" y="5"/>
                </a:lnTo>
                <a:lnTo>
                  <a:pt x="168" y="4"/>
                </a:lnTo>
                <a:lnTo>
                  <a:pt x="168" y="9"/>
                </a:lnTo>
                <a:lnTo>
                  <a:pt x="168" y="14"/>
                </a:lnTo>
                <a:lnTo>
                  <a:pt x="170" y="6"/>
                </a:lnTo>
                <a:lnTo>
                  <a:pt x="167" y="8"/>
                </a:lnTo>
                <a:lnTo>
                  <a:pt x="169" y="4"/>
                </a:lnTo>
                <a:lnTo>
                  <a:pt x="175" y="4"/>
                </a:lnTo>
                <a:lnTo>
                  <a:pt x="174" y="9"/>
                </a:lnTo>
                <a:lnTo>
                  <a:pt x="176" y="14"/>
                </a:lnTo>
                <a:lnTo>
                  <a:pt x="169" y="18"/>
                </a:lnTo>
                <a:lnTo>
                  <a:pt x="169" y="23"/>
                </a:lnTo>
                <a:lnTo>
                  <a:pt x="178" y="14"/>
                </a:lnTo>
                <a:lnTo>
                  <a:pt x="176" y="9"/>
                </a:lnTo>
                <a:lnTo>
                  <a:pt x="178" y="4"/>
                </a:lnTo>
                <a:lnTo>
                  <a:pt x="182" y="5"/>
                </a:lnTo>
                <a:lnTo>
                  <a:pt x="185" y="4"/>
                </a:lnTo>
                <a:lnTo>
                  <a:pt x="185" y="0"/>
                </a:lnTo>
                <a:lnTo>
                  <a:pt x="193" y="4"/>
                </a:lnTo>
                <a:lnTo>
                  <a:pt x="193" y="6"/>
                </a:lnTo>
                <a:lnTo>
                  <a:pt x="202" y="12"/>
                </a:lnTo>
                <a:lnTo>
                  <a:pt x="189" y="16"/>
                </a:lnTo>
                <a:lnTo>
                  <a:pt x="185" y="21"/>
                </a:lnTo>
                <a:lnTo>
                  <a:pt x="176" y="27"/>
                </a:lnTo>
                <a:lnTo>
                  <a:pt x="171" y="36"/>
                </a:lnTo>
                <a:lnTo>
                  <a:pt x="169" y="35"/>
                </a:lnTo>
                <a:lnTo>
                  <a:pt x="168" y="38"/>
                </a:lnTo>
                <a:lnTo>
                  <a:pt x="165" y="37"/>
                </a:lnTo>
                <a:lnTo>
                  <a:pt x="159" y="39"/>
                </a:lnTo>
                <a:lnTo>
                  <a:pt x="156" y="36"/>
                </a:lnTo>
                <a:lnTo>
                  <a:pt x="154" y="42"/>
                </a:lnTo>
                <a:lnTo>
                  <a:pt x="159" y="44"/>
                </a:lnTo>
                <a:lnTo>
                  <a:pt x="154" y="48"/>
                </a:lnTo>
                <a:lnTo>
                  <a:pt x="146" y="47"/>
                </a:lnTo>
                <a:lnTo>
                  <a:pt x="144" y="50"/>
                </a:lnTo>
                <a:lnTo>
                  <a:pt x="139" y="50"/>
                </a:lnTo>
                <a:lnTo>
                  <a:pt x="139" y="52"/>
                </a:lnTo>
                <a:lnTo>
                  <a:pt x="148" y="63"/>
                </a:lnTo>
                <a:lnTo>
                  <a:pt x="148" y="69"/>
                </a:lnTo>
                <a:lnTo>
                  <a:pt x="153" y="71"/>
                </a:lnTo>
                <a:lnTo>
                  <a:pt x="154" y="74"/>
                </a:lnTo>
                <a:lnTo>
                  <a:pt x="161" y="77"/>
                </a:lnTo>
                <a:lnTo>
                  <a:pt x="164" y="76"/>
                </a:lnTo>
                <a:lnTo>
                  <a:pt x="168" y="80"/>
                </a:lnTo>
                <a:lnTo>
                  <a:pt x="167" y="77"/>
                </a:lnTo>
                <a:lnTo>
                  <a:pt x="169" y="77"/>
                </a:lnTo>
                <a:lnTo>
                  <a:pt x="168" y="79"/>
                </a:lnTo>
                <a:lnTo>
                  <a:pt x="171" y="74"/>
                </a:lnTo>
                <a:lnTo>
                  <a:pt x="175" y="75"/>
                </a:lnTo>
                <a:lnTo>
                  <a:pt x="176" y="71"/>
                </a:lnTo>
                <a:lnTo>
                  <a:pt x="175" y="69"/>
                </a:lnTo>
                <a:lnTo>
                  <a:pt x="182" y="63"/>
                </a:lnTo>
                <a:lnTo>
                  <a:pt x="185" y="63"/>
                </a:lnTo>
                <a:lnTo>
                  <a:pt x="192" y="79"/>
                </a:lnTo>
                <a:lnTo>
                  <a:pt x="195" y="81"/>
                </a:lnTo>
                <a:lnTo>
                  <a:pt x="193" y="89"/>
                </a:lnTo>
                <a:lnTo>
                  <a:pt x="204" y="90"/>
                </a:lnTo>
                <a:lnTo>
                  <a:pt x="204" y="87"/>
                </a:lnTo>
                <a:lnTo>
                  <a:pt x="207" y="88"/>
                </a:lnTo>
                <a:lnTo>
                  <a:pt x="212" y="94"/>
                </a:lnTo>
                <a:lnTo>
                  <a:pt x="214" y="97"/>
                </a:lnTo>
                <a:lnTo>
                  <a:pt x="210" y="97"/>
                </a:lnTo>
                <a:lnTo>
                  <a:pt x="205" y="94"/>
                </a:lnTo>
                <a:lnTo>
                  <a:pt x="202" y="97"/>
                </a:lnTo>
                <a:lnTo>
                  <a:pt x="202" y="101"/>
                </a:lnTo>
                <a:lnTo>
                  <a:pt x="206" y="105"/>
                </a:lnTo>
                <a:lnTo>
                  <a:pt x="204" y="107"/>
                </a:lnTo>
                <a:lnTo>
                  <a:pt x="205" y="109"/>
                </a:lnTo>
                <a:lnTo>
                  <a:pt x="205" y="114"/>
                </a:lnTo>
                <a:lnTo>
                  <a:pt x="203" y="116"/>
                </a:lnTo>
                <a:lnTo>
                  <a:pt x="205" y="122"/>
                </a:lnTo>
                <a:lnTo>
                  <a:pt x="207" y="122"/>
                </a:lnTo>
                <a:lnTo>
                  <a:pt x="207" y="125"/>
                </a:lnTo>
                <a:lnTo>
                  <a:pt x="204" y="132"/>
                </a:lnTo>
                <a:lnTo>
                  <a:pt x="204" y="135"/>
                </a:lnTo>
                <a:lnTo>
                  <a:pt x="206" y="136"/>
                </a:lnTo>
                <a:lnTo>
                  <a:pt x="205" y="137"/>
                </a:lnTo>
                <a:lnTo>
                  <a:pt x="203" y="135"/>
                </a:lnTo>
                <a:lnTo>
                  <a:pt x="198" y="136"/>
                </a:lnTo>
                <a:lnTo>
                  <a:pt x="199" y="137"/>
                </a:lnTo>
                <a:lnTo>
                  <a:pt x="198" y="137"/>
                </a:lnTo>
                <a:lnTo>
                  <a:pt x="198" y="140"/>
                </a:lnTo>
                <a:lnTo>
                  <a:pt x="203" y="142"/>
                </a:lnTo>
                <a:lnTo>
                  <a:pt x="202" y="143"/>
                </a:lnTo>
                <a:lnTo>
                  <a:pt x="201" y="147"/>
                </a:lnTo>
                <a:lnTo>
                  <a:pt x="202" y="153"/>
                </a:lnTo>
                <a:lnTo>
                  <a:pt x="199" y="161"/>
                </a:lnTo>
                <a:lnTo>
                  <a:pt x="202" y="163"/>
                </a:lnTo>
                <a:lnTo>
                  <a:pt x="197" y="169"/>
                </a:lnTo>
                <a:lnTo>
                  <a:pt x="192" y="173"/>
                </a:lnTo>
                <a:lnTo>
                  <a:pt x="191" y="180"/>
                </a:lnTo>
                <a:lnTo>
                  <a:pt x="186" y="181"/>
                </a:lnTo>
                <a:lnTo>
                  <a:pt x="186" y="187"/>
                </a:lnTo>
                <a:lnTo>
                  <a:pt x="177" y="198"/>
                </a:lnTo>
                <a:lnTo>
                  <a:pt x="177" y="199"/>
                </a:lnTo>
                <a:lnTo>
                  <a:pt x="175" y="198"/>
                </a:lnTo>
                <a:lnTo>
                  <a:pt x="172" y="199"/>
                </a:lnTo>
                <a:lnTo>
                  <a:pt x="174" y="203"/>
                </a:lnTo>
                <a:lnTo>
                  <a:pt x="176" y="200"/>
                </a:lnTo>
                <a:lnTo>
                  <a:pt x="175" y="203"/>
                </a:lnTo>
                <a:lnTo>
                  <a:pt x="177" y="206"/>
                </a:lnTo>
                <a:lnTo>
                  <a:pt x="174" y="210"/>
                </a:lnTo>
                <a:lnTo>
                  <a:pt x="168" y="207"/>
                </a:lnTo>
                <a:lnTo>
                  <a:pt x="164" y="208"/>
                </a:lnTo>
                <a:lnTo>
                  <a:pt x="162" y="206"/>
                </a:lnTo>
                <a:lnTo>
                  <a:pt x="155" y="204"/>
                </a:lnTo>
                <a:lnTo>
                  <a:pt x="157" y="203"/>
                </a:lnTo>
                <a:lnTo>
                  <a:pt x="154" y="203"/>
                </a:lnTo>
                <a:lnTo>
                  <a:pt x="154" y="206"/>
                </a:lnTo>
                <a:lnTo>
                  <a:pt x="149" y="208"/>
                </a:lnTo>
                <a:lnTo>
                  <a:pt x="150" y="202"/>
                </a:lnTo>
                <a:lnTo>
                  <a:pt x="146" y="207"/>
                </a:lnTo>
                <a:lnTo>
                  <a:pt x="141" y="207"/>
                </a:lnTo>
                <a:lnTo>
                  <a:pt x="141" y="205"/>
                </a:lnTo>
                <a:lnTo>
                  <a:pt x="140" y="205"/>
                </a:lnTo>
                <a:lnTo>
                  <a:pt x="138" y="205"/>
                </a:lnTo>
                <a:lnTo>
                  <a:pt x="131" y="204"/>
                </a:lnTo>
                <a:lnTo>
                  <a:pt x="122" y="206"/>
                </a:lnTo>
                <a:lnTo>
                  <a:pt x="121" y="205"/>
                </a:lnTo>
                <a:lnTo>
                  <a:pt x="119" y="208"/>
                </a:lnTo>
                <a:lnTo>
                  <a:pt x="122" y="208"/>
                </a:lnTo>
                <a:lnTo>
                  <a:pt x="119" y="211"/>
                </a:lnTo>
                <a:lnTo>
                  <a:pt x="113" y="213"/>
                </a:lnTo>
                <a:lnTo>
                  <a:pt x="110" y="212"/>
                </a:lnTo>
                <a:lnTo>
                  <a:pt x="109" y="213"/>
                </a:lnTo>
                <a:lnTo>
                  <a:pt x="107" y="213"/>
                </a:lnTo>
                <a:lnTo>
                  <a:pt x="105" y="216"/>
                </a:lnTo>
                <a:lnTo>
                  <a:pt x="98" y="217"/>
                </a:lnTo>
                <a:lnTo>
                  <a:pt x="96" y="219"/>
                </a:lnTo>
                <a:lnTo>
                  <a:pt x="90" y="219"/>
                </a:lnTo>
                <a:lnTo>
                  <a:pt x="87" y="218"/>
                </a:lnTo>
                <a:lnTo>
                  <a:pt x="91" y="216"/>
                </a:lnTo>
                <a:lnTo>
                  <a:pt x="92" y="213"/>
                </a:lnTo>
                <a:lnTo>
                  <a:pt x="86" y="210"/>
                </a:lnTo>
                <a:lnTo>
                  <a:pt x="83" y="221"/>
                </a:lnTo>
                <a:lnTo>
                  <a:pt x="73" y="223"/>
                </a:lnTo>
                <a:lnTo>
                  <a:pt x="72" y="227"/>
                </a:lnTo>
                <a:lnTo>
                  <a:pt x="71" y="225"/>
                </a:lnTo>
                <a:lnTo>
                  <a:pt x="65" y="224"/>
                </a:lnTo>
                <a:lnTo>
                  <a:pt x="63" y="228"/>
                </a:lnTo>
                <a:lnTo>
                  <a:pt x="58" y="226"/>
                </a:lnTo>
                <a:lnTo>
                  <a:pt x="52" y="228"/>
                </a:lnTo>
                <a:lnTo>
                  <a:pt x="52" y="227"/>
                </a:lnTo>
                <a:lnTo>
                  <a:pt x="50" y="225"/>
                </a:lnTo>
                <a:lnTo>
                  <a:pt x="50" y="226"/>
                </a:lnTo>
                <a:lnTo>
                  <a:pt x="42" y="227"/>
                </a:lnTo>
                <a:lnTo>
                  <a:pt x="39" y="228"/>
                </a:lnTo>
                <a:lnTo>
                  <a:pt x="37" y="226"/>
                </a:lnTo>
                <a:lnTo>
                  <a:pt x="36" y="230"/>
                </a:lnTo>
                <a:lnTo>
                  <a:pt x="34" y="228"/>
                </a:lnTo>
                <a:lnTo>
                  <a:pt x="35" y="225"/>
                </a:lnTo>
                <a:lnTo>
                  <a:pt x="33" y="226"/>
                </a:lnTo>
                <a:lnTo>
                  <a:pt x="35" y="223"/>
                </a:lnTo>
                <a:lnTo>
                  <a:pt x="32" y="221"/>
                </a:lnTo>
                <a:lnTo>
                  <a:pt x="32" y="223"/>
                </a:lnTo>
                <a:lnTo>
                  <a:pt x="24" y="224"/>
                </a:lnTo>
                <a:lnTo>
                  <a:pt x="23" y="222"/>
                </a:lnTo>
                <a:lnTo>
                  <a:pt x="20" y="225"/>
                </a:lnTo>
                <a:lnTo>
                  <a:pt x="17" y="226"/>
                </a:lnTo>
                <a:lnTo>
                  <a:pt x="17" y="224"/>
                </a:lnTo>
                <a:lnTo>
                  <a:pt x="15" y="225"/>
                </a:lnTo>
                <a:lnTo>
                  <a:pt x="15" y="223"/>
                </a:lnTo>
                <a:lnTo>
                  <a:pt x="23" y="221"/>
                </a:lnTo>
                <a:lnTo>
                  <a:pt x="30" y="217"/>
                </a:lnTo>
                <a:lnTo>
                  <a:pt x="15" y="218"/>
                </a:lnTo>
                <a:lnTo>
                  <a:pt x="24" y="216"/>
                </a:lnTo>
                <a:lnTo>
                  <a:pt x="35" y="214"/>
                </a:lnTo>
                <a:lnTo>
                  <a:pt x="35" y="211"/>
                </a:lnTo>
                <a:lnTo>
                  <a:pt x="34" y="211"/>
                </a:lnTo>
                <a:lnTo>
                  <a:pt x="32" y="209"/>
                </a:lnTo>
                <a:lnTo>
                  <a:pt x="28" y="212"/>
                </a:lnTo>
                <a:lnTo>
                  <a:pt x="23" y="211"/>
                </a:lnTo>
                <a:lnTo>
                  <a:pt x="22" y="212"/>
                </a:lnTo>
                <a:lnTo>
                  <a:pt x="15" y="211"/>
                </a:lnTo>
                <a:lnTo>
                  <a:pt x="14" y="213"/>
                </a:lnTo>
                <a:lnTo>
                  <a:pt x="3" y="213"/>
                </a:lnTo>
                <a:lnTo>
                  <a:pt x="4" y="211"/>
                </a:lnTo>
                <a:lnTo>
                  <a:pt x="7" y="211"/>
                </a:lnTo>
                <a:lnTo>
                  <a:pt x="25" y="201"/>
                </a:lnTo>
                <a:lnTo>
                  <a:pt x="32" y="200"/>
                </a:lnTo>
                <a:lnTo>
                  <a:pt x="7" y="203"/>
                </a:lnTo>
                <a:lnTo>
                  <a:pt x="4" y="200"/>
                </a:lnTo>
                <a:lnTo>
                  <a:pt x="7" y="195"/>
                </a:lnTo>
                <a:lnTo>
                  <a:pt x="0" y="198"/>
                </a:lnTo>
                <a:lnTo>
                  <a:pt x="0" y="192"/>
                </a:lnTo>
                <a:lnTo>
                  <a:pt x="4" y="192"/>
                </a:lnTo>
                <a:lnTo>
                  <a:pt x="7" y="187"/>
                </a:lnTo>
                <a:lnTo>
                  <a:pt x="22" y="185"/>
                </a:lnTo>
                <a:lnTo>
                  <a:pt x="24" y="181"/>
                </a:lnTo>
                <a:lnTo>
                  <a:pt x="28" y="183"/>
                </a:lnTo>
                <a:lnTo>
                  <a:pt x="28" y="180"/>
                </a:lnTo>
                <a:lnTo>
                  <a:pt x="21" y="180"/>
                </a:lnTo>
                <a:lnTo>
                  <a:pt x="22" y="183"/>
                </a:lnTo>
                <a:lnTo>
                  <a:pt x="21" y="180"/>
                </a:lnTo>
                <a:lnTo>
                  <a:pt x="11" y="180"/>
                </a:lnTo>
                <a:lnTo>
                  <a:pt x="12" y="178"/>
                </a:lnTo>
                <a:lnTo>
                  <a:pt x="9" y="177"/>
                </a:lnTo>
                <a:lnTo>
                  <a:pt x="8" y="179"/>
                </a:lnTo>
                <a:lnTo>
                  <a:pt x="5" y="177"/>
                </a:lnTo>
                <a:lnTo>
                  <a:pt x="1" y="17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62" name="Freeform 318"/>
          <p:cNvSpPr>
            <a:spLocks/>
          </p:cNvSpPr>
          <p:nvPr/>
        </p:nvSpPr>
        <p:spPr bwMode="auto">
          <a:xfrm>
            <a:off x="3028554" y="3514725"/>
            <a:ext cx="29236" cy="26988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0 h 17"/>
              <a:gd name="T14" fmla="*/ 0 w 18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7" y="3"/>
                </a:lnTo>
                <a:lnTo>
                  <a:pt x="7" y="9"/>
                </a:lnTo>
                <a:lnTo>
                  <a:pt x="12" y="16"/>
                </a:lnTo>
                <a:lnTo>
                  <a:pt x="17" y="6"/>
                </a:lnTo>
                <a:lnTo>
                  <a:pt x="17" y="3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63" name="Freeform 319"/>
          <p:cNvSpPr>
            <a:spLocks/>
          </p:cNvSpPr>
          <p:nvPr/>
        </p:nvSpPr>
        <p:spPr bwMode="auto">
          <a:xfrm>
            <a:off x="3087027" y="375285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0 h 17"/>
              <a:gd name="T4" fmla="*/ 2147483647 w 19"/>
              <a:gd name="T5" fmla="*/ 2147483647 h 17"/>
              <a:gd name="T6" fmla="*/ 0 w 19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4" y="0"/>
                </a:lnTo>
                <a:lnTo>
                  <a:pt x="18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64" name="Freeform 320"/>
          <p:cNvSpPr>
            <a:spLocks/>
          </p:cNvSpPr>
          <p:nvPr/>
        </p:nvSpPr>
        <p:spPr bwMode="auto">
          <a:xfrm>
            <a:off x="3038872" y="3594100"/>
            <a:ext cx="27517" cy="26988"/>
          </a:xfrm>
          <a:custGeom>
            <a:avLst/>
            <a:gdLst>
              <a:gd name="T0" fmla="*/ 0 w 18"/>
              <a:gd name="T1" fmla="*/ 0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0 h 17"/>
              <a:gd name="T8" fmla="*/ 0 w 18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0" y="10"/>
                </a:lnTo>
                <a:lnTo>
                  <a:pt x="17" y="16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65" name="Freeform 321"/>
          <p:cNvSpPr>
            <a:spLocks/>
          </p:cNvSpPr>
          <p:nvPr/>
        </p:nvSpPr>
        <p:spPr bwMode="auto">
          <a:xfrm>
            <a:off x="3028554" y="3605214"/>
            <a:ext cx="29236" cy="26987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0 w 18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17" y="16"/>
                </a:lnTo>
                <a:lnTo>
                  <a:pt x="14" y="10"/>
                </a:lnTo>
                <a:lnTo>
                  <a:pt x="17" y="1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66" name="Freeform 322"/>
          <p:cNvSpPr>
            <a:spLocks/>
          </p:cNvSpPr>
          <p:nvPr/>
        </p:nvSpPr>
        <p:spPr bwMode="auto">
          <a:xfrm>
            <a:off x="3033713" y="3533775"/>
            <a:ext cx="29237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0 w 1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10"/>
                </a:moveTo>
                <a:lnTo>
                  <a:pt x="17" y="0"/>
                </a:lnTo>
                <a:lnTo>
                  <a:pt x="17" y="16"/>
                </a:lnTo>
                <a:lnTo>
                  <a:pt x="0" y="1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67" name="Freeform 323"/>
          <p:cNvSpPr>
            <a:spLocks/>
          </p:cNvSpPr>
          <p:nvPr/>
        </p:nvSpPr>
        <p:spPr bwMode="auto">
          <a:xfrm>
            <a:off x="2976960" y="3752850"/>
            <a:ext cx="27517" cy="26988"/>
          </a:xfrm>
          <a:custGeom>
            <a:avLst/>
            <a:gdLst>
              <a:gd name="T0" fmla="*/ 0 w 18"/>
              <a:gd name="T1" fmla="*/ 0 h 17"/>
              <a:gd name="T2" fmla="*/ 2147483647 w 18"/>
              <a:gd name="T3" fmla="*/ 2147483647 h 17"/>
              <a:gd name="T4" fmla="*/ 0 w 18"/>
              <a:gd name="T5" fmla="*/ 2147483647 h 17"/>
              <a:gd name="T6" fmla="*/ 0 w 18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17" y="8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68" name="Freeform 324"/>
          <p:cNvSpPr>
            <a:spLocks/>
          </p:cNvSpPr>
          <p:nvPr/>
        </p:nvSpPr>
        <p:spPr bwMode="auto">
          <a:xfrm>
            <a:off x="3162697" y="3435350"/>
            <a:ext cx="27517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0 w 1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12"/>
                </a:moveTo>
                <a:lnTo>
                  <a:pt x="17" y="0"/>
                </a:lnTo>
                <a:lnTo>
                  <a:pt x="17" y="16"/>
                </a:lnTo>
                <a:lnTo>
                  <a:pt x="0" y="1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69" name="Freeform 325"/>
          <p:cNvSpPr>
            <a:spLocks/>
          </p:cNvSpPr>
          <p:nvPr/>
        </p:nvSpPr>
        <p:spPr bwMode="auto">
          <a:xfrm>
            <a:off x="2954602" y="3716339"/>
            <a:ext cx="2751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0 w 1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17" y="5"/>
                </a:lnTo>
                <a:lnTo>
                  <a:pt x="8" y="0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70" name="Freeform 326"/>
          <p:cNvSpPr>
            <a:spLocks/>
          </p:cNvSpPr>
          <p:nvPr/>
        </p:nvSpPr>
        <p:spPr bwMode="auto">
          <a:xfrm>
            <a:off x="2944284" y="369570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0 w 19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18" y="16"/>
                </a:lnTo>
                <a:lnTo>
                  <a:pt x="18" y="0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71" name="Freeform 327"/>
          <p:cNvSpPr>
            <a:spLocks/>
          </p:cNvSpPr>
          <p:nvPr/>
        </p:nvSpPr>
        <p:spPr bwMode="auto">
          <a:xfrm>
            <a:off x="3040592" y="3611564"/>
            <a:ext cx="27517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0 w 1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17" y="16"/>
                </a:lnTo>
                <a:lnTo>
                  <a:pt x="17" y="0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72" name="Freeform 328"/>
          <p:cNvSpPr>
            <a:spLocks/>
          </p:cNvSpPr>
          <p:nvPr/>
        </p:nvSpPr>
        <p:spPr bwMode="auto">
          <a:xfrm>
            <a:off x="2952883" y="3751264"/>
            <a:ext cx="29236" cy="26987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0 w 1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17" y="8"/>
                </a:lnTo>
                <a:lnTo>
                  <a:pt x="12" y="0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73" name="Freeform 329"/>
          <p:cNvSpPr>
            <a:spLocks/>
          </p:cNvSpPr>
          <p:nvPr/>
        </p:nvSpPr>
        <p:spPr bwMode="auto">
          <a:xfrm>
            <a:off x="3042313" y="3590925"/>
            <a:ext cx="29236" cy="1588"/>
          </a:xfrm>
          <a:custGeom>
            <a:avLst/>
            <a:gdLst>
              <a:gd name="T0" fmla="*/ 0 w 19"/>
              <a:gd name="T1" fmla="*/ 0 h 1"/>
              <a:gd name="T2" fmla="*/ 2147483647 w 19"/>
              <a:gd name="T3" fmla="*/ 0 h 1"/>
              <a:gd name="T4" fmla="*/ 0 w 19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" h="1">
                <a:moveTo>
                  <a:pt x="0" y="0"/>
                </a:move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74" name="Freeform 330"/>
          <p:cNvSpPr>
            <a:spLocks/>
          </p:cNvSpPr>
          <p:nvPr/>
        </p:nvSpPr>
        <p:spPr bwMode="auto">
          <a:xfrm>
            <a:off x="2995877" y="3778250"/>
            <a:ext cx="27517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0 h 17"/>
              <a:gd name="T6" fmla="*/ 0 w 1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8"/>
                </a:moveTo>
                <a:lnTo>
                  <a:pt x="5" y="16"/>
                </a:lnTo>
                <a:lnTo>
                  <a:pt x="17" y="0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75" name="Freeform 331"/>
          <p:cNvSpPr>
            <a:spLocks/>
          </p:cNvSpPr>
          <p:nvPr/>
        </p:nvSpPr>
        <p:spPr bwMode="auto">
          <a:xfrm>
            <a:off x="3023394" y="3543300"/>
            <a:ext cx="30956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0 w 19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18" y="16"/>
                </a:lnTo>
                <a:lnTo>
                  <a:pt x="6" y="0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76" name="Freeform 332"/>
          <p:cNvSpPr>
            <a:spLocks/>
          </p:cNvSpPr>
          <p:nvPr/>
        </p:nvSpPr>
        <p:spPr bwMode="auto">
          <a:xfrm>
            <a:off x="3044031" y="3616325"/>
            <a:ext cx="29237" cy="26988"/>
          </a:xfrm>
          <a:custGeom>
            <a:avLst/>
            <a:gdLst>
              <a:gd name="T0" fmla="*/ 0 w 19"/>
              <a:gd name="T1" fmla="*/ 2147483647 h 17"/>
              <a:gd name="T2" fmla="*/ 2147483647 w 19"/>
              <a:gd name="T3" fmla="*/ 2147483647 h 17"/>
              <a:gd name="T4" fmla="*/ 2147483647 w 19"/>
              <a:gd name="T5" fmla="*/ 0 h 17"/>
              <a:gd name="T6" fmla="*/ 0 w 19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18" y="16"/>
                </a:lnTo>
                <a:lnTo>
                  <a:pt x="9" y="0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77" name="Line 333"/>
          <p:cNvSpPr>
            <a:spLocks noChangeShapeType="1"/>
          </p:cNvSpPr>
          <p:nvPr/>
        </p:nvSpPr>
        <p:spPr bwMode="auto">
          <a:xfrm>
            <a:off x="3016515" y="3551238"/>
            <a:ext cx="344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78" name="Freeform 334"/>
          <p:cNvSpPr>
            <a:spLocks/>
          </p:cNvSpPr>
          <p:nvPr/>
        </p:nvSpPr>
        <p:spPr bwMode="auto">
          <a:xfrm>
            <a:off x="3190215" y="3414714"/>
            <a:ext cx="30956" cy="26987"/>
          </a:xfrm>
          <a:custGeom>
            <a:avLst/>
            <a:gdLst>
              <a:gd name="T0" fmla="*/ 0 w 19"/>
              <a:gd name="T1" fmla="*/ 2147483647 h 17"/>
              <a:gd name="T2" fmla="*/ 0 w 19"/>
              <a:gd name="T3" fmla="*/ 0 h 17"/>
              <a:gd name="T4" fmla="*/ 2147483647 w 19"/>
              <a:gd name="T5" fmla="*/ 2147483647 h 17"/>
              <a:gd name="T6" fmla="*/ 0 w 19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7">
                <a:moveTo>
                  <a:pt x="0" y="8"/>
                </a:moveTo>
                <a:lnTo>
                  <a:pt x="0" y="0"/>
                </a:lnTo>
                <a:lnTo>
                  <a:pt x="18" y="16"/>
                </a:lnTo>
                <a:lnTo>
                  <a:pt x="0" y="8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79" name="Freeform 335"/>
          <p:cNvSpPr>
            <a:spLocks/>
          </p:cNvSpPr>
          <p:nvPr/>
        </p:nvSpPr>
        <p:spPr bwMode="auto">
          <a:xfrm>
            <a:off x="3157538" y="3479800"/>
            <a:ext cx="29237" cy="26988"/>
          </a:xfrm>
          <a:custGeom>
            <a:avLst/>
            <a:gdLst>
              <a:gd name="T0" fmla="*/ 0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0 w 18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17" y="0"/>
                </a:lnTo>
                <a:lnTo>
                  <a:pt x="8" y="16"/>
                </a:lnTo>
                <a:lnTo>
                  <a:pt x="0" y="16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80" name="Freeform 336"/>
          <p:cNvSpPr>
            <a:spLocks/>
          </p:cNvSpPr>
          <p:nvPr/>
        </p:nvSpPr>
        <p:spPr bwMode="auto">
          <a:xfrm>
            <a:off x="2610644" y="4737100"/>
            <a:ext cx="361156" cy="520700"/>
          </a:xfrm>
          <a:custGeom>
            <a:avLst/>
            <a:gdLst>
              <a:gd name="T0" fmla="*/ 2147483647 w 228"/>
              <a:gd name="T1" fmla="*/ 2147483647 h 328"/>
              <a:gd name="T2" fmla="*/ 2147483647 w 228"/>
              <a:gd name="T3" fmla="*/ 2147483647 h 328"/>
              <a:gd name="T4" fmla="*/ 2147483647 w 228"/>
              <a:gd name="T5" fmla="*/ 2147483647 h 328"/>
              <a:gd name="T6" fmla="*/ 2147483647 w 228"/>
              <a:gd name="T7" fmla="*/ 2147483647 h 328"/>
              <a:gd name="T8" fmla="*/ 2147483647 w 228"/>
              <a:gd name="T9" fmla="*/ 2147483647 h 328"/>
              <a:gd name="T10" fmla="*/ 2147483647 w 228"/>
              <a:gd name="T11" fmla="*/ 2147483647 h 328"/>
              <a:gd name="T12" fmla="*/ 2147483647 w 228"/>
              <a:gd name="T13" fmla="*/ 2147483647 h 328"/>
              <a:gd name="T14" fmla="*/ 2147483647 w 228"/>
              <a:gd name="T15" fmla="*/ 2147483647 h 328"/>
              <a:gd name="T16" fmla="*/ 2147483647 w 228"/>
              <a:gd name="T17" fmla="*/ 2147483647 h 328"/>
              <a:gd name="T18" fmla="*/ 2147483647 w 228"/>
              <a:gd name="T19" fmla="*/ 2147483647 h 328"/>
              <a:gd name="T20" fmla="*/ 2147483647 w 228"/>
              <a:gd name="T21" fmla="*/ 2147483647 h 328"/>
              <a:gd name="T22" fmla="*/ 2147483647 w 228"/>
              <a:gd name="T23" fmla="*/ 2147483647 h 328"/>
              <a:gd name="T24" fmla="*/ 2147483647 w 228"/>
              <a:gd name="T25" fmla="*/ 2147483647 h 328"/>
              <a:gd name="T26" fmla="*/ 2147483647 w 228"/>
              <a:gd name="T27" fmla="*/ 2147483647 h 328"/>
              <a:gd name="T28" fmla="*/ 2147483647 w 228"/>
              <a:gd name="T29" fmla="*/ 2147483647 h 328"/>
              <a:gd name="T30" fmla="*/ 2147483647 w 228"/>
              <a:gd name="T31" fmla="*/ 2147483647 h 328"/>
              <a:gd name="T32" fmla="*/ 2147483647 w 228"/>
              <a:gd name="T33" fmla="*/ 2147483647 h 328"/>
              <a:gd name="T34" fmla="*/ 2147483647 w 228"/>
              <a:gd name="T35" fmla="*/ 2147483647 h 328"/>
              <a:gd name="T36" fmla="*/ 2147483647 w 228"/>
              <a:gd name="T37" fmla="*/ 2147483647 h 328"/>
              <a:gd name="T38" fmla="*/ 2147483647 w 228"/>
              <a:gd name="T39" fmla="*/ 2147483647 h 328"/>
              <a:gd name="T40" fmla="*/ 2147483647 w 228"/>
              <a:gd name="T41" fmla="*/ 2147483647 h 328"/>
              <a:gd name="T42" fmla="*/ 2147483647 w 228"/>
              <a:gd name="T43" fmla="*/ 2147483647 h 328"/>
              <a:gd name="T44" fmla="*/ 2147483647 w 228"/>
              <a:gd name="T45" fmla="*/ 2147483647 h 328"/>
              <a:gd name="T46" fmla="*/ 2147483647 w 228"/>
              <a:gd name="T47" fmla="*/ 2147483647 h 328"/>
              <a:gd name="T48" fmla="*/ 2147483647 w 228"/>
              <a:gd name="T49" fmla="*/ 2147483647 h 328"/>
              <a:gd name="T50" fmla="*/ 2147483647 w 228"/>
              <a:gd name="T51" fmla="*/ 2147483647 h 328"/>
              <a:gd name="T52" fmla="*/ 2147483647 w 228"/>
              <a:gd name="T53" fmla="*/ 2147483647 h 328"/>
              <a:gd name="T54" fmla="*/ 2147483647 w 228"/>
              <a:gd name="T55" fmla="*/ 2147483647 h 328"/>
              <a:gd name="T56" fmla="*/ 2147483647 w 228"/>
              <a:gd name="T57" fmla="*/ 2147483647 h 328"/>
              <a:gd name="T58" fmla="*/ 2147483647 w 228"/>
              <a:gd name="T59" fmla="*/ 2147483647 h 328"/>
              <a:gd name="T60" fmla="*/ 2147483647 w 228"/>
              <a:gd name="T61" fmla="*/ 2147483647 h 328"/>
              <a:gd name="T62" fmla="*/ 2147483647 w 228"/>
              <a:gd name="T63" fmla="*/ 2147483647 h 328"/>
              <a:gd name="T64" fmla="*/ 2147483647 w 228"/>
              <a:gd name="T65" fmla="*/ 2147483647 h 328"/>
              <a:gd name="T66" fmla="*/ 2147483647 w 228"/>
              <a:gd name="T67" fmla="*/ 2147483647 h 328"/>
              <a:gd name="T68" fmla="*/ 2147483647 w 228"/>
              <a:gd name="T69" fmla="*/ 2147483647 h 328"/>
              <a:gd name="T70" fmla="*/ 2147483647 w 228"/>
              <a:gd name="T71" fmla="*/ 2147483647 h 328"/>
              <a:gd name="T72" fmla="*/ 2147483647 w 228"/>
              <a:gd name="T73" fmla="*/ 2147483647 h 328"/>
              <a:gd name="T74" fmla="*/ 2147483647 w 228"/>
              <a:gd name="T75" fmla="*/ 2147483647 h 328"/>
              <a:gd name="T76" fmla="*/ 2147483647 w 228"/>
              <a:gd name="T77" fmla="*/ 2147483647 h 328"/>
              <a:gd name="T78" fmla="*/ 2147483647 w 228"/>
              <a:gd name="T79" fmla="*/ 2147483647 h 328"/>
              <a:gd name="T80" fmla="*/ 2147483647 w 228"/>
              <a:gd name="T81" fmla="*/ 2147483647 h 328"/>
              <a:gd name="T82" fmla="*/ 2147483647 w 228"/>
              <a:gd name="T83" fmla="*/ 2147483647 h 328"/>
              <a:gd name="T84" fmla="*/ 2147483647 w 228"/>
              <a:gd name="T85" fmla="*/ 2147483647 h 328"/>
              <a:gd name="T86" fmla="*/ 2147483647 w 228"/>
              <a:gd name="T87" fmla="*/ 2147483647 h 328"/>
              <a:gd name="T88" fmla="*/ 2147483647 w 228"/>
              <a:gd name="T89" fmla="*/ 2147483647 h 328"/>
              <a:gd name="T90" fmla="*/ 2147483647 w 228"/>
              <a:gd name="T91" fmla="*/ 2147483647 h 328"/>
              <a:gd name="T92" fmla="*/ 2147483647 w 228"/>
              <a:gd name="T93" fmla="*/ 2147483647 h 328"/>
              <a:gd name="T94" fmla="*/ 2147483647 w 228"/>
              <a:gd name="T95" fmla="*/ 2147483647 h 328"/>
              <a:gd name="T96" fmla="*/ 2147483647 w 228"/>
              <a:gd name="T97" fmla="*/ 2147483647 h 328"/>
              <a:gd name="T98" fmla="*/ 2147483647 w 228"/>
              <a:gd name="T99" fmla="*/ 2147483647 h 328"/>
              <a:gd name="T100" fmla="*/ 2147483647 w 228"/>
              <a:gd name="T101" fmla="*/ 2147483647 h 328"/>
              <a:gd name="T102" fmla="*/ 2147483647 w 228"/>
              <a:gd name="T103" fmla="*/ 2147483647 h 328"/>
              <a:gd name="T104" fmla="*/ 2147483647 w 228"/>
              <a:gd name="T105" fmla="*/ 2147483647 h 328"/>
              <a:gd name="T106" fmla="*/ 2147483647 w 228"/>
              <a:gd name="T107" fmla="*/ 2147483647 h 328"/>
              <a:gd name="T108" fmla="*/ 2147483647 w 228"/>
              <a:gd name="T109" fmla="*/ 2147483647 h 328"/>
              <a:gd name="T110" fmla="*/ 2147483647 w 228"/>
              <a:gd name="T111" fmla="*/ 2147483647 h 328"/>
              <a:gd name="T112" fmla="*/ 2147483647 w 228"/>
              <a:gd name="T113" fmla="*/ 2147483647 h 328"/>
              <a:gd name="T114" fmla="*/ 2147483647 w 228"/>
              <a:gd name="T115" fmla="*/ 2147483647 h 328"/>
              <a:gd name="T116" fmla="*/ 2147483647 w 228"/>
              <a:gd name="T117" fmla="*/ 2147483647 h 328"/>
              <a:gd name="T118" fmla="*/ 2147483647 w 228"/>
              <a:gd name="T119" fmla="*/ 2147483647 h 328"/>
              <a:gd name="T120" fmla="*/ 2147483647 w 228"/>
              <a:gd name="T121" fmla="*/ 2147483647 h 328"/>
              <a:gd name="T122" fmla="*/ 2147483647 w 228"/>
              <a:gd name="T123" fmla="*/ 2147483647 h 3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8" h="328">
                <a:moveTo>
                  <a:pt x="131" y="262"/>
                </a:moveTo>
                <a:lnTo>
                  <a:pt x="131" y="260"/>
                </a:lnTo>
                <a:lnTo>
                  <a:pt x="128" y="261"/>
                </a:lnTo>
                <a:lnTo>
                  <a:pt x="125" y="262"/>
                </a:lnTo>
                <a:lnTo>
                  <a:pt x="124" y="262"/>
                </a:lnTo>
                <a:lnTo>
                  <a:pt x="123" y="263"/>
                </a:lnTo>
                <a:lnTo>
                  <a:pt x="121" y="263"/>
                </a:lnTo>
                <a:lnTo>
                  <a:pt x="121" y="258"/>
                </a:lnTo>
                <a:lnTo>
                  <a:pt x="121" y="257"/>
                </a:lnTo>
                <a:lnTo>
                  <a:pt x="119" y="255"/>
                </a:lnTo>
                <a:lnTo>
                  <a:pt x="119" y="252"/>
                </a:lnTo>
                <a:lnTo>
                  <a:pt x="117" y="248"/>
                </a:lnTo>
                <a:lnTo>
                  <a:pt x="117" y="245"/>
                </a:lnTo>
                <a:lnTo>
                  <a:pt x="114" y="243"/>
                </a:lnTo>
                <a:lnTo>
                  <a:pt x="116" y="242"/>
                </a:lnTo>
                <a:lnTo>
                  <a:pt x="117" y="241"/>
                </a:lnTo>
                <a:lnTo>
                  <a:pt x="115" y="241"/>
                </a:lnTo>
                <a:lnTo>
                  <a:pt x="117" y="238"/>
                </a:lnTo>
                <a:lnTo>
                  <a:pt x="118" y="236"/>
                </a:lnTo>
                <a:lnTo>
                  <a:pt x="121" y="233"/>
                </a:lnTo>
                <a:lnTo>
                  <a:pt x="121" y="232"/>
                </a:lnTo>
                <a:lnTo>
                  <a:pt x="120" y="231"/>
                </a:lnTo>
                <a:lnTo>
                  <a:pt x="122" y="225"/>
                </a:lnTo>
                <a:lnTo>
                  <a:pt x="129" y="223"/>
                </a:lnTo>
                <a:lnTo>
                  <a:pt x="131" y="222"/>
                </a:lnTo>
                <a:lnTo>
                  <a:pt x="133" y="222"/>
                </a:lnTo>
                <a:lnTo>
                  <a:pt x="135" y="220"/>
                </a:lnTo>
                <a:lnTo>
                  <a:pt x="137" y="219"/>
                </a:lnTo>
                <a:lnTo>
                  <a:pt x="139" y="216"/>
                </a:lnTo>
                <a:lnTo>
                  <a:pt x="144" y="213"/>
                </a:lnTo>
                <a:lnTo>
                  <a:pt x="145" y="211"/>
                </a:lnTo>
                <a:lnTo>
                  <a:pt x="145" y="206"/>
                </a:lnTo>
                <a:lnTo>
                  <a:pt x="143" y="205"/>
                </a:lnTo>
                <a:lnTo>
                  <a:pt x="141" y="204"/>
                </a:lnTo>
                <a:lnTo>
                  <a:pt x="137" y="204"/>
                </a:lnTo>
                <a:lnTo>
                  <a:pt x="135" y="203"/>
                </a:lnTo>
                <a:lnTo>
                  <a:pt x="137" y="200"/>
                </a:lnTo>
                <a:lnTo>
                  <a:pt x="136" y="198"/>
                </a:lnTo>
                <a:lnTo>
                  <a:pt x="134" y="197"/>
                </a:lnTo>
                <a:lnTo>
                  <a:pt x="133" y="197"/>
                </a:lnTo>
                <a:lnTo>
                  <a:pt x="134" y="191"/>
                </a:lnTo>
                <a:lnTo>
                  <a:pt x="131" y="186"/>
                </a:lnTo>
                <a:lnTo>
                  <a:pt x="133" y="179"/>
                </a:lnTo>
                <a:lnTo>
                  <a:pt x="129" y="176"/>
                </a:lnTo>
                <a:lnTo>
                  <a:pt x="129" y="174"/>
                </a:lnTo>
                <a:lnTo>
                  <a:pt x="127" y="173"/>
                </a:lnTo>
                <a:lnTo>
                  <a:pt x="125" y="171"/>
                </a:lnTo>
                <a:lnTo>
                  <a:pt x="124" y="169"/>
                </a:lnTo>
                <a:lnTo>
                  <a:pt x="123" y="165"/>
                </a:lnTo>
                <a:lnTo>
                  <a:pt x="124" y="165"/>
                </a:lnTo>
                <a:lnTo>
                  <a:pt x="128" y="165"/>
                </a:lnTo>
                <a:lnTo>
                  <a:pt x="129" y="167"/>
                </a:lnTo>
                <a:lnTo>
                  <a:pt x="134" y="168"/>
                </a:lnTo>
                <a:lnTo>
                  <a:pt x="136" y="167"/>
                </a:lnTo>
                <a:lnTo>
                  <a:pt x="139" y="167"/>
                </a:lnTo>
                <a:lnTo>
                  <a:pt x="145" y="169"/>
                </a:lnTo>
                <a:lnTo>
                  <a:pt x="147" y="170"/>
                </a:lnTo>
                <a:lnTo>
                  <a:pt x="148" y="170"/>
                </a:lnTo>
                <a:lnTo>
                  <a:pt x="153" y="170"/>
                </a:lnTo>
                <a:lnTo>
                  <a:pt x="155" y="167"/>
                </a:lnTo>
                <a:lnTo>
                  <a:pt x="155" y="165"/>
                </a:lnTo>
                <a:lnTo>
                  <a:pt x="156" y="164"/>
                </a:lnTo>
                <a:lnTo>
                  <a:pt x="156" y="162"/>
                </a:lnTo>
                <a:lnTo>
                  <a:pt x="159" y="161"/>
                </a:lnTo>
                <a:lnTo>
                  <a:pt x="160" y="160"/>
                </a:lnTo>
                <a:lnTo>
                  <a:pt x="162" y="158"/>
                </a:lnTo>
                <a:lnTo>
                  <a:pt x="162" y="155"/>
                </a:lnTo>
                <a:lnTo>
                  <a:pt x="165" y="152"/>
                </a:lnTo>
                <a:lnTo>
                  <a:pt x="166" y="152"/>
                </a:lnTo>
                <a:lnTo>
                  <a:pt x="167" y="150"/>
                </a:lnTo>
                <a:lnTo>
                  <a:pt x="166" y="147"/>
                </a:lnTo>
                <a:lnTo>
                  <a:pt x="165" y="146"/>
                </a:lnTo>
                <a:lnTo>
                  <a:pt x="164" y="144"/>
                </a:lnTo>
                <a:lnTo>
                  <a:pt x="162" y="142"/>
                </a:lnTo>
                <a:lnTo>
                  <a:pt x="160" y="142"/>
                </a:lnTo>
                <a:lnTo>
                  <a:pt x="160" y="137"/>
                </a:lnTo>
                <a:lnTo>
                  <a:pt x="159" y="136"/>
                </a:lnTo>
                <a:lnTo>
                  <a:pt x="161" y="135"/>
                </a:lnTo>
                <a:lnTo>
                  <a:pt x="162" y="133"/>
                </a:lnTo>
                <a:lnTo>
                  <a:pt x="165" y="133"/>
                </a:lnTo>
                <a:lnTo>
                  <a:pt x="166" y="132"/>
                </a:lnTo>
                <a:lnTo>
                  <a:pt x="167" y="132"/>
                </a:lnTo>
                <a:lnTo>
                  <a:pt x="168" y="133"/>
                </a:lnTo>
                <a:lnTo>
                  <a:pt x="170" y="133"/>
                </a:lnTo>
                <a:lnTo>
                  <a:pt x="171" y="130"/>
                </a:lnTo>
                <a:lnTo>
                  <a:pt x="175" y="127"/>
                </a:lnTo>
                <a:lnTo>
                  <a:pt x="175" y="126"/>
                </a:lnTo>
                <a:lnTo>
                  <a:pt x="174" y="123"/>
                </a:lnTo>
                <a:lnTo>
                  <a:pt x="174" y="121"/>
                </a:lnTo>
                <a:lnTo>
                  <a:pt x="175" y="119"/>
                </a:lnTo>
                <a:lnTo>
                  <a:pt x="178" y="117"/>
                </a:lnTo>
                <a:lnTo>
                  <a:pt x="177" y="114"/>
                </a:lnTo>
                <a:lnTo>
                  <a:pt x="177" y="112"/>
                </a:lnTo>
                <a:lnTo>
                  <a:pt x="179" y="109"/>
                </a:lnTo>
                <a:lnTo>
                  <a:pt x="180" y="107"/>
                </a:lnTo>
                <a:lnTo>
                  <a:pt x="180" y="103"/>
                </a:lnTo>
                <a:lnTo>
                  <a:pt x="181" y="102"/>
                </a:lnTo>
                <a:lnTo>
                  <a:pt x="183" y="98"/>
                </a:lnTo>
                <a:lnTo>
                  <a:pt x="183" y="95"/>
                </a:lnTo>
                <a:lnTo>
                  <a:pt x="182" y="94"/>
                </a:lnTo>
                <a:lnTo>
                  <a:pt x="182" y="91"/>
                </a:lnTo>
                <a:lnTo>
                  <a:pt x="180" y="89"/>
                </a:lnTo>
                <a:lnTo>
                  <a:pt x="179" y="84"/>
                </a:lnTo>
                <a:lnTo>
                  <a:pt x="180" y="84"/>
                </a:lnTo>
                <a:lnTo>
                  <a:pt x="183" y="86"/>
                </a:lnTo>
                <a:lnTo>
                  <a:pt x="184" y="85"/>
                </a:lnTo>
                <a:lnTo>
                  <a:pt x="186" y="85"/>
                </a:lnTo>
                <a:lnTo>
                  <a:pt x="188" y="82"/>
                </a:lnTo>
                <a:lnTo>
                  <a:pt x="188" y="80"/>
                </a:lnTo>
                <a:lnTo>
                  <a:pt x="193" y="77"/>
                </a:lnTo>
                <a:lnTo>
                  <a:pt x="194" y="76"/>
                </a:lnTo>
                <a:lnTo>
                  <a:pt x="196" y="74"/>
                </a:lnTo>
                <a:lnTo>
                  <a:pt x="199" y="74"/>
                </a:lnTo>
                <a:lnTo>
                  <a:pt x="199" y="75"/>
                </a:lnTo>
                <a:lnTo>
                  <a:pt x="203" y="73"/>
                </a:lnTo>
                <a:lnTo>
                  <a:pt x="206" y="74"/>
                </a:lnTo>
                <a:lnTo>
                  <a:pt x="206" y="72"/>
                </a:lnTo>
                <a:lnTo>
                  <a:pt x="207" y="71"/>
                </a:lnTo>
                <a:lnTo>
                  <a:pt x="210" y="70"/>
                </a:lnTo>
                <a:lnTo>
                  <a:pt x="210" y="69"/>
                </a:lnTo>
                <a:lnTo>
                  <a:pt x="213" y="66"/>
                </a:lnTo>
                <a:lnTo>
                  <a:pt x="215" y="67"/>
                </a:lnTo>
                <a:lnTo>
                  <a:pt x="217" y="67"/>
                </a:lnTo>
                <a:lnTo>
                  <a:pt x="217" y="65"/>
                </a:lnTo>
                <a:lnTo>
                  <a:pt x="218" y="65"/>
                </a:lnTo>
                <a:lnTo>
                  <a:pt x="219" y="63"/>
                </a:lnTo>
                <a:lnTo>
                  <a:pt x="227" y="56"/>
                </a:lnTo>
                <a:lnTo>
                  <a:pt x="227" y="55"/>
                </a:lnTo>
                <a:lnTo>
                  <a:pt x="224" y="54"/>
                </a:lnTo>
                <a:lnTo>
                  <a:pt x="223" y="51"/>
                </a:lnTo>
                <a:lnTo>
                  <a:pt x="221" y="49"/>
                </a:lnTo>
                <a:lnTo>
                  <a:pt x="216" y="47"/>
                </a:lnTo>
                <a:lnTo>
                  <a:pt x="211" y="49"/>
                </a:lnTo>
                <a:lnTo>
                  <a:pt x="209" y="46"/>
                </a:lnTo>
                <a:lnTo>
                  <a:pt x="210" y="45"/>
                </a:lnTo>
                <a:lnTo>
                  <a:pt x="210" y="42"/>
                </a:lnTo>
                <a:lnTo>
                  <a:pt x="210" y="41"/>
                </a:lnTo>
                <a:lnTo>
                  <a:pt x="215" y="35"/>
                </a:lnTo>
                <a:lnTo>
                  <a:pt x="213" y="34"/>
                </a:lnTo>
                <a:lnTo>
                  <a:pt x="215" y="31"/>
                </a:lnTo>
                <a:lnTo>
                  <a:pt x="213" y="29"/>
                </a:lnTo>
                <a:lnTo>
                  <a:pt x="211" y="30"/>
                </a:lnTo>
                <a:lnTo>
                  <a:pt x="205" y="29"/>
                </a:lnTo>
                <a:lnTo>
                  <a:pt x="203" y="28"/>
                </a:lnTo>
                <a:lnTo>
                  <a:pt x="203" y="25"/>
                </a:lnTo>
                <a:lnTo>
                  <a:pt x="200" y="24"/>
                </a:lnTo>
                <a:lnTo>
                  <a:pt x="199" y="26"/>
                </a:lnTo>
                <a:lnTo>
                  <a:pt x="199" y="27"/>
                </a:lnTo>
                <a:lnTo>
                  <a:pt x="196" y="26"/>
                </a:lnTo>
                <a:lnTo>
                  <a:pt x="193" y="26"/>
                </a:lnTo>
                <a:lnTo>
                  <a:pt x="193" y="24"/>
                </a:lnTo>
                <a:lnTo>
                  <a:pt x="191" y="24"/>
                </a:lnTo>
                <a:lnTo>
                  <a:pt x="190" y="25"/>
                </a:lnTo>
                <a:lnTo>
                  <a:pt x="187" y="24"/>
                </a:lnTo>
                <a:lnTo>
                  <a:pt x="185" y="24"/>
                </a:lnTo>
                <a:lnTo>
                  <a:pt x="184" y="21"/>
                </a:lnTo>
                <a:lnTo>
                  <a:pt x="183" y="21"/>
                </a:lnTo>
                <a:lnTo>
                  <a:pt x="180" y="21"/>
                </a:lnTo>
                <a:lnTo>
                  <a:pt x="179" y="26"/>
                </a:lnTo>
                <a:lnTo>
                  <a:pt x="177" y="27"/>
                </a:lnTo>
                <a:lnTo>
                  <a:pt x="174" y="27"/>
                </a:lnTo>
                <a:lnTo>
                  <a:pt x="172" y="28"/>
                </a:lnTo>
                <a:lnTo>
                  <a:pt x="170" y="28"/>
                </a:lnTo>
                <a:lnTo>
                  <a:pt x="169" y="27"/>
                </a:lnTo>
                <a:lnTo>
                  <a:pt x="168" y="29"/>
                </a:lnTo>
                <a:lnTo>
                  <a:pt x="166" y="29"/>
                </a:lnTo>
                <a:lnTo>
                  <a:pt x="166" y="25"/>
                </a:lnTo>
                <a:lnTo>
                  <a:pt x="162" y="24"/>
                </a:lnTo>
                <a:lnTo>
                  <a:pt x="162" y="26"/>
                </a:lnTo>
                <a:lnTo>
                  <a:pt x="158" y="26"/>
                </a:lnTo>
                <a:lnTo>
                  <a:pt x="158" y="24"/>
                </a:lnTo>
                <a:lnTo>
                  <a:pt x="158" y="23"/>
                </a:lnTo>
                <a:lnTo>
                  <a:pt x="156" y="22"/>
                </a:lnTo>
                <a:lnTo>
                  <a:pt x="155" y="20"/>
                </a:lnTo>
                <a:lnTo>
                  <a:pt x="152" y="20"/>
                </a:lnTo>
                <a:lnTo>
                  <a:pt x="150" y="20"/>
                </a:lnTo>
                <a:lnTo>
                  <a:pt x="148" y="20"/>
                </a:lnTo>
                <a:lnTo>
                  <a:pt x="147" y="19"/>
                </a:lnTo>
                <a:lnTo>
                  <a:pt x="146" y="21"/>
                </a:lnTo>
                <a:lnTo>
                  <a:pt x="144" y="21"/>
                </a:lnTo>
                <a:lnTo>
                  <a:pt x="145" y="16"/>
                </a:lnTo>
                <a:lnTo>
                  <a:pt x="143" y="16"/>
                </a:lnTo>
                <a:lnTo>
                  <a:pt x="143" y="17"/>
                </a:lnTo>
                <a:lnTo>
                  <a:pt x="142" y="19"/>
                </a:lnTo>
                <a:lnTo>
                  <a:pt x="140" y="19"/>
                </a:lnTo>
                <a:lnTo>
                  <a:pt x="137" y="21"/>
                </a:lnTo>
                <a:lnTo>
                  <a:pt x="134" y="21"/>
                </a:lnTo>
                <a:lnTo>
                  <a:pt x="131" y="21"/>
                </a:lnTo>
                <a:lnTo>
                  <a:pt x="130" y="21"/>
                </a:lnTo>
                <a:lnTo>
                  <a:pt x="130" y="18"/>
                </a:lnTo>
                <a:lnTo>
                  <a:pt x="128" y="15"/>
                </a:lnTo>
                <a:lnTo>
                  <a:pt x="129" y="13"/>
                </a:lnTo>
                <a:lnTo>
                  <a:pt x="131" y="11"/>
                </a:lnTo>
                <a:lnTo>
                  <a:pt x="134" y="9"/>
                </a:lnTo>
                <a:lnTo>
                  <a:pt x="135" y="8"/>
                </a:lnTo>
                <a:lnTo>
                  <a:pt x="137" y="5"/>
                </a:lnTo>
                <a:lnTo>
                  <a:pt x="135" y="4"/>
                </a:lnTo>
                <a:lnTo>
                  <a:pt x="132" y="4"/>
                </a:lnTo>
                <a:lnTo>
                  <a:pt x="133" y="1"/>
                </a:lnTo>
                <a:lnTo>
                  <a:pt x="132" y="0"/>
                </a:lnTo>
                <a:lnTo>
                  <a:pt x="129" y="0"/>
                </a:lnTo>
                <a:lnTo>
                  <a:pt x="124" y="2"/>
                </a:lnTo>
                <a:lnTo>
                  <a:pt x="121" y="1"/>
                </a:lnTo>
                <a:lnTo>
                  <a:pt x="120" y="1"/>
                </a:lnTo>
                <a:lnTo>
                  <a:pt x="116" y="0"/>
                </a:lnTo>
                <a:lnTo>
                  <a:pt x="114" y="1"/>
                </a:lnTo>
                <a:lnTo>
                  <a:pt x="108" y="1"/>
                </a:lnTo>
                <a:lnTo>
                  <a:pt x="107" y="1"/>
                </a:lnTo>
                <a:lnTo>
                  <a:pt x="107" y="3"/>
                </a:lnTo>
                <a:lnTo>
                  <a:pt x="102" y="5"/>
                </a:lnTo>
                <a:lnTo>
                  <a:pt x="101" y="7"/>
                </a:lnTo>
                <a:lnTo>
                  <a:pt x="97" y="8"/>
                </a:lnTo>
                <a:lnTo>
                  <a:pt x="95" y="10"/>
                </a:lnTo>
                <a:lnTo>
                  <a:pt x="93" y="13"/>
                </a:lnTo>
                <a:lnTo>
                  <a:pt x="92" y="16"/>
                </a:lnTo>
                <a:lnTo>
                  <a:pt x="91" y="19"/>
                </a:lnTo>
                <a:lnTo>
                  <a:pt x="93" y="20"/>
                </a:lnTo>
                <a:lnTo>
                  <a:pt x="93" y="21"/>
                </a:lnTo>
                <a:lnTo>
                  <a:pt x="92" y="23"/>
                </a:lnTo>
                <a:lnTo>
                  <a:pt x="92" y="24"/>
                </a:lnTo>
                <a:lnTo>
                  <a:pt x="92" y="29"/>
                </a:lnTo>
                <a:lnTo>
                  <a:pt x="92" y="31"/>
                </a:lnTo>
                <a:lnTo>
                  <a:pt x="93" y="34"/>
                </a:lnTo>
                <a:lnTo>
                  <a:pt x="91" y="33"/>
                </a:lnTo>
                <a:lnTo>
                  <a:pt x="91" y="36"/>
                </a:lnTo>
                <a:lnTo>
                  <a:pt x="91" y="39"/>
                </a:lnTo>
                <a:lnTo>
                  <a:pt x="90" y="40"/>
                </a:lnTo>
                <a:lnTo>
                  <a:pt x="91" y="44"/>
                </a:lnTo>
                <a:lnTo>
                  <a:pt x="90" y="45"/>
                </a:lnTo>
                <a:lnTo>
                  <a:pt x="91" y="45"/>
                </a:lnTo>
                <a:lnTo>
                  <a:pt x="90" y="51"/>
                </a:lnTo>
                <a:lnTo>
                  <a:pt x="90" y="57"/>
                </a:lnTo>
                <a:lnTo>
                  <a:pt x="92" y="57"/>
                </a:lnTo>
                <a:lnTo>
                  <a:pt x="92" y="58"/>
                </a:lnTo>
                <a:lnTo>
                  <a:pt x="90" y="58"/>
                </a:lnTo>
                <a:lnTo>
                  <a:pt x="89" y="65"/>
                </a:lnTo>
                <a:lnTo>
                  <a:pt x="87" y="68"/>
                </a:lnTo>
                <a:lnTo>
                  <a:pt x="85" y="74"/>
                </a:lnTo>
                <a:lnTo>
                  <a:pt x="80" y="85"/>
                </a:lnTo>
                <a:lnTo>
                  <a:pt x="78" y="89"/>
                </a:lnTo>
                <a:lnTo>
                  <a:pt x="73" y="97"/>
                </a:lnTo>
                <a:lnTo>
                  <a:pt x="72" y="98"/>
                </a:lnTo>
                <a:lnTo>
                  <a:pt x="69" y="104"/>
                </a:lnTo>
                <a:lnTo>
                  <a:pt x="62" y="114"/>
                </a:lnTo>
                <a:lnTo>
                  <a:pt x="60" y="114"/>
                </a:lnTo>
                <a:lnTo>
                  <a:pt x="60" y="115"/>
                </a:lnTo>
                <a:lnTo>
                  <a:pt x="62" y="118"/>
                </a:lnTo>
                <a:lnTo>
                  <a:pt x="66" y="119"/>
                </a:lnTo>
                <a:lnTo>
                  <a:pt x="67" y="121"/>
                </a:lnTo>
                <a:lnTo>
                  <a:pt x="65" y="120"/>
                </a:lnTo>
                <a:lnTo>
                  <a:pt x="62" y="119"/>
                </a:lnTo>
                <a:lnTo>
                  <a:pt x="62" y="122"/>
                </a:lnTo>
                <a:lnTo>
                  <a:pt x="58" y="127"/>
                </a:lnTo>
                <a:lnTo>
                  <a:pt x="48" y="137"/>
                </a:lnTo>
                <a:lnTo>
                  <a:pt x="45" y="142"/>
                </a:lnTo>
                <a:lnTo>
                  <a:pt x="44" y="144"/>
                </a:lnTo>
                <a:lnTo>
                  <a:pt x="40" y="150"/>
                </a:lnTo>
                <a:lnTo>
                  <a:pt x="41" y="151"/>
                </a:lnTo>
                <a:lnTo>
                  <a:pt x="36" y="154"/>
                </a:lnTo>
                <a:lnTo>
                  <a:pt x="35" y="154"/>
                </a:lnTo>
                <a:lnTo>
                  <a:pt x="32" y="157"/>
                </a:lnTo>
                <a:lnTo>
                  <a:pt x="30" y="159"/>
                </a:lnTo>
                <a:lnTo>
                  <a:pt x="31" y="161"/>
                </a:lnTo>
                <a:lnTo>
                  <a:pt x="29" y="160"/>
                </a:lnTo>
                <a:lnTo>
                  <a:pt x="24" y="162"/>
                </a:lnTo>
                <a:lnTo>
                  <a:pt x="23" y="161"/>
                </a:lnTo>
                <a:lnTo>
                  <a:pt x="22" y="162"/>
                </a:lnTo>
                <a:lnTo>
                  <a:pt x="21" y="161"/>
                </a:lnTo>
                <a:lnTo>
                  <a:pt x="19" y="162"/>
                </a:lnTo>
                <a:lnTo>
                  <a:pt x="20" y="162"/>
                </a:lnTo>
                <a:lnTo>
                  <a:pt x="21" y="162"/>
                </a:lnTo>
                <a:lnTo>
                  <a:pt x="21" y="166"/>
                </a:lnTo>
                <a:lnTo>
                  <a:pt x="18" y="175"/>
                </a:lnTo>
                <a:lnTo>
                  <a:pt x="16" y="175"/>
                </a:lnTo>
                <a:lnTo>
                  <a:pt x="14" y="179"/>
                </a:lnTo>
                <a:lnTo>
                  <a:pt x="11" y="187"/>
                </a:lnTo>
                <a:lnTo>
                  <a:pt x="10" y="189"/>
                </a:lnTo>
                <a:lnTo>
                  <a:pt x="4" y="195"/>
                </a:lnTo>
                <a:lnTo>
                  <a:pt x="4" y="197"/>
                </a:lnTo>
                <a:lnTo>
                  <a:pt x="4" y="198"/>
                </a:lnTo>
                <a:lnTo>
                  <a:pt x="4" y="200"/>
                </a:lnTo>
                <a:lnTo>
                  <a:pt x="4" y="202"/>
                </a:lnTo>
                <a:lnTo>
                  <a:pt x="7" y="203"/>
                </a:lnTo>
                <a:lnTo>
                  <a:pt x="7" y="202"/>
                </a:lnTo>
                <a:lnTo>
                  <a:pt x="8" y="202"/>
                </a:lnTo>
                <a:lnTo>
                  <a:pt x="11" y="205"/>
                </a:lnTo>
                <a:lnTo>
                  <a:pt x="13" y="204"/>
                </a:lnTo>
                <a:lnTo>
                  <a:pt x="19" y="206"/>
                </a:lnTo>
                <a:lnTo>
                  <a:pt x="22" y="206"/>
                </a:lnTo>
                <a:lnTo>
                  <a:pt x="23" y="205"/>
                </a:lnTo>
                <a:lnTo>
                  <a:pt x="28" y="197"/>
                </a:lnTo>
                <a:lnTo>
                  <a:pt x="29" y="196"/>
                </a:lnTo>
                <a:lnTo>
                  <a:pt x="32" y="193"/>
                </a:lnTo>
                <a:lnTo>
                  <a:pt x="32" y="198"/>
                </a:lnTo>
                <a:lnTo>
                  <a:pt x="32" y="200"/>
                </a:lnTo>
                <a:lnTo>
                  <a:pt x="33" y="202"/>
                </a:lnTo>
                <a:lnTo>
                  <a:pt x="34" y="204"/>
                </a:lnTo>
                <a:lnTo>
                  <a:pt x="32" y="204"/>
                </a:lnTo>
                <a:lnTo>
                  <a:pt x="32" y="205"/>
                </a:lnTo>
                <a:lnTo>
                  <a:pt x="30" y="205"/>
                </a:lnTo>
                <a:lnTo>
                  <a:pt x="29" y="205"/>
                </a:lnTo>
                <a:lnTo>
                  <a:pt x="29" y="206"/>
                </a:lnTo>
                <a:lnTo>
                  <a:pt x="27" y="207"/>
                </a:lnTo>
                <a:lnTo>
                  <a:pt x="26" y="208"/>
                </a:lnTo>
                <a:lnTo>
                  <a:pt x="29" y="209"/>
                </a:lnTo>
                <a:lnTo>
                  <a:pt x="28" y="210"/>
                </a:lnTo>
                <a:lnTo>
                  <a:pt x="26" y="209"/>
                </a:lnTo>
                <a:lnTo>
                  <a:pt x="21" y="210"/>
                </a:lnTo>
                <a:lnTo>
                  <a:pt x="21" y="209"/>
                </a:lnTo>
                <a:lnTo>
                  <a:pt x="21" y="208"/>
                </a:lnTo>
                <a:lnTo>
                  <a:pt x="19" y="208"/>
                </a:lnTo>
                <a:lnTo>
                  <a:pt x="14" y="206"/>
                </a:lnTo>
                <a:lnTo>
                  <a:pt x="15" y="210"/>
                </a:lnTo>
                <a:lnTo>
                  <a:pt x="16" y="215"/>
                </a:lnTo>
                <a:lnTo>
                  <a:pt x="15" y="220"/>
                </a:lnTo>
                <a:lnTo>
                  <a:pt x="11" y="223"/>
                </a:lnTo>
                <a:lnTo>
                  <a:pt x="13" y="223"/>
                </a:lnTo>
                <a:lnTo>
                  <a:pt x="15" y="223"/>
                </a:lnTo>
                <a:lnTo>
                  <a:pt x="19" y="224"/>
                </a:lnTo>
                <a:lnTo>
                  <a:pt x="21" y="224"/>
                </a:lnTo>
                <a:lnTo>
                  <a:pt x="29" y="223"/>
                </a:lnTo>
                <a:lnTo>
                  <a:pt x="29" y="222"/>
                </a:lnTo>
                <a:lnTo>
                  <a:pt x="30" y="221"/>
                </a:lnTo>
                <a:lnTo>
                  <a:pt x="31" y="221"/>
                </a:lnTo>
                <a:lnTo>
                  <a:pt x="32" y="222"/>
                </a:lnTo>
                <a:lnTo>
                  <a:pt x="35" y="225"/>
                </a:lnTo>
                <a:lnTo>
                  <a:pt x="36" y="225"/>
                </a:lnTo>
                <a:lnTo>
                  <a:pt x="38" y="225"/>
                </a:lnTo>
                <a:lnTo>
                  <a:pt x="39" y="223"/>
                </a:lnTo>
                <a:lnTo>
                  <a:pt x="38" y="222"/>
                </a:lnTo>
                <a:lnTo>
                  <a:pt x="39" y="221"/>
                </a:lnTo>
                <a:lnTo>
                  <a:pt x="39" y="220"/>
                </a:lnTo>
                <a:lnTo>
                  <a:pt x="39" y="223"/>
                </a:lnTo>
                <a:lnTo>
                  <a:pt x="40" y="223"/>
                </a:lnTo>
                <a:lnTo>
                  <a:pt x="39" y="223"/>
                </a:lnTo>
                <a:lnTo>
                  <a:pt x="40" y="228"/>
                </a:lnTo>
                <a:lnTo>
                  <a:pt x="43" y="230"/>
                </a:lnTo>
                <a:lnTo>
                  <a:pt x="40" y="230"/>
                </a:lnTo>
                <a:lnTo>
                  <a:pt x="38" y="228"/>
                </a:lnTo>
                <a:lnTo>
                  <a:pt x="33" y="226"/>
                </a:lnTo>
                <a:lnTo>
                  <a:pt x="32" y="225"/>
                </a:lnTo>
                <a:lnTo>
                  <a:pt x="31" y="223"/>
                </a:lnTo>
                <a:lnTo>
                  <a:pt x="30" y="223"/>
                </a:lnTo>
                <a:lnTo>
                  <a:pt x="31" y="225"/>
                </a:lnTo>
                <a:lnTo>
                  <a:pt x="33" y="228"/>
                </a:lnTo>
                <a:lnTo>
                  <a:pt x="34" y="232"/>
                </a:lnTo>
                <a:lnTo>
                  <a:pt x="34" y="236"/>
                </a:lnTo>
                <a:lnTo>
                  <a:pt x="29" y="245"/>
                </a:lnTo>
                <a:lnTo>
                  <a:pt x="22" y="254"/>
                </a:lnTo>
                <a:lnTo>
                  <a:pt x="21" y="255"/>
                </a:lnTo>
                <a:lnTo>
                  <a:pt x="20" y="255"/>
                </a:lnTo>
                <a:lnTo>
                  <a:pt x="20" y="257"/>
                </a:lnTo>
                <a:lnTo>
                  <a:pt x="21" y="256"/>
                </a:lnTo>
                <a:lnTo>
                  <a:pt x="21" y="257"/>
                </a:lnTo>
                <a:lnTo>
                  <a:pt x="24" y="258"/>
                </a:lnTo>
                <a:lnTo>
                  <a:pt x="24" y="263"/>
                </a:lnTo>
                <a:lnTo>
                  <a:pt x="23" y="264"/>
                </a:lnTo>
                <a:lnTo>
                  <a:pt x="24" y="266"/>
                </a:lnTo>
                <a:lnTo>
                  <a:pt x="22" y="268"/>
                </a:lnTo>
                <a:lnTo>
                  <a:pt x="21" y="271"/>
                </a:lnTo>
                <a:lnTo>
                  <a:pt x="22" y="273"/>
                </a:lnTo>
                <a:lnTo>
                  <a:pt x="21" y="274"/>
                </a:lnTo>
                <a:lnTo>
                  <a:pt x="18" y="279"/>
                </a:lnTo>
                <a:lnTo>
                  <a:pt x="18" y="284"/>
                </a:lnTo>
                <a:lnTo>
                  <a:pt x="16" y="289"/>
                </a:lnTo>
                <a:lnTo>
                  <a:pt x="15" y="291"/>
                </a:lnTo>
                <a:lnTo>
                  <a:pt x="11" y="296"/>
                </a:lnTo>
                <a:lnTo>
                  <a:pt x="10" y="296"/>
                </a:lnTo>
                <a:lnTo>
                  <a:pt x="9" y="297"/>
                </a:lnTo>
                <a:lnTo>
                  <a:pt x="10" y="298"/>
                </a:lnTo>
                <a:lnTo>
                  <a:pt x="10" y="299"/>
                </a:lnTo>
                <a:lnTo>
                  <a:pt x="7" y="302"/>
                </a:lnTo>
                <a:lnTo>
                  <a:pt x="6" y="302"/>
                </a:lnTo>
                <a:lnTo>
                  <a:pt x="6" y="305"/>
                </a:lnTo>
                <a:lnTo>
                  <a:pt x="0" y="311"/>
                </a:lnTo>
                <a:lnTo>
                  <a:pt x="0" y="312"/>
                </a:lnTo>
                <a:lnTo>
                  <a:pt x="1" y="312"/>
                </a:lnTo>
                <a:lnTo>
                  <a:pt x="1" y="313"/>
                </a:lnTo>
                <a:lnTo>
                  <a:pt x="1" y="315"/>
                </a:lnTo>
                <a:lnTo>
                  <a:pt x="2" y="313"/>
                </a:lnTo>
                <a:lnTo>
                  <a:pt x="3" y="313"/>
                </a:lnTo>
                <a:lnTo>
                  <a:pt x="5" y="312"/>
                </a:lnTo>
                <a:lnTo>
                  <a:pt x="6" y="312"/>
                </a:lnTo>
                <a:lnTo>
                  <a:pt x="7" y="312"/>
                </a:lnTo>
                <a:lnTo>
                  <a:pt x="9" y="311"/>
                </a:lnTo>
                <a:lnTo>
                  <a:pt x="11" y="312"/>
                </a:lnTo>
                <a:lnTo>
                  <a:pt x="15" y="311"/>
                </a:lnTo>
                <a:lnTo>
                  <a:pt x="18" y="313"/>
                </a:lnTo>
                <a:lnTo>
                  <a:pt x="18" y="311"/>
                </a:lnTo>
                <a:lnTo>
                  <a:pt x="20" y="311"/>
                </a:lnTo>
                <a:lnTo>
                  <a:pt x="21" y="311"/>
                </a:lnTo>
                <a:lnTo>
                  <a:pt x="32" y="316"/>
                </a:lnTo>
                <a:lnTo>
                  <a:pt x="35" y="316"/>
                </a:lnTo>
                <a:lnTo>
                  <a:pt x="36" y="318"/>
                </a:lnTo>
                <a:lnTo>
                  <a:pt x="38" y="318"/>
                </a:lnTo>
                <a:lnTo>
                  <a:pt x="43" y="319"/>
                </a:lnTo>
                <a:lnTo>
                  <a:pt x="47" y="321"/>
                </a:lnTo>
                <a:lnTo>
                  <a:pt x="53" y="326"/>
                </a:lnTo>
                <a:lnTo>
                  <a:pt x="57" y="327"/>
                </a:lnTo>
                <a:lnTo>
                  <a:pt x="65" y="327"/>
                </a:lnTo>
                <a:lnTo>
                  <a:pt x="69" y="326"/>
                </a:lnTo>
                <a:lnTo>
                  <a:pt x="83" y="321"/>
                </a:lnTo>
                <a:lnTo>
                  <a:pt x="89" y="321"/>
                </a:lnTo>
                <a:lnTo>
                  <a:pt x="90" y="322"/>
                </a:lnTo>
                <a:lnTo>
                  <a:pt x="90" y="321"/>
                </a:lnTo>
                <a:lnTo>
                  <a:pt x="90" y="318"/>
                </a:lnTo>
                <a:lnTo>
                  <a:pt x="89" y="316"/>
                </a:lnTo>
                <a:lnTo>
                  <a:pt x="90" y="315"/>
                </a:lnTo>
                <a:lnTo>
                  <a:pt x="89" y="312"/>
                </a:lnTo>
                <a:lnTo>
                  <a:pt x="90" y="310"/>
                </a:lnTo>
                <a:lnTo>
                  <a:pt x="90" y="308"/>
                </a:lnTo>
                <a:lnTo>
                  <a:pt x="90" y="307"/>
                </a:lnTo>
                <a:lnTo>
                  <a:pt x="90" y="306"/>
                </a:lnTo>
                <a:lnTo>
                  <a:pt x="90" y="305"/>
                </a:lnTo>
                <a:lnTo>
                  <a:pt x="90" y="301"/>
                </a:lnTo>
                <a:lnTo>
                  <a:pt x="90" y="300"/>
                </a:lnTo>
                <a:lnTo>
                  <a:pt x="89" y="298"/>
                </a:lnTo>
                <a:lnTo>
                  <a:pt x="89" y="296"/>
                </a:lnTo>
                <a:lnTo>
                  <a:pt x="90" y="296"/>
                </a:lnTo>
                <a:lnTo>
                  <a:pt x="92" y="293"/>
                </a:lnTo>
                <a:lnTo>
                  <a:pt x="94" y="290"/>
                </a:lnTo>
                <a:lnTo>
                  <a:pt x="95" y="288"/>
                </a:lnTo>
                <a:lnTo>
                  <a:pt x="97" y="285"/>
                </a:lnTo>
                <a:lnTo>
                  <a:pt x="103" y="283"/>
                </a:lnTo>
                <a:lnTo>
                  <a:pt x="106" y="280"/>
                </a:lnTo>
                <a:lnTo>
                  <a:pt x="107" y="278"/>
                </a:lnTo>
                <a:lnTo>
                  <a:pt x="109" y="276"/>
                </a:lnTo>
                <a:lnTo>
                  <a:pt x="109" y="273"/>
                </a:lnTo>
                <a:lnTo>
                  <a:pt x="110" y="273"/>
                </a:lnTo>
                <a:lnTo>
                  <a:pt x="112" y="273"/>
                </a:lnTo>
                <a:lnTo>
                  <a:pt x="116" y="273"/>
                </a:lnTo>
                <a:lnTo>
                  <a:pt x="118" y="271"/>
                </a:lnTo>
                <a:lnTo>
                  <a:pt x="120" y="271"/>
                </a:lnTo>
                <a:lnTo>
                  <a:pt x="121" y="273"/>
                </a:lnTo>
                <a:lnTo>
                  <a:pt x="124" y="273"/>
                </a:lnTo>
                <a:lnTo>
                  <a:pt x="128" y="268"/>
                </a:lnTo>
                <a:lnTo>
                  <a:pt x="128" y="267"/>
                </a:lnTo>
                <a:lnTo>
                  <a:pt x="129" y="264"/>
                </a:lnTo>
                <a:lnTo>
                  <a:pt x="131" y="26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981" name="Freeform 337"/>
          <p:cNvSpPr>
            <a:spLocks/>
          </p:cNvSpPr>
          <p:nvPr/>
        </p:nvSpPr>
        <p:spPr bwMode="auto">
          <a:xfrm>
            <a:off x="2751667" y="4579939"/>
            <a:ext cx="1014677" cy="820737"/>
          </a:xfrm>
          <a:custGeom>
            <a:avLst/>
            <a:gdLst>
              <a:gd name="T0" fmla="*/ 2147483647 w 639"/>
              <a:gd name="T1" fmla="*/ 2147483647 h 517"/>
              <a:gd name="T2" fmla="*/ 2147483647 w 639"/>
              <a:gd name="T3" fmla="*/ 2147483647 h 517"/>
              <a:gd name="T4" fmla="*/ 2147483647 w 639"/>
              <a:gd name="T5" fmla="*/ 2147483647 h 517"/>
              <a:gd name="T6" fmla="*/ 2147483647 w 639"/>
              <a:gd name="T7" fmla="*/ 2147483647 h 517"/>
              <a:gd name="T8" fmla="*/ 2147483647 w 639"/>
              <a:gd name="T9" fmla="*/ 2147483647 h 517"/>
              <a:gd name="T10" fmla="*/ 2147483647 w 639"/>
              <a:gd name="T11" fmla="*/ 2147483647 h 517"/>
              <a:gd name="T12" fmla="*/ 2147483647 w 639"/>
              <a:gd name="T13" fmla="*/ 2147483647 h 517"/>
              <a:gd name="T14" fmla="*/ 2147483647 w 639"/>
              <a:gd name="T15" fmla="*/ 2147483647 h 517"/>
              <a:gd name="T16" fmla="*/ 2147483647 w 639"/>
              <a:gd name="T17" fmla="*/ 2147483647 h 517"/>
              <a:gd name="T18" fmla="*/ 2147483647 w 639"/>
              <a:gd name="T19" fmla="*/ 2147483647 h 517"/>
              <a:gd name="T20" fmla="*/ 2147483647 w 639"/>
              <a:gd name="T21" fmla="*/ 2147483647 h 517"/>
              <a:gd name="T22" fmla="*/ 2147483647 w 639"/>
              <a:gd name="T23" fmla="*/ 2147483647 h 517"/>
              <a:gd name="T24" fmla="*/ 2147483647 w 639"/>
              <a:gd name="T25" fmla="*/ 2147483647 h 517"/>
              <a:gd name="T26" fmla="*/ 2147483647 w 639"/>
              <a:gd name="T27" fmla="*/ 2147483647 h 517"/>
              <a:gd name="T28" fmla="*/ 2147483647 w 639"/>
              <a:gd name="T29" fmla="*/ 2147483647 h 517"/>
              <a:gd name="T30" fmla="*/ 2147483647 w 639"/>
              <a:gd name="T31" fmla="*/ 2147483647 h 517"/>
              <a:gd name="T32" fmla="*/ 2147483647 w 639"/>
              <a:gd name="T33" fmla="*/ 2147483647 h 517"/>
              <a:gd name="T34" fmla="*/ 2147483647 w 639"/>
              <a:gd name="T35" fmla="*/ 2147483647 h 517"/>
              <a:gd name="T36" fmla="*/ 2147483647 w 639"/>
              <a:gd name="T37" fmla="*/ 2147483647 h 517"/>
              <a:gd name="T38" fmla="*/ 2147483647 w 639"/>
              <a:gd name="T39" fmla="*/ 2147483647 h 517"/>
              <a:gd name="T40" fmla="*/ 2147483647 w 639"/>
              <a:gd name="T41" fmla="*/ 2147483647 h 517"/>
              <a:gd name="T42" fmla="*/ 2147483647 w 639"/>
              <a:gd name="T43" fmla="*/ 2147483647 h 517"/>
              <a:gd name="T44" fmla="*/ 2147483647 w 639"/>
              <a:gd name="T45" fmla="*/ 2147483647 h 517"/>
              <a:gd name="T46" fmla="*/ 2147483647 w 639"/>
              <a:gd name="T47" fmla="*/ 2147483647 h 517"/>
              <a:gd name="T48" fmla="*/ 2147483647 w 639"/>
              <a:gd name="T49" fmla="*/ 2147483647 h 517"/>
              <a:gd name="T50" fmla="*/ 2147483647 w 639"/>
              <a:gd name="T51" fmla="*/ 2147483647 h 517"/>
              <a:gd name="T52" fmla="*/ 2147483647 w 639"/>
              <a:gd name="T53" fmla="*/ 2147483647 h 517"/>
              <a:gd name="T54" fmla="*/ 2147483647 w 639"/>
              <a:gd name="T55" fmla="*/ 2147483647 h 517"/>
              <a:gd name="T56" fmla="*/ 2147483647 w 639"/>
              <a:gd name="T57" fmla="*/ 2147483647 h 517"/>
              <a:gd name="T58" fmla="*/ 2147483647 w 639"/>
              <a:gd name="T59" fmla="*/ 2147483647 h 517"/>
              <a:gd name="T60" fmla="*/ 2147483647 w 639"/>
              <a:gd name="T61" fmla="*/ 2147483647 h 517"/>
              <a:gd name="T62" fmla="*/ 2147483647 w 639"/>
              <a:gd name="T63" fmla="*/ 2147483647 h 517"/>
              <a:gd name="T64" fmla="*/ 2147483647 w 639"/>
              <a:gd name="T65" fmla="*/ 2147483647 h 517"/>
              <a:gd name="T66" fmla="*/ 2147483647 w 639"/>
              <a:gd name="T67" fmla="*/ 2147483647 h 517"/>
              <a:gd name="T68" fmla="*/ 2147483647 w 639"/>
              <a:gd name="T69" fmla="*/ 2147483647 h 517"/>
              <a:gd name="T70" fmla="*/ 2147483647 w 639"/>
              <a:gd name="T71" fmla="*/ 2147483647 h 517"/>
              <a:gd name="T72" fmla="*/ 2147483647 w 639"/>
              <a:gd name="T73" fmla="*/ 2147483647 h 517"/>
              <a:gd name="T74" fmla="*/ 2147483647 w 639"/>
              <a:gd name="T75" fmla="*/ 2147483647 h 517"/>
              <a:gd name="T76" fmla="*/ 2147483647 w 639"/>
              <a:gd name="T77" fmla="*/ 2147483647 h 517"/>
              <a:gd name="T78" fmla="*/ 2147483647 w 639"/>
              <a:gd name="T79" fmla="*/ 2147483647 h 517"/>
              <a:gd name="T80" fmla="*/ 2147483647 w 639"/>
              <a:gd name="T81" fmla="*/ 2147483647 h 517"/>
              <a:gd name="T82" fmla="*/ 2147483647 w 639"/>
              <a:gd name="T83" fmla="*/ 2147483647 h 517"/>
              <a:gd name="T84" fmla="*/ 2147483647 w 639"/>
              <a:gd name="T85" fmla="*/ 2147483647 h 517"/>
              <a:gd name="T86" fmla="*/ 2147483647 w 639"/>
              <a:gd name="T87" fmla="*/ 2147483647 h 517"/>
              <a:gd name="T88" fmla="*/ 2147483647 w 639"/>
              <a:gd name="T89" fmla="*/ 2147483647 h 517"/>
              <a:gd name="T90" fmla="*/ 2147483647 w 639"/>
              <a:gd name="T91" fmla="*/ 2147483647 h 517"/>
              <a:gd name="T92" fmla="*/ 2147483647 w 639"/>
              <a:gd name="T93" fmla="*/ 2147483647 h 517"/>
              <a:gd name="T94" fmla="*/ 2147483647 w 639"/>
              <a:gd name="T95" fmla="*/ 2147483647 h 517"/>
              <a:gd name="T96" fmla="*/ 2147483647 w 639"/>
              <a:gd name="T97" fmla="*/ 2147483647 h 517"/>
              <a:gd name="T98" fmla="*/ 2147483647 w 639"/>
              <a:gd name="T99" fmla="*/ 2147483647 h 517"/>
              <a:gd name="T100" fmla="*/ 2147483647 w 639"/>
              <a:gd name="T101" fmla="*/ 2147483647 h 517"/>
              <a:gd name="T102" fmla="*/ 2147483647 w 639"/>
              <a:gd name="T103" fmla="*/ 2147483647 h 517"/>
              <a:gd name="T104" fmla="*/ 2147483647 w 639"/>
              <a:gd name="T105" fmla="*/ 2147483647 h 517"/>
              <a:gd name="T106" fmla="*/ 2147483647 w 639"/>
              <a:gd name="T107" fmla="*/ 2147483647 h 517"/>
              <a:gd name="T108" fmla="*/ 2147483647 w 639"/>
              <a:gd name="T109" fmla="*/ 2147483647 h 517"/>
              <a:gd name="T110" fmla="*/ 2147483647 w 639"/>
              <a:gd name="T111" fmla="*/ 2147483647 h 517"/>
              <a:gd name="T112" fmla="*/ 2147483647 w 639"/>
              <a:gd name="T113" fmla="*/ 2147483647 h 517"/>
              <a:gd name="T114" fmla="*/ 2147483647 w 639"/>
              <a:gd name="T115" fmla="*/ 2147483647 h 517"/>
              <a:gd name="T116" fmla="*/ 2147483647 w 639"/>
              <a:gd name="T117" fmla="*/ 2147483647 h 517"/>
              <a:gd name="T118" fmla="*/ 2147483647 w 639"/>
              <a:gd name="T119" fmla="*/ 2147483647 h 517"/>
              <a:gd name="T120" fmla="*/ 2147483647 w 639"/>
              <a:gd name="T121" fmla="*/ 2147483647 h 517"/>
              <a:gd name="T122" fmla="*/ 0 w 639"/>
              <a:gd name="T123" fmla="*/ 2147483647 h 517"/>
              <a:gd name="T124" fmla="*/ 2147483647 w 639"/>
              <a:gd name="T125" fmla="*/ 2147483647 h 5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39" h="517">
                <a:moveTo>
                  <a:pt x="42" y="361"/>
                </a:moveTo>
                <a:lnTo>
                  <a:pt x="42" y="359"/>
                </a:lnTo>
                <a:lnTo>
                  <a:pt x="38" y="360"/>
                </a:lnTo>
                <a:lnTo>
                  <a:pt x="36" y="361"/>
                </a:lnTo>
                <a:lnTo>
                  <a:pt x="35" y="361"/>
                </a:lnTo>
                <a:lnTo>
                  <a:pt x="34" y="362"/>
                </a:lnTo>
                <a:lnTo>
                  <a:pt x="32" y="362"/>
                </a:lnTo>
                <a:lnTo>
                  <a:pt x="32" y="357"/>
                </a:lnTo>
                <a:lnTo>
                  <a:pt x="32" y="356"/>
                </a:lnTo>
                <a:lnTo>
                  <a:pt x="30" y="354"/>
                </a:lnTo>
                <a:lnTo>
                  <a:pt x="30" y="351"/>
                </a:lnTo>
                <a:lnTo>
                  <a:pt x="28" y="347"/>
                </a:lnTo>
                <a:lnTo>
                  <a:pt x="28" y="344"/>
                </a:lnTo>
                <a:lnTo>
                  <a:pt x="24" y="342"/>
                </a:lnTo>
                <a:lnTo>
                  <a:pt x="27" y="341"/>
                </a:lnTo>
                <a:lnTo>
                  <a:pt x="28" y="340"/>
                </a:lnTo>
                <a:lnTo>
                  <a:pt x="25" y="340"/>
                </a:lnTo>
                <a:lnTo>
                  <a:pt x="28" y="337"/>
                </a:lnTo>
                <a:lnTo>
                  <a:pt x="29" y="335"/>
                </a:lnTo>
                <a:lnTo>
                  <a:pt x="32" y="332"/>
                </a:lnTo>
                <a:lnTo>
                  <a:pt x="32" y="331"/>
                </a:lnTo>
                <a:lnTo>
                  <a:pt x="31" y="330"/>
                </a:lnTo>
                <a:lnTo>
                  <a:pt x="33" y="324"/>
                </a:lnTo>
                <a:lnTo>
                  <a:pt x="40" y="322"/>
                </a:lnTo>
                <a:lnTo>
                  <a:pt x="42" y="321"/>
                </a:lnTo>
                <a:lnTo>
                  <a:pt x="44" y="321"/>
                </a:lnTo>
                <a:lnTo>
                  <a:pt x="46" y="319"/>
                </a:lnTo>
                <a:lnTo>
                  <a:pt x="48" y="318"/>
                </a:lnTo>
                <a:lnTo>
                  <a:pt x="49" y="315"/>
                </a:lnTo>
                <a:lnTo>
                  <a:pt x="55" y="312"/>
                </a:lnTo>
                <a:lnTo>
                  <a:pt x="56" y="310"/>
                </a:lnTo>
                <a:lnTo>
                  <a:pt x="56" y="305"/>
                </a:lnTo>
                <a:lnTo>
                  <a:pt x="54" y="304"/>
                </a:lnTo>
                <a:lnTo>
                  <a:pt x="51" y="303"/>
                </a:lnTo>
                <a:lnTo>
                  <a:pt x="48" y="303"/>
                </a:lnTo>
                <a:lnTo>
                  <a:pt x="46" y="302"/>
                </a:lnTo>
                <a:lnTo>
                  <a:pt x="48" y="299"/>
                </a:lnTo>
                <a:lnTo>
                  <a:pt x="47" y="297"/>
                </a:lnTo>
                <a:lnTo>
                  <a:pt x="45" y="296"/>
                </a:lnTo>
                <a:lnTo>
                  <a:pt x="44" y="296"/>
                </a:lnTo>
                <a:lnTo>
                  <a:pt x="45" y="290"/>
                </a:lnTo>
                <a:lnTo>
                  <a:pt x="42" y="285"/>
                </a:lnTo>
                <a:lnTo>
                  <a:pt x="44" y="278"/>
                </a:lnTo>
                <a:lnTo>
                  <a:pt x="40" y="275"/>
                </a:lnTo>
                <a:lnTo>
                  <a:pt x="40" y="273"/>
                </a:lnTo>
                <a:lnTo>
                  <a:pt x="37" y="272"/>
                </a:lnTo>
                <a:lnTo>
                  <a:pt x="36" y="270"/>
                </a:lnTo>
                <a:lnTo>
                  <a:pt x="35" y="268"/>
                </a:lnTo>
                <a:lnTo>
                  <a:pt x="34" y="264"/>
                </a:lnTo>
                <a:lnTo>
                  <a:pt x="35" y="264"/>
                </a:lnTo>
                <a:lnTo>
                  <a:pt x="38" y="264"/>
                </a:lnTo>
                <a:lnTo>
                  <a:pt x="40" y="266"/>
                </a:lnTo>
                <a:lnTo>
                  <a:pt x="45" y="267"/>
                </a:lnTo>
                <a:lnTo>
                  <a:pt x="47" y="266"/>
                </a:lnTo>
                <a:lnTo>
                  <a:pt x="49" y="266"/>
                </a:lnTo>
                <a:lnTo>
                  <a:pt x="56" y="268"/>
                </a:lnTo>
                <a:lnTo>
                  <a:pt x="58" y="269"/>
                </a:lnTo>
                <a:lnTo>
                  <a:pt x="59" y="269"/>
                </a:lnTo>
                <a:lnTo>
                  <a:pt x="63" y="269"/>
                </a:lnTo>
                <a:lnTo>
                  <a:pt x="66" y="266"/>
                </a:lnTo>
                <a:lnTo>
                  <a:pt x="66" y="264"/>
                </a:lnTo>
                <a:lnTo>
                  <a:pt x="67" y="263"/>
                </a:lnTo>
                <a:lnTo>
                  <a:pt x="67" y="261"/>
                </a:lnTo>
                <a:lnTo>
                  <a:pt x="70" y="260"/>
                </a:lnTo>
                <a:lnTo>
                  <a:pt x="71" y="259"/>
                </a:lnTo>
                <a:lnTo>
                  <a:pt x="73" y="257"/>
                </a:lnTo>
                <a:lnTo>
                  <a:pt x="73" y="254"/>
                </a:lnTo>
                <a:lnTo>
                  <a:pt x="75" y="251"/>
                </a:lnTo>
                <a:lnTo>
                  <a:pt x="76" y="251"/>
                </a:lnTo>
                <a:lnTo>
                  <a:pt x="77" y="249"/>
                </a:lnTo>
                <a:lnTo>
                  <a:pt x="76" y="246"/>
                </a:lnTo>
                <a:lnTo>
                  <a:pt x="75" y="245"/>
                </a:lnTo>
                <a:lnTo>
                  <a:pt x="74" y="243"/>
                </a:lnTo>
                <a:lnTo>
                  <a:pt x="73" y="241"/>
                </a:lnTo>
                <a:lnTo>
                  <a:pt x="71" y="241"/>
                </a:lnTo>
                <a:lnTo>
                  <a:pt x="71" y="236"/>
                </a:lnTo>
                <a:lnTo>
                  <a:pt x="70" y="235"/>
                </a:lnTo>
                <a:lnTo>
                  <a:pt x="72" y="234"/>
                </a:lnTo>
                <a:lnTo>
                  <a:pt x="73" y="232"/>
                </a:lnTo>
                <a:lnTo>
                  <a:pt x="75" y="232"/>
                </a:lnTo>
                <a:lnTo>
                  <a:pt x="76" y="231"/>
                </a:lnTo>
                <a:lnTo>
                  <a:pt x="77" y="231"/>
                </a:lnTo>
                <a:lnTo>
                  <a:pt x="79" y="232"/>
                </a:lnTo>
                <a:lnTo>
                  <a:pt x="81" y="232"/>
                </a:lnTo>
                <a:lnTo>
                  <a:pt x="82" y="229"/>
                </a:lnTo>
                <a:lnTo>
                  <a:pt x="86" y="226"/>
                </a:lnTo>
                <a:lnTo>
                  <a:pt x="86" y="225"/>
                </a:lnTo>
                <a:lnTo>
                  <a:pt x="85" y="222"/>
                </a:lnTo>
                <a:lnTo>
                  <a:pt x="85" y="220"/>
                </a:lnTo>
                <a:lnTo>
                  <a:pt x="86" y="218"/>
                </a:lnTo>
                <a:lnTo>
                  <a:pt x="88" y="216"/>
                </a:lnTo>
                <a:lnTo>
                  <a:pt x="87" y="213"/>
                </a:lnTo>
                <a:lnTo>
                  <a:pt x="87" y="211"/>
                </a:lnTo>
                <a:lnTo>
                  <a:pt x="89" y="208"/>
                </a:lnTo>
                <a:lnTo>
                  <a:pt x="90" y="206"/>
                </a:lnTo>
                <a:lnTo>
                  <a:pt x="90" y="202"/>
                </a:lnTo>
                <a:lnTo>
                  <a:pt x="92" y="201"/>
                </a:lnTo>
                <a:lnTo>
                  <a:pt x="94" y="197"/>
                </a:lnTo>
                <a:lnTo>
                  <a:pt x="94" y="194"/>
                </a:lnTo>
                <a:lnTo>
                  <a:pt x="93" y="193"/>
                </a:lnTo>
                <a:lnTo>
                  <a:pt x="93" y="190"/>
                </a:lnTo>
                <a:lnTo>
                  <a:pt x="90" y="188"/>
                </a:lnTo>
                <a:lnTo>
                  <a:pt x="89" y="183"/>
                </a:lnTo>
                <a:lnTo>
                  <a:pt x="90" y="183"/>
                </a:lnTo>
                <a:lnTo>
                  <a:pt x="94" y="185"/>
                </a:lnTo>
                <a:lnTo>
                  <a:pt x="95" y="184"/>
                </a:lnTo>
                <a:lnTo>
                  <a:pt x="97" y="184"/>
                </a:lnTo>
                <a:lnTo>
                  <a:pt x="99" y="181"/>
                </a:lnTo>
                <a:lnTo>
                  <a:pt x="99" y="179"/>
                </a:lnTo>
                <a:lnTo>
                  <a:pt x="103" y="176"/>
                </a:lnTo>
                <a:lnTo>
                  <a:pt x="105" y="175"/>
                </a:lnTo>
                <a:lnTo>
                  <a:pt x="107" y="173"/>
                </a:lnTo>
                <a:lnTo>
                  <a:pt x="110" y="173"/>
                </a:lnTo>
                <a:lnTo>
                  <a:pt x="110" y="174"/>
                </a:lnTo>
                <a:lnTo>
                  <a:pt x="113" y="172"/>
                </a:lnTo>
                <a:lnTo>
                  <a:pt x="116" y="173"/>
                </a:lnTo>
                <a:lnTo>
                  <a:pt x="116" y="171"/>
                </a:lnTo>
                <a:lnTo>
                  <a:pt x="118" y="170"/>
                </a:lnTo>
                <a:lnTo>
                  <a:pt x="121" y="169"/>
                </a:lnTo>
                <a:lnTo>
                  <a:pt x="121" y="168"/>
                </a:lnTo>
                <a:lnTo>
                  <a:pt x="124" y="165"/>
                </a:lnTo>
                <a:lnTo>
                  <a:pt x="125" y="166"/>
                </a:lnTo>
                <a:lnTo>
                  <a:pt x="127" y="166"/>
                </a:lnTo>
                <a:lnTo>
                  <a:pt x="127" y="164"/>
                </a:lnTo>
                <a:lnTo>
                  <a:pt x="128" y="164"/>
                </a:lnTo>
                <a:lnTo>
                  <a:pt x="129" y="162"/>
                </a:lnTo>
                <a:lnTo>
                  <a:pt x="137" y="155"/>
                </a:lnTo>
                <a:lnTo>
                  <a:pt x="137" y="154"/>
                </a:lnTo>
                <a:lnTo>
                  <a:pt x="135" y="153"/>
                </a:lnTo>
                <a:lnTo>
                  <a:pt x="134" y="150"/>
                </a:lnTo>
                <a:lnTo>
                  <a:pt x="132" y="148"/>
                </a:lnTo>
                <a:lnTo>
                  <a:pt x="126" y="146"/>
                </a:lnTo>
                <a:lnTo>
                  <a:pt x="122" y="148"/>
                </a:lnTo>
                <a:lnTo>
                  <a:pt x="120" y="145"/>
                </a:lnTo>
                <a:lnTo>
                  <a:pt x="121" y="144"/>
                </a:lnTo>
                <a:lnTo>
                  <a:pt x="121" y="141"/>
                </a:lnTo>
                <a:lnTo>
                  <a:pt x="121" y="140"/>
                </a:lnTo>
                <a:lnTo>
                  <a:pt x="125" y="134"/>
                </a:lnTo>
                <a:lnTo>
                  <a:pt x="124" y="133"/>
                </a:lnTo>
                <a:lnTo>
                  <a:pt x="125" y="130"/>
                </a:lnTo>
                <a:lnTo>
                  <a:pt x="124" y="128"/>
                </a:lnTo>
                <a:lnTo>
                  <a:pt x="122" y="129"/>
                </a:lnTo>
                <a:lnTo>
                  <a:pt x="115" y="128"/>
                </a:lnTo>
                <a:lnTo>
                  <a:pt x="113" y="127"/>
                </a:lnTo>
                <a:lnTo>
                  <a:pt x="113" y="124"/>
                </a:lnTo>
                <a:lnTo>
                  <a:pt x="111" y="123"/>
                </a:lnTo>
                <a:lnTo>
                  <a:pt x="110" y="125"/>
                </a:lnTo>
                <a:lnTo>
                  <a:pt x="110" y="126"/>
                </a:lnTo>
                <a:lnTo>
                  <a:pt x="107" y="125"/>
                </a:lnTo>
                <a:lnTo>
                  <a:pt x="103" y="125"/>
                </a:lnTo>
                <a:lnTo>
                  <a:pt x="103" y="123"/>
                </a:lnTo>
                <a:lnTo>
                  <a:pt x="101" y="123"/>
                </a:lnTo>
                <a:lnTo>
                  <a:pt x="100" y="124"/>
                </a:lnTo>
                <a:lnTo>
                  <a:pt x="98" y="123"/>
                </a:lnTo>
                <a:lnTo>
                  <a:pt x="96" y="123"/>
                </a:lnTo>
                <a:lnTo>
                  <a:pt x="95" y="120"/>
                </a:lnTo>
                <a:lnTo>
                  <a:pt x="94" y="120"/>
                </a:lnTo>
                <a:lnTo>
                  <a:pt x="90" y="120"/>
                </a:lnTo>
                <a:lnTo>
                  <a:pt x="89" y="125"/>
                </a:lnTo>
                <a:lnTo>
                  <a:pt x="87" y="126"/>
                </a:lnTo>
                <a:lnTo>
                  <a:pt x="85" y="126"/>
                </a:lnTo>
                <a:lnTo>
                  <a:pt x="83" y="127"/>
                </a:lnTo>
                <a:lnTo>
                  <a:pt x="81" y="127"/>
                </a:lnTo>
                <a:lnTo>
                  <a:pt x="80" y="126"/>
                </a:lnTo>
                <a:lnTo>
                  <a:pt x="79" y="128"/>
                </a:lnTo>
                <a:lnTo>
                  <a:pt x="76" y="128"/>
                </a:lnTo>
                <a:lnTo>
                  <a:pt x="76" y="124"/>
                </a:lnTo>
                <a:lnTo>
                  <a:pt x="73" y="123"/>
                </a:lnTo>
                <a:lnTo>
                  <a:pt x="73" y="125"/>
                </a:lnTo>
                <a:lnTo>
                  <a:pt x="69" y="125"/>
                </a:lnTo>
                <a:lnTo>
                  <a:pt x="69" y="123"/>
                </a:lnTo>
                <a:lnTo>
                  <a:pt x="69" y="122"/>
                </a:lnTo>
                <a:lnTo>
                  <a:pt x="67" y="121"/>
                </a:lnTo>
                <a:lnTo>
                  <a:pt x="66" y="119"/>
                </a:lnTo>
                <a:lnTo>
                  <a:pt x="62" y="119"/>
                </a:lnTo>
                <a:lnTo>
                  <a:pt x="61" y="119"/>
                </a:lnTo>
                <a:lnTo>
                  <a:pt x="59" y="119"/>
                </a:lnTo>
                <a:lnTo>
                  <a:pt x="58" y="118"/>
                </a:lnTo>
                <a:lnTo>
                  <a:pt x="57" y="120"/>
                </a:lnTo>
                <a:lnTo>
                  <a:pt x="55" y="120"/>
                </a:lnTo>
                <a:lnTo>
                  <a:pt x="56" y="115"/>
                </a:lnTo>
                <a:lnTo>
                  <a:pt x="54" y="115"/>
                </a:lnTo>
                <a:lnTo>
                  <a:pt x="54" y="116"/>
                </a:lnTo>
                <a:lnTo>
                  <a:pt x="53" y="118"/>
                </a:lnTo>
                <a:lnTo>
                  <a:pt x="50" y="118"/>
                </a:lnTo>
                <a:lnTo>
                  <a:pt x="48" y="120"/>
                </a:lnTo>
                <a:lnTo>
                  <a:pt x="45" y="120"/>
                </a:lnTo>
                <a:lnTo>
                  <a:pt x="42" y="120"/>
                </a:lnTo>
                <a:lnTo>
                  <a:pt x="41" y="120"/>
                </a:lnTo>
                <a:lnTo>
                  <a:pt x="41" y="117"/>
                </a:lnTo>
                <a:lnTo>
                  <a:pt x="38" y="114"/>
                </a:lnTo>
                <a:lnTo>
                  <a:pt x="40" y="112"/>
                </a:lnTo>
                <a:lnTo>
                  <a:pt x="42" y="110"/>
                </a:lnTo>
                <a:lnTo>
                  <a:pt x="45" y="108"/>
                </a:lnTo>
                <a:lnTo>
                  <a:pt x="46" y="107"/>
                </a:lnTo>
                <a:lnTo>
                  <a:pt x="48" y="104"/>
                </a:lnTo>
                <a:lnTo>
                  <a:pt x="46" y="103"/>
                </a:lnTo>
                <a:lnTo>
                  <a:pt x="43" y="103"/>
                </a:lnTo>
                <a:lnTo>
                  <a:pt x="44" y="100"/>
                </a:lnTo>
                <a:lnTo>
                  <a:pt x="43" y="99"/>
                </a:lnTo>
                <a:lnTo>
                  <a:pt x="40" y="99"/>
                </a:lnTo>
                <a:lnTo>
                  <a:pt x="35" y="101"/>
                </a:lnTo>
                <a:lnTo>
                  <a:pt x="32" y="100"/>
                </a:lnTo>
                <a:lnTo>
                  <a:pt x="31" y="100"/>
                </a:lnTo>
                <a:lnTo>
                  <a:pt x="27" y="99"/>
                </a:lnTo>
                <a:lnTo>
                  <a:pt x="24" y="100"/>
                </a:lnTo>
                <a:lnTo>
                  <a:pt x="19" y="100"/>
                </a:lnTo>
                <a:lnTo>
                  <a:pt x="18" y="100"/>
                </a:lnTo>
                <a:lnTo>
                  <a:pt x="18" y="102"/>
                </a:lnTo>
                <a:lnTo>
                  <a:pt x="12" y="104"/>
                </a:lnTo>
                <a:lnTo>
                  <a:pt x="11" y="106"/>
                </a:lnTo>
                <a:lnTo>
                  <a:pt x="8" y="107"/>
                </a:lnTo>
                <a:lnTo>
                  <a:pt x="5" y="109"/>
                </a:lnTo>
                <a:lnTo>
                  <a:pt x="5" y="108"/>
                </a:lnTo>
                <a:lnTo>
                  <a:pt x="8" y="92"/>
                </a:lnTo>
                <a:lnTo>
                  <a:pt x="10" y="92"/>
                </a:lnTo>
                <a:lnTo>
                  <a:pt x="11" y="93"/>
                </a:lnTo>
                <a:lnTo>
                  <a:pt x="11" y="92"/>
                </a:lnTo>
                <a:lnTo>
                  <a:pt x="11" y="90"/>
                </a:lnTo>
                <a:lnTo>
                  <a:pt x="12" y="90"/>
                </a:lnTo>
                <a:lnTo>
                  <a:pt x="14" y="88"/>
                </a:lnTo>
                <a:lnTo>
                  <a:pt x="15" y="88"/>
                </a:lnTo>
                <a:lnTo>
                  <a:pt x="16" y="87"/>
                </a:lnTo>
                <a:lnTo>
                  <a:pt x="18" y="87"/>
                </a:lnTo>
                <a:lnTo>
                  <a:pt x="19" y="86"/>
                </a:lnTo>
                <a:lnTo>
                  <a:pt x="20" y="86"/>
                </a:lnTo>
                <a:lnTo>
                  <a:pt x="21" y="85"/>
                </a:lnTo>
                <a:lnTo>
                  <a:pt x="23" y="85"/>
                </a:lnTo>
                <a:lnTo>
                  <a:pt x="22" y="84"/>
                </a:lnTo>
                <a:lnTo>
                  <a:pt x="21" y="85"/>
                </a:lnTo>
                <a:lnTo>
                  <a:pt x="19" y="84"/>
                </a:lnTo>
                <a:lnTo>
                  <a:pt x="18" y="85"/>
                </a:lnTo>
                <a:lnTo>
                  <a:pt x="16" y="85"/>
                </a:lnTo>
                <a:lnTo>
                  <a:pt x="15" y="85"/>
                </a:lnTo>
                <a:lnTo>
                  <a:pt x="12" y="84"/>
                </a:lnTo>
                <a:lnTo>
                  <a:pt x="11" y="85"/>
                </a:lnTo>
                <a:lnTo>
                  <a:pt x="14" y="81"/>
                </a:lnTo>
                <a:lnTo>
                  <a:pt x="15" y="82"/>
                </a:lnTo>
                <a:lnTo>
                  <a:pt x="16" y="79"/>
                </a:lnTo>
                <a:lnTo>
                  <a:pt x="18" y="80"/>
                </a:lnTo>
                <a:lnTo>
                  <a:pt x="22" y="77"/>
                </a:lnTo>
                <a:lnTo>
                  <a:pt x="24" y="77"/>
                </a:lnTo>
                <a:lnTo>
                  <a:pt x="24" y="75"/>
                </a:lnTo>
                <a:lnTo>
                  <a:pt x="21" y="76"/>
                </a:lnTo>
                <a:lnTo>
                  <a:pt x="19" y="77"/>
                </a:lnTo>
                <a:lnTo>
                  <a:pt x="18" y="76"/>
                </a:lnTo>
                <a:lnTo>
                  <a:pt x="17" y="76"/>
                </a:lnTo>
                <a:lnTo>
                  <a:pt x="15" y="74"/>
                </a:lnTo>
                <a:lnTo>
                  <a:pt x="15" y="72"/>
                </a:lnTo>
                <a:lnTo>
                  <a:pt x="14" y="71"/>
                </a:lnTo>
                <a:lnTo>
                  <a:pt x="15" y="70"/>
                </a:lnTo>
                <a:lnTo>
                  <a:pt x="16" y="70"/>
                </a:lnTo>
                <a:lnTo>
                  <a:pt x="17" y="70"/>
                </a:lnTo>
                <a:lnTo>
                  <a:pt x="18" y="69"/>
                </a:lnTo>
                <a:lnTo>
                  <a:pt x="18" y="72"/>
                </a:lnTo>
                <a:lnTo>
                  <a:pt x="19" y="72"/>
                </a:lnTo>
                <a:lnTo>
                  <a:pt x="21" y="65"/>
                </a:lnTo>
                <a:lnTo>
                  <a:pt x="24" y="64"/>
                </a:lnTo>
                <a:lnTo>
                  <a:pt x="27" y="61"/>
                </a:lnTo>
                <a:lnTo>
                  <a:pt x="24" y="62"/>
                </a:lnTo>
                <a:lnTo>
                  <a:pt x="23" y="60"/>
                </a:lnTo>
                <a:lnTo>
                  <a:pt x="22" y="60"/>
                </a:lnTo>
                <a:lnTo>
                  <a:pt x="21" y="60"/>
                </a:lnTo>
                <a:lnTo>
                  <a:pt x="22" y="62"/>
                </a:lnTo>
                <a:lnTo>
                  <a:pt x="21" y="62"/>
                </a:lnTo>
                <a:lnTo>
                  <a:pt x="21" y="63"/>
                </a:lnTo>
                <a:lnTo>
                  <a:pt x="19" y="62"/>
                </a:lnTo>
                <a:lnTo>
                  <a:pt x="20" y="61"/>
                </a:lnTo>
                <a:lnTo>
                  <a:pt x="19" y="60"/>
                </a:lnTo>
                <a:lnTo>
                  <a:pt x="17" y="62"/>
                </a:lnTo>
                <a:lnTo>
                  <a:pt x="18" y="63"/>
                </a:lnTo>
                <a:lnTo>
                  <a:pt x="16" y="63"/>
                </a:lnTo>
                <a:lnTo>
                  <a:pt x="15" y="64"/>
                </a:lnTo>
                <a:lnTo>
                  <a:pt x="14" y="64"/>
                </a:lnTo>
                <a:lnTo>
                  <a:pt x="14" y="65"/>
                </a:lnTo>
                <a:lnTo>
                  <a:pt x="11" y="67"/>
                </a:lnTo>
                <a:lnTo>
                  <a:pt x="10" y="66"/>
                </a:lnTo>
                <a:lnTo>
                  <a:pt x="11" y="63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11" y="60"/>
                </a:lnTo>
                <a:lnTo>
                  <a:pt x="14" y="55"/>
                </a:lnTo>
                <a:lnTo>
                  <a:pt x="17" y="53"/>
                </a:lnTo>
                <a:lnTo>
                  <a:pt x="18" y="53"/>
                </a:lnTo>
                <a:lnTo>
                  <a:pt x="18" y="52"/>
                </a:lnTo>
                <a:lnTo>
                  <a:pt x="20" y="51"/>
                </a:lnTo>
                <a:lnTo>
                  <a:pt x="21" y="51"/>
                </a:lnTo>
                <a:lnTo>
                  <a:pt x="21" y="50"/>
                </a:lnTo>
                <a:lnTo>
                  <a:pt x="20" y="49"/>
                </a:lnTo>
                <a:lnTo>
                  <a:pt x="18" y="51"/>
                </a:lnTo>
                <a:lnTo>
                  <a:pt x="18" y="50"/>
                </a:lnTo>
                <a:lnTo>
                  <a:pt x="18" y="51"/>
                </a:lnTo>
                <a:lnTo>
                  <a:pt x="16" y="50"/>
                </a:lnTo>
                <a:lnTo>
                  <a:pt x="16" y="49"/>
                </a:lnTo>
                <a:lnTo>
                  <a:pt x="15" y="49"/>
                </a:lnTo>
                <a:lnTo>
                  <a:pt x="14" y="49"/>
                </a:lnTo>
                <a:lnTo>
                  <a:pt x="15" y="51"/>
                </a:lnTo>
                <a:lnTo>
                  <a:pt x="12" y="51"/>
                </a:lnTo>
                <a:lnTo>
                  <a:pt x="12" y="52"/>
                </a:lnTo>
                <a:lnTo>
                  <a:pt x="11" y="52"/>
                </a:lnTo>
                <a:lnTo>
                  <a:pt x="11" y="51"/>
                </a:lnTo>
                <a:lnTo>
                  <a:pt x="10" y="51"/>
                </a:lnTo>
                <a:lnTo>
                  <a:pt x="11" y="49"/>
                </a:lnTo>
                <a:lnTo>
                  <a:pt x="9" y="47"/>
                </a:lnTo>
                <a:lnTo>
                  <a:pt x="11" y="47"/>
                </a:lnTo>
                <a:lnTo>
                  <a:pt x="11" y="44"/>
                </a:lnTo>
                <a:lnTo>
                  <a:pt x="11" y="43"/>
                </a:lnTo>
                <a:lnTo>
                  <a:pt x="12" y="41"/>
                </a:lnTo>
                <a:lnTo>
                  <a:pt x="11" y="40"/>
                </a:lnTo>
                <a:lnTo>
                  <a:pt x="10" y="38"/>
                </a:lnTo>
                <a:lnTo>
                  <a:pt x="9" y="39"/>
                </a:lnTo>
                <a:lnTo>
                  <a:pt x="8" y="39"/>
                </a:lnTo>
                <a:lnTo>
                  <a:pt x="8" y="38"/>
                </a:lnTo>
                <a:lnTo>
                  <a:pt x="6" y="39"/>
                </a:lnTo>
                <a:lnTo>
                  <a:pt x="4" y="41"/>
                </a:lnTo>
                <a:lnTo>
                  <a:pt x="4" y="40"/>
                </a:lnTo>
                <a:lnTo>
                  <a:pt x="5" y="39"/>
                </a:lnTo>
                <a:lnTo>
                  <a:pt x="4" y="38"/>
                </a:lnTo>
                <a:lnTo>
                  <a:pt x="8" y="34"/>
                </a:lnTo>
                <a:lnTo>
                  <a:pt x="7" y="33"/>
                </a:lnTo>
                <a:lnTo>
                  <a:pt x="7" y="32"/>
                </a:lnTo>
                <a:lnTo>
                  <a:pt x="6" y="30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9"/>
                </a:lnTo>
                <a:lnTo>
                  <a:pt x="11" y="27"/>
                </a:lnTo>
                <a:lnTo>
                  <a:pt x="12" y="29"/>
                </a:lnTo>
                <a:lnTo>
                  <a:pt x="14" y="28"/>
                </a:lnTo>
                <a:lnTo>
                  <a:pt x="15" y="27"/>
                </a:lnTo>
                <a:lnTo>
                  <a:pt x="15" y="26"/>
                </a:lnTo>
                <a:lnTo>
                  <a:pt x="14" y="27"/>
                </a:lnTo>
                <a:lnTo>
                  <a:pt x="12" y="25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5" y="23"/>
                </a:lnTo>
                <a:lnTo>
                  <a:pt x="16" y="24"/>
                </a:lnTo>
                <a:lnTo>
                  <a:pt x="17" y="23"/>
                </a:lnTo>
                <a:lnTo>
                  <a:pt x="21" y="24"/>
                </a:lnTo>
                <a:lnTo>
                  <a:pt x="22" y="23"/>
                </a:lnTo>
                <a:lnTo>
                  <a:pt x="23" y="23"/>
                </a:lnTo>
                <a:lnTo>
                  <a:pt x="24" y="22"/>
                </a:lnTo>
                <a:lnTo>
                  <a:pt x="24" y="23"/>
                </a:lnTo>
                <a:lnTo>
                  <a:pt x="27" y="23"/>
                </a:lnTo>
                <a:lnTo>
                  <a:pt x="28" y="22"/>
                </a:lnTo>
                <a:lnTo>
                  <a:pt x="28" y="21"/>
                </a:lnTo>
                <a:lnTo>
                  <a:pt x="27" y="21"/>
                </a:lnTo>
                <a:lnTo>
                  <a:pt x="25" y="19"/>
                </a:lnTo>
                <a:lnTo>
                  <a:pt x="29" y="19"/>
                </a:lnTo>
                <a:lnTo>
                  <a:pt x="29" y="20"/>
                </a:lnTo>
                <a:lnTo>
                  <a:pt x="30" y="19"/>
                </a:lnTo>
                <a:lnTo>
                  <a:pt x="31" y="18"/>
                </a:lnTo>
                <a:lnTo>
                  <a:pt x="32" y="19"/>
                </a:lnTo>
                <a:lnTo>
                  <a:pt x="33" y="18"/>
                </a:lnTo>
                <a:lnTo>
                  <a:pt x="34" y="19"/>
                </a:lnTo>
                <a:lnTo>
                  <a:pt x="35" y="17"/>
                </a:lnTo>
                <a:lnTo>
                  <a:pt x="35" y="19"/>
                </a:lnTo>
                <a:lnTo>
                  <a:pt x="36" y="19"/>
                </a:lnTo>
                <a:lnTo>
                  <a:pt x="37" y="21"/>
                </a:lnTo>
                <a:lnTo>
                  <a:pt x="40" y="22"/>
                </a:lnTo>
                <a:lnTo>
                  <a:pt x="45" y="21"/>
                </a:lnTo>
                <a:lnTo>
                  <a:pt x="48" y="22"/>
                </a:lnTo>
                <a:lnTo>
                  <a:pt x="51" y="22"/>
                </a:lnTo>
                <a:lnTo>
                  <a:pt x="53" y="20"/>
                </a:lnTo>
                <a:lnTo>
                  <a:pt x="54" y="20"/>
                </a:lnTo>
                <a:lnTo>
                  <a:pt x="55" y="19"/>
                </a:lnTo>
                <a:lnTo>
                  <a:pt x="57" y="19"/>
                </a:lnTo>
                <a:lnTo>
                  <a:pt x="58" y="19"/>
                </a:lnTo>
                <a:lnTo>
                  <a:pt x="58" y="22"/>
                </a:lnTo>
                <a:lnTo>
                  <a:pt x="59" y="22"/>
                </a:lnTo>
                <a:lnTo>
                  <a:pt x="60" y="20"/>
                </a:lnTo>
                <a:lnTo>
                  <a:pt x="59" y="20"/>
                </a:lnTo>
                <a:lnTo>
                  <a:pt x="60" y="19"/>
                </a:lnTo>
                <a:lnTo>
                  <a:pt x="62" y="19"/>
                </a:lnTo>
                <a:lnTo>
                  <a:pt x="62" y="20"/>
                </a:lnTo>
                <a:lnTo>
                  <a:pt x="64" y="21"/>
                </a:lnTo>
                <a:lnTo>
                  <a:pt x="66" y="24"/>
                </a:lnTo>
                <a:lnTo>
                  <a:pt x="66" y="21"/>
                </a:lnTo>
                <a:lnTo>
                  <a:pt x="68" y="19"/>
                </a:lnTo>
                <a:lnTo>
                  <a:pt x="69" y="19"/>
                </a:lnTo>
                <a:lnTo>
                  <a:pt x="68" y="19"/>
                </a:lnTo>
                <a:lnTo>
                  <a:pt x="66" y="19"/>
                </a:lnTo>
                <a:lnTo>
                  <a:pt x="64" y="19"/>
                </a:lnTo>
                <a:lnTo>
                  <a:pt x="63" y="17"/>
                </a:lnTo>
                <a:lnTo>
                  <a:pt x="62" y="17"/>
                </a:lnTo>
                <a:lnTo>
                  <a:pt x="62" y="16"/>
                </a:lnTo>
                <a:lnTo>
                  <a:pt x="66" y="16"/>
                </a:lnTo>
                <a:lnTo>
                  <a:pt x="68" y="17"/>
                </a:lnTo>
                <a:lnTo>
                  <a:pt x="69" y="15"/>
                </a:lnTo>
                <a:lnTo>
                  <a:pt x="67" y="16"/>
                </a:lnTo>
                <a:lnTo>
                  <a:pt x="67" y="15"/>
                </a:lnTo>
                <a:lnTo>
                  <a:pt x="67" y="14"/>
                </a:lnTo>
                <a:lnTo>
                  <a:pt x="66" y="15"/>
                </a:lnTo>
                <a:lnTo>
                  <a:pt x="62" y="15"/>
                </a:lnTo>
                <a:lnTo>
                  <a:pt x="61" y="15"/>
                </a:lnTo>
                <a:lnTo>
                  <a:pt x="61" y="14"/>
                </a:lnTo>
                <a:lnTo>
                  <a:pt x="62" y="14"/>
                </a:lnTo>
                <a:lnTo>
                  <a:pt x="62" y="12"/>
                </a:lnTo>
                <a:lnTo>
                  <a:pt x="63" y="11"/>
                </a:lnTo>
                <a:lnTo>
                  <a:pt x="64" y="12"/>
                </a:lnTo>
                <a:lnTo>
                  <a:pt x="66" y="11"/>
                </a:lnTo>
                <a:lnTo>
                  <a:pt x="64" y="10"/>
                </a:lnTo>
                <a:lnTo>
                  <a:pt x="63" y="9"/>
                </a:lnTo>
                <a:lnTo>
                  <a:pt x="66" y="9"/>
                </a:lnTo>
                <a:lnTo>
                  <a:pt x="67" y="10"/>
                </a:lnTo>
                <a:lnTo>
                  <a:pt x="69" y="9"/>
                </a:lnTo>
                <a:lnTo>
                  <a:pt x="72" y="7"/>
                </a:lnTo>
                <a:lnTo>
                  <a:pt x="73" y="7"/>
                </a:lnTo>
                <a:lnTo>
                  <a:pt x="75" y="6"/>
                </a:lnTo>
                <a:lnTo>
                  <a:pt x="77" y="5"/>
                </a:lnTo>
                <a:lnTo>
                  <a:pt x="77" y="7"/>
                </a:lnTo>
                <a:lnTo>
                  <a:pt x="79" y="7"/>
                </a:lnTo>
                <a:lnTo>
                  <a:pt x="80" y="6"/>
                </a:lnTo>
                <a:lnTo>
                  <a:pt x="79" y="4"/>
                </a:lnTo>
                <a:lnTo>
                  <a:pt x="80" y="2"/>
                </a:lnTo>
                <a:lnTo>
                  <a:pt x="81" y="2"/>
                </a:lnTo>
                <a:lnTo>
                  <a:pt x="83" y="3"/>
                </a:lnTo>
                <a:lnTo>
                  <a:pt x="87" y="2"/>
                </a:lnTo>
                <a:lnTo>
                  <a:pt x="89" y="0"/>
                </a:lnTo>
                <a:lnTo>
                  <a:pt x="90" y="1"/>
                </a:lnTo>
                <a:lnTo>
                  <a:pt x="89" y="2"/>
                </a:lnTo>
                <a:lnTo>
                  <a:pt x="90" y="5"/>
                </a:lnTo>
                <a:lnTo>
                  <a:pt x="94" y="4"/>
                </a:lnTo>
                <a:lnTo>
                  <a:pt x="97" y="4"/>
                </a:lnTo>
                <a:lnTo>
                  <a:pt x="100" y="2"/>
                </a:lnTo>
                <a:lnTo>
                  <a:pt x="100" y="4"/>
                </a:lnTo>
                <a:lnTo>
                  <a:pt x="101" y="4"/>
                </a:lnTo>
                <a:lnTo>
                  <a:pt x="102" y="7"/>
                </a:lnTo>
                <a:lnTo>
                  <a:pt x="101" y="9"/>
                </a:lnTo>
                <a:lnTo>
                  <a:pt x="103" y="7"/>
                </a:lnTo>
                <a:lnTo>
                  <a:pt x="106" y="6"/>
                </a:lnTo>
                <a:lnTo>
                  <a:pt x="109" y="8"/>
                </a:lnTo>
                <a:lnTo>
                  <a:pt x="109" y="9"/>
                </a:lnTo>
                <a:lnTo>
                  <a:pt x="113" y="12"/>
                </a:lnTo>
                <a:lnTo>
                  <a:pt x="114" y="14"/>
                </a:lnTo>
                <a:lnTo>
                  <a:pt x="116" y="17"/>
                </a:lnTo>
                <a:lnTo>
                  <a:pt x="118" y="19"/>
                </a:lnTo>
                <a:lnTo>
                  <a:pt x="116" y="21"/>
                </a:lnTo>
                <a:lnTo>
                  <a:pt x="120" y="20"/>
                </a:lnTo>
                <a:lnTo>
                  <a:pt x="127" y="22"/>
                </a:lnTo>
                <a:lnTo>
                  <a:pt x="131" y="23"/>
                </a:lnTo>
                <a:lnTo>
                  <a:pt x="134" y="22"/>
                </a:lnTo>
                <a:lnTo>
                  <a:pt x="138" y="24"/>
                </a:lnTo>
                <a:lnTo>
                  <a:pt x="139" y="24"/>
                </a:lnTo>
                <a:lnTo>
                  <a:pt x="140" y="24"/>
                </a:lnTo>
                <a:lnTo>
                  <a:pt x="141" y="24"/>
                </a:lnTo>
                <a:lnTo>
                  <a:pt x="144" y="24"/>
                </a:lnTo>
                <a:lnTo>
                  <a:pt x="144" y="26"/>
                </a:lnTo>
                <a:lnTo>
                  <a:pt x="145" y="25"/>
                </a:lnTo>
                <a:lnTo>
                  <a:pt x="148" y="25"/>
                </a:lnTo>
                <a:lnTo>
                  <a:pt x="150" y="27"/>
                </a:lnTo>
                <a:lnTo>
                  <a:pt x="152" y="28"/>
                </a:lnTo>
                <a:lnTo>
                  <a:pt x="155" y="28"/>
                </a:lnTo>
                <a:lnTo>
                  <a:pt x="157" y="27"/>
                </a:lnTo>
                <a:lnTo>
                  <a:pt x="159" y="28"/>
                </a:lnTo>
                <a:lnTo>
                  <a:pt x="162" y="29"/>
                </a:lnTo>
                <a:lnTo>
                  <a:pt x="167" y="28"/>
                </a:lnTo>
                <a:lnTo>
                  <a:pt x="167" y="27"/>
                </a:lnTo>
                <a:lnTo>
                  <a:pt x="171" y="29"/>
                </a:lnTo>
                <a:lnTo>
                  <a:pt x="171" y="30"/>
                </a:lnTo>
                <a:lnTo>
                  <a:pt x="172" y="30"/>
                </a:lnTo>
                <a:lnTo>
                  <a:pt x="173" y="31"/>
                </a:lnTo>
                <a:lnTo>
                  <a:pt x="175" y="32"/>
                </a:lnTo>
                <a:lnTo>
                  <a:pt x="178" y="30"/>
                </a:lnTo>
                <a:lnTo>
                  <a:pt x="180" y="32"/>
                </a:lnTo>
                <a:lnTo>
                  <a:pt x="183" y="31"/>
                </a:lnTo>
                <a:lnTo>
                  <a:pt x="183" y="30"/>
                </a:lnTo>
                <a:lnTo>
                  <a:pt x="188" y="29"/>
                </a:lnTo>
                <a:lnTo>
                  <a:pt x="188" y="27"/>
                </a:lnTo>
                <a:lnTo>
                  <a:pt x="191" y="29"/>
                </a:lnTo>
                <a:lnTo>
                  <a:pt x="191" y="31"/>
                </a:lnTo>
                <a:lnTo>
                  <a:pt x="192" y="34"/>
                </a:lnTo>
                <a:lnTo>
                  <a:pt x="194" y="34"/>
                </a:lnTo>
                <a:lnTo>
                  <a:pt x="194" y="36"/>
                </a:lnTo>
                <a:lnTo>
                  <a:pt x="197" y="36"/>
                </a:lnTo>
                <a:lnTo>
                  <a:pt x="198" y="36"/>
                </a:lnTo>
                <a:lnTo>
                  <a:pt x="200" y="37"/>
                </a:lnTo>
                <a:lnTo>
                  <a:pt x="210" y="38"/>
                </a:lnTo>
                <a:lnTo>
                  <a:pt x="209" y="41"/>
                </a:lnTo>
                <a:lnTo>
                  <a:pt x="211" y="39"/>
                </a:lnTo>
                <a:lnTo>
                  <a:pt x="214" y="40"/>
                </a:lnTo>
                <a:lnTo>
                  <a:pt x="218" y="44"/>
                </a:lnTo>
                <a:lnTo>
                  <a:pt x="219" y="45"/>
                </a:lnTo>
                <a:lnTo>
                  <a:pt x="223" y="44"/>
                </a:lnTo>
                <a:lnTo>
                  <a:pt x="224" y="46"/>
                </a:lnTo>
                <a:lnTo>
                  <a:pt x="225" y="47"/>
                </a:lnTo>
                <a:lnTo>
                  <a:pt x="230" y="47"/>
                </a:lnTo>
                <a:lnTo>
                  <a:pt x="233" y="50"/>
                </a:lnTo>
                <a:lnTo>
                  <a:pt x="239" y="51"/>
                </a:lnTo>
                <a:lnTo>
                  <a:pt x="242" y="54"/>
                </a:lnTo>
                <a:lnTo>
                  <a:pt x="248" y="55"/>
                </a:lnTo>
                <a:lnTo>
                  <a:pt x="250" y="55"/>
                </a:lnTo>
                <a:lnTo>
                  <a:pt x="251" y="56"/>
                </a:lnTo>
                <a:lnTo>
                  <a:pt x="253" y="57"/>
                </a:lnTo>
                <a:lnTo>
                  <a:pt x="255" y="56"/>
                </a:lnTo>
                <a:lnTo>
                  <a:pt x="256" y="57"/>
                </a:lnTo>
                <a:lnTo>
                  <a:pt x="257" y="57"/>
                </a:lnTo>
                <a:lnTo>
                  <a:pt x="259" y="59"/>
                </a:lnTo>
                <a:lnTo>
                  <a:pt x="261" y="57"/>
                </a:lnTo>
                <a:lnTo>
                  <a:pt x="266" y="58"/>
                </a:lnTo>
                <a:lnTo>
                  <a:pt x="269" y="57"/>
                </a:lnTo>
                <a:lnTo>
                  <a:pt x="270" y="57"/>
                </a:lnTo>
                <a:lnTo>
                  <a:pt x="272" y="57"/>
                </a:lnTo>
                <a:lnTo>
                  <a:pt x="274" y="58"/>
                </a:lnTo>
                <a:lnTo>
                  <a:pt x="275" y="57"/>
                </a:lnTo>
                <a:lnTo>
                  <a:pt x="277" y="57"/>
                </a:lnTo>
                <a:lnTo>
                  <a:pt x="278" y="56"/>
                </a:lnTo>
                <a:lnTo>
                  <a:pt x="281" y="56"/>
                </a:lnTo>
                <a:lnTo>
                  <a:pt x="283" y="56"/>
                </a:lnTo>
                <a:lnTo>
                  <a:pt x="284" y="55"/>
                </a:lnTo>
                <a:lnTo>
                  <a:pt x="287" y="56"/>
                </a:lnTo>
                <a:lnTo>
                  <a:pt x="285" y="57"/>
                </a:lnTo>
                <a:lnTo>
                  <a:pt x="287" y="57"/>
                </a:lnTo>
                <a:lnTo>
                  <a:pt x="284" y="58"/>
                </a:lnTo>
                <a:lnTo>
                  <a:pt x="283" y="59"/>
                </a:lnTo>
                <a:lnTo>
                  <a:pt x="283" y="61"/>
                </a:lnTo>
                <a:lnTo>
                  <a:pt x="284" y="60"/>
                </a:lnTo>
                <a:lnTo>
                  <a:pt x="287" y="59"/>
                </a:lnTo>
                <a:lnTo>
                  <a:pt x="289" y="57"/>
                </a:lnTo>
                <a:lnTo>
                  <a:pt x="292" y="58"/>
                </a:lnTo>
                <a:lnTo>
                  <a:pt x="294" y="57"/>
                </a:lnTo>
                <a:lnTo>
                  <a:pt x="294" y="58"/>
                </a:lnTo>
                <a:lnTo>
                  <a:pt x="295" y="57"/>
                </a:lnTo>
                <a:lnTo>
                  <a:pt x="296" y="56"/>
                </a:lnTo>
                <a:lnTo>
                  <a:pt x="296" y="57"/>
                </a:lnTo>
                <a:lnTo>
                  <a:pt x="298" y="57"/>
                </a:lnTo>
                <a:lnTo>
                  <a:pt x="300" y="58"/>
                </a:lnTo>
                <a:lnTo>
                  <a:pt x="298" y="60"/>
                </a:lnTo>
                <a:lnTo>
                  <a:pt x="302" y="60"/>
                </a:lnTo>
                <a:lnTo>
                  <a:pt x="303" y="61"/>
                </a:lnTo>
                <a:lnTo>
                  <a:pt x="303" y="62"/>
                </a:lnTo>
                <a:lnTo>
                  <a:pt x="301" y="62"/>
                </a:lnTo>
                <a:lnTo>
                  <a:pt x="302" y="62"/>
                </a:lnTo>
                <a:lnTo>
                  <a:pt x="303" y="63"/>
                </a:lnTo>
                <a:lnTo>
                  <a:pt x="308" y="65"/>
                </a:lnTo>
                <a:lnTo>
                  <a:pt x="309" y="65"/>
                </a:lnTo>
                <a:lnTo>
                  <a:pt x="313" y="65"/>
                </a:lnTo>
                <a:lnTo>
                  <a:pt x="314" y="67"/>
                </a:lnTo>
                <a:lnTo>
                  <a:pt x="317" y="70"/>
                </a:lnTo>
                <a:lnTo>
                  <a:pt x="319" y="71"/>
                </a:lnTo>
                <a:lnTo>
                  <a:pt x="319" y="70"/>
                </a:lnTo>
                <a:lnTo>
                  <a:pt x="320" y="70"/>
                </a:lnTo>
                <a:lnTo>
                  <a:pt x="322" y="71"/>
                </a:lnTo>
                <a:lnTo>
                  <a:pt x="322" y="72"/>
                </a:lnTo>
                <a:lnTo>
                  <a:pt x="326" y="74"/>
                </a:lnTo>
                <a:lnTo>
                  <a:pt x="323" y="71"/>
                </a:lnTo>
                <a:lnTo>
                  <a:pt x="324" y="70"/>
                </a:lnTo>
                <a:lnTo>
                  <a:pt x="326" y="69"/>
                </a:lnTo>
                <a:lnTo>
                  <a:pt x="329" y="67"/>
                </a:lnTo>
                <a:lnTo>
                  <a:pt x="332" y="67"/>
                </a:lnTo>
                <a:lnTo>
                  <a:pt x="333" y="67"/>
                </a:lnTo>
                <a:lnTo>
                  <a:pt x="336" y="67"/>
                </a:lnTo>
                <a:lnTo>
                  <a:pt x="339" y="67"/>
                </a:lnTo>
                <a:lnTo>
                  <a:pt x="340" y="69"/>
                </a:lnTo>
                <a:lnTo>
                  <a:pt x="341" y="70"/>
                </a:lnTo>
                <a:lnTo>
                  <a:pt x="341" y="71"/>
                </a:lnTo>
                <a:lnTo>
                  <a:pt x="342" y="70"/>
                </a:lnTo>
                <a:lnTo>
                  <a:pt x="344" y="71"/>
                </a:lnTo>
                <a:lnTo>
                  <a:pt x="343" y="72"/>
                </a:lnTo>
                <a:lnTo>
                  <a:pt x="344" y="72"/>
                </a:lnTo>
                <a:lnTo>
                  <a:pt x="346" y="72"/>
                </a:lnTo>
                <a:lnTo>
                  <a:pt x="352" y="73"/>
                </a:lnTo>
                <a:lnTo>
                  <a:pt x="353" y="75"/>
                </a:lnTo>
                <a:lnTo>
                  <a:pt x="355" y="76"/>
                </a:lnTo>
                <a:lnTo>
                  <a:pt x="356" y="77"/>
                </a:lnTo>
                <a:lnTo>
                  <a:pt x="360" y="79"/>
                </a:lnTo>
                <a:lnTo>
                  <a:pt x="362" y="79"/>
                </a:lnTo>
                <a:lnTo>
                  <a:pt x="367" y="79"/>
                </a:lnTo>
                <a:lnTo>
                  <a:pt x="368" y="81"/>
                </a:lnTo>
                <a:lnTo>
                  <a:pt x="370" y="82"/>
                </a:lnTo>
                <a:lnTo>
                  <a:pt x="371" y="81"/>
                </a:lnTo>
                <a:lnTo>
                  <a:pt x="375" y="80"/>
                </a:lnTo>
                <a:lnTo>
                  <a:pt x="378" y="80"/>
                </a:lnTo>
                <a:lnTo>
                  <a:pt x="381" y="80"/>
                </a:lnTo>
                <a:lnTo>
                  <a:pt x="382" y="80"/>
                </a:lnTo>
                <a:lnTo>
                  <a:pt x="383" y="78"/>
                </a:lnTo>
                <a:lnTo>
                  <a:pt x="387" y="77"/>
                </a:lnTo>
                <a:lnTo>
                  <a:pt x="387" y="80"/>
                </a:lnTo>
                <a:lnTo>
                  <a:pt x="391" y="80"/>
                </a:lnTo>
                <a:lnTo>
                  <a:pt x="391" y="82"/>
                </a:lnTo>
                <a:lnTo>
                  <a:pt x="391" y="84"/>
                </a:lnTo>
                <a:lnTo>
                  <a:pt x="393" y="84"/>
                </a:lnTo>
                <a:lnTo>
                  <a:pt x="394" y="85"/>
                </a:lnTo>
                <a:lnTo>
                  <a:pt x="394" y="87"/>
                </a:lnTo>
                <a:lnTo>
                  <a:pt x="397" y="87"/>
                </a:lnTo>
                <a:lnTo>
                  <a:pt x="398" y="85"/>
                </a:lnTo>
                <a:lnTo>
                  <a:pt x="406" y="88"/>
                </a:lnTo>
                <a:lnTo>
                  <a:pt x="407" y="90"/>
                </a:lnTo>
                <a:lnTo>
                  <a:pt x="404" y="97"/>
                </a:lnTo>
                <a:lnTo>
                  <a:pt x="402" y="98"/>
                </a:lnTo>
                <a:lnTo>
                  <a:pt x="400" y="99"/>
                </a:lnTo>
                <a:lnTo>
                  <a:pt x="400" y="100"/>
                </a:lnTo>
                <a:lnTo>
                  <a:pt x="401" y="102"/>
                </a:lnTo>
                <a:lnTo>
                  <a:pt x="405" y="104"/>
                </a:lnTo>
                <a:lnTo>
                  <a:pt x="407" y="100"/>
                </a:lnTo>
                <a:lnTo>
                  <a:pt x="408" y="99"/>
                </a:lnTo>
                <a:lnTo>
                  <a:pt x="409" y="99"/>
                </a:lnTo>
                <a:lnTo>
                  <a:pt x="409" y="102"/>
                </a:lnTo>
                <a:lnTo>
                  <a:pt x="411" y="103"/>
                </a:lnTo>
                <a:lnTo>
                  <a:pt x="412" y="103"/>
                </a:lnTo>
                <a:lnTo>
                  <a:pt x="415" y="105"/>
                </a:lnTo>
                <a:lnTo>
                  <a:pt x="417" y="106"/>
                </a:lnTo>
                <a:lnTo>
                  <a:pt x="418" y="106"/>
                </a:lnTo>
                <a:lnTo>
                  <a:pt x="420" y="108"/>
                </a:lnTo>
                <a:lnTo>
                  <a:pt x="422" y="109"/>
                </a:lnTo>
                <a:lnTo>
                  <a:pt x="423" y="110"/>
                </a:lnTo>
                <a:lnTo>
                  <a:pt x="425" y="112"/>
                </a:lnTo>
                <a:lnTo>
                  <a:pt x="427" y="111"/>
                </a:lnTo>
                <a:lnTo>
                  <a:pt x="428" y="112"/>
                </a:lnTo>
                <a:lnTo>
                  <a:pt x="435" y="112"/>
                </a:lnTo>
                <a:lnTo>
                  <a:pt x="435" y="114"/>
                </a:lnTo>
                <a:lnTo>
                  <a:pt x="435" y="115"/>
                </a:lnTo>
                <a:lnTo>
                  <a:pt x="435" y="116"/>
                </a:lnTo>
                <a:lnTo>
                  <a:pt x="438" y="118"/>
                </a:lnTo>
                <a:lnTo>
                  <a:pt x="439" y="120"/>
                </a:lnTo>
                <a:lnTo>
                  <a:pt x="441" y="122"/>
                </a:lnTo>
                <a:lnTo>
                  <a:pt x="443" y="125"/>
                </a:lnTo>
                <a:lnTo>
                  <a:pt x="445" y="125"/>
                </a:lnTo>
                <a:lnTo>
                  <a:pt x="447" y="123"/>
                </a:lnTo>
                <a:lnTo>
                  <a:pt x="451" y="125"/>
                </a:lnTo>
                <a:lnTo>
                  <a:pt x="456" y="123"/>
                </a:lnTo>
                <a:lnTo>
                  <a:pt x="462" y="127"/>
                </a:lnTo>
                <a:lnTo>
                  <a:pt x="464" y="127"/>
                </a:lnTo>
                <a:lnTo>
                  <a:pt x="465" y="130"/>
                </a:lnTo>
                <a:lnTo>
                  <a:pt x="467" y="131"/>
                </a:lnTo>
                <a:lnTo>
                  <a:pt x="469" y="134"/>
                </a:lnTo>
                <a:lnTo>
                  <a:pt x="471" y="135"/>
                </a:lnTo>
                <a:lnTo>
                  <a:pt x="480" y="133"/>
                </a:lnTo>
                <a:lnTo>
                  <a:pt x="483" y="134"/>
                </a:lnTo>
                <a:lnTo>
                  <a:pt x="484" y="134"/>
                </a:lnTo>
                <a:lnTo>
                  <a:pt x="485" y="136"/>
                </a:lnTo>
                <a:lnTo>
                  <a:pt x="486" y="137"/>
                </a:lnTo>
                <a:lnTo>
                  <a:pt x="489" y="135"/>
                </a:lnTo>
                <a:lnTo>
                  <a:pt x="491" y="137"/>
                </a:lnTo>
                <a:lnTo>
                  <a:pt x="496" y="136"/>
                </a:lnTo>
                <a:lnTo>
                  <a:pt x="502" y="138"/>
                </a:lnTo>
                <a:lnTo>
                  <a:pt x="506" y="138"/>
                </a:lnTo>
                <a:lnTo>
                  <a:pt x="506" y="135"/>
                </a:lnTo>
                <a:lnTo>
                  <a:pt x="505" y="135"/>
                </a:lnTo>
                <a:lnTo>
                  <a:pt x="505" y="133"/>
                </a:lnTo>
                <a:lnTo>
                  <a:pt x="506" y="132"/>
                </a:lnTo>
                <a:lnTo>
                  <a:pt x="506" y="129"/>
                </a:lnTo>
                <a:lnTo>
                  <a:pt x="508" y="128"/>
                </a:lnTo>
                <a:lnTo>
                  <a:pt x="511" y="130"/>
                </a:lnTo>
                <a:lnTo>
                  <a:pt x="515" y="131"/>
                </a:lnTo>
                <a:lnTo>
                  <a:pt x="517" y="133"/>
                </a:lnTo>
                <a:lnTo>
                  <a:pt x="521" y="133"/>
                </a:lnTo>
                <a:lnTo>
                  <a:pt x="523" y="135"/>
                </a:lnTo>
                <a:lnTo>
                  <a:pt x="527" y="135"/>
                </a:lnTo>
                <a:lnTo>
                  <a:pt x="528" y="137"/>
                </a:lnTo>
                <a:lnTo>
                  <a:pt x="529" y="140"/>
                </a:lnTo>
                <a:lnTo>
                  <a:pt x="531" y="140"/>
                </a:lnTo>
                <a:lnTo>
                  <a:pt x="535" y="140"/>
                </a:lnTo>
                <a:lnTo>
                  <a:pt x="537" y="140"/>
                </a:lnTo>
                <a:lnTo>
                  <a:pt x="540" y="140"/>
                </a:lnTo>
                <a:lnTo>
                  <a:pt x="540" y="142"/>
                </a:lnTo>
                <a:lnTo>
                  <a:pt x="541" y="143"/>
                </a:lnTo>
                <a:lnTo>
                  <a:pt x="543" y="149"/>
                </a:lnTo>
                <a:lnTo>
                  <a:pt x="545" y="149"/>
                </a:lnTo>
                <a:lnTo>
                  <a:pt x="544" y="150"/>
                </a:lnTo>
                <a:lnTo>
                  <a:pt x="544" y="151"/>
                </a:lnTo>
                <a:lnTo>
                  <a:pt x="543" y="152"/>
                </a:lnTo>
                <a:lnTo>
                  <a:pt x="542" y="153"/>
                </a:lnTo>
                <a:lnTo>
                  <a:pt x="544" y="153"/>
                </a:lnTo>
                <a:lnTo>
                  <a:pt x="545" y="155"/>
                </a:lnTo>
                <a:lnTo>
                  <a:pt x="543" y="156"/>
                </a:lnTo>
                <a:lnTo>
                  <a:pt x="544" y="157"/>
                </a:lnTo>
                <a:lnTo>
                  <a:pt x="543" y="159"/>
                </a:lnTo>
                <a:lnTo>
                  <a:pt x="547" y="160"/>
                </a:lnTo>
                <a:lnTo>
                  <a:pt x="549" y="160"/>
                </a:lnTo>
                <a:lnTo>
                  <a:pt x="550" y="159"/>
                </a:lnTo>
                <a:lnTo>
                  <a:pt x="551" y="158"/>
                </a:lnTo>
                <a:lnTo>
                  <a:pt x="555" y="158"/>
                </a:lnTo>
                <a:lnTo>
                  <a:pt x="556" y="157"/>
                </a:lnTo>
                <a:lnTo>
                  <a:pt x="557" y="157"/>
                </a:lnTo>
                <a:lnTo>
                  <a:pt x="558" y="158"/>
                </a:lnTo>
                <a:lnTo>
                  <a:pt x="562" y="158"/>
                </a:lnTo>
                <a:lnTo>
                  <a:pt x="566" y="161"/>
                </a:lnTo>
                <a:lnTo>
                  <a:pt x="567" y="163"/>
                </a:lnTo>
                <a:lnTo>
                  <a:pt x="568" y="163"/>
                </a:lnTo>
                <a:lnTo>
                  <a:pt x="569" y="165"/>
                </a:lnTo>
                <a:lnTo>
                  <a:pt x="570" y="167"/>
                </a:lnTo>
                <a:lnTo>
                  <a:pt x="573" y="167"/>
                </a:lnTo>
                <a:lnTo>
                  <a:pt x="578" y="165"/>
                </a:lnTo>
                <a:lnTo>
                  <a:pt x="583" y="165"/>
                </a:lnTo>
                <a:lnTo>
                  <a:pt x="586" y="164"/>
                </a:lnTo>
                <a:lnTo>
                  <a:pt x="589" y="166"/>
                </a:lnTo>
                <a:lnTo>
                  <a:pt x="592" y="168"/>
                </a:lnTo>
                <a:lnTo>
                  <a:pt x="593" y="168"/>
                </a:lnTo>
                <a:lnTo>
                  <a:pt x="595" y="170"/>
                </a:lnTo>
                <a:lnTo>
                  <a:pt x="599" y="170"/>
                </a:lnTo>
                <a:lnTo>
                  <a:pt x="603" y="171"/>
                </a:lnTo>
                <a:lnTo>
                  <a:pt x="604" y="170"/>
                </a:lnTo>
                <a:lnTo>
                  <a:pt x="606" y="168"/>
                </a:lnTo>
                <a:lnTo>
                  <a:pt x="613" y="168"/>
                </a:lnTo>
                <a:lnTo>
                  <a:pt x="616" y="166"/>
                </a:lnTo>
                <a:lnTo>
                  <a:pt x="619" y="166"/>
                </a:lnTo>
                <a:lnTo>
                  <a:pt x="620" y="165"/>
                </a:lnTo>
                <a:lnTo>
                  <a:pt x="625" y="166"/>
                </a:lnTo>
                <a:lnTo>
                  <a:pt x="627" y="168"/>
                </a:lnTo>
                <a:lnTo>
                  <a:pt x="628" y="168"/>
                </a:lnTo>
                <a:lnTo>
                  <a:pt x="629" y="169"/>
                </a:lnTo>
                <a:lnTo>
                  <a:pt x="630" y="168"/>
                </a:lnTo>
                <a:lnTo>
                  <a:pt x="632" y="170"/>
                </a:lnTo>
                <a:lnTo>
                  <a:pt x="631" y="175"/>
                </a:lnTo>
                <a:lnTo>
                  <a:pt x="633" y="176"/>
                </a:lnTo>
                <a:lnTo>
                  <a:pt x="634" y="176"/>
                </a:lnTo>
                <a:lnTo>
                  <a:pt x="638" y="179"/>
                </a:lnTo>
                <a:lnTo>
                  <a:pt x="636" y="179"/>
                </a:lnTo>
                <a:lnTo>
                  <a:pt x="636" y="181"/>
                </a:lnTo>
                <a:lnTo>
                  <a:pt x="635" y="181"/>
                </a:lnTo>
                <a:lnTo>
                  <a:pt x="636" y="182"/>
                </a:lnTo>
                <a:lnTo>
                  <a:pt x="634" y="183"/>
                </a:lnTo>
                <a:lnTo>
                  <a:pt x="633" y="182"/>
                </a:lnTo>
                <a:lnTo>
                  <a:pt x="633" y="183"/>
                </a:lnTo>
                <a:lnTo>
                  <a:pt x="630" y="182"/>
                </a:lnTo>
                <a:lnTo>
                  <a:pt x="628" y="183"/>
                </a:lnTo>
                <a:lnTo>
                  <a:pt x="627" y="189"/>
                </a:lnTo>
                <a:lnTo>
                  <a:pt x="630" y="192"/>
                </a:lnTo>
                <a:lnTo>
                  <a:pt x="631" y="196"/>
                </a:lnTo>
                <a:lnTo>
                  <a:pt x="630" y="196"/>
                </a:lnTo>
                <a:lnTo>
                  <a:pt x="630" y="200"/>
                </a:lnTo>
                <a:lnTo>
                  <a:pt x="632" y="201"/>
                </a:lnTo>
                <a:lnTo>
                  <a:pt x="631" y="204"/>
                </a:lnTo>
                <a:lnTo>
                  <a:pt x="630" y="205"/>
                </a:lnTo>
                <a:lnTo>
                  <a:pt x="630" y="206"/>
                </a:lnTo>
                <a:lnTo>
                  <a:pt x="629" y="206"/>
                </a:lnTo>
                <a:lnTo>
                  <a:pt x="628" y="207"/>
                </a:lnTo>
                <a:lnTo>
                  <a:pt x="627" y="207"/>
                </a:lnTo>
                <a:lnTo>
                  <a:pt x="626" y="209"/>
                </a:lnTo>
                <a:lnTo>
                  <a:pt x="623" y="208"/>
                </a:lnTo>
                <a:lnTo>
                  <a:pt x="621" y="212"/>
                </a:lnTo>
                <a:lnTo>
                  <a:pt x="620" y="213"/>
                </a:lnTo>
                <a:lnTo>
                  <a:pt x="618" y="212"/>
                </a:lnTo>
                <a:lnTo>
                  <a:pt x="616" y="213"/>
                </a:lnTo>
                <a:lnTo>
                  <a:pt x="614" y="216"/>
                </a:lnTo>
                <a:lnTo>
                  <a:pt x="612" y="216"/>
                </a:lnTo>
                <a:lnTo>
                  <a:pt x="606" y="217"/>
                </a:lnTo>
                <a:lnTo>
                  <a:pt x="605" y="219"/>
                </a:lnTo>
                <a:lnTo>
                  <a:pt x="596" y="221"/>
                </a:lnTo>
                <a:lnTo>
                  <a:pt x="589" y="225"/>
                </a:lnTo>
                <a:lnTo>
                  <a:pt x="583" y="228"/>
                </a:lnTo>
                <a:lnTo>
                  <a:pt x="577" y="229"/>
                </a:lnTo>
                <a:lnTo>
                  <a:pt x="576" y="231"/>
                </a:lnTo>
                <a:lnTo>
                  <a:pt x="573" y="233"/>
                </a:lnTo>
                <a:lnTo>
                  <a:pt x="571" y="235"/>
                </a:lnTo>
                <a:lnTo>
                  <a:pt x="570" y="235"/>
                </a:lnTo>
                <a:lnTo>
                  <a:pt x="569" y="238"/>
                </a:lnTo>
                <a:lnTo>
                  <a:pt x="568" y="239"/>
                </a:lnTo>
                <a:lnTo>
                  <a:pt x="565" y="240"/>
                </a:lnTo>
                <a:lnTo>
                  <a:pt x="558" y="240"/>
                </a:lnTo>
                <a:lnTo>
                  <a:pt x="555" y="241"/>
                </a:lnTo>
                <a:lnTo>
                  <a:pt x="551" y="241"/>
                </a:lnTo>
                <a:lnTo>
                  <a:pt x="548" y="241"/>
                </a:lnTo>
                <a:lnTo>
                  <a:pt x="541" y="241"/>
                </a:lnTo>
                <a:lnTo>
                  <a:pt x="534" y="242"/>
                </a:lnTo>
                <a:lnTo>
                  <a:pt x="527" y="244"/>
                </a:lnTo>
                <a:lnTo>
                  <a:pt x="524" y="244"/>
                </a:lnTo>
                <a:lnTo>
                  <a:pt x="521" y="245"/>
                </a:lnTo>
                <a:lnTo>
                  <a:pt x="519" y="245"/>
                </a:lnTo>
                <a:lnTo>
                  <a:pt x="517" y="246"/>
                </a:lnTo>
                <a:lnTo>
                  <a:pt x="515" y="248"/>
                </a:lnTo>
                <a:lnTo>
                  <a:pt x="514" y="247"/>
                </a:lnTo>
                <a:lnTo>
                  <a:pt x="509" y="247"/>
                </a:lnTo>
                <a:lnTo>
                  <a:pt x="506" y="248"/>
                </a:lnTo>
                <a:lnTo>
                  <a:pt x="503" y="249"/>
                </a:lnTo>
                <a:lnTo>
                  <a:pt x="499" y="253"/>
                </a:lnTo>
                <a:lnTo>
                  <a:pt x="498" y="255"/>
                </a:lnTo>
                <a:lnTo>
                  <a:pt x="497" y="256"/>
                </a:lnTo>
                <a:lnTo>
                  <a:pt x="496" y="258"/>
                </a:lnTo>
                <a:lnTo>
                  <a:pt x="492" y="259"/>
                </a:lnTo>
                <a:lnTo>
                  <a:pt x="491" y="260"/>
                </a:lnTo>
                <a:lnTo>
                  <a:pt x="490" y="261"/>
                </a:lnTo>
                <a:lnTo>
                  <a:pt x="490" y="262"/>
                </a:lnTo>
                <a:lnTo>
                  <a:pt x="490" y="263"/>
                </a:lnTo>
                <a:lnTo>
                  <a:pt x="491" y="264"/>
                </a:lnTo>
                <a:lnTo>
                  <a:pt x="493" y="264"/>
                </a:lnTo>
                <a:lnTo>
                  <a:pt x="492" y="262"/>
                </a:lnTo>
                <a:lnTo>
                  <a:pt x="493" y="262"/>
                </a:lnTo>
                <a:lnTo>
                  <a:pt x="496" y="266"/>
                </a:lnTo>
                <a:lnTo>
                  <a:pt x="497" y="266"/>
                </a:lnTo>
                <a:lnTo>
                  <a:pt x="498" y="266"/>
                </a:lnTo>
                <a:lnTo>
                  <a:pt x="499" y="268"/>
                </a:lnTo>
                <a:lnTo>
                  <a:pt x="495" y="270"/>
                </a:lnTo>
                <a:lnTo>
                  <a:pt x="492" y="271"/>
                </a:lnTo>
                <a:lnTo>
                  <a:pt x="490" y="271"/>
                </a:lnTo>
                <a:lnTo>
                  <a:pt x="488" y="274"/>
                </a:lnTo>
                <a:lnTo>
                  <a:pt x="486" y="276"/>
                </a:lnTo>
                <a:lnTo>
                  <a:pt x="484" y="276"/>
                </a:lnTo>
                <a:lnTo>
                  <a:pt x="483" y="276"/>
                </a:lnTo>
                <a:lnTo>
                  <a:pt x="483" y="274"/>
                </a:lnTo>
                <a:lnTo>
                  <a:pt x="484" y="274"/>
                </a:lnTo>
                <a:lnTo>
                  <a:pt x="485" y="274"/>
                </a:lnTo>
                <a:lnTo>
                  <a:pt x="487" y="274"/>
                </a:lnTo>
                <a:lnTo>
                  <a:pt x="488" y="274"/>
                </a:lnTo>
                <a:lnTo>
                  <a:pt x="489" y="271"/>
                </a:lnTo>
                <a:lnTo>
                  <a:pt x="487" y="271"/>
                </a:lnTo>
                <a:lnTo>
                  <a:pt x="486" y="271"/>
                </a:lnTo>
                <a:lnTo>
                  <a:pt x="483" y="272"/>
                </a:lnTo>
                <a:lnTo>
                  <a:pt x="478" y="275"/>
                </a:lnTo>
                <a:lnTo>
                  <a:pt x="476" y="278"/>
                </a:lnTo>
                <a:lnTo>
                  <a:pt x="475" y="280"/>
                </a:lnTo>
                <a:lnTo>
                  <a:pt x="473" y="281"/>
                </a:lnTo>
                <a:lnTo>
                  <a:pt x="470" y="286"/>
                </a:lnTo>
                <a:lnTo>
                  <a:pt x="470" y="287"/>
                </a:lnTo>
                <a:lnTo>
                  <a:pt x="469" y="288"/>
                </a:lnTo>
                <a:lnTo>
                  <a:pt x="463" y="292"/>
                </a:lnTo>
                <a:lnTo>
                  <a:pt x="461" y="294"/>
                </a:lnTo>
                <a:lnTo>
                  <a:pt x="461" y="295"/>
                </a:lnTo>
                <a:lnTo>
                  <a:pt x="456" y="297"/>
                </a:lnTo>
                <a:lnTo>
                  <a:pt x="453" y="301"/>
                </a:lnTo>
                <a:lnTo>
                  <a:pt x="452" y="303"/>
                </a:lnTo>
                <a:lnTo>
                  <a:pt x="450" y="304"/>
                </a:lnTo>
                <a:lnTo>
                  <a:pt x="448" y="306"/>
                </a:lnTo>
                <a:lnTo>
                  <a:pt x="446" y="307"/>
                </a:lnTo>
                <a:lnTo>
                  <a:pt x="444" y="310"/>
                </a:lnTo>
                <a:lnTo>
                  <a:pt x="443" y="311"/>
                </a:lnTo>
                <a:lnTo>
                  <a:pt x="443" y="312"/>
                </a:lnTo>
                <a:lnTo>
                  <a:pt x="438" y="316"/>
                </a:lnTo>
                <a:lnTo>
                  <a:pt x="437" y="317"/>
                </a:lnTo>
                <a:lnTo>
                  <a:pt x="432" y="322"/>
                </a:lnTo>
                <a:lnTo>
                  <a:pt x="431" y="324"/>
                </a:lnTo>
                <a:lnTo>
                  <a:pt x="428" y="327"/>
                </a:lnTo>
                <a:lnTo>
                  <a:pt x="428" y="328"/>
                </a:lnTo>
                <a:lnTo>
                  <a:pt x="425" y="330"/>
                </a:lnTo>
                <a:lnTo>
                  <a:pt x="423" y="334"/>
                </a:lnTo>
                <a:lnTo>
                  <a:pt x="422" y="335"/>
                </a:lnTo>
                <a:lnTo>
                  <a:pt x="420" y="338"/>
                </a:lnTo>
                <a:lnTo>
                  <a:pt x="419" y="343"/>
                </a:lnTo>
                <a:lnTo>
                  <a:pt x="423" y="359"/>
                </a:lnTo>
                <a:lnTo>
                  <a:pt x="422" y="359"/>
                </a:lnTo>
                <a:lnTo>
                  <a:pt x="423" y="367"/>
                </a:lnTo>
                <a:lnTo>
                  <a:pt x="426" y="375"/>
                </a:lnTo>
                <a:lnTo>
                  <a:pt x="431" y="380"/>
                </a:lnTo>
                <a:lnTo>
                  <a:pt x="432" y="381"/>
                </a:lnTo>
                <a:lnTo>
                  <a:pt x="435" y="382"/>
                </a:lnTo>
                <a:lnTo>
                  <a:pt x="439" y="384"/>
                </a:lnTo>
                <a:lnTo>
                  <a:pt x="440" y="385"/>
                </a:lnTo>
                <a:lnTo>
                  <a:pt x="441" y="386"/>
                </a:lnTo>
                <a:lnTo>
                  <a:pt x="441" y="388"/>
                </a:lnTo>
                <a:lnTo>
                  <a:pt x="443" y="389"/>
                </a:lnTo>
                <a:lnTo>
                  <a:pt x="444" y="391"/>
                </a:lnTo>
                <a:lnTo>
                  <a:pt x="441" y="391"/>
                </a:lnTo>
                <a:lnTo>
                  <a:pt x="438" y="394"/>
                </a:lnTo>
                <a:lnTo>
                  <a:pt x="437" y="393"/>
                </a:lnTo>
                <a:lnTo>
                  <a:pt x="435" y="394"/>
                </a:lnTo>
                <a:lnTo>
                  <a:pt x="434" y="395"/>
                </a:lnTo>
                <a:lnTo>
                  <a:pt x="435" y="396"/>
                </a:lnTo>
                <a:lnTo>
                  <a:pt x="434" y="397"/>
                </a:lnTo>
                <a:lnTo>
                  <a:pt x="432" y="396"/>
                </a:lnTo>
                <a:lnTo>
                  <a:pt x="431" y="397"/>
                </a:lnTo>
                <a:lnTo>
                  <a:pt x="430" y="396"/>
                </a:lnTo>
                <a:lnTo>
                  <a:pt x="428" y="397"/>
                </a:lnTo>
                <a:lnTo>
                  <a:pt x="425" y="399"/>
                </a:lnTo>
                <a:lnTo>
                  <a:pt x="426" y="400"/>
                </a:lnTo>
                <a:lnTo>
                  <a:pt x="424" y="402"/>
                </a:lnTo>
                <a:lnTo>
                  <a:pt x="422" y="402"/>
                </a:lnTo>
                <a:lnTo>
                  <a:pt x="420" y="401"/>
                </a:lnTo>
                <a:lnTo>
                  <a:pt x="418" y="402"/>
                </a:lnTo>
                <a:lnTo>
                  <a:pt x="417" y="402"/>
                </a:lnTo>
                <a:lnTo>
                  <a:pt x="414" y="403"/>
                </a:lnTo>
                <a:lnTo>
                  <a:pt x="412" y="403"/>
                </a:lnTo>
                <a:lnTo>
                  <a:pt x="407" y="406"/>
                </a:lnTo>
                <a:lnTo>
                  <a:pt x="407" y="407"/>
                </a:lnTo>
                <a:lnTo>
                  <a:pt x="405" y="408"/>
                </a:lnTo>
                <a:lnTo>
                  <a:pt x="405" y="410"/>
                </a:lnTo>
                <a:lnTo>
                  <a:pt x="405" y="411"/>
                </a:lnTo>
                <a:lnTo>
                  <a:pt x="402" y="411"/>
                </a:lnTo>
                <a:lnTo>
                  <a:pt x="401" y="410"/>
                </a:lnTo>
                <a:lnTo>
                  <a:pt x="398" y="412"/>
                </a:lnTo>
                <a:lnTo>
                  <a:pt x="397" y="413"/>
                </a:lnTo>
                <a:lnTo>
                  <a:pt x="397" y="415"/>
                </a:lnTo>
                <a:lnTo>
                  <a:pt x="397" y="417"/>
                </a:lnTo>
                <a:lnTo>
                  <a:pt x="397" y="419"/>
                </a:lnTo>
                <a:lnTo>
                  <a:pt x="397" y="420"/>
                </a:lnTo>
                <a:lnTo>
                  <a:pt x="396" y="420"/>
                </a:lnTo>
                <a:lnTo>
                  <a:pt x="393" y="420"/>
                </a:lnTo>
                <a:lnTo>
                  <a:pt x="391" y="421"/>
                </a:lnTo>
                <a:lnTo>
                  <a:pt x="389" y="422"/>
                </a:lnTo>
                <a:lnTo>
                  <a:pt x="388" y="424"/>
                </a:lnTo>
                <a:lnTo>
                  <a:pt x="387" y="427"/>
                </a:lnTo>
                <a:lnTo>
                  <a:pt x="387" y="430"/>
                </a:lnTo>
                <a:lnTo>
                  <a:pt x="387" y="433"/>
                </a:lnTo>
                <a:lnTo>
                  <a:pt x="384" y="433"/>
                </a:lnTo>
                <a:lnTo>
                  <a:pt x="383" y="435"/>
                </a:lnTo>
                <a:lnTo>
                  <a:pt x="382" y="437"/>
                </a:lnTo>
                <a:lnTo>
                  <a:pt x="381" y="438"/>
                </a:lnTo>
                <a:lnTo>
                  <a:pt x="379" y="441"/>
                </a:lnTo>
                <a:lnTo>
                  <a:pt x="379" y="444"/>
                </a:lnTo>
                <a:lnTo>
                  <a:pt x="378" y="443"/>
                </a:lnTo>
                <a:lnTo>
                  <a:pt x="376" y="443"/>
                </a:lnTo>
                <a:lnTo>
                  <a:pt x="375" y="445"/>
                </a:lnTo>
                <a:lnTo>
                  <a:pt x="373" y="446"/>
                </a:lnTo>
                <a:lnTo>
                  <a:pt x="373" y="448"/>
                </a:lnTo>
                <a:lnTo>
                  <a:pt x="374" y="451"/>
                </a:lnTo>
                <a:lnTo>
                  <a:pt x="379" y="453"/>
                </a:lnTo>
                <a:lnTo>
                  <a:pt x="380" y="453"/>
                </a:lnTo>
                <a:lnTo>
                  <a:pt x="379" y="449"/>
                </a:lnTo>
                <a:lnTo>
                  <a:pt x="380" y="448"/>
                </a:lnTo>
                <a:lnTo>
                  <a:pt x="380" y="450"/>
                </a:lnTo>
                <a:lnTo>
                  <a:pt x="381" y="453"/>
                </a:lnTo>
                <a:lnTo>
                  <a:pt x="382" y="454"/>
                </a:lnTo>
                <a:lnTo>
                  <a:pt x="381" y="455"/>
                </a:lnTo>
                <a:lnTo>
                  <a:pt x="379" y="455"/>
                </a:lnTo>
                <a:lnTo>
                  <a:pt x="378" y="456"/>
                </a:lnTo>
                <a:lnTo>
                  <a:pt x="376" y="455"/>
                </a:lnTo>
                <a:lnTo>
                  <a:pt x="373" y="457"/>
                </a:lnTo>
                <a:lnTo>
                  <a:pt x="372" y="456"/>
                </a:lnTo>
                <a:lnTo>
                  <a:pt x="368" y="458"/>
                </a:lnTo>
                <a:lnTo>
                  <a:pt x="366" y="457"/>
                </a:lnTo>
                <a:lnTo>
                  <a:pt x="365" y="455"/>
                </a:lnTo>
                <a:lnTo>
                  <a:pt x="366" y="455"/>
                </a:lnTo>
                <a:lnTo>
                  <a:pt x="363" y="455"/>
                </a:lnTo>
                <a:lnTo>
                  <a:pt x="362" y="455"/>
                </a:lnTo>
                <a:lnTo>
                  <a:pt x="359" y="455"/>
                </a:lnTo>
                <a:lnTo>
                  <a:pt x="357" y="455"/>
                </a:lnTo>
                <a:lnTo>
                  <a:pt x="356" y="456"/>
                </a:lnTo>
                <a:lnTo>
                  <a:pt x="357" y="457"/>
                </a:lnTo>
                <a:lnTo>
                  <a:pt x="356" y="458"/>
                </a:lnTo>
                <a:lnTo>
                  <a:pt x="353" y="456"/>
                </a:lnTo>
                <a:lnTo>
                  <a:pt x="353" y="455"/>
                </a:lnTo>
                <a:lnTo>
                  <a:pt x="352" y="454"/>
                </a:lnTo>
                <a:lnTo>
                  <a:pt x="349" y="454"/>
                </a:lnTo>
                <a:lnTo>
                  <a:pt x="348" y="455"/>
                </a:lnTo>
                <a:lnTo>
                  <a:pt x="346" y="454"/>
                </a:lnTo>
                <a:lnTo>
                  <a:pt x="343" y="455"/>
                </a:lnTo>
                <a:lnTo>
                  <a:pt x="340" y="457"/>
                </a:lnTo>
                <a:lnTo>
                  <a:pt x="336" y="458"/>
                </a:lnTo>
                <a:lnTo>
                  <a:pt x="336" y="459"/>
                </a:lnTo>
                <a:lnTo>
                  <a:pt x="335" y="460"/>
                </a:lnTo>
                <a:lnTo>
                  <a:pt x="334" y="461"/>
                </a:lnTo>
                <a:lnTo>
                  <a:pt x="333" y="462"/>
                </a:lnTo>
                <a:lnTo>
                  <a:pt x="333" y="461"/>
                </a:lnTo>
                <a:lnTo>
                  <a:pt x="332" y="461"/>
                </a:lnTo>
                <a:lnTo>
                  <a:pt x="331" y="462"/>
                </a:lnTo>
                <a:lnTo>
                  <a:pt x="328" y="463"/>
                </a:lnTo>
                <a:lnTo>
                  <a:pt x="326" y="463"/>
                </a:lnTo>
                <a:lnTo>
                  <a:pt x="322" y="465"/>
                </a:lnTo>
                <a:lnTo>
                  <a:pt x="320" y="468"/>
                </a:lnTo>
                <a:lnTo>
                  <a:pt x="315" y="472"/>
                </a:lnTo>
                <a:lnTo>
                  <a:pt x="311" y="478"/>
                </a:lnTo>
                <a:lnTo>
                  <a:pt x="310" y="479"/>
                </a:lnTo>
                <a:lnTo>
                  <a:pt x="309" y="480"/>
                </a:lnTo>
                <a:lnTo>
                  <a:pt x="308" y="483"/>
                </a:lnTo>
                <a:lnTo>
                  <a:pt x="308" y="484"/>
                </a:lnTo>
                <a:lnTo>
                  <a:pt x="305" y="487"/>
                </a:lnTo>
                <a:lnTo>
                  <a:pt x="305" y="489"/>
                </a:lnTo>
                <a:lnTo>
                  <a:pt x="303" y="489"/>
                </a:lnTo>
                <a:lnTo>
                  <a:pt x="301" y="491"/>
                </a:lnTo>
                <a:lnTo>
                  <a:pt x="298" y="492"/>
                </a:lnTo>
                <a:lnTo>
                  <a:pt x="298" y="493"/>
                </a:lnTo>
                <a:lnTo>
                  <a:pt x="298" y="494"/>
                </a:lnTo>
                <a:lnTo>
                  <a:pt x="298" y="495"/>
                </a:lnTo>
                <a:lnTo>
                  <a:pt x="296" y="495"/>
                </a:lnTo>
                <a:lnTo>
                  <a:pt x="295" y="496"/>
                </a:lnTo>
                <a:lnTo>
                  <a:pt x="294" y="498"/>
                </a:lnTo>
                <a:lnTo>
                  <a:pt x="292" y="499"/>
                </a:lnTo>
                <a:lnTo>
                  <a:pt x="292" y="498"/>
                </a:lnTo>
                <a:lnTo>
                  <a:pt x="291" y="500"/>
                </a:lnTo>
                <a:lnTo>
                  <a:pt x="291" y="501"/>
                </a:lnTo>
                <a:lnTo>
                  <a:pt x="290" y="501"/>
                </a:lnTo>
                <a:lnTo>
                  <a:pt x="288" y="501"/>
                </a:lnTo>
                <a:lnTo>
                  <a:pt x="285" y="501"/>
                </a:lnTo>
                <a:lnTo>
                  <a:pt x="282" y="494"/>
                </a:lnTo>
                <a:lnTo>
                  <a:pt x="281" y="493"/>
                </a:lnTo>
                <a:lnTo>
                  <a:pt x="278" y="491"/>
                </a:lnTo>
                <a:lnTo>
                  <a:pt x="277" y="491"/>
                </a:lnTo>
                <a:lnTo>
                  <a:pt x="275" y="493"/>
                </a:lnTo>
                <a:lnTo>
                  <a:pt x="274" y="493"/>
                </a:lnTo>
                <a:lnTo>
                  <a:pt x="272" y="491"/>
                </a:lnTo>
                <a:lnTo>
                  <a:pt x="271" y="491"/>
                </a:lnTo>
                <a:lnTo>
                  <a:pt x="266" y="492"/>
                </a:lnTo>
                <a:lnTo>
                  <a:pt x="265" y="493"/>
                </a:lnTo>
                <a:lnTo>
                  <a:pt x="264" y="494"/>
                </a:lnTo>
                <a:lnTo>
                  <a:pt x="262" y="496"/>
                </a:lnTo>
                <a:lnTo>
                  <a:pt x="261" y="498"/>
                </a:lnTo>
                <a:lnTo>
                  <a:pt x="257" y="498"/>
                </a:lnTo>
                <a:lnTo>
                  <a:pt x="253" y="498"/>
                </a:lnTo>
                <a:lnTo>
                  <a:pt x="252" y="496"/>
                </a:lnTo>
                <a:lnTo>
                  <a:pt x="251" y="496"/>
                </a:lnTo>
                <a:lnTo>
                  <a:pt x="249" y="496"/>
                </a:lnTo>
                <a:lnTo>
                  <a:pt x="248" y="493"/>
                </a:lnTo>
                <a:lnTo>
                  <a:pt x="245" y="493"/>
                </a:lnTo>
                <a:lnTo>
                  <a:pt x="243" y="492"/>
                </a:lnTo>
                <a:lnTo>
                  <a:pt x="242" y="492"/>
                </a:lnTo>
                <a:lnTo>
                  <a:pt x="239" y="491"/>
                </a:lnTo>
                <a:lnTo>
                  <a:pt x="237" y="491"/>
                </a:lnTo>
                <a:lnTo>
                  <a:pt x="235" y="490"/>
                </a:lnTo>
                <a:lnTo>
                  <a:pt x="233" y="491"/>
                </a:lnTo>
                <a:lnTo>
                  <a:pt x="227" y="490"/>
                </a:lnTo>
                <a:lnTo>
                  <a:pt x="222" y="490"/>
                </a:lnTo>
                <a:lnTo>
                  <a:pt x="219" y="491"/>
                </a:lnTo>
                <a:lnTo>
                  <a:pt x="216" y="492"/>
                </a:lnTo>
                <a:lnTo>
                  <a:pt x="213" y="491"/>
                </a:lnTo>
                <a:lnTo>
                  <a:pt x="212" y="490"/>
                </a:lnTo>
                <a:lnTo>
                  <a:pt x="210" y="488"/>
                </a:lnTo>
                <a:lnTo>
                  <a:pt x="209" y="489"/>
                </a:lnTo>
                <a:lnTo>
                  <a:pt x="207" y="488"/>
                </a:lnTo>
                <a:lnTo>
                  <a:pt x="206" y="487"/>
                </a:lnTo>
                <a:lnTo>
                  <a:pt x="203" y="486"/>
                </a:lnTo>
                <a:lnTo>
                  <a:pt x="202" y="487"/>
                </a:lnTo>
                <a:lnTo>
                  <a:pt x="199" y="487"/>
                </a:lnTo>
                <a:lnTo>
                  <a:pt x="198" y="486"/>
                </a:lnTo>
                <a:lnTo>
                  <a:pt x="197" y="486"/>
                </a:lnTo>
                <a:lnTo>
                  <a:pt x="196" y="485"/>
                </a:lnTo>
                <a:lnTo>
                  <a:pt x="193" y="484"/>
                </a:lnTo>
                <a:lnTo>
                  <a:pt x="191" y="484"/>
                </a:lnTo>
                <a:lnTo>
                  <a:pt x="189" y="484"/>
                </a:lnTo>
                <a:lnTo>
                  <a:pt x="187" y="484"/>
                </a:lnTo>
                <a:lnTo>
                  <a:pt x="180" y="482"/>
                </a:lnTo>
                <a:lnTo>
                  <a:pt x="178" y="483"/>
                </a:lnTo>
                <a:lnTo>
                  <a:pt x="175" y="483"/>
                </a:lnTo>
                <a:lnTo>
                  <a:pt x="171" y="483"/>
                </a:lnTo>
                <a:lnTo>
                  <a:pt x="162" y="481"/>
                </a:lnTo>
                <a:lnTo>
                  <a:pt x="160" y="481"/>
                </a:lnTo>
                <a:lnTo>
                  <a:pt x="159" y="483"/>
                </a:lnTo>
                <a:lnTo>
                  <a:pt x="155" y="485"/>
                </a:lnTo>
                <a:lnTo>
                  <a:pt x="153" y="488"/>
                </a:lnTo>
                <a:lnTo>
                  <a:pt x="152" y="488"/>
                </a:lnTo>
                <a:lnTo>
                  <a:pt x="148" y="488"/>
                </a:lnTo>
                <a:lnTo>
                  <a:pt x="146" y="491"/>
                </a:lnTo>
                <a:lnTo>
                  <a:pt x="145" y="492"/>
                </a:lnTo>
                <a:lnTo>
                  <a:pt x="144" y="492"/>
                </a:lnTo>
                <a:lnTo>
                  <a:pt x="141" y="492"/>
                </a:lnTo>
                <a:lnTo>
                  <a:pt x="138" y="492"/>
                </a:lnTo>
                <a:lnTo>
                  <a:pt x="133" y="490"/>
                </a:lnTo>
                <a:lnTo>
                  <a:pt x="131" y="489"/>
                </a:lnTo>
                <a:lnTo>
                  <a:pt x="124" y="490"/>
                </a:lnTo>
                <a:lnTo>
                  <a:pt x="122" y="490"/>
                </a:lnTo>
                <a:lnTo>
                  <a:pt x="121" y="490"/>
                </a:lnTo>
                <a:lnTo>
                  <a:pt x="118" y="492"/>
                </a:lnTo>
                <a:lnTo>
                  <a:pt x="113" y="493"/>
                </a:lnTo>
                <a:lnTo>
                  <a:pt x="108" y="498"/>
                </a:lnTo>
                <a:lnTo>
                  <a:pt x="107" y="499"/>
                </a:lnTo>
                <a:lnTo>
                  <a:pt x="106" y="499"/>
                </a:lnTo>
                <a:lnTo>
                  <a:pt x="103" y="503"/>
                </a:lnTo>
                <a:lnTo>
                  <a:pt x="101" y="503"/>
                </a:lnTo>
                <a:lnTo>
                  <a:pt x="98" y="511"/>
                </a:lnTo>
                <a:lnTo>
                  <a:pt x="97" y="511"/>
                </a:lnTo>
                <a:lnTo>
                  <a:pt x="97" y="509"/>
                </a:lnTo>
                <a:lnTo>
                  <a:pt x="97" y="508"/>
                </a:lnTo>
                <a:lnTo>
                  <a:pt x="96" y="506"/>
                </a:lnTo>
                <a:lnTo>
                  <a:pt x="94" y="506"/>
                </a:lnTo>
                <a:lnTo>
                  <a:pt x="92" y="513"/>
                </a:lnTo>
                <a:lnTo>
                  <a:pt x="89" y="514"/>
                </a:lnTo>
                <a:lnTo>
                  <a:pt x="88" y="513"/>
                </a:lnTo>
                <a:lnTo>
                  <a:pt x="80" y="516"/>
                </a:lnTo>
                <a:lnTo>
                  <a:pt x="79" y="512"/>
                </a:lnTo>
                <a:lnTo>
                  <a:pt x="76" y="511"/>
                </a:lnTo>
                <a:lnTo>
                  <a:pt x="75" y="511"/>
                </a:lnTo>
                <a:lnTo>
                  <a:pt x="73" y="511"/>
                </a:lnTo>
                <a:lnTo>
                  <a:pt x="72" y="508"/>
                </a:lnTo>
                <a:lnTo>
                  <a:pt x="71" y="508"/>
                </a:lnTo>
                <a:lnTo>
                  <a:pt x="70" y="508"/>
                </a:lnTo>
                <a:lnTo>
                  <a:pt x="69" y="504"/>
                </a:lnTo>
                <a:lnTo>
                  <a:pt x="66" y="500"/>
                </a:lnTo>
                <a:lnTo>
                  <a:pt x="62" y="500"/>
                </a:lnTo>
                <a:lnTo>
                  <a:pt x="59" y="498"/>
                </a:lnTo>
                <a:lnTo>
                  <a:pt x="58" y="495"/>
                </a:lnTo>
                <a:lnTo>
                  <a:pt x="58" y="493"/>
                </a:lnTo>
                <a:lnTo>
                  <a:pt x="56" y="490"/>
                </a:lnTo>
                <a:lnTo>
                  <a:pt x="55" y="490"/>
                </a:lnTo>
                <a:lnTo>
                  <a:pt x="55" y="485"/>
                </a:lnTo>
                <a:lnTo>
                  <a:pt x="54" y="484"/>
                </a:lnTo>
                <a:lnTo>
                  <a:pt x="54" y="480"/>
                </a:lnTo>
                <a:lnTo>
                  <a:pt x="53" y="483"/>
                </a:lnTo>
                <a:lnTo>
                  <a:pt x="50" y="474"/>
                </a:lnTo>
                <a:lnTo>
                  <a:pt x="49" y="473"/>
                </a:lnTo>
                <a:lnTo>
                  <a:pt x="50" y="473"/>
                </a:lnTo>
                <a:lnTo>
                  <a:pt x="53" y="473"/>
                </a:lnTo>
                <a:lnTo>
                  <a:pt x="53" y="475"/>
                </a:lnTo>
                <a:lnTo>
                  <a:pt x="55" y="475"/>
                </a:lnTo>
                <a:lnTo>
                  <a:pt x="56" y="473"/>
                </a:lnTo>
                <a:lnTo>
                  <a:pt x="56" y="470"/>
                </a:lnTo>
                <a:lnTo>
                  <a:pt x="53" y="471"/>
                </a:lnTo>
                <a:lnTo>
                  <a:pt x="53" y="469"/>
                </a:lnTo>
                <a:lnTo>
                  <a:pt x="50" y="467"/>
                </a:lnTo>
                <a:lnTo>
                  <a:pt x="49" y="468"/>
                </a:lnTo>
                <a:lnTo>
                  <a:pt x="47" y="466"/>
                </a:lnTo>
                <a:lnTo>
                  <a:pt x="47" y="465"/>
                </a:lnTo>
                <a:lnTo>
                  <a:pt x="45" y="461"/>
                </a:lnTo>
                <a:lnTo>
                  <a:pt x="46" y="458"/>
                </a:lnTo>
                <a:lnTo>
                  <a:pt x="47" y="458"/>
                </a:lnTo>
                <a:lnTo>
                  <a:pt x="48" y="458"/>
                </a:lnTo>
                <a:lnTo>
                  <a:pt x="50" y="457"/>
                </a:lnTo>
                <a:lnTo>
                  <a:pt x="51" y="456"/>
                </a:lnTo>
                <a:lnTo>
                  <a:pt x="49" y="455"/>
                </a:lnTo>
                <a:lnTo>
                  <a:pt x="49" y="452"/>
                </a:lnTo>
                <a:lnTo>
                  <a:pt x="48" y="446"/>
                </a:lnTo>
                <a:lnTo>
                  <a:pt x="46" y="443"/>
                </a:lnTo>
                <a:lnTo>
                  <a:pt x="36" y="432"/>
                </a:lnTo>
                <a:lnTo>
                  <a:pt x="32" y="429"/>
                </a:lnTo>
                <a:lnTo>
                  <a:pt x="29" y="427"/>
                </a:lnTo>
                <a:lnTo>
                  <a:pt x="28" y="425"/>
                </a:lnTo>
                <a:lnTo>
                  <a:pt x="28" y="422"/>
                </a:lnTo>
                <a:lnTo>
                  <a:pt x="27" y="424"/>
                </a:lnTo>
                <a:lnTo>
                  <a:pt x="27" y="426"/>
                </a:lnTo>
                <a:lnTo>
                  <a:pt x="21" y="422"/>
                </a:lnTo>
                <a:lnTo>
                  <a:pt x="18" y="421"/>
                </a:lnTo>
                <a:lnTo>
                  <a:pt x="7" y="420"/>
                </a:lnTo>
                <a:lnTo>
                  <a:pt x="2" y="421"/>
                </a:lnTo>
                <a:lnTo>
                  <a:pt x="1" y="420"/>
                </a:lnTo>
                <a:lnTo>
                  <a:pt x="1" y="417"/>
                </a:lnTo>
                <a:lnTo>
                  <a:pt x="0" y="415"/>
                </a:lnTo>
                <a:lnTo>
                  <a:pt x="1" y="414"/>
                </a:lnTo>
                <a:lnTo>
                  <a:pt x="0" y="411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1" y="404"/>
                </a:lnTo>
                <a:lnTo>
                  <a:pt x="1" y="400"/>
                </a:lnTo>
                <a:lnTo>
                  <a:pt x="1" y="399"/>
                </a:lnTo>
                <a:lnTo>
                  <a:pt x="0" y="397"/>
                </a:lnTo>
                <a:lnTo>
                  <a:pt x="0" y="395"/>
                </a:lnTo>
                <a:lnTo>
                  <a:pt x="1" y="395"/>
                </a:lnTo>
                <a:lnTo>
                  <a:pt x="3" y="392"/>
                </a:lnTo>
                <a:lnTo>
                  <a:pt x="5" y="389"/>
                </a:lnTo>
                <a:lnTo>
                  <a:pt x="6" y="387"/>
                </a:lnTo>
                <a:lnTo>
                  <a:pt x="8" y="384"/>
                </a:lnTo>
                <a:lnTo>
                  <a:pt x="14" y="382"/>
                </a:lnTo>
                <a:lnTo>
                  <a:pt x="17" y="379"/>
                </a:lnTo>
                <a:lnTo>
                  <a:pt x="18" y="377"/>
                </a:lnTo>
                <a:lnTo>
                  <a:pt x="20" y="375"/>
                </a:lnTo>
                <a:lnTo>
                  <a:pt x="20" y="372"/>
                </a:lnTo>
                <a:lnTo>
                  <a:pt x="21" y="372"/>
                </a:lnTo>
                <a:lnTo>
                  <a:pt x="23" y="372"/>
                </a:lnTo>
                <a:lnTo>
                  <a:pt x="27" y="372"/>
                </a:lnTo>
                <a:lnTo>
                  <a:pt x="29" y="370"/>
                </a:lnTo>
                <a:lnTo>
                  <a:pt x="31" y="370"/>
                </a:lnTo>
                <a:lnTo>
                  <a:pt x="32" y="372"/>
                </a:lnTo>
                <a:lnTo>
                  <a:pt x="35" y="372"/>
                </a:lnTo>
                <a:lnTo>
                  <a:pt x="38" y="367"/>
                </a:lnTo>
                <a:lnTo>
                  <a:pt x="38" y="366"/>
                </a:lnTo>
                <a:lnTo>
                  <a:pt x="40" y="363"/>
                </a:lnTo>
                <a:lnTo>
                  <a:pt x="42" y="361"/>
                </a:lnTo>
              </a:path>
            </a:pathLst>
          </a:custGeom>
          <a:solidFill>
            <a:srgbClr val="7A0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82" name="Freeform 338"/>
          <p:cNvSpPr>
            <a:spLocks/>
          </p:cNvSpPr>
          <p:nvPr/>
        </p:nvSpPr>
        <p:spPr bwMode="auto">
          <a:xfrm>
            <a:off x="2751667" y="4686301"/>
            <a:ext cx="1014677" cy="714375"/>
          </a:xfrm>
          <a:custGeom>
            <a:avLst/>
            <a:gdLst>
              <a:gd name="T0" fmla="*/ 2147483647 w 639"/>
              <a:gd name="T1" fmla="*/ 2147483647 h 450"/>
              <a:gd name="T2" fmla="*/ 2147483647 w 639"/>
              <a:gd name="T3" fmla="*/ 2147483647 h 450"/>
              <a:gd name="T4" fmla="*/ 2147483647 w 639"/>
              <a:gd name="T5" fmla="*/ 2147483647 h 450"/>
              <a:gd name="T6" fmla="*/ 2147483647 w 639"/>
              <a:gd name="T7" fmla="*/ 2147483647 h 450"/>
              <a:gd name="T8" fmla="*/ 2147483647 w 639"/>
              <a:gd name="T9" fmla="*/ 2147483647 h 450"/>
              <a:gd name="T10" fmla="*/ 2147483647 w 639"/>
              <a:gd name="T11" fmla="*/ 2147483647 h 450"/>
              <a:gd name="T12" fmla="*/ 2147483647 w 639"/>
              <a:gd name="T13" fmla="*/ 2147483647 h 450"/>
              <a:gd name="T14" fmla="*/ 2147483647 w 639"/>
              <a:gd name="T15" fmla="*/ 2147483647 h 450"/>
              <a:gd name="T16" fmla="*/ 2147483647 w 639"/>
              <a:gd name="T17" fmla="*/ 2147483647 h 450"/>
              <a:gd name="T18" fmla="*/ 2147483647 w 639"/>
              <a:gd name="T19" fmla="*/ 2147483647 h 450"/>
              <a:gd name="T20" fmla="*/ 2147483647 w 639"/>
              <a:gd name="T21" fmla="*/ 2147483647 h 450"/>
              <a:gd name="T22" fmla="*/ 2147483647 w 639"/>
              <a:gd name="T23" fmla="*/ 2147483647 h 450"/>
              <a:gd name="T24" fmla="*/ 2147483647 w 639"/>
              <a:gd name="T25" fmla="*/ 2147483647 h 450"/>
              <a:gd name="T26" fmla="*/ 2147483647 w 639"/>
              <a:gd name="T27" fmla="*/ 2147483647 h 450"/>
              <a:gd name="T28" fmla="*/ 2147483647 w 639"/>
              <a:gd name="T29" fmla="*/ 2147483647 h 450"/>
              <a:gd name="T30" fmla="*/ 2147483647 w 639"/>
              <a:gd name="T31" fmla="*/ 2147483647 h 450"/>
              <a:gd name="T32" fmla="*/ 2147483647 w 639"/>
              <a:gd name="T33" fmla="*/ 2147483647 h 450"/>
              <a:gd name="T34" fmla="*/ 2147483647 w 639"/>
              <a:gd name="T35" fmla="*/ 2147483647 h 450"/>
              <a:gd name="T36" fmla="*/ 2147483647 w 639"/>
              <a:gd name="T37" fmla="*/ 2147483647 h 450"/>
              <a:gd name="T38" fmla="*/ 2147483647 w 639"/>
              <a:gd name="T39" fmla="*/ 2147483647 h 450"/>
              <a:gd name="T40" fmla="*/ 2147483647 w 639"/>
              <a:gd name="T41" fmla="*/ 2147483647 h 450"/>
              <a:gd name="T42" fmla="*/ 2147483647 w 639"/>
              <a:gd name="T43" fmla="*/ 2147483647 h 450"/>
              <a:gd name="T44" fmla="*/ 2147483647 w 639"/>
              <a:gd name="T45" fmla="*/ 2147483647 h 450"/>
              <a:gd name="T46" fmla="*/ 2147483647 w 639"/>
              <a:gd name="T47" fmla="*/ 2147483647 h 450"/>
              <a:gd name="T48" fmla="*/ 2147483647 w 639"/>
              <a:gd name="T49" fmla="*/ 2147483647 h 450"/>
              <a:gd name="T50" fmla="*/ 2147483647 w 639"/>
              <a:gd name="T51" fmla="*/ 2147483647 h 450"/>
              <a:gd name="T52" fmla="*/ 2147483647 w 639"/>
              <a:gd name="T53" fmla="*/ 2147483647 h 450"/>
              <a:gd name="T54" fmla="*/ 2147483647 w 639"/>
              <a:gd name="T55" fmla="*/ 2147483647 h 450"/>
              <a:gd name="T56" fmla="*/ 2147483647 w 639"/>
              <a:gd name="T57" fmla="*/ 2147483647 h 450"/>
              <a:gd name="T58" fmla="*/ 2147483647 w 639"/>
              <a:gd name="T59" fmla="*/ 2147483647 h 450"/>
              <a:gd name="T60" fmla="*/ 2147483647 w 639"/>
              <a:gd name="T61" fmla="*/ 2147483647 h 450"/>
              <a:gd name="T62" fmla="*/ 2147483647 w 639"/>
              <a:gd name="T63" fmla="*/ 2147483647 h 450"/>
              <a:gd name="T64" fmla="*/ 2147483647 w 639"/>
              <a:gd name="T65" fmla="*/ 2147483647 h 450"/>
              <a:gd name="T66" fmla="*/ 2147483647 w 639"/>
              <a:gd name="T67" fmla="*/ 2147483647 h 450"/>
              <a:gd name="T68" fmla="*/ 2147483647 w 639"/>
              <a:gd name="T69" fmla="*/ 2147483647 h 450"/>
              <a:gd name="T70" fmla="*/ 2147483647 w 639"/>
              <a:gd name="T71" fmla="*/ 2147483647 h 450"/>
              <a:gd name="T72" fmla="*/ 2147483647 w 639"/>
              <a:gd name="T73" fmla="*/ 2147483647 h 450"/>
              <a:gd name="T74" fmla="*/ 2147483647 w 639"/>
              <a:gd name="T75" fmla="*/ 2147483647 h 450"/>
              <a:gd name="T76" fmla="*/ 2147483647 w 639"/>
              <a:gd name="T77" fmla="*/ 2147483647 h 450"/>
              <a:gd name="T78" fmla="*/ 2147483647 w 639"/>
              <a:gd name="T79" fmla="*/ 2147483647 h 450"/>
              <a:gd name="T80" fmla="*/ 2147483647 w 639"/>
              <a:gd name="T81" fmla="*/ 2147483647 h 450"/>
              <a:gd name="T82" fmla="*/ 2147483647 w 639"/>
              <a:gd name="T83" fmla="*/ 2147483647 h 450"/>
              <a:gd name="T84" fmla="*/ 2147483647 w 639"/>
              <a:gd name="T85" fmla="*/ 2147483647 h 450"/>
              <a:gd name="T86" fmla="*/ 2147483647 w 639"/>
              <a:gd name="T87" fmla="*/ 2147483647 h 450"/>
              <a:gd name="T88" fmla="*/ 2147483647 w 639"/>
              <a:gd name="T89" fmla="*/ 2147483647 h 450"/>
              <a:gd name="T90" fmla="*/ 2147483647 w 639"/>
              <a:gd name="T91" fmla="*/ 2147483647 h 450"/>
              <a:gd name="T92" fmla="*/ 2147483647 w 639"/>
              <a:gd name="T93" fmla="*/ 2147483647 h 450"/>
              <a:gd name="T94" fmla="*/ 2147483647 w 639"/>
              <a:gd name="T95" fmla="*/ 2147483647 h 450"/>
              <a:gd name="T96" fmla="*/ 2147483647 w 639"/>
              <a:gd name="T97" fmla="*/ 2147483647 h 450"/>
              <a:gd name="T98" fmla="*/ 2147483647 w 639"/>
              <a:gd name="T99" fmla="*/ 2147483647 h 450"/>
              <a:gd name="T100" fmla="*/ 2147483647 w 639"/>
              <a:gd name="T101" fmla="*/ 2147483647 h 450"/>
              <a:gd name="T102" fmla="*/ 2147483647 w 639"/>
              <a:gd name="T103" fmla="*/ 2147483647 h 450"/>
              <a:gd name="T104" fmla="*/ 2147483647 w 639"/>
              <a:gd name="T105" fmla="*/ 2147483647 h 450"/>
              <a:gd name="T106" fmla="*/ 2147483647 w 639"/>
              <a:gd name="T107" fmla="*/ 2147483647 h 450"/>
              <a:gd name="T108" fmla="*/ 2147483647 w 639"/>
              <a:gd name="T109" fmla="*/ 2147483647 h 450"/>
              <a:gd name="T110" fmla="*/ 2147483647 w 639"/>
              <a:gd name="T111" fmla="*/ 2147483647 h 450"/>
              <a:gd name="T112" fmla="*/ 2147483647 w 639"/>
              <a:gd name="T113" fmla="*/ 2147483647 h 450"/>
              <a:gd name="T114" fmla="*/ 2147483647 w 639"/>
              <a:gd name="T115" fmla="*/ 2147483647 h 4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39" h="450">
                <a:moveTo>
                  <a:pt x="339" y="0"/>
                </a:moveTo>
                <a:lnTo>
                  <a:pt x="340" y="2"/>
                </a:lnTo>
                <a:lnTo>
                  <a:pt x="341" y="3"/>
                </a:lnTo>
                <a:lnTo>
                  <a:pt x="341" y="4"/>
                </a:lnTo>
                <a:lnTo>
                  <a:pt x="342" y="3"/>
                </a:lnTo>
                <a:lnTo>
                  <a:pt x="344" y="4"/>
                </a:lnTo>
                <a:lnTo>
                  <a:pt x="343" y="5"/>
                </a:lnTo>
                <a:lnTo>
                  <a:pt x="344" y="5"/>
                </a:lnTo>
                <a:lnTo>
                  <a:pt x="346" y="5"/>
                </a:lnTo>
                <a:lnTo>
                  <a:pt x="352" y="6"/>
                </a:lnTo>
                <a:lnTo>
                  <a:pt x="353" y="8"/>
                </a:lnTo>
                <a:lnTo>
                  <a:pt x="355" y="9"/>
                </a:lnTo>
                <a:lnTo>
                  <a:pt x="356" y="10"/>
                </a:lnTo>
                <a:lnTo>
                  <a:pt x="360" y="12"/>
                </a:lnTo>
                <a:lnTo>
                  <a:pt x="362" y="12"/>
                </a:lnTo>
                <a:lnTo>
                  <a:pt x="367" y="12"/>
                </a:lnTo>
                <a:lnTo>
                  <a:pt x="368" y="14"/>
                </a:lnTo>
                <a:lnTo>
                  <a:pt x="370" y="15"/>
                </a:lnTo>
                <a:lnTo>
                  <a:pt x="371" y="14"/>
                </a:lnTo>
                <a:lnTo>
                  <a:pt x="375" y="13"/>
                </a:lnTo>
                <a:lnTo>
                  <a:pt x="378" y="13"/>
                </a:lnTo>
                <a:lnTo>
                  <a:pt x="381" y="13"/>
                </a:lnTo>
                <a:lnTo>
                  <a:pt x="382" y="13"/>
                </a:lnTo>
                <a:lnTo>
                  <a:pt x="383" y="11"/>
                </a:lnTo>
                <a:lnTo>
                  <a:pt x="387" y="10"/>
                </a:lnTo>
                <a:lnTo>
                  <a:pt x="387" y="13"/>
                </a:lnTo>
                <a:lnTo>
                  <a:pt x="391" y="13"/>
                </a:lnTo>
                <a:lnTo>
                  <a:pt x="391" y="15"/>
                </a:lnTo>
                <a:lnTo>
                  <a:pt x="391" y="17"/>
                </a:lnTo>
                <a:lnTo>
                  <a:pt x="393" y="17"/>
                </a:lnTo>
                <a:lnTo>
                  <a:pt x="394" y="18"/>
                </a:lnTo>
                <a:lnTo>
                  <a:pt x="394" y="20"/>
                </a:lnTo>
                <a:lnTo>
                  <a:pt x="397" y="20"/>
                </a:lnTo>
                <a:lnTo>
                  <a:pt x="398" y="18"/>
                </a:lnTo>
                <a:lnTo>
                  <a:pt x="406" y="21"/>
                </a:lnTo>
                <a:lnTo>
                  <a:pt x="407" y="23"/>
                </a:lnTo>
                <a:lnTo>
                  <a:pt x="404" y="30"/>
                </a:lnTo>
                <a:lnTo>
                  <a:pt x="402" y="31"/>
                </a:lnTo>
                <a:lnTo>
                  <a:pt x="400" y="32"/>
                </a:lnTo>
                <a:lnTo>
                  <a:pt x="400" y="33"/>
                </a:lnTo>
                <a:lnTo>
                  <a:pt x="401" y="35"/>
                </a:lnTo>
                <a:lnTo>
                  <a:pt x="405" y="37"/>
                </a:lnTo>
                <a:lnTo>
                  <a:pt x="407" y="33"/>
                </a:lnTo>
                <a:lnTo>
                  <a:pt x="408" y="32"/>
                </a:lnTo>
                <a:lnTo>
                  <a:pt x="409" y="32"/>
                </a:lnTo>
                <a:lnTo>
                  <a:pt x="409" y="35"/>
                </a:lnTo>
                <a:lnTo>
                  <a:pt x="411" y="36"/>
                </a:lnTo>
                <a:lnTo>
                  <a:pt x="412" y="36"/>
                </a:lnTo>
                <a:lnTo>
                  <a:pt x="415" y="38"/>
                </a:lnTo>
                <a:lnTo>
                  <a:pt x="417" y="39"/>
                </a:lnTo>
                <a:lnTo>
                  <a:pt x="418" y="39"/>
                </a:lnTo>
                <a:lnTo>
                  <a:pt x="420" y="41"/>
                </a:lnTo>
                <a:lnTo>
                  <a:pt x="422" y="42"/>
                </a:lnTo>
                <a:lnTo>
                  <a:pt x="423" y="43"/>
                </a:lnTo>
                <a:lnTo>
                  <a:pt x="425" y="45"/>
                </a:lnTo>
                <a:lnTo>
                  <a:pt x="427" y="44"/>
                </a:lnTo>
                <a:lnTo>
                  <a:pt x="428" y="45"/>
                </a:lnTo>
                <a:lnTo>
                  <a:pt x="435" y="45"/>
                </a:lnTo>
                <a:lnTo>
                  <a:pt x="435" y="47"/>
                </a:lnTo>
                <a:lnTo>
                  <a:pt x="435" y="48"/>
                </a:lnTo>
                <a:lnTo>
                  <a:pt x="435" y="49"/>
                </a:lnTo>
                <a:lnTo>
                  <a:pt x="438" y="51"/>
                </a:lnTo>
                <a:lnTo>
                  <a:pt x="439" y="53"/>
                </a:lnTo>
                <a:lnTo>
                  <a:pt x="441" y="55"/>
                </a:lnTo>
                <a:lnTo>
                  <a:pt x="443" y="58"/>
                </a:lnTo>
                <a:lnTo>
                  <a:pt x="445" y="58"/>
                </a:lnTo>
                <a:lnTo>
                  <a:pt x="447" y="56"/>
                </a:lnTo>
                <a:lnTo>
                  <a:pt x="451" y="58"/>
                </a:lnTo>
                <a:lnTo>
                  <a:pt x="456" y="56"/>
                </a:lnTo>
                <a:lnTo>
                  <a:pt x="462" y="60"/>
                </a:lnTo>
                <a:lnTo>
                  <a:pt x="464" y="60"/>
                </a:lnTo>
                <a:lnTo>
                  <a:pt x="465" y="63"/>
                </a:lnTo>
                <a:lnTo>
                  <a:pt x="467" y="64"/>
                </a:lnTo>
                <a:lnTo>
                  <a:pt x="469" y="67"/>
                </a:lnTo>
                <a:lnTo>
                  <a:pt x="471" y="68"/>
                </a:lnTo>
                <a:lnTo>
                  <a:pt x="480" y="66"/>
                </a:lnTo>
                <a:lnTo>
                  <a:pt x="483" y="67"/>
                </a:lnTo>
                <a:lnTo>
                  <a:pt x="484" y="67"/>
                </a:lnTo>
                <a:lnTo>
                  <a:pt x="485" y="69"/>
                </a:lnTo>
                <a:lnTo>
                  <a:pt x="486" y="70"/>
                </a:lnTo>
                <a:lnTo>
                  <a:pt x="489" y="68"/>
                </a:lnTo>
                <a:lnTo>
                  <a:pt x="491" y="70"/>
                </a:lnTo>
                <a:lnTo>
                  <a:pt x="496" y="69"/>
                </a:lnTo>
                <a:lnTo>
                  <a:pt x="502" y="71"/>
                </a:lnTo>
                <a:lnTo>
                  <a:pt x="506" y="71"/>
                </a:lnTo>
                <a:lnTo>
                  <a:pt x="506" y="68"/>
                </a:lnTo>
                <a:lnTo>
                  <a:pt x="505" y="68"/>
                </a:lnTo>
                <a:lnTo>
                  <a:pt x="505" y="66"/>
                </a:lnTo>
                <a:lnTo>
                  <a:pt x="506" y="65"/>
                </a:lnTo>
                <a:lnTo>
                  <a:pt x="506" y="62"/>
                </a:lnTo>
                <a:lnTo>
                  <a:pt x="508" y="61"/>
                </a:lnTo>
                <a:lnTo>
                  <a:pt x="511" y="63"/>
                </a:lnTo>
                <a:lnTo>
                  <a:pt x="515" y="64"/>
                </a:lnTo>
                <a:lnTo>
                  <a:pt x="517" y="66"/>
                </a:lnTo>
                <a:lnTo>
                  <a:pt x="521" y="66"/>
                </a:lnTo>
                <a:lnTo>
                  <a:pt x="523" y="68"/>
                </a:lnTo>
                <a:lnTo>
                  <a:pt x="527" y="68"/>
                </a:lnTo>
                <a:lnTo>
                  <a:pt x="528" y="70"/>
                </a:lnTo>
                <a:lnTo>
                  <a:pt x="529" y="73"/>
                </a:lnTo>
                <a:lnTo>
                  <a:pt x="531" y="73"/>
                </a:lnTo>
                <a:lnTo>
                  <a:pt x="535" y="73"/>
                </a:lnTo>
                <a:lnTo>
                  <a:pt x="537" y="73"/>
                </a:lnTo>
                <a:lnTo>
                  <a:pt x="540" y="73"/>
                </a:lnTo>
                <a:lnTo>
                  <a:pt x="540" y="75"/>
                </a:lnTo>
                <a:lnTo>
                  <a:pt x="541" y="76"/>
                </a:lnTo>
                <a:lnTo>
                  <a:pt x="543" y="82"/>
                </a:lnTo>
                <a:lnTo>
                  <a:pt x="545" y="82"/>
                </a:lnTo>
                <a:lnTo>
                  <a:pt x="544" y="83"/>
                </a:lnTo>
                <a:lnTo>
                  <a:pt x="544" y="84"/>
                </a:lnTo>
                <a:lnTo>
                  <a:pt x="543" y="85"/>
                </a:lnTo>
                <a:lnTo>
                  <a:pt x="542" y="86"/>
                </a:lnTo>
                <a:lnTo>
                  <a:pt x="544" y="86"/>
                </a:lnTo>
                <a:lnTo>
                  <a:pt x="545" y="88"/>
                </a:lnTo>
                <a:lnTo>
                  <a:pt x="543" y="89"/>
                </a:lnTo>
                <a:lnTo>
                  <a:pt x="544" y="90"/>
                </a:lnTo>
                <a:lnTo>
                  <a:pt x="543" y="92"/>
                </a:lnTo>
                <a:lnTo>
                  <a:pt x="547" y="93"/>
                </a:lnTo>
                <a:lnTo>
                  <a:pt x="549" y="93"/>
                </a:lnTo>
                <a:lnTo>
                  <a:pt x="550" y="92"/>
                </a:lnTo>
                <a:lnTo>
                  <a:pt x="551" y="91"/>
                </a:lnTo>
                <a:lnTo>
                  <a:pt x="555" y="91"/>
                </a:lnTo>
                <a:lnTo>
                  <a:pt x="556" y="90"/>
                </a:lnTo>
                <a:lnTo>
                  <a:pt x="557" y="90"/>
                </a:lnTo>
                <a:lnTo>
                  <a:pt x="558" y="91"/>
                </a:lnTo>
                <a:lnTo>
                  <a:pt x="562" y="91"/>
                </a:lnTo>
                <a:lnTo>
                  <a:pt x="566" y="94"/>
                </a:lnTo>
                <a:lnTo>
                  <a:pt x="567" y="96"/>
                </a:lnTo>
                <a:lnTo>
                  <a:pt x="568" y="96"/>
                </a:lnTo>
                <a:lnTo>
                  <a:pt x="569" y="98"/>
                </a:lnTo>
                <a:lnTo>
                  <a:pt x="570" y="100"/>
                </a:lnTo>
                <a:lnTo>
                  <a:pt x="573" y="100"/>
                </a:lnTo>
                <a:lnTo>
                  <a:pt x="578" y="98"/>
                </a:lnTo>
                <a:lnTo>
                  <a:pt x="583" y="98"/>
                </a:lnTo>
                <a:lnTo>
                  <a:pt x="586" y="97"/>
                </a:lnTo>
                <a:lnTo>
                  <a:pt x="589" y="99"/>
                </a:lnTo>
                <a:lnTo>
                  <a:pt x="592" y="101"/>
                </a:lnTo>
                <a:lnTo>
                  <a:pt x="593" y="101"/>
                </a:lnTo>
                <a:lnTo>
                  <a:pt x="595" y="103"/>
                </a:lnTo>
                <a:lnTo>
                  <a:pt x="599" y="103"/>
                </a:lnTo>
                <a:lnTo>
                  <a:pt x="603" y="104"/>
                </a:lnTo>
                <a:lnTo>
                  <a:pt x="604" y="103"/>
                </a:lnTo>
                <a:lnTo>
                  <a:pt x="606" y="101"/>
                </a:lnTo>
                <a:lnTo>
                  <a:pt x="613" y="101"/>
                </a:lnTo>
                <a:lnTo>
                  <a:pt x="616" y="99"/>
                </a:lnTo>
                <a:lnTo>
                  <a:pt x="619" y="99"/>
                </a:lnTo>
                <a:lnTo>
                  <a:pt x="620" y="98"/>
                </a:lnTo>
                <a:lnTo>
                  <a:pt x="625" y="99"/>
                </a:lnTo>
                <a:lnTo>
                  <a:pt x="627" y="101"/>
                </a:lnTo>
                <a:lnTo>
                  <a:pt x="628" y="101"/>
                </a:lnTo>
                <a:lnTo>
                  <a:pt x="629" y="102"/>
                </a:lnTo>
                <a:lnTo>
                  <a:pt x="630" y="101"/>
                </a:lnTo>
                <a:lnTo>
                  <a:pt x="632" y="103"/>
                </a:lnTo>
                <a:lnTo>
                  <a:pt x="631" y="108"/>
                </a:lnTo>
                <a:lnTo>
                  <a:pt x="633" y="109"/>
                </a:lnTo>
                <a:lnTo>
                  <a:pt x="634" y="109"/>
                </a:lnTo>
                <a:lnTo>
                  <a:pt x="638" y="112"/>
                </a:lnTo>
                <a:lnTo>
                  <a:pt x="636" y="112"/>
                </a:lnTo>
                <a:lnTo>
                  <a:pt x="636" y="114"/>
                </a:lnTo>
                <a:lnTo>
                  <a:pt x="635" y="114"/>
                </a:lnTo>
                <a:lnTo>
                  <a:pt x="636" y="115"/>
                </a:lnTo>
                <a:lnTo>
                  <a:pt x="634" y="116"/>
                </a:lnTo>
                <a:lnTo>
                  <a:pt x="633" y="115"/>
                </a:lnTo>
                <a:lnTo>
                  <a:pt x="633" y="116"/>
                </a:lnTo>
                <a:lnTo>
                  <a:pt x="630" y="115"/>
                </a:lnTo>
                <a:lnTo>
                  <a:pt x="628" y="116"/>
                </a:lnTo>
                <a:lnTo>
                  <a:pt x="627" y="122"/>
                </a:lnTo>
                <a:lnTo>
                  <a:pt x="630" y="125"/>
                </a:lnTo>
                <a:lnTo>
                  <a:pt x="631" y="129"/>
                </a:lnTo>
                <a:lnTo>
                  <a:pt x="630" y="129"/>
                </a:lnTo>
                <a:lnTo>
                  <a:pt x="630" y="133"/>
                </a:lnTo>
                <a:lnTo>
                  <a:pt x="632" y="134"/>
                </a:lnTo>
                <a:lnTo>
                  <a:pt x="631" y="137"/>
                </a:lnTo>
                <a:lnTo>
                  <a:pt x="630" y="138"/>
                </a:lnTo>
                <a:lnTo>
                  <a:pt x="630" y="139"/>
                </a:lnTo>
                <a:lnTo>
                  <a:pt x="629" y="139"/>
                </a:lnTo>
                <a:lnTo>
                  <a:pt x="628" y="140"/>
                </a:lnTo>
                <a:lnTo>
                  <a:pt x="627" y="140"/>
                </a:lnTo>
                <a:lnTo>
                  <a:pt x="626" y="142"/>
                </a:lnTo>
                <a:lnTo>
                  <a:pt x="623" y="141"/>
                </a:lnTo>
                <a:lnTo>
                  <a:pt x="621" y="145"/>
                </a:lnTo>
                <a:lnTo>
                  <a:pt x="620" y="146"/>
                </a:lnTo>
                <a:lnTo>
                  <a:pt x="618" y="145"/>
                </a:lnTo>
                <a:lnTo>
                  <a:pt x="616" y="146"/>
                </a:lnTo>
                <a:lnTo>
                  <a:pt x="614" y="149"/>
                </a:lnTo>
                <a:lnTo>
                  <a:pt x="612" y="149"/>
                </a:lnTo>
                <a:lnTo>
                  <a:pt x="606" y="150"/>
                </a:lnTo>
                <a:lnTo>
                  <a:pt x="605" y="152"/>
                </a:lnTo>
                <a:lnTo>
                  <a:pt x="596" y="154"/>
                </a:lnTo>
                <a:lnTo>
                  <a:pt x="589" y="158"/>
                </a:lnTo>
                <a:lnTo>
                  <a:pt x="583" y="161"/>
                </a:lnTo>
                <a:lnTo>
                  <a:pt x="577" y="162"/>
                </a:lnTo>
                <a:lnTo>
                  <a:pt x="576" y="164"/>
                </a:lnTo>
                <a:lnTo>
                  <a:pt x="573" y="166"/>
                </a:lnTo>
                <a:lnTo>
                  <a:pt x="571" y="168"/>
                </a:lnTo>
                <a:lnTo>
                  <a:pt x="570" y="168"/>
                </a:lnTo>
                <a:lnTo>
                  <a:pt x="569" y="171"/>
                </a:lnTo>
                <a:lnTo>
                  <a:pt x="568" y="172"/>
                </a:lnTo>
                <a:lnTo>
                  <a:pt x="565" y="173"/>
                </a:lnTo>
                <a:lnTo>
                  <a:pt x="558" y="173"/>
                </a:lnTo>
                <a:lnTo>
                  <a:pt x="555" y="174"/>
                </a:lnTo>
                <a:lnTo>
                  <a:pt x="551" y="174"/>
                </a:lnTo>
                <a:lnTo>
                  <a:pt x="548" y="174"/>
                </a:lnTo>
                <a:lnTo>
                  <a:pt x="541" y="174"/>
                </a:lnTo>
                <a:lnTo>
                  <a:pt x="534" y="175"/>
                </a:lnTo>
                <a:lnTo>
                  <a:pt x="527" y="177"/>
                </a:lnTo>
                <a:lnTo>
                  <a:pt x="524" y="177"/>
                </a:lnTo>
                <a:lnTo>
                  <a:pt x="521" y="178"/>
                </a:lnTo>
                <a:lnTo>
                  <a:pt x="519" y="178"/>
                </a:lnTo>
                <a:lnTo>
                  <a:pt x="517" y="179"/>
                </a:lnTo>
                <a:lnTo>
                  <a:pt x="515" y="181"/>
                </a:lnTo>
                <a:lnTo>
                  <a:pt x="514" y="180"/>
                </a:lnTo>
                <a:lnTo>
                  <a:pt x="509" y="180"/>
                </a:lnTo>
                <a:lnTo>
                  <a:pt x="506" y="181"/>
                </a:lnTo>
                <a:lnTo>
                  <a:pt x="503" y="182"/>
                </a:lnTo>
                <a:lnTo>
                  <a:pt x="499" y="186"/>
                </a:lnTo>
                <a:lnTo>
                  <a:pt x="498" y="188"/>
                </a:lnTo>
                <a:lnTo>
                  <a:pt x="497" y="189"/>
                </a:lnTo>
                <a:lnTo>
                  <a:pt x="496" y="191"/>
                </a:lnTo>
                <a:lnTo>
                  <a:pt x="492" y="192"/>
                </a:lnTo>
                <a:lnTo>
                  <a:pt x="491" y="193"/>
                </a:lnTo>
                <a:lnTo>
                  <a:pt x="490" y="194"/>
                </a:lnTo>
                <a:lnTo>
                  <a:pt x="490" y="195"/>
                </a:lnTo>
                <a:lnTo>
                  <a:pt x="490" y="196"/>
                </a:lnTo>
                <a:lnTo>
                  <a:pt x="491" y="197"/>
                </a:lnTo>
                <a:lnTo>
                  <a:pt x="493" y="197"/>
                </a:lnTo>
                <a:lnTo>
                  <a:pt x="492" y="195"/>
                </a:lnTo>
                <a:lnTo>
                  <a:pt x="493" y="195"/>
                </a:lnTo>
                <a:lnTo>
                  <a:pt x="496" y="199"/>
                </a:lnTo>
                <a:lnTo>
                  <a:pt x="497" y="199"/>
                </a:lnTo>
                <a:lnTo>
                  <a:pt x="498" y="199"/>
                </a:lnTo>
                <a:lnTo>
                  <a:pt x="499" y="201"/>
                </a:lnTo>
                <a:lnTo>
                  <a:pt x="495" y="203"/>
                </a:lnTo>
                <a:lnTo>
                  <a:pt x="492" y="204"/>
                </a:lnTo>
                <a:lnTo>
                  <a:pt x="490" y="204"/>
                </a:lnTo>
                <a:lnTo>
                  <a:pt x="488" y="207"/>
                </a:lnTo>
                <a:lnTo>
                  <a:pt x="486" y="209"/>
                </a:lnTo>
                <a:lnTo>
                  <a:pt x="484" y="209"/>
                </a:lnTo>
                <a:lnTo>
                  <a:pt x="483" y="209"/>
                </a:lnTo>
                <a:lnTo>
                  <a:pt x="483" y="207"/>
                </a:lnTo>
                <a:lnTo>
                  <a:pt x="484" y="207"/>
                </a:lnTo>
                <a:lnTo>
                  <a:pt x="485" y="207"/>
                </a:lnTo>
                <a:lnTo>
                  <a:pt x="487" y="207"/>
                </a:lnTo>
                <a:lnTo>
                  <a:pt x="488" y="207"/>
                </a:lnTo>
                <a:lnTo>
                  <a:pt x="489" y="204"/>
                </a:lnTo>
                <a:lnTo>
                  <a:pt x="487" y="204"/>
                </a:lnTo>
                <a:lnTo>
                  <a:pt x="486" y="204"/>
                </a:lnTo>
                <a:lnTo>
                  <a:pt x="483" y="205"/>
                </a:lnTo>
                <a:lnTo>
                  <a:pt x="478" y="208"/>
                </a:lnTo>
                <a:lnTo>
                  <a:pt x="476" y="211"/>
                </a:lnTo>
                <a:lnTo>
                  <a:pt x="475" y="213"/>
                </a:lnTo>
                <a:lnTo>
                  <a:pt x="473" y="214"/>
                </a:lnTo>
                <a:lnTo>
                  <a:pt x="470" y="219"/>
                </a:lnTo>
                <a:lnTo>
                  <a:pt x="470" y="220"/>
                </a:lnTo>
                <a:lnTo>
                  <a:pt x="469" y="221"/>
                </a:lnTo>
                <a:lnTo>
                  <a:pt x="463" y="225"/>
                </a:lnTo>
                <a:lnTo>
                  <a:pt x="461" y="227"/>
                </a:lnTo>
                <a:lnTo>
                  <a:pt x="461" y="228"/>
                </a:lnTo>
                <a:lnTo>
                  <a:pt x="456" y="230"/>
                </a:lnTo>
                <a:lnTo>
                  <a:pt x="453" y="234"/>
                </a:lnTo>
                <a:lnTo>
                  <a:pt x="452" y="236"/>
                </a:lnTo>
                <a:lnTo>
                  <a:pt x="450" y="237"/>
                </a:lnTo>
                <a:lnTo>
                  <a:pt x="448" y="239"/>
                </a:lnTo>
                <a:lnTo>
                  <a:pt x="446" y="240"/>
                </a:lnTo>
                <a:lnTo>
                  <a:pt x="444" y="243"/>
                </a:lnTo>
                <a:lnTo>
                  <a:pt x="443" y="244"/>
                </a:lnTo>
                <a:lnTo>
                  <a:pt x="443" y="245"/>
                </a:lnTo>
                <a:lnTo>
                  <a:pt x="438" y="249"/>
                </a:lnTo>
                <a:lnTo>
                  <a:pt x="437" y="250"/>
                </a:lnTo>
                <a:lnTo>
                  <a:pt x="432" y="255"/>
                </a:lnTo>
                <a:lnTo>
                  <a:pt x="431" y="257"/>
                </a:lnTo>
                <a:lnTo>
                  <a:pt x="428" y="260"/>
                </a:lnTo>
                <a:lnTo>
                  <a:pt x="428" y="261"/>
                </a:lnTo>
                <a:lnTo>
                  <a:pt x="425" y="263"/>
                </a:lnTo>
                <a:lnTo>
                  <a:pt x="423" y="267"/>
                </a:lnTo>
                <a:lnTo>
                  <a:pt x="422" y="268"/>
                </a:lnTo>
                <a:lnTo>
                  <a:pt x="420" y="271"/>
                </a:lnTo>
                <a:lnTo>
                  <a:pt x="419" y="276"/>
                </a:lnTo>
                <a:lnTo>
                  <a:pt x="423" y="292"/>
                </a:lnTo>
                <a:lnTo>
                  <a:pt x="422" y="292"/>
                </a:lnTo>
                <a:lnTo>
                  <a:pt x="423" y="300"/>
                </a:lnTo>
                <a:lnTo>
                  <a:pt x="426" y="308"/>
                </a:lnTo>
                <a:lnTo>
                  <a:pt x="431" y="313"/>
                </a:lnTo>
                <a:lnTo>
                  <a:pt x="432" y="314"/>
                </a:lnTo>
                <a:lnTo>
                  <a:pt x="435" y="315"/>
                </a:lnTo>
                <a:lnTo>
                  <a:pt x="439" y="317"/>
                </a:lnTo>
                <a:lnTo>
                  <a:pt x="440" y="318"/>
                </a:lnTo>
                <a:lnTo>
                  <a:pt x="441" y="319"/>
                </a:lnTo>
                <a:lnTo>
                  <a:pt x="441" y="321"/>
                </a:lnTo>
                <a:lnTo>
                  <a:pt x="443" y="322"/>
                </a:lnTo>
                <a:lnTo>
                  <a:pt x="444" y="324"/>
                </a:lnTo>
                <a:lnTo>
                  <a:pt x="441" y="324"/>
                </a:lnTo>
                <a:lnTo>
                  <a:pt x="438" y="327"/>
                </a:lnTo>
                <a:lnTo>
                  <a:pt x="437" y="326"/>
                </a:lnTo>
                <a:lnTo>
                  <a:pt x="435" y="327"/>
                </a:lnTo>
                <a:lnTo>
                  <a:pt x="434" y="328"/>
                </a:lnTo>
                <a:lnTo>
                  <a:pt x="435" y="329"/>
                </a:lnTo>
                <a:lnTo>
                  <a:pt x="434" y="330"/>
                </a:lnTo>
                <a:lnTo>
                  <a:pt x="432" y="329"/>
                </a:lnTo>
                <a:lnTo>
                  <a:pt x="431" y="330"/>
                </a:lnTo>
                <a:lnTo>
                  <a:pt x="430" y="329"/>
                </a:lnTo>
                <a:lnTo>
                  <a:pt x="428" y="330"/>
                </a:lnTo>
                <a:lnTo>
                  <a:pt x="425" y="332"/>
                </a:lnTo>
                <a:lnTo>
                  <a:pt x="426" y="333"/>
                </a:lnTo>
                <a:lnTo>
                  <a:pt x="424" y="335"/>
                </a:lnTo>
                <a:lnTo>
                  <a:pt x="422" y="335"/>
                </a:lnTo>
                <a:lnTo>
                  <a:pt x="420" y="334"/>
                </a:lnTo>
                <a:lnTo>
                  <a:pt x="418" y="335"/>
                </a:lnTo>
                <a:lnTo>
                  <a:pt x="417" y="335"/>
                </a:lnTo>
                <a:lnTo>
                  <a:pt x="414" y="336"/>
                </a:lnTo>
                <a:lnTo>
                  <a:pt x="412" y="336"/>
                </a:lnTo>
                <a:lnTo>
                  <a:pt x="407" y="339"/>
                </a:lnTo>
                <a:lnTo>
                  <a:pt x="407" y="340"/>
                </a:lnTo>
                <a:lnTo>
                  <a:pt x="405" y="341"/>
                </a:lnTo>
                <a:lnTo>
                  <a:pt x="405" y="343"/>
                </a:lnTo>
                <a:lnTo>
                  <a:pt x="405" y="344"/>
                </a:lnTo>
                <a:lnTo>
                  <a:pt x="402" y="344"/>
                </a:lnTo>
                <a:lnTo>
                  <a:pt x="401" y="343"/>
                </a:lnTo>
                <a:lnTo>
                  <a:pt x="398" y="345"/>
                </a:lnTo>
                <a:lnTo>
                  <a:pt x="397" y="346"/>
                </a:lnTo>
                <a:lnTo>
                  <a:pt x="397" y="348"/>
                </a:lnTo>
                <a:lnTo>
                  <a:pt x="397" y="350"/>
                </a:lnTo>
                <a:lnTo>
                  <a:pt x="397" y="352"/>
                </a:lnTo>
                <a:lnTo>
                  <a:pt x="397" y="353"/>
                </a:lnTo>
                <a:lnTo>
                  <a:pt x="396" y="353"/>
                </a:lnTo>
                <a:lnTo>
                  <a:pt x="393" y="353"/>
                </a:lnTo>
                <a:lnTo>
                  <a:pt x="391" y="354"/>
                </a:lnTo>
                <a:lnTo>
                  <a:pt x="389" y="355"/>
                </a:lnTo>
                <a:lnTo>
                  <a:pt x="388" y="357"/>
                </a:lnTo>
                <a:lnTo>
                  <a:pt x="387" y="360"/>
                </a:lnTo>
                <a:lnTo>
                  <a:pt x="387" y="363"/>
                </a:lnTo>
                <a:lnTo>
                  <a:pt x="387" y="366"/>
                </a:lnTo>
                <a:lnTo>
                  <a:pt x="384" y="366"/>
                </a:lnTo>
                <a:lnTo>
                  <a:pt x="383" y="368"/>
                </a:lnTo>
                <a:lnTo>
                  <a:pt x="382" y="370"/>
                </a:lnTo>
                <a:lnTo>
                  <a:pt x="381" y="371"/>
                </a:lnTo>
                <a:lnTo>
                  <a:pt x="379" y="374"/>
                </a:lnTo>
                <a:lnTo>
                  <a:pt x="379" y="377"/>
                </a:lnTo>
                <a:lnTo>
                  <a:pt x="378" y="376"/>
                </a:lnTo>
                <a:lnTo>
                  <a:pt x="376" y="376"/>
                </a:lnTo>
                <a:lnTo>
                  <a:pt x="375" y="378"/>
                </a:lnTo>
                <a:lnTo>
                  <a:pt x="373" y="379"/>
                </a:lnTo>
                <a:lnTo>
                  <a:pt x="373" y="381"/>
                </a:lnTo>
                <a:lnTo>
                  <a:pt x="374" y="384"/>
                </a:lnTo>
                <a:lnTo>
                  <a:pt x="379" y="386"/>
                </a:lnTo>
                <a:lnTo>
                  <a:pt x="380" y="386"/>
                </a:lnTo>
                <a:lnTo>
                  <a:pt x="379" y="382"/>
                </a:lnTo>
                <a:lnTo>
                  <a:pt x="380" y="381"/>
                </a:lnTo>
                <a:lnTo>
                  <a:pt x="380" y="383"/>
                </a:lnTo>
                <a:lnTo>
                  <a:pt x="381" y="386"/>
                </a:lnTo>
                <a:lnTo>
                  <a:pt x="382" y="387"/>
                </a:lnTo>
                <a:lnTo>
                  <a:pt x="381" y="388"/>
                </a:lnTo>
                <a:lnTo>
                  <a:pt x="379" y="388"/>
                </a:lnTo>
                <a:lnTo>
                  <a:pt x="378" y="389"/>
                </a:lnTo>
                <a:lnTo>
                  <a:pt x="376" y="388"/>
                </a:lnTo>
                <a:lnTo>
                  <a:pt x="373" y="390"/>
                </a:lnTo>
                <a:lnTo>
                  <a:pt x="372" y="389"/>
                </a:lnTo>
                <a:lnTo>
                  <a:pt x="368" y="391"/>
                </a:lnTo>
                <a:lnTo>
                  <a:pt x="366" y="390"/>
                </a:lnTo>
                <a:lnTo>
                  <a:pt x="365" y="388"/>
                </a:lnTo>
                <a:lnTo>
                  <a:pt x="366" y="388"/>
                </a:lnTo>
                <a:lnTo>
                  <a:pt x="363" y="388"/>
                </a:lnTo>
                <a:lnTo>
                  <a:pt x="362" y="388"/>
                </a:lnTo>
                <a:lnTo>
                  <a:pt x="359" y="388"/>
                </a:lnTo>
                <a:lnTo>
                  <a:pt x="357" y="388"/>
                </a:lnTo>
                <a:lnTo>
                  <a:pt x="356" y="389"/>
                </a:lnTo>
                <a:lnTo>
                  <a:pt x="357" y="390"/>
                </a:lnTo>
                <a:lnTo>
                  <a:pt x="356" y="391"/>
                </a:lnTo>
                <a:lnTo>
                  <a:pt x="353" y="389"/>
                </a:lnTo>
                <a:lnTo>
                  <a:pt x="353" y="388"/>
                </a:lnTo>
                <a:lnTo>
                  <a:pt x="352" y="387"/>
                </a:lnTo>
                <a:lnTo>
                  <a:pt x="349" y="387"/>
                </a:lnTo>
                <a:lnTo>
                  <a:pt x="348" y="388"/>
                </a:lnTo>
                <a:lnTo>
                  <a:pt x="346" y="387"/>
                </a:lnTo>
                <a:lnTo>
                  <a:pt x="343" y="388"/>
                </a:lnTo>
                <a:lnTo>
                  <a:pt x="340" y="390"/>
                </a:lnTo>
                <a:lnTo>
                  <a:pt x="336" y="391"/>
                </a:lnTo>
                <a:lnTo>
                  <a:pt x="336" y="392"/>
                </a:lnTo>
                <a:lnTo>
                  <a:pt x="335" y="393"/>
                </a:lnTo>
                <a:lnTo>
                  <a:pt x="334" y="394"/>
                </a:lnTo>
                <a:lnTo>
                  <a:pt x="333" y="395"/>
                </a:lnTo>
                <a:lnTo>
                  <a:pt x="333" y="394"/>
                </a:lnTo>
                <a:lnTo>
                  <a:pt x="332" y="394"/>
                </a:lnTo>
                <a:lnTo>
                  <a:pt x="331" y="395"/>
                </a:lnTo>
                <a:lnTo>
                  <a:pt x="328" y="396"/>
                </a:lnTo>
                <a:lnTo>
                  <a:pt x="326" y="396"/>
                </a:lnTo>
                <a:lnTo>
                  <a:pt x="322" y="398"/>
                </a:lnTo>
                <a:lnTo>
                  <a:pt x="320" y="401"/>
                </a:lnTo>
                <a:lnTo>
                  <a:pt x="315" y="405"/>
                </a:lnTo>
                <a:lnTo>
                  <a:pt x="311" y="411"/>
                </a:lnTo>
                <a:lnTo>
                  <a:pt x="310" y="412"/>
                </a:lnTo>
                <a:lnTo>
                  <a:pt x="309" y="413"/>
                </a:lnTo>
                <a:lnTo>
                  <a:pt x="308" y="416"/>
                </a:lnTo>
                <a:lnTo>
                  <a:pt x="308" y="417"/>
                </a:lnTo>
                <a:lnTo>
                  <a:pt x="305" y="420"/>
                </a:lnTo>
                <a:lnTo>
                  <a:pt x="305" y="422"/>
                </a:lnTo>
                <a:lnTo>
                  <a:pt x="303" y="422"/>
                </a:lnTo>
                <a:lnTo>
                  <a:pt x="301" y="424"/>
                </a:lnTo>
                <a:lnTo>
                  <a:pt x="298" y="425"/>
                </a:lnTo>
                <a:lnTo>
                  <a:pt x="298" y="426"/>
                </a:lnTo>
                <a:lnTo>
                  <a:pt x="298" y="427"/>
                </a:lnTo>
                <a:lnTo>
                  <a:pt x="298" y="428"/>
                </a:lnTo>
                <a:lnTo>
                  <a:pt x="296" y="428"/>
                </a:lnTo>
                <a:lnTo>
                  <a:pt x="295" y="429"/>
                </a:lnTo>
                <a:lnTo>
                  <a:pt x="294" y="431"/>
                </a:lnTo>
                <a:lnTo>
                  <a:pt x="292" y="432"/>
                </a:lnTo>
                <a:lnTo>
                  <a:pt x="292" y="431"/>
                </a:lnTo>
                <a:lnTo>
                  <a:pt x="291" y="433"/>
                </a:lnTo>
                <a:lnTo>
                  <a:pt x="291" y="434"/>
                </a:lnTo>
                <a:lnTo>
                  <a:pt x="290" y="434"/>
                </a:lnTo>
                <a:lnTo>
                  <a:pt x="288" y="434"/>
                </a:lnTo>
                <a:lnTo>
                  <a:pt x="285" y="434"/>
                </a:lnTo>
                <a:lnTo>
                  <a:pt x="282" y="427"/>
                </a:lnTo>
                <a:lnTo>
                  <a:pt x="281" y="426"/>
                </a:lnTo>
                <a:lnTo>
                  <a:pt x="278" y="424"/>
                </a:lnTo>
                <a:lnTo>
                  <a:pt x="277" y="424"/>
                </a:lnTo>
                <a:lnTo>
                  <a:pt x="275" y="426"/>
                </a:lnTo>
                <a:lnTo>
                  <a:pt x="274" y="426"/>
                </a:lnTo>
                <a:lnTo>
                  <a:pt x="272" y="424"/>
                </a:lnTo>
                <a:lnTo>
                  <a:pt x="271" y="424"/>
                </a:lnTo>
                <a:lnTo>
                  <a:pt x="266" y="425"/>
                </a:lnTo>
                <a:lnTo>
                  <a:pt x="265" y="426"/>
                </a:lnTo>
                <a:lnTo>
                  <a:pt x="264" y="427"/>
                </a:lnTo>
                <a:lnTo>
                  <a:pt x="262" y="429"/>
                </a:lnTo>
                <a:lnTo>
                  <a:pt x="261" y="431"/>
                </a:lnTo>
                <a:lnTo>
                  <a:pt x="257" y="431"/>
                </a:lnTo>
                <a:lnTo>
                  <a:pt x="253" y="431"/>
                </a:lnTo>
                <a:lnTo>
                  <a:pt x="252" y="429"/>
                </a:lnTo>
                <a:lnTo>
                  <a:pt x="251" y="429"/>
                </a:lnTo>
                <a:lnTo>
                  <a:pt x="249" y="429"/>
                </a:lnTo>
                <a:lnTo>
                  <a:pt x="248" y="426"/>
                </a:lnTo>
                <a:lnTo>
                  <a:pt x="245" y="426"/>
                </a:lnTo>
                <a:lnTo>
                  <a:pt x="243" y="425"/>
                </a:lnTo>
                <a:lnTo>
                  <a:pt x="242" y="425"/>
                </a:lnTo>
                <a:lnTo>
                  <a:pt x="239" y="424"/>
                </a:lnTo>
                <a:lnTo>
                  <a:pt x="237" y="424"/>
                </a:lnTo>
                <a:lnTo>
                  <a:pt x="235" y="423"/>
                </a:lnTo>
                <a:lnTo>
                  <a:pt x="233" y="424"/>
                </a:lnTo>
                <a:lnTo>
                  <a:pt x="227" y="423"/>
                </a:lnTo>
                <a:lnTo>
                  <a:pt x="222" y="423"/>
                </a:lnTo>
                <a:lnTo>
                  <a:pt x="219" y="424"/>
                </a:lnTo>
                <a:lnTo>
                  <a:pt x="216" y="425"/>
                </a:lnTo>
                <a:lnTo>
                  <a:pt x="213" y="424"/>
                </a:lnTo>
                <a:lnTo>
                  <a:pt x="212" y="423"/>
                </a:lnTo>
                <a:lnTo>
                  <a:pt x="210" y="421"/>
                </a:lnTo>
                <a:lnTo>
                  <a:pt x="209" y="422"/>
                </a:lnTo>
                <a:lnTo>
                  <a:pt x="207" y="421"/>
                </a:lnTo>
                <a:lnTo>
                  <a:pt x="206" y="420"/>
                </a:lnTo>
                <a:lnTo>
                  <a:pt x="203" y="419"/>
                </a:lnTo>
                <a:lnTo>
                  <a:pt x="202" y="420"/>
                </a:lnTo>
                <a:lnTo>
                  <a:pt x="199" y="420"/>
                </a:lnTo>
                <a:lnTo>
                  <a:pt x="198" y="419"/>
                </a:lnTo>
                <a:lnTo>
                  <a:pt x="197" y="419"/>
                </a:lnTo>
                <a:lnTo>
                  <a:pt x="196" y="418"/>
                </a:lnTo>
                <a:lnTo>
                  <a:pt x="193" y="417"/>
                </a:lnTo>
                <a:lnTo>
                  <a:pt x="191" y="417"/>
                </a:lnTo>
                <a:lnTo>
                  <a:pt x="189" y="417"/>
                </a:lnTo>
                <a:lnTo>
                  <a:pt x="187" y="417"/>
                </a:lnTo>
                <a:lnTo>
                  <a:pt x="180" y="415"/>
                </a:lnTo>
                <a:lnTo>
                  <a:pt x="178" y="416"/>
                </a:lnTo>
                <a:lnTo>
                  <a:pt x="175" y="416"/>
                </a:lnTo>
                <a:lnTo>
                  <a:pt x="171" y="416"/>
                </a:lnTo>
                <a:lnTo>
                  <a:pt x="162" y="414"/>
                </a:lnTo>
                <a:lnTo>
                  <a:pt x="160" y="414"/>
                </a:lnTo>
                <a:lnTo>
                  <a:pt x="159" y="416"/>
                </a:lnTo>
                <a:lnTo>
                  <a:pt x="155" y="418"/>
                </a:lnTo>
                <a:lnTo>
                  <a:pt x="153" y="421"/>
                </a:lnTo>
                <a:lnTo>
                  <a:pt x="152" y="421"/>
                </a:lnTo>
                <a:lnTo>
                  <a:pt x="148" y="421"/>
                </a:lnTo>
                <a:lnTo>
                  <a:pt x="146" y="424"/>
                </a:lnTo>
                <a:lnTo>
                  <a:pt x="145" y="425"/>
                </a:lnTo>
                <a:lnTo>
                  <a:pt x="144" y="425"/>
                </a:lnTo>
                <a:lnTo>
                  <a:pt x="141" y="425"/>
                </a:lnTo>
                <a:lnTo>
                  <a:pt x="138" y="425"/>
                </a:lnTo>
                <a:lnTo>
                  <a:pt x="133" y="423"/>
                </a:lnTo>
                <a:lnTo>
                  <a:pt x="131" y="422"/>
                </a:lnTo>
                <a:lnTo>
                  <a:pt x="124" y="423"/>
                </a:lnTo>
                <a:lnTo>
                  <a:pt x="122" y="423"/>
                </a:lnTo>
                <a:lnTo>
                  <a:pt x="121" y="423"/>
                </a:lnTo>
                <a:lnTo>
                  <a:pt x="118" y="425"/>
                </a:lnTo>
                <a:lnTo>
                  <a:pt x="113" y="426"/>
                </a:lnTo>
                <a:lnTo>
                  <a:pt x="108" y="431"/>
                </a:lnTo>
                <a:lnTo>
                  <a:pt x="107" y="432"/>
                </a:lnTo>
                <a:lnTo>
                  <a:pt x="106" y="432"/>
                </a:lnTo>
                <a:lnTo>
                  <a:pt x="103" y="436"/>
                </a:lnTo>
                <a:lnTo>
                  <a:pt x="101" y="436"/>
                </a:lnTo>
                <a:lnTo>
                  <a:pt x="98" y="444"/>
                </a:lnTo>
                <a:lnTo>
                  <a:pt x="97" y="444"/>
                </a:lnTo>
                <a:lnTo>
                  <a:pt x="97" y="442"/>
                </a:lnTo>
                <a:lnTo>
                  <a:pt x="97" y="441"/>
                </a:lnTo>
                <a:lnTo>
                  <a:pt x="96" y="439"/>
                </a:lnTo>
                <a:lnTo>
                  <a:pt x="94" y="439"/>
                </a:lnTo>
                <a:lnTo>
                  <a:pt x="92" y="446"/>
                </a:lnTo>
                <a:lnTo>
                  <a:pt x="89" y="447"/>
                </a:lnTo>
                <a:lnTo>
                  <a:pt x="88" y="446"/>
                </a:lnTo>
                <a:lnTo>
                  <a:pt x="80" y="449"/>
                </a:lnTo>
                <a:lnTo>
                  <a:pt x="79" y="445"/>
                </a:lnTo>
                <a:lnTo>
                  <a:pt x="76" y="444"/>
                </a:lnTo>
                <a:lnTo>
                  <a:pt x="75" y="444"/>
                </a:lnTo>
                <a:lnTo>
                  <a:pt x="73" y="444"/>
                </a:lnTo>
                <a:lnTo>
                  <a:pt x="72" y="441"/>
                </a:lnTo>
                <a:lnTo>
                  <a:pt x="71" y="441"/>
                </a:lnTo>
                <a:lnTo>
                  <a:pt x="70" y="441"/>
                </a:lnTo>
                <a:lnTo>
                  <a:pt x="69" y="437"/>
                </a:lnTo>
                <a:lnTo>
                  <a:pt x="66" y="433"/>
                </a:lnTo>
                <a:lnTo>
                  <a:pt x="62" y="433"/>
                </a:lnTo>
                <a:lnTo>
                  <a:pt x="59" y="431"/>
                </a:lnTo>
                <a:lnTo>
                  <a:pt x="58" y="428"/>
                </a:lnTo>
                <a:lnTo>
                  <a:pt x="58" y="426"/>
                </a:lnTo>
                <a:lnTo>
                  <a:pt x="56" y="423"/>
                </a:lnTo>
                <a:lnTo>
                  <a:pt x="55" y="423"/>
                </a:lnTo>
                <a:lnTo>
                  <a:pt x="55" y="418"/>
                </a:lnTo>
                <a:lnTo>
                  <a:pt x="54" y="417"/>
                </a:lnTo>
                <a:lnTo>
                  <a:pt x="54" y="413"/>
                </a:lnTo>
                <a:lnTo>
                  <a:pt x="53" y="416"/>
                </a:lnTo>
                <a:lnTo>
                  <a:pt x="50" y="407"/>
                </a:lnTo>
                <a:lnTo>
                  <a:pt x="49" y="406"/>
                </a:lnTo>
                <a:lnTo>
                  <a:pt x="50" y="406"/>
                </a:lnTo>
                <a:lnTo>
                  <a:pt x="53" y="406"/>
                </a:lnTo>
                <a:lnTo>
                  <a:pt x="53" y="408"/>
                </a:lnTo>
                <a:lnTo>
                  <a:pt x="55" y="408"/>
                </a:lnTo>
                <a:lnTo>
                  <a:pt x="56" y="406"/>
                </a:lnTo>
                <a:lnTo>
                  <a:pt x="56" y="403"/>
                </a:lnTo>
                <a:lnTo>
                  <a:pt x="53" y="404"/>
                </a:lnTo>
                <a:lnTo>
                  <a:pt x="53" y="402"/>
                </a:lnTo>
                <a:lnTo>
                  <a:pt x="50" y="400"/>
                </a:lnTo>
                <a:lnTo>
                  <a:pt x="49" y="401"/>
                </a:lnTo>
                <a:lnTo>
                  <a:pt x="47" y="399"/>
                </a:lnTo>
                <a:lnTo>
                  <a:pt x="47" y="398"/>
                </a:lnTo>
                <a:lnTo>
                  <a:pt x="45" y="394"/>
                </a:lnTo>
                <a:lnTo>
                  <a:pt x="46" y="391"/>
                </a:lnTo>
                <a:lnTo>
                  <a:pt x="47" y="391"/>
                </a:lnTo>
                <a:lnTo>
                  <a:pt x="48" y="391"/>
                </a:lnTo>
                <a:lnTo>
                  <a:pt x="50" y="390"/>
                </a:lnTo>
                <a:lnTo>
                  <a:pt x="51" y="389"/>
                </a:lnTo>
                <a:lnTo>
                  <a:pt x="49" y="388"/>
                </a:lnTo>
                <a:lnTo>
                  <a:pt x="49" y="385"/>
                </a:lnTo>
                <a:lnTo>
                  <a:pt x="48" y="379"/>
                </a:lnTo>
                <a:lnTo>
                  <a:pt x="46" y="376"/>
                </a:lnTo>
                <a:lnTo>
                  <a:pt x="36" y="365"/>
                </a:lnTo>
                <a:lnTo>
                  <a:pt x="32" y="362"/>
                </a:lnTo>
                <a:lnTo>
                  <a:pt x="29" y="360"/>
                </a:lnTo>
                <a:lnTo>
                  <a:pt x="28" y="358"/>
                </a:lnTo>
                <a:lnTo>
                  <a:pt x="28" y="355"/>
                </a:lnTo>
                <a:lnTo>
                  <a:pt x="27" y="357"/>
                </a:lnTo>
                <a:lnTo>
                  <a:pt x="27" y="359"/>
                </a:lnTo>
                <a:lnTo>
                  <a:pt x="21" y="355"/>
                </a:lnTo>
                <a:lnTo>
                  <a:pt x="18" y="354"/>
                </a:lnTo>
                <a:lnTo>
                  <a:pt x="7" y="353"/>
                </a:lnTo>
                <a:lnTo>
                  <a:pt x="2" y="354"/>
                </a:lnTo>
                <a:lnTo>
                  <a:pt x="1" y="353"/>
                </a:lnTo>
                <a:lnTo>
                  <a:pt x="1" y="350"/>
                </a:lnTo>
                <a:lnTo>
                  <a:pt x="0" y="348"/>
                </a:lnTo>
                <a:lnTo>
                  <a:pt x="1" y="347"/>
                </a:lnTo>
                <a:lnTo>
                  <a:pt x="0" y="344"/>
                </a:lnTo>
                <a:lnTo>
                  <a:pt x="1" y="342"/>
                </a:lnTo>
                <a:lnTo>
                  <a:pt x="1" y="340"/>
                </a:lnTo>
                <a:lnTo>
                  <a:pt x="1" y="339"/>
                </a:lnTo>
                <a:lnTo>
                  <a:pt x="1" y="338"/>
                </a:lnTo>
                <a:lnTo>
                  <a:pt x="1" y="337"/>
                </a:lnTo>
                <a:lnTo>
                  <a:pt x="1" y="333"/>
                </a:lnTo>
                <a:lnTo>
                  <a:pt x="1" y="332"/>
                </a:lnTo>
                <a:lnTo>
                  <a:pt x="0" y="330"/>
                </a:lnTo>
                <a:lnTo>
                  <a:pt x="0" y="328"/>
                </a:lnTo>
                <a:lnTo>
                  <a:pt x="1" y="328"/>
                </a:lnTo>
                <a:lnTo>
                  <a:pt x="3" y="325"/>
                </a:lnTo>
                <a:lnTo>
                  <a:pt x="5" y="322"/>
                </a:lnTo>
                <a:lnTo>
                  <a:pt x="6" y="320"/>
                </a:lnTo>
                <a:lnTo>
                  <a:pt x="8" y="317"/>
                </a:lnTo>
                <a:lnTo>
                  <a:pt x="14" y="315"/>
                </a:lnTo>
                <a:lnTo>
                  <a:pt x="17" y="312"/>
                </a:lnTo>
                <a:lnTo>
                  <a:pt x="18" y="310"/>
                </a:lnTo>
                <a:lnTo>
                  <a:pt x="20" y="308"/>
                </a:lnTo>
                <a:lnTo>
                  <a:pt x="20" y="305"/>
                </a:lnTo>
                <a:lnTo>
                  <a:pt x="21" y="305"/>
                </a:lnTo>
                <a:lnTo>
                  <a:pt x="23" y="305"/>
                </a:lnTo>
                <a:lnTo>
                  <a:pt x="27" y="305"/>
                </a:lnTo>
                <a:lnTo>
                  <a:pt x="29" y="303"/>
                </a:lnTo>
                <a:lnTo>
                  <a:pt x="31" y="303"/>
                </a:lnTo>
                <a:lnTo>
                  <a:pt x="32" y="305"/>
                </a:lnTo>
                <a:lnTo>
                  <a:pt x="35" y="305"/>
                </a:lnTo>
                <a:lnTo>
                  <a:pt x="38" y="300"/>
                </a:lnTo>
                <a:lnTo>
                  <a:pt x="38" y="299"/>
                </a:lnTo>
                <a:lnTo>
                  <a:pt x="40" y="296"/>
                </a:lnTo>
                <a:lnTo>
                  <a:pt x="42" y="29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983" name="Freeform 339"/>
          <p:cNvSpPr>
            <a:spLocks/>
          </p:cNvSpPr>
          <p:nvPr/>
        </p:nvSpPr>
        <p:spPr bwMode="auto">
          <a:xfrm>
            <a:off x="2758547" y="4579938"/>
            <a:ext cx="533135" cy="576262"/>
          </a:xfrm>
          <a:custGeom>
            <a:avLst/>
            <a:gdLst>
              <a:gd name="T0" fmla="*/ 2147483647 w 335"/>
              <a:gd name="T1" fmla="*/ 2147483647 h 363"/>
              <a:gd name="T2" fmla="*/ 2147483647 w 335"/>
              <a:gd name="T3" fmla="*/ 2147483647 h 363"/>
              <a:gd name="T4" fmla="*/ 2147483647 w 335"/>
              <a:gd name="T5" fmla="*/ 2147483647 h 363"/>
              <a:gd name="T6" fmla="*/ 2147483647 w 335"/>
              <a:gd name="T7" fmla="*/ 2147483647 h 363"/>
              <a:gd name="T8" fmla="*/ 2147483647 w 335"/>
              <a:gd name="T9" fmla="*/ 2147483647 h 363"/>
              <a:gd name="T10" fmla="*/ 2147483647 w 335"/>
              <a:gd name="T11" fmla="*/ 2147483647 h 363"/>
              <a:gd name="T12" fmla="*/ 2147483647 w 335"/>
              <a:gd name="T13" fmla="*/ 2147483647 h 363"/>
              <a:gd name="T14" fmla="*/ 2147483647 w 335"/>
              <a:gd name="T15" fmla="*/ 2147483647 h 363"/>
              <a:gd name="T16" fmla="*/ 2147483647 w 335"/>
              <a:gd name="T17" fmla="*/ 2147483647 h 363"/>
              <a:gd name="T18" fmla="*/ 2147483647 w 335"/>
              <a:gd name="T19" fmla="*/ 2147483647 h 363"/>
              <a:gd name="T20" fmla="*/ 2147483647 w 335"/>
              <a:gd name="T21" fmla="*/ 2147483647 h 363"/>
              <a:gd name="T22" fmla="*/ 2147483647 w 335"/>
              <a:gd name="T23" fmla="*/ 2147483647 h 363"/>
              <a:gd name="T24" fmla="*/ 2147483647 w 335"/>
              <a:gd name="T25" fmla="*/ 2147483647 h 363"/>
              <a:gd name="T26" fmla="*/ 2147483647 w 335"/>
              <a:gd name="T27" fmla="*/ 2147483647 h 363"/>
              <a:gd name="T28" fmla="*/ 2147483647 w 335"/>
              <a:gd name="T29" fmla="*/ 2147483647 h 363"/>
              <a:gd name="T30" fmla="*/ 2147483647 w 335"/>
              <a:gd name="T31" fmla="*/ 2147483647 h 363"/>
              <a:gd name="T32" fmla="*/ 2147483647 w 335"/>
              <a:gd name="T33" fmla="*/ 2147483647 h 363"/>
              <a:gd name="T34" fmla="*/ 2147483647 w 335"/>
              <a:gd name="T35" fmla="*/ 2147483647 h 363"/>
              <a:gd name="T36" fmla="*/ 2147483647 w 335"/>
              <a:gd name="T37" fmla="*/ 2147483647 h 363"/>
              <a:gd name="T38" fmla="*/ 2147483647 w 335"/>
              <a:gd name="T39" fmla="*/ 2147483647 h 363"/>
              <a:gd name="T40" fmla="*/ 2147483647 w 335"/>
              <a:gd name="T41" fmla="*/ 2147483647 h 363"/>
              <a:gd name="T42" fmla="*/ 2147483647 w 335"/>
              <a:gd name="T43" fmla="*/ 2147483647 h 363"/>
              <a:gd name="T44" fmla="*/ 2147483647 w 335"/>
              <a:gd name="T45" fmla="*/ 2147483647 h 363"/>
              <a:gd name="T46" fmla="*/ 2147483647 w 335"/>
              <a:gd name="T47" fmla="*/ 2147483647 h 363"/>
              <a:gd name="T48" fmla="*/ 2147483647 w 335"/>
              <a:gd name="T49" fmla="*/ 2147483647 h 363"/>
              <a:gd name="T50" fmla="*/ 2147483647 w 335"/>
              <a:gd name="T51" fmla="*/ 2147483647 h 363"/>
              <a:gd name="T52" fmla="*/ 2147483647 w 335"/>
              <a:gd name="T53" fmla="*/ 2147483647 h 363"/>
              <a:gd name="T54" fmla="*/ 2147483647 w 335"/>
              <a:gd name="T55" fmla="*/ 2147483647 h 363"/>
              <a:gd name="T56" fmla="*/ 2147483647 w 335"/>
              <a:gd name="T57" fmla="*/ 2147483647 h 363"/>
              <a:gd name="T58" fmla="*/ 2147483647 w 335"/>
              <a:gd name="T59" fmla="*/ 2147483647 h 363"/>
              <a:gd name="T60" fmla="*/ 2147483647 w 335"/>
              <a:gd name="T61" fmla="*/ 2147483647 h 363"/>
              <a:gd name="T62" fmla="*/ 2147483647 w 335"/>
              <a:gd name="T63" fmla="*/ 2147483647 h 363"/>
              <a:gd name="T64" fmla="*/ 2147483647 w 335"/>
              <a:gd name="T65" fmla="*/ 2147483647 h 363"/>
              <a:gd name="T66" fmla="*/ 2147483647 w 335"/>
              <a:gd name="T67" fmla="*/ 2147483647 h 363"/>
              <a:gd name="T68" fmla="*/ 2147483647 w 335"/>
              <a:gd name="T69" fmla="*/ 2147483647 h 363"/>
              <a:gd name="T70" fmla="*/ 2147483647 w 335"/>
              <a:gd name="T71" fmla="*/ 2147483647 h 363"/>
              <a:gd name="T72" fmla="*/ 2147483647 w 335"/>
              <a:gd name="T73" fmla="*/ 2147483647 h 363"/>
              <a:gd name="T74" fmla="*/ 2147483647 w 335"/>
              <a:gd name="T75" fmla="*/ 2147483647 h 363"/>
              <a:gd name="T76" fmla="*/ 2147483647 w 335"/>
              <a:gd name="T77" fmla="*/ 2147483647 h 363"/>
              <a:gd name="T78" fmla="*/ 2147483647 w 335"/>
              <a:gd name="T79" fmla="*/ 2147483647 h 363"/>
              <a:gd name="T80" fmla="*/ 2147483647 w 335"/>
              <a:gd name="T81" fmla="*/ 2147483647 h 363"/>
              <a:gd name="T82" fmla="*/ 2147483647 w 335"/>
              <a:gd name="T83" fmla="*/ 2147483647 h 363"/>
              <a:gd name="T84" fmla="*/ 2147483647 w 335"/>
              <a:gd name="T85" fmla="*/ 2147483647 h 363"/>
              <a:gd name="T86" fmla="*/ 2147483647 w 335"/>
              <a:gd name="T87" fmla="*/ 2147483647 h 363"/>
              <a:gd name="T88" fmla="*/ 2147483647 w 335"/>
              <a:gd name="T89" fmla="*/ 2147483647 h 363"/>
              <a:gd name="T90" fmla="*/ 2147483647 w 335"/>
              <a:gd name="T91" fmla="*/ 2147483647 h 363"/>
              <a:gd name="T92" fmla="*/ 2147483647 w 335"/>
              <a:gd name="T93" fmla="*/ 2147483647 h 363"/>
              <a:gd name="T94" fmla="*/ 2147483647 w 335"/>
              <a:gd name="T95" fmla="*/ 2147483647 h 363"/>
              <a:gd name="T96" fmla="*/ 2147483647 w 335"/>
              <a:gd name="T97" fmla="*/ 2147483647 h 363"/>
              <a:gd name="T98" fmla="*/ 2147483647 w 335"/>
              <a:gd name="T99" fmla="*/ 2147483647 h 363"/>
              <a:gd name="T100" fmla="*/ 2147483647 w 335"/>
              <a:gd name="T101" fmla="*/ 2147483647 h 363"/>
              <a:gd name="T102" fmla="*/ 2147483647 w 335"/>
              <a:gd name="T103" fmla="*/ 2147483647 h 363"/>
              <a:gd name="T104" fmla="*/ 2147483647 w 335"/>
              <a:gd name="T105" fmla="*/ 2147483647 h 363"/>
              <a:gd name="T106" fmla="*/ 2147483647 w 335"/>
              <a:gd name="T107" fmla="*/ 2147483647 h 363"/>
              <a:gd name="T108" fmla="*/ 2147483647 w 335"/>
              <a:gd name="T109" fmla="*/ 2147483647 h 363"/>
              <a:gd name="T110" fmla="*/ 2147483647 w 335"/>
              <a:gd name="T111" fmla="*/ 2147483647 h 363"/>
              <a:gd name="T112" fmla="*/ 2147483647 w 335"/>
              <a:gd name="T113" fmla="*/ 2147483647 h 363"/>
              <a:gd name="T114" fmla="*/ 2147483647 w 335"/>
              <a:gd name="T115" fmla="*/ 2147483647 h 363"/>
              <a:gd name="T116" fmla="*/ 2147483647 w 335"/>
              <a:gd name="T117" fmla="*/ 2147483647 h 363"/>
              <a:gd name="T118" fmla="*/ 2147483647 w 335"/>
              <a:gd name="T119" fmla="*/ 2147483647 h 363"/>
              <a:gd name="T120" fmla="*/ 2147483647 w 335"/>
              <a:gd name="T121" fmla="*/ 2147483647 h 3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35" h="363">
                <a:moveTo>
                  <a:pt x="37" y="361"/>
                </a:moveTo>
                <a:lnTo>
                  <a:pt x="37" y="359"/>
                </a:lnTo>
                <a:lnTo>
                  <a:pt x="34" y="360"/>
                </a:lnTo>
                <a:lnTo>
                  <a:pt x="32" y="361"/>
                </a:lnTo>
                <a:lnTo>
                  <a:pt x="31" y="361"/>
                </a:lnTo>
                <a:lnTo>
                  <a:pt x="30" y="362"/>
                </a:lnTo>
                <a:lnTo>
                  <a:pt x="28" y="362"/>
                </a:lnTo>
                <a:lnTo>
                  <a:pt x="28" y="357"/>
                </a:lnTo>
                <a:lnTo>
                  <a:pt x="28" y="356"/>
                </a:lnTo>
                <a:lnTo>
                  <a:pt x="25" y="354"/>
                </a:lnTo>
                <a:lnTo>
                  <a:pt x="25" y="351"/>
                </a:lnTo>
                <a:lnTo>
                  <a:pt x="23" y="347"/>
                </a:lnTo>
                <a:lnTo>
                  <a:pt x="23" y="344"/>
                </a:lnTo>
                <a:lnTo>
                  <a:pt x="20" y="342"/>
                </a:lnTo>
                <a:lnTo>
                  <a:pt x="22" y="341"/>
                </a:lnTo>
                <a:lnTo>
                  <a:pt x="23" y="340"/>
                </a:lnTo>
                <a:lnTo>
                  <a:pt x="21" y="340"/>
                </a:lnTo>
                <a:lnTo>
                  <a:pt x="23" y="337"/>
                </a:lnTo>
                <a:lnTo>
                  <a:pt x="24" y="335"/>
                </a:lnTo>
                <a:lnTo>
                  <a:pt x="28" y="332"/>
                </a:lnTo>
                <a:lnTo>
                  <a:pt x="28" y="331"/>
                </a:lnTo>
                <a:lnTo>
                  <a:pt x="27" y="330"/>
                </a:lnTo>
                <a:lnTo>
                  <a:pt x="29" y="324"/>
                </a:lnTo>
                <a:lnTo>
                  <a:pt x="35" y="322"/>
                </a:lnTo>
                <a:lnTo>
                  <a:pt x="37" y="321"/>
                </a:lnTo>
                <a:lnTo>
                  <a:pt x="39" y="321"/>
                </a:lnTo>
                <a:lnTo>
                  <a:pt x="42" y="319"/>
                </a:lnTo>
                <a:lnTo>
                  <a:pt x="44" y="318"/>
                </a:lnTo>
                <a:lnTo>
                  <a:pt x="45" y="315"/>
                </a:lnTo>
                <a:lnTo>
                  <a:pt x="50" y="312"/>
                </a:lnTo>
                <a:lnTo>
                  <a:pt x="51" y="310"/>
                </a:lnTo>
                <a:lnTo>
                  <a:pt x="51" y="305"/>
                </a:lnTo>
                <a:lnTo>
                  <a:pt x="49" y="304"/>
                </a:lnTo>
                <a:lnTo>
                  <a:pt x="47" y="303"/>
                </a:lnTo>
                <a:lnTo>
                  <a:pt x="44" y="303"/>
                </a:lnTo>
                <a:lnTo>
                  <a:pt x="42" y="302"/>
                </a:lnTo>
                <a:lnTo>
                  <a:pt x="44" y="299"/>
                </a:lnTo>
                <a:lnTo>
                  <a:pt x="43" y="297"/>
                </a:lnTo>
                <a:lnTo>
                  <a:pt x="41" y="296"/>
                </a:lnTo>
                <a:lnTo>
                  <a:pt x="39" y="296"/>
                </a:lnTo>
                <a:lnTo>
                  <a:pt x="41" y="290"/>
                </a:lnTo>
                <a:lnTo>
                  <a:pt x="37" y="285"/>
                </a:lnTo>
                <a:lnTo>
                  <a:pt x="39" y="278"/>
                </a:lnTo>
                <a:lnTo>
                  <a:pt x="35" y="275"/>
                </a:lnTo>
                <a:lnTo>
                  <a:pt x="35" y="273"/>
                </a:lnTo>
                <a:lnTo>
                  <a:pt x="33" y="272"/>
                </a:lnTo>
                <a:lnTo>
                  <a:pt x="32" y="270"/>
                </a:lnTo>
                <a:lnTo>
                  <a:pt x="31" y="268"/>
                </a:lnTo>
                <a:lnTo>
                  <a:pt x="30" y="264"/>
                </a:lnTo>
                <a:lnTo>
                  <a:pt x="31" y="264"/>
                </a:lnTo>
                <a:lnTo>
                  <a:pt x="34" y="264"/>
                </a:lnTo>
                <a:lnTo>
                  <a:pt x="35" y="266"/>
                </a:lnTo>
                <a:lnTo>
                  <a:pt x="41" y="267"/>
                </a:lnTo>
                <a:lnTo>
                  <a:pt x="43" y="266"/>
                </a:lnTo>
                <a:lnTo>
                  <a:pt x="45" y="266"/>
                </a:lnTo>
                <a:lnTo>
                  <a:pt x="51" y="268"/>
                </a:lnTo>
                <a:lnTo>
                  <a:pt x="54" y="269"/>
                </a:lnTo>
                <a:lnTo>
                  <a:pt x="55" y="269"/>
                </a:lnTo>
                <a:lnTo>
                  <a:pt x="59" y="269"/>
                </a:lnTo>
                <a:lnTo>
                  <a:pt x="61" y="266"/>
                </a:lnTo>
                <a:lnTo>
                  <a:pt x="61" y="264"/>
                </a:lnTo>
                <a:lnTo>
                  <a:pt x="62" y="263"/>
                </a:lnTo>
                <a:lnTo>
                  <a:pt x="62" y="261"/>
                </a:lnTo>
                <a:lnTo>
                  <a:pt x="65" y="260"/>
                </a:lnTo>
                <a:lnTo>
                  <a:pt x="67" y="259"/>
                </a:lnTo>
                <a:lnTo>
                  <a:pt x="69" y="257"/>
                </a:lnTo>
                <a:lnTo>
                  <a:pt x="69" y="254"/>
                </a:lnTo>
                <a:lnTo>
                  <a:pt x="71" y="251"/>
                </a:lnTo>
                <a:lnTo>
                  <a:pt x="72" y="251"/>
                </a:lnTo>
                <a:lnTo>
                  <a:pt x="73" y="249"/>
                </a:lnTo>
                <a:lnTo>
                  <a:pt x="72" y="246"/>
                </a:lnTo>
                <a:lnTo>
                  <a:pt x="71" y="245"/>
                </a:lnTo>
                <a:lnTo>
                  <a:pt x="70" y="243"/>
                </a:lnTo>
                <a:lnTo>
                  <a:pt x="69" y="241"/>
                </a:lnTo>
                <a:lnTo>
                  <a:pt x="67" y="241"/>
                </a:lnTo>
                <a:lnTo>
                  <a:pt x="67" y="236"/>
                </a:lnTo>
                <a:lnTo>
                  <a:pt x="65" y="235"/>
                </a:lnTo>
                <a:lnTo>
                  <a:pt x="68" y="234"/>
                </a:lnTo>
                <a:lnTo>
                  <a:pt x="69" y="232"/>
                </a:lnTo>
                <a:lnTo>
                  <a:pt x="71" y="232"/>
                </a:lnTo>
                <a:lnTo>
                  <a:pt x="72" y="231"/>
                </a:lnTo>
                <a:lnTo>
                  <a:pt x="73" y="231"/>
                </a:lnTo>
                <a:lnTo>
                  <a:pt x="74" y="232"/>
                </a:lnTo>
                <a:lnTo>
                  <a:pt x="76" y="232"/>
                </a:lnTo>
                <a:lnTo>
                  <a:pt x="77" y="229"/>
                </a:lnTo>
                <a:lnTo>
                  <a:pt x="82" y="226"/>
                </a:lnTo>
                <a:lnTo>
                  <a:pt x="82" y="225"/>
                </a:lnTo>
                <a:lnTo>
                  <a:pt x="81" y="222"/>
                </a:lnTo>
                <a:lnTo>
                  <a:pt x="81" y="220"/>
                </a:lnTo>
                <a:lnTo>
                  <a:pt x="82" y="218"/>
                </a:lnTo>
                <a:lnTo>
                  <a:pt x="84" y="216"/>
                </a:lnTo>
                <a:lnTo>
                  <a:pt x="83" y="213"/>
                </a:lnTo>
                <a:lnTo>
                  <a:pt x="83" y="211"/>
                </a:lnTo>
                <a:lnTo>
                  <a:pt x="85" y="208"/>
                </a:lnTo>
                <a:lnTo>
                  <a:pt x="86" y="206"/>
                </a:lnTo>
                <a:lnTo>
                  <a:pt x="86" y="202"/>
                </a:lnTo>
                <a:lnTo>
                  <a:pt x="87" y="201"/>
                </a:lnTo>
                <a:lnTo>
                  <a:pt x="89" y="197"/>
                </a:lnTo>
                <a:lnTo>
                  <a:pt x="89" y="194"/>
                </a:lnTo>
                <a:lnTo>
                  <a:pt x="88" y="193"/>
                </a:lnTo>
                <a:lnTo>
                  <a:pt x="88" y="190"/>
                </a:lnTo>
                <a:lnTo>
                  <a:pt x="86" y="188"/>
                </a:lnTo>
                <a:lnTo>
                  <a:pt x="85" y="183"/>
                </a:lnTo>
                <a:lnTo>
                  <a:pt x="86" y="183"/>
                </a:lnTo>
                <a:lnTo>
                  <a:pt x="89" y="185"/>
                </a:lnTo>
                <a:lnTo>
                  <a:pt x="90" y="184"/>
                </a:lnTo>
                <a:lnTo>
                  <a:pt x="92" y="184"/>
                </a:lnTo>
                <a:lnTo>
                  <a:pt x="95" y="181"/>
                </a:lnTo>
                <a:lnTo>
                  <a:pt x="95" y="179"/>
                </a:lnTo>
                <a:lnTo>
                  <a:pt x="99" y="176"/>
                </a:lnTo>
                <a:lnTo>
                  <a:pt x="100" y="175"/>
                </a:lnTo>
                <a:lnTo>
                  <a:pt x="102" y="173"/>
                </a:lnTo>
                <a:lnTo>
                  <a:pt x="105" y="173"/>
                </a:lnTo>
                <a:lnTo>
                  <a:pt x="105" y="174"/>
                </a:lnTo>
                <a:lnTo>
                  <a:pt x="109" y="172"/>
                </a:lnTo>
                <a:lnTo>
                  <a:pt x="112" y="173"/>
                </a:lnTo>
                <a:lnTo>
                  <a:pt x="112" y="171"/>
                </a:lnTo>
                <a:lnTo>
                  <a:pt x="113" y="170"/>
                </a:lnTo>
                <a:lnTo>
                  <a:pt x="116" y="169"/>
                </a:lnTo>
                <a:lnTo>
                  <a:pt x="116" y="168"/>
                </a:lnTo>
                <a:lnTo>
                  <a:pt x="119" y="165"/>
                </a:lnTo>
                <a:lnTo>
                  <a:pt x="121" y="166"/>
                </a:lnTo>
                <a:lnTo>
                  <a:pt x="123" y="166"/>
                </a:lnTo>
                <a:lnTo>
                  <a:pt x="123" y="164"/>
                </a:lnTo>
                <a:lnTo>
                  <a:pt x="124" y="164"/>
                </a:lnTo>
                <a:lnTo>
                  <a:pt x="125" y="162"/>
                </a:lnTo>
                <a:lnTo>
                  <a:pt x="132" y="155"/>
                </a:lnTo>
                <a:lnTo>
                  <a:pt x="132" y="154"/>
                </a:lnTo>
                <a:lnTo>
                  <a:pt x="130" y="153"/>
                </a:lnTo>
                <a:lnTo>
                  <a:pt x="129" y="150"/>
                </a:lnTo>
                <a:lnTo>
                  <a:pt x="127" y="148"/>
                </a:lnTo>
                <a:lnTo>
                  <a:pt x="122" y="146"/>
                </a:lnTo>
                <a:lnTo>
                  <a:pt x="117" y="148"/>
                </a:lnTo>
                <a:lnTo>
                  <a:pt x="115" y="145"/>
                </a:lnTo>
                <a:lnTo>
                  <a:pt x="116" y="144"/>
                </a:lnTo>
                <a:lnTo>
                  <a:pt x="116" y="141"/>
                </a:lnTo>
                <a:lnTo>
                  <a:pt x="116" y="140"/>
                </a:lnTo>
                <a:lnTo>
                  <a:pt x="121" y="134"/>
                </a:lnTo>
                <a:lnTo>
                  <a:pt x="119" y="133"/>
                </a:lnTo>
                <a:lnTo>
                  <a:pt x="121" y="130"/>
                </a:lnTo>
                <a:lnTo>
                  <a:pt x="119" y="128"/>
                </a:lnTo>
                <a:lnTo>
                  <a:pt x="117" y="129"/>
                </a:lnTo>
                <a:lnTo>
                  <a:pt x="111" y="128"/>
                </a:lnTo>
                <a:lnTo>
                  <a:pt x="109" y="127"/>
                </a:lnTo>
                <a:lnTo>
                  <a:pt x="109" y="124"/>
                </a:lnTo>
                <a:lnTo>
                  <a:pt x="107" y="123"/>
                </a:lnTo>
                <a:lnTo>
                  <a:pt x="105" y="125"/>
                </a:lnTo>
                <a:lnTo>
                  <a:pt x="105" y="126"/>
                </a:lnTo>
                <a:lnTo>
                  <a:pt x="102" y="125"/>
                </a:lnTo>
                <a:lnTo>
                  <a:pt x="99" y="125"/>
                </a:lnTo>
                <a:lnTo>
                  <a:pt x="99" y="123"/>
                </a:lnTo>
                <a:lnTo>
                  <a:pt x="97" y="123"/>
                </a:lnTo>
                <a:lnTo>
                  <a:pt x="96" y="124"/>
                </a:lnTo>
                <a:lnTo>
                  <a:pt x="94" y="123"/>
                </a:lnTo>
                <a:lnTo>
                  <a:pt x="91" y="123"/>
                </a:lnTo>
                <a:lnTo>
                  <a:pt x="90" y="120"/>
                </a:lnTo>
                <a:lnTo>
                  <a:pt x="89" y="120"/>
                </a:lnTo>
                <a:lnTo>
                  <a:pt x="86" y="120"/>
                </a:lnTo>
                <a:lnTo>
                  <a:pt x="85" y="125"/>
                </a:lnTo>
                <a:lnTo>
                  <a:pt x="83" y="126"/>
                </a:lnTo>
                <a:lnTo>
                  <a:pt x="81" y="126"/>
                </a:lnTo>
                <a:lnTo>
                  <a:pt x="78" y="127"/>
                </a:lnTo>
                <a:lnTo>
                  <a:pt x="76" y="127"/>
                </a:lnTo>
                <a:lnTo>
                  <a:pt x="75" y="126"/>
                </a:lnTo>
                <a:lnTo>
                  <a:pt x="74" y="128"/>
                </a:lnTo>
                <a:lnTo>
                  <a:pt x="72" y="128"/>
                </a:lnTo>
                <a:lnTo>
                  <a:pt x="72" y="124"/>
                </a:lnTo>
                <a:lnTo>
                  <a:pt x="69" y="123"/>
                </a:lnTo>
                <a:lnTo>
                  <a:pt x="69" y="125"/>
                </a:lnTo>
                <a:lnTo>
                  <a:pt x="64" y="125"/>
                </a:lnTo>
                <a:lnTo>
                  <a:pt x="64" y="123"/>
                </a:lnTo>
                <a:lnTo>
                  <a:pt x="64" y="122"/>
                </a:lnTo>
                <a:lnTo>
                  <a:pt x="62" y="121"/>
                </a:lnTo>
                <a:lnTo>
                  <a:pt x="61" y="119"/>
                </a:lnTo>
                <a:lnTo>
                  <a:pt x="58" y="119"/>
                </a:lnTo>
                <a:lnTo>
                  <a:pt x="57" y="119"/>
                </a:lnTo>
                <a:lnTo>
                  <a:pt x="55" y="119"/>
                </a:lnTo>
                <a:lnTo>
                  <a:pt x="54" y="118"/>
                </a:lnTo>
                <a:lnTo>
                  <a:pt x="52" y="120"/>
                </a:lnTo>
                <a:lnTo>
                  <a:pt x="50" y="120"/>
                </a:lnTo>
                <a:lnTo>
                  <a:pt x="51" y="115"/>
                </a:lnTo>
                <a:lnTo>
                  <a:pt x="49" y="115"/>
                </a:lnTo>
                <a:lnTo>
                  <a:pt x="49" y="116"/>
                </a:lnTo>
                <a:lnTo>
                  <a:pt x="48" y="118"/>
                </a:lnTo>
                <a:lnTo>
                  <a:pt x="46" y="118"/>
                </a:lnTo>
                <a:lnTo>
                  <a:pt x="44" y="120"/>
                </a:lnTo>
                <a:lnTo>
                  <a:pt x="41" y="120"/>
                </a:lnTo>
                <a:lnTo>
                  <a:pt x="37" y="120"/>
                </a:lnTo>
                <a:lnTo>
                  <a:pt x="36" y="120"/>
                </a:lnTo>
                <a:lnTo>
                  <a:pt x="36" y="117"/>
                </a:lnTo>
                <a:lnTo>
                  <a:pt x="34" y="114"/>
                </a:lnTo>
                <a:lnTo>
                  <a:pt x="35" y="112"/>
                </a:lnTo>
                <a:lnTo>
                  <a:pt x="37" y="110"/>
                </a:lnTo>
                <a:lnTo>
                  <a:pt x="41" y="108"/>
                </a:lnTo>
                <a:lnTo>
                  <a:pt x="42" y="107"/>
                </a:lnTo>
                <a:lnTo>
                  <a:pt x="44" y="104"/>
                </a:lnTo>
                <a:lnTo>
                  <a:pt x="42" y="103"/>
                </a:lnTo>
                <a:lnTo>
                  <a:pt x="38" y="103"/>
                </a:lnTo>
                <a:lnTo>
                  <a:pt x="39" y="100"/>
                </a:lnTo>
                <a:lnTo>
                  <a:pt x="38" y="99"/>
                </a:lnTo>
                <a:lnTo>
                  <a:pt x="35" y="99"/>
                </a:lnTo>
                <a:lnTo>
                  <a:pt x="31" y="101"/>
                </a:lnTo>
                <a:lnTo>
                  <a:pt x="28" y="100"/>
                </a:lnTo>
                <a:lnTo>
                  <a:pt x="27" y="100"/>
                </a:lnTo>
                <a:lnTo>
                  <a:pt x="22" y="99"/>
                </a:lnTo>
                <a:lnTo>
                  <a:pt x="20" y="100"/>
                </a:lnTo>
                <a:lnTo>
                  <a:pt x="15" y="100"/>
                </a:lnTo>
                <a:lnTo>
                  <a:pt x="14" y="100"/>
                </a:lnTo>
                <a:lnTo>
                  <a:pt x="14" y="102"/>
                </a:lnTo>
                <a:lnTo>
                  <a:pt x="8" y="104"/>
                </a:lnTo>
                <a:lnTo>
                  <a:pt x="7" y="106"/>
                </a:lnTo>
                <a:lnTo>
                  <a:pt x="4" y="107"/>
                </a:lnTo>
                <a:lnTo>
                  <a:pt x="1" y="109"/>
                </a:lnTo>
                <a:lnTo>
                  <a:pt x="1" y="108"/>
                </a:lnTo>
                <a:lnTo>
                  <a:pt x="4" y="92"/>
                </a:lnTo>
                <a:lnTo>
                  <a:pt x="6" y="92"/>
                </a:lnTo>
                <a:lnTo>
                  <a:pt x="7" y="93"/>
                </a:lnTo>
                <a:lnTo>
                  <a:pt x="7" y="92"/>
                </a:lnTo>
                <a:lnTo>
                  <a:pt x="7" y="90"/>
                </a:lnTo>
                <a:lnTo>
                  <a:pt x="8" y="90"/>
                </a:lnTo>
                <a:lnTo>
                  <a:pt x="9" y="88"/>
                </a:lnTo>
                <a:lnTo>
                  <a:pt x="10" y="88"/>
                </a:lnTo>
                <a:lnTo>
                  <a:pt x="11" y="87"/>
                </a:lnTo>
                <a:lnTo>
                  <a:pt x="14" y="87"/>
                </a:lnTo>
                <a:lnTo>
                  <a:pt x="15" y="86"/>
                </a:lnTo>
                <a:lnTo>
                  <a:pt x="16" y="86"/>
                </a:lnTo>
                <a:lnTo>
                  <a:pt x="17" y="85"/>
                </a:lnTo>
                <a:lnTo>
                  <a:pt x="19" y="85"/>
                </a:lnTo>
                <a:lnTo>
                  <a:pt x="18" y="84"/>
                </a:lnTo>
                <a:lnTo>
                  <a:pt x="17" y="85"/>
                </a:lnTo>
                <a:lnTo>
                  <a:pt x="15" y="84"/>
                </a:lnTo>
                <a:lnTo>
                  <a:pt x="14" y="85"/>
                </a:lnTo>
                <a:lnTo>
                  <a:pt x="11" y="85"/>
                </a:lnTo>
                <a:lnTo>
                  <a:pt x="10" y="85"/>
                </a:lnTo>
                <a:lnTo>
                  <a:pt x="8" y="84"/>
                </a:lnTo>
                <a:lnTo>
                  <a:pt x="7" y="85"/>
                </a:lnTo>
                <a:lnTo>
                  <a:pt x="9" y="81"/>
                </a:lnTo>
                <a:lnTo>
                  <a:pt x="10" y="82"/>
                </a:lnTo>
                <a:lnTo>
                  <a:pt x="11" y="79"/>
                </a:lnTo>
                <a:lnTo>
                  <a:pt x="14" y="80"/>
                </a:lnTo>
                <a:lnTo>
                  <a:pt x="18" y="77"/>
                </a:lnTo>
                <a:lnTo>
                  <a:pt x="20" y="77"/>
                </a:lnTo>
                <a:lnTo>
                  <a:pt x="20" y="75"/>
                </a:lnTo>
                <a:lnTo>
                  <a:pt x="17" y="76"/>
                </a:lnTo>
                <a:lnTo>
                  <a:pt x="15" y="77"/>
                </a:lnTo>
                <a:lnTo>
                  <a:pt x="14" y="76"/>
                </a:lnTo>
                <a:lnTo>
                  <a:pt x="12" y="76"/>
                </a:lnTo>
                <a:lnTo>
                  <a:pt x="10" y="74"/>
                </a:lnTo>
                <a:lnTo>
                  <a:pt x="10" y="72"/>
                </a:lnTo>
                <a:lnTo>
                  <a:pt x="9" y="71"/>
                </a:lnTo>
                <a:lnTo>
                  <a:pt x="10" y="70"/>
                </a:lnTo>
                <a:lnTo>
                  <a:pt x="11" y="70"/>
                </a:lnTo>
                <a:lnTo>
                  <a:pt x="12" y="70"/>
                </a:lnTo>
                <a:lnTo>
                  <a:pt x="14" y="69"/>
                </a:lnTo>
                <a:lnTo>
                  <a:pt x="14" y="72"/>
                </a:lnTo>
                <a:lnTo>
                  <a:pt x="15" y="72"/>
                </a:lnTo>
                <a:lnTo>
                  <a:pt x="17" y="65"/>
                </a:lnTo>
                <a:lnTo>
                  <a:pt x="20" y="64"/>
                </a:lnTo>
                <a:lnTo>
                  <a:pt x="22" y="61"/>
                </a:lnTo>
                <a:lnTo>
                  <a:pt x="20" y="62"/>
                </a:lnTo>
                <a:lnTo>
                  <a:pt x="19" y="60"/>
                </a:lnTo>
                <a:lnTo>
                  <a:pt x="18" y="60"/>
                </a:lnTo>
                <a:lnTo>
                  <a:pt x="17" y="60"/>
                </a:lnTo>
                <a:lnTo>
                  <a:pt x="18" y="62"/>
                </a:lnTo>
                <a:lnTo>
                  <a:pt x="17" y="62"/>
                </a:lnTo>
                <a:lnTo>
                  <a:pt x="17" y="63"/>
                </a:lnTo>
                <a:lnTo>
                  <a:pt x="15" y="62"/>
                </a:lnTo>
                <a:lnTo>
                  <a:pt x="16" y="61"/>
                </a:lnTo>
                <a:lnTo>
                  <a:pt x="15" y="60"/>
                </a:lnTo>
                <a:lnTo>
                  <a:pt x="12" y="62"/>
                </a:lnTo>
                <a:lnTo>
                  <a:pt x="14" y="63"/>
                </a:lnTo>
                <a:lnTo>
                  <a:pt x="11" y="63"/>
                </a:lnTo>
                <a:lnTo>
                  <a:pt x="10" y="64"/>
                </a:lnTo>
                <a:lnTo>
                  <a:pt x="9" y="64"/>
                </a:lnTo>
                <a:lnTo>
                  <a:pt x="9" y="65"/>
                </a:lnTo>
                <a:lnTo>
                  <a:pt x="7" y="67"/>
                </a:lnTo>
                <a:lnTo>
                  <a:pt x="6" y="66"/>
                </a:lnTo>
                <a:lnTo>
                  <a:pt x="7" y="63"/>
                </a:lnTo>
                <a:lnTo>
                  <a:pt x="6" y="62"/>
                </a:lnTo>
                <a:lnTo>
                  <a:pt x="5" y="62"/>
                </a:lnTo>
                <a:lnTo>
                  <a:pt x="5" y="61"/>
                </a:lnTo>
                <a:lnTo>
                  <a:pt x="7" y="60"/>
                </a:lnTo>
                <a:lnTo>
                  <a:pt x="9" y="55"/>
                </a:lnTo>
                <a:lnTo>
                  <a:pt x="12" y="53"/>
                </a:lnTo>
                <a:lnTo>
                  <a:pt x="14" y="53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7" y="50"/>
                </a:lnTo>
                <a:lnTo>
                  <a:pt x="16" y="49"/>
                </a:lnTo>
                <a:lnTo>
                  <a:pt x="14" y="51"/>
                </a:lnTo>
                <a:lnTo>
                  <a:pt x="14" y="50"/>
                </a:lnTo>
                <a:lnTo>
                  <a:pt x="14" y="51"/>
                </a:lnTo>
                <a:lnTo>
                  <a:pt x="11" y="50"/>
                </a:lnTo>
                <a:lnTo>
                  <a:pt x="11" y="49"/>
                </a:lnTo>
                <a:lnTo>
                  <a:pt x="10" y="49"/>
                </a:lnTo>
                <a:lnTo>
                  <a:pt x="9" y="49"/>
                </a:lnTo>
                <a:lnTo>
                  <a:pt x="10" y="51"/>
                </a:lnTo>
                <a:lnTo>
                  <a:pt x="8" y="51"/>
                </a:lnTo>
                <a:lnTo>
                  <a:pt x="8" y="52"/>
                </a:lnTo>
                <a:lnTo>
                  <a:pt x="7" y="52"/>
                </a:lnTo>
                <a:lnTo>
                  <a:pt x="7" y="51"/>
                </a:lnTo>
                <a:lnTo>
                  <a:pt x="6" y="51"/>
                </a:lnTo>
                <a:lnTo>
                  <a:pt x="7" y="49"/>
                </a:lnTo>
                <a:lnTo>
                  <a:pt x="5" y="47"/>
                </a:lnTo>
                <a:lnTo>
                  <a:pt x="7" y="47"/>
                </a:lnTo>
                <a:lnTo>
                  <a:pt x="7" y="44"/>
                </a:lnTo>
                <a:lnTo>
                  <a:pt x="7" y="43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5" y="39"/>
                </a:lnTo>
                <a:lnTo>
                  <a:pt x="4" y="39"/>
                </a:lnTo>
                <a:lnTo>
                  <a:pt x="4" y="38"/>
                </a:lnTo>
                <a:lnTo>
                  <a:pt x="2" y="39"/>
                </a:lnTo>
                <a:lnTo>
                  <a:pt x="0" y="41"/>
                </a:lnTo>
                <a:lnTo>
                  <a:pt x="0" y="40"/>
                </a:lnTo>
                <a:lnTo>
                  <a:pt x="1" y="39"/>
                </a:lnTo>
                <a:lnTo>
                  <a:pt x="0" y="38"/>
                </a:lnTo>
                <a:lnTo>
                  <a:pt x="4" y="34"/>
                </a:lnTo>
                <a:lnTo>
                  <a:pt x="3" y="33"/>
                </a:lnTo>
                <a:lnTo>
                  <a:pt x="3" y="32"/>
                </a:lnTo>
                <a:lnTo>
                  <a:pt x="2" y="30"/>
                </a:lnTo>
                <a:lnTo>
                  <a:pt x="3" y="29"/>
                </a:lnTo>
                <a:lnTo>
                  <a:pt x="4" y="30"/>
                </a:lnTo>
                <a:lnTo>
                  <a:pt x="5" y="29"/>
                </a:lnTo>
                <a:lnTo>
                  <a:pt x="7" y="29"/>
                </a:lnTo>
                <a:lnTo>
                  <a:pt x="7" y="27"/>
                </a:lnTo>
                <a:lnTo>
                  <a:pt x="8" y="29"/>
                </a:lnTo>
                <a:lnTo>
                  <a:pt x="9" y="28"/>
                </a:lnTo>
                <a:lnTo>
                  <a:pt x="10" y="27"/>
                </a:lnTo>
                <a:lnTo>
                  <a:pt x="10" y="26"/>
                </a:lnTo>
                <a:lnTo>
                  <a:pt x="9" y="27"/>
                </a:lnTo>
                <a:lnTo>
                  <a:pt x="8" y="25"/>
                </a:lnTo>
                <a:lnTo>
                  <a:pt x="8" y="24"/>
                </a:lnTo>
                <a:lnTo>
                  <a:pt x="9" y="24"/>
                </a:lnTo>
                <a:lnTo>
                  <a:pt x="10" y="24"/>
                </a:lnTo>
                <a:lnTo>
                  <a:pt x="10" y="23"/>
                </a:lnTo>
                <a:lnTo>
                  <a:pt x="11" y="24"/>
                </a:lnTo>
                <a:lnTo>
                  <a:pt x="12" y="23"/>
                </a:lnTo>
                <a:lnTo>
                  <a:pt x="17" y="24"/>
                </a:lnTo>
                <a:lnTo>
                  <a:pt x="18" y="23"/>
                </a:lnTo>
                <a:lnTo>
                  <a:pt x="19" y="23"/>
                </a:lnTo>
                <a:lnTo>
                  <a:pt x="20" y="22"/>
                </a:lnTo>
                <a:lnTo>
                  <a:pt x="20" y="23"/>
                </a:lnTo>
                <a:lnTo>
                  <a:pt x="22" y="23"/>
                </a:lnTo>
                <a:lnTo>
                  <a:pt x="23" y="22"/>
                </a:lnTo>
                <a:lnTo>
                  <a:pt x="23" y="21"/>
                </a:lnTo>
                <a:lnTo>
                  <a:pt x="22" y="21"/>
                </a:lnTo>
                <a:lnTo>
                  <a:pt x="21" y="19"/>
                </a:lnTo>
                <a:lnTo>
                  <a:pt x="24" y="19"/>
                </a:lnTo>
                <a:lnTo>
                  <a:pt x="24" y="20"/>
                </a:lnTo>
                <a:lnTo>
                  <a:pt x="25" y="19"/>
                </a:lnTo>
                <a:lnTo>
                  <a:pt x="27" y="18"/>
                </a:lnTo>
                <a:lnTo>
                  <a:pt x="28" y="19"/>
                </a:lnTo>
                <a:lnTo>
                  <a:pt x="29" y="18"/>
                </a:lnTo>
                <a:lnTo>
                  <a:pt x="30" y="19"/>
                </a:lnTo>
                <a:lnTo>
                  <a:pt x="31" y="17"/>
                </a:lnTo>
                <a:lnTo>
                  <a:pt x="31" y="19"/>
                </a:lnTo>
                <a:lnTo>
                  <a:pt x="32" y="19"/>
                </a:lnTo>
                <a:lnTo>
                  <a:pt x="33" y="21"/>
                </a:lnTo>
                <a:lnTo>
                  <a:pt x="35" y="22"/>
                </a:lnTo>
                <a:lnTo>
                  <a:pt x="41" y="21"/>
                </a:lnTo>
                <a:lnTo>
                  <a:pt x="44" y="22"/>
                </a:lnTo>
                <a:lnTo>
                  <a:pt x="47" y="22"/>
                </a:lnTo>
                <a:lnTo>
                  <a:pt x="48" y="20"/>
                </a:lnTo>
                <a:lnTo>
                  <a:pt x="49" y="20"/>
                </a:lnTo>
                <a:lnTo>
                  <a:pt x="50" y="19"/>
                </a:lnTo>
                <a:lnTo>
                  <a:pt x="52" y="19"/>
                </a:lnTo>
                <a:lnTo>
                  <a:pt x="54" y="19"/>
                </a:lnTo>
                <a:lnTo>
                  <a:pt x="54" y="22"/>
                </a:lnTo>
                <a:lnTo>
                  <a:pt x="55" y="22"/>
                </a:lnTo>
                <a:lnTo>
                  <a:pt x="56" y="20"/>
                </a:lnTo>
                <a:lnTo>
                  <a:pt x="55" y="20"/>
                </a:lnTo>
                <a:lnTo>
                  <a:pt x="56" y="19"/>
                </a:lnTo>
                <a:lnTo>
                  <a:pt x="58" y="19"/>
                </a:lnTo>
                <a:lnTo>
                  <a:pt x="58" y="20"/>
                </a:lnTo>
                <a:lnTo>
                  <a:pt x="60" y="21"/>
                </a:lnTo>
                <a:lnTo>
                  <a:pt x="61" y="24"/>
                </a:lnTo>
                <a:lnTo>
                  <a:pt x="61" y="21"/>
                </a:lnTo>
                <a:lnTo>
                  <a:pt x="63" y="19"/>
                </a:lnTo>
                <a:lnTo>
                  <a:pt x="64" y="19"/>
                </a:lnTo>
                <a:lnTo>
                  <a:pt x="63" y="19"/>
                </a:lnTo>
                <a:lnTo>
                  <a:pt x="61" y="19"/>
                </a:lnTo>
                <a:lnTo>
                  <a:pt x="60" y="19"/>
                </a:lnTo>
                <a:lnTo>
                  <a:pt x="59" y="17"/>
                </a:lnTo>
                <a:lnTo>
                  <a:pt x="58" y="17"/>
                </a:lnTo>
                <a:lnTo>
                  <a:pt x="58" y="16"/>
                </a:lnTo>
                <a:lnTo>
                  <a:pt x="61" y="16"/>
                </a:lnTo>
                <a:lnTo>
                  <a:pt x="63" y="17"/>
                </a:lnTo>
                <a:lnTo>
                  <a:pt x="64" y="15"/>
                </a:lnTo>
                <a:lnTo>
                  <a:pt x="62" y="16"/>
                </a:lnTo>
                <a:lnTo>
                  <a:pt x="62" y="15"/>
                </a:lnTo>
                <a:lnTo>
                  <a:pt x="62" y="14"/>
                </a:lnTo>
                <a:lnTo>
                  <a:pt x="61" y="15"/>
                </a:lnTo>
                <a:lnTo>
                  <a:pt x="58" y="15"/>
                </a:lnTo>
                <a:lnTo>
                  <a:pt x="57" y="15"/>
                </a:lnTo>
                <a:lnTo>
                  <a:pt x="57" y="14"/>
                </a:lnTo>
                <a:lnTo>
                  <a:pt x="58" y="14"/>
                </a:lnTo>
                <a:lnTo>
                  <a:pt x="58" y="12"/>
                </a:lnTo>
                <a:lnTo>
                  <a:pt x="59" y="11"/>
                </a:lnTo>
                <a:lnTo>
                  <a:pt x="60" y="12"/>
                </a:lnTo>
                <a:lnTo>
                  <a:pt x="61" y="11"/>
                </a:lnTo>
                <a:lnTo>
                  <a:pt x="60" y="10"/>
                </a:lnTo>
                <a:lnTo>
                  <a:pt x="59" y="9"/>
                </a:lnTo>
                <a:lnTo>
                  <a:pt x="61" y="9"/>
                </a:lnTo>
                <a:lnTo>
                  <a:pt x="62" y="10"/>
                </a:lnTo>
                <a:lnTo>
                  <a:pt x="64" y="9"/>
                </a:lnTo>
                <a:lnTo>
                  <a:pt x="68" y="7"/>
                </a:lnTo>
                <a:lnTo>
                  <a:pt x="69" y="7"/>
                </a:lnTo>
                <a:lnTo>
                  <a:pt x="71" y="6"/>
                </a:lnTo>
                <a:lnTo>
                  <a:pt x="73" y="5"/>
                </a:lnTo>
                <a:lnTo>
                  <a:pt x="73" y="7"/>
                </a:lnTo>
                <a:lnTo>
                  <a:pt x="74" y="7"/>
                </a:lnTo>
                <a:lnTo>
                  <a:pt x="75" y="6"/>
                </a:lnTo>
                <a:lnTo>
                  <a:pt x="74" y="4"/>
                </a:lnTo>
                <a:lnTo>
                  <a:pt x="75" y="2"/>
                </a:lnTo>
                <a:lnTo>
                  <a:pt x="76" y="2"/>
                </a:lnTo>
                <a:lnTo>
                  <a:pt x="78" y="3"/>
                </a:lnTo>
                <a:lnTo>
                  <a:pt x="83" y="2"/>
                </a:lnTo>
                <a:lnTo>
                  <a:pt x="85" y="0"/>
                </a:lnTo>
                <a:lnTo>
                  <a:pt x="86" y="1"/>
                </a:lnTo>
                <a:lnTo>
                  <a:pt x="85" y="2"/>
                </a:lnTo>
                <a:lnTo>
                  <a:pt x="86" y="5"/>
                </a:lnTo>
                <a:lnTo>
                  <a:pt x="89" y="4"/>
                </a:lnTo>
                <a:lnTo>
                  <a:pt x="92" y="4"/>
                </a:lnTo>
                <a:lnTo>
                  <a:pt x="96" y="2"/>
                </a:lnTo>
                <a:lnTo>
                  <a:pt x="96" y="4"/>
                </a:lnTo>
                <a:lnTo>
                  <a:pt x="97" y="4"/>
                </a:lnTo>
                <a:lnTo>
                  <a:pt x="98" y="7"/>
                </a:lnTo>
                <a:lnTo>
                  <a:pt x="97" y="9"/>
                </a:lnTo>
                <a:lnTo>
                  <a:pt x="99" y="7"/>
                </a:lnTo>
                <a:lnTo>
                  <a:pt x="101" y="6"/>
                </a:lnTo>
                <a:lnTo>
                  <a:pt x="104" y="8"/>
                </a:lnTo>
                <a:lnTo>
                  <a:pt x="104" y="9"/>
                </a:lnTo>
                <a:lnTo>
                  <a:pt x="109" y="12"/>
                </a:lnTo>
                <a:lnTo>
                  <a:pt x="110" y="14"/>
                </a:lnTo>
                <a:lnTo>
                  <a:pt x="112" y="17"/>
                </a:lnTo>
                <a:lnTo>
                  <a:pt x="113" y="19"/>
                </a:lnTo>
                <a:lnTo>
                  <a:pt x="112" y="21"/>
                </a:lnTo>
                <a:lnTo>
                  <a:pt x="115" y="20"/>
                </a:lnTo>
                <a:lnTo>
                  <a:pt x="123" y="22"/>
                </a:lnTo>
                <a:lnTo>
                  <a:pt x="126" y="23"/>
                </a:lnTo>
                <a:lnTo>
                  <a:pt x="129" y="22"/>
                </a:lnTo>
                <a:lnTo>
                  <a:pt x="134" y="24"/>
                </a:lnTo>
                <a:lnTo>
                  <a:pt x="135" y="24"/>
                </a:lnTo>
                <a:lnTo>
                  <a:pt x="136" y="24"/>
                </a:lnTo>
                <a:lnTo>
                  <a:pt x="137" y="24"/>
                </a:lnTo>
                <a:lnTo>
                  <a:pt x="139" y="24"/>
                </a:lnTo>
                <a:lnTo>
                  <a:pt x="139" y="26"/>
                </a:lnTo>
                <a:lnTo>
                  <a:pt x="140" y="25"/>
                </a:lnTo>
                <a:lnTo>
                  <a:pt x="143" y="25"/>
                </a:lnTo>
                <a:lnTo>
                  <a:pt x="145" y="27"/>
                </a:lnTo>
                <a:lnTo>
                  <a:pt x="148" y="28"/>
                </a:lnTo>
                <a:lnTo>
                  <a:pt x="151" y="28"/>
                </a:lnTo>
                <a:lnTo>
                  <a:pt x="152" y="27"/>
                </a:lnTo>
                <a:lnTo>
                  <a:pt x="154" y="28"/>
                </a:lnTo>
                <a:lnTo>
                  <a:pt x="157" y="29"/>
                </a:lnTo>
                <a:lnTo>
                  <a:pt x="163" y="28"/>
                </a:lnTo>
                <a:lnTo>
                  <a:pt x="163" y="27"/>
                </a:lnTo>
                <a:lnTo>
                  <a:pt x="166" y="29"/>
                </a:lnTo>
                <a:lnTo>
                  <a:pt x="166" y="30"/>
                </a:lnTo>
                <a:lnTo>
                  <a:pt x="167" y="30"/>
                </a:lnTo>
                <a:lnTo>
                  <a:pt x="168" y="31"/>
                </a:lnTo>
                <a:lnTo>
                  <a:pt x="170" y="32"/>
                </a:lnTo>
                <a:lnTo>
                  <a:pt x="174" y="30"/>
                </a:lnTo>
                <a:lnTo>
                  <a:pt x="176" y="32"/>
                </a:lnTo>
                <a:lnTo>
                  <a:pt x="178" y="31"/>
                </a:lnTo>
                <a:lnTo>
                  <a:pt x="178" y="30"/>
                </a:lnTo>
                <a:lnTo>
                  <a:pt x="183" y="29"/>
                </a:lnTo>
                <a:lnTo>
                  <a:pt x="183" y="27"/>
                </a:lnTo>
                <a:lnTo>
                  <a:pt x="186" y="29"/>
                </a:lnTo>
                <a:lnTo>
                  <a:pt x="186" y="31"/>
                </a:lnTo>
                <a:lnTo>
                  <a:pt x="188" y="34"/>
                </a:lnTo>
                <a:lnTo>
                  <a:pt x="190" y="34"/>
                </a:lnTo>
                <a:lnTo>
                  <a:pt x="190" y="36"/>
                </a:lnTo>
                <a:lnTo>
                  <a:pt x="192" y="36"/>
                </a:lnTo>
                <a:lnTo>
                  <a:pt x="193" y="36"/>
                </a:lnTo>
                <a:lnTo>
                  <a:pt x="195" y="37"/>
                </a:lnTo>
                <a:lnTo>
                  <a:pt x="205" y="38"/>
                </a:lnTo>
                <a:lnTo>
                  <a:pt x="204" y="41"/>
                </a:lnTo>
                <a:lnTo>
                  <a:pt x="206" y="39"/>
                </a:lnTo>
                <a:lnTo>
                  <a:pt x="209" y="40"/>
                </a:lnTo>
                <a:lnTo>
                  <a:pt x="214" y="44"/>
                </a:lnTo>
                <a:lnTo>
                  <a:pt x="215" y="45"/>
                </a:lnTo>
                <a:lnTo>
                  <a:pt x="218" y="44"/>
                </a:lnTo>
                <a:lnTo>
                  <a:pt x="219" y="46"/>
                </a:lnTo>
                <a:lnTo>
                  <a:pt x="220" y="47"/>
                </a:lnTo>
                <a:lnTo>
                  <a:pt x="225" y="47"/>
                </a:lnTo>
                <a:lnTo>
                  <a:pt x="229" y="50"/>
                </a:lnTo>
                <a:lnTo>
                  <a:pt x="234" y="51"/>
                </a:lnTo>
                <a:lnTo>
                  <a:pt x="237" y="54"/>
                </a:lnTo>
                <a:lnTo>
                  <a:pt x="243" y="55"/>
                </a:lnTo>
                <a:lnTo>
                  <a:pt x="245" y="55"/>
                </a:lnTo>
                <a:lnTo>
                  <a:pt x="246" y="56"/>
                </a:lnTo>
                <a:lnTo>
                  <a:pt x="248" y="57"/>
                </a:lnTo>
                <a:lnTo>
                  <a:pt x="250" y="56"/>
                </a:lnTo>
                <a:lnTo>
                  <a:pt x="251" y="57"/>
                </a:lnTo>
                <a:lnTo>
                  <a:pt x="252" y="57"/>
                </a:lnTo>
                <a:lnTo>
                  <a:pt x="255" y="59"/>
                </a:lnTo>
                <a:lnTo>
                  <a:pt x="256" y="57"/>
                </a:lnTo>
                <a:lnTo>
                  <a:pt x="261" y="58"/>
                </a:lnTo>
                <a:lnTo>
                  <a:pt x="264" y="57"/>
                </a:lnTo>
                <a:lnTo>
                  <a:pt x="265" y="57"/>
                </a:lnTo>
                <a:lnTo>
                  <a:pt x="268" y="57"/>
                </a:lnTo>
                <a:lnTo>
                  <a:pt x="269" y="58"/>
                </a:lnTo>
                <a:lnTo>
                  <a:pt x="270" y="57"/>
                </a:lnTo>
                <a:lnTo>
                  <a:pt x="272" y="57"/>
                </a:lnTo>
                <a:lnTo>
                  <a:pt x="273" y="56"/>
                </a:lnTo>
                <a:lnTo>
                  <a:pt x="276" y="56"/>
                </a:lnTo>
                <a:lnTo>
                  <a:pt x="278" y="56"/>
                </a:lnTo>
                <a:lnTo>
                  <a:pt x="279" y="55"/>
                </a:lnTo>
                <a:lnTo>
                  <a:pt x="282" y="56"/>
                </a:lnTo>
                <a:lnTo>
                  <a:pt x="281" y="57"/>
                </a:lnTo>
                <a:lnTo>
                  <a:pt x="282" y="57"/>
                </a:lnTo>
                <a:lnTo>
                  <a:pt x="279" y="58"/>
                </a:lnTo>
                <a:lnTo>
                  <a:pt x="278" y="59"/>
                </a:lnTo>
                <a:lnTo>
                  <a:pt x="278" y="61"/>
                </a:lnTo>
                <a:lnTo>
                  <a:pt x="279" y="60"/>
                </a:lnTo>
                <a:lnTo>
                  <a:pt x="282" y="59"/>
                </a:lnTo>
                <a:lnTo>
                  <a:pt x="284" y="57"/>
                </a:lnTo>
                <a:lnTo>
                  <a:pt x="287" y="58"/>
                </a:lnTo>
                <a:lnTo>
                  <a:pt x="289" y="57"/>
                </a:lnTo>
                <a:lnTo>
                  <a:pt x="289" y="58"/>
                </a:lnTo>
                <a:lnTo>
                  <a:pt x="290" y="57"/>
                </a:lnTo>
                <a:lnTo>
                  <a:pt x="291" y="56"/>
                </a:lnTo>
                <a:lnTo>
                  <a:pt x="291" y="57"/>
                </a:lnTo>
                <a:lnTo>
                  <a:pt x="294" y="57"/>
                </a:lnTo>
                <a:lnTo>
                  <a:pt x="295" y="58"/>
                </a:lnTo>
                <a:lnTo>
                  <a:pt x="294" y="60"/>
                </a:lnTo>
                <a:lnTo>
                  <a:pt x="297" y="60"/>
                </a:lnTo>
                <a:lnTo>
                  <a:pt x="298" y="61"/>
                </a:lnTo>
                <a:lnTo>
                  <a:pt x="298" y="62"/>
                </a:lnTo>
                <a:lnTo>
                  <a:pt x="296" y="62"/>
                </a:lnTo>
                <a:lnTo>
                  <a:pt x="297" y="62"/>
                </a:lnTo>
                <a:lnTo>
                  <a:pt x="298" y="63"/>
                </a:lnTo>
                <a:lnTo>
                  <a:pt x="303" y="65"/>
                </a:lnTo>
                <a:lnTo>
                  <a:pt x="304" y="65"/>
                </a:lnTo>
                <a:lnTo>
                  <a:pt x="308" y="65"/>
                </a:lnTo>
                <a:lnTo>
                  <a:pt x="309" y="67"/>
                </a:lnTo>
                <a:lnTo>
                  <a:pt x="312" y="70"/>
                </a:lnTo>
                <a:lnTo>
                  <a:pt x="314" y="71"/>
                </a:lnTo>
                <a:lnTo>
                  <a:pt x="314" y="70"/>
                </a:lnTo>
                <a:lnTo>
                  <a:pt x="315" y="70"/>
                </a:lnTo>
                <a:lnTo>
                  <a:pt x="317" y="71"/>
                </a:lnTo>
                <a:lnTo>
                  <a:pt x="317" y="72"/>
                </a:lnTo>
                <a:lnTo>
                  <a:pt x="321" y="74"/>
                </a:lnTo>
                <a:lnTo>
                  <a:pt x="318" y="71"/>
                </a:lnTo>
                <a:lnTo>
                  <a:pt x="319" y="70"/>
                </a:lnTo>
                <a:lnTo>
                  <a:pt x="321" y="69"/>
                </a:lnTo>
                <a:lnTo>
                  <a:pt x="324" y="67"/>
                </a:lnTo>
                <a:lnTo>
                  <a:pt x="327" y="67"/>
                </a:lnTo>
                <a:lnTo>
                  <a:pt x="328" y="67"/>
                </a:lnTo>
                <a:lnTo>
                  <a:pt x="331" y="67"/>
                </a:lnTo>
                <a:lnTo>
                  <a:pt x="334" y="67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984" name="Freeform 340"/>
          <p:cNvSpPr>
            <a:spLocks/>
          </p:cNvSpPr>
          <p:nvPr/>
        </p:nvSpPr>
        <p:spPr bwMode="auto">
          <a:xfrm>
            <a:off x="3649398" y="5102225"/>
            <a:ext cx="98029" cy="71438"/>
          </a:xfrm>
          <a:custGeom>
            <a:avLst/>
            <a:gdLst>
              <a:gd name="T0" fmla="*/ 0 w 62"/>
              <a:gd name="T1" fmla="*/ 2147483647 h 45"/>
              <a:gd name="T2" fmla="*/ 2147483647 w 62"/>
              <a:gd name="T3" fmla="*/ 2147483647 h 45"/>
              <a:gd name="T4" fmla="*/ 2147483647 w 62"/>
              <a:gd name="T5" fmla="*/ 2147483647 h 45"/>
              <a:gd name="T6" fmla="*/ 2147483647 w 62"/>
              <a:gd name="T7" fmla="*/ 2147483647 h 45"/>
              <a:gd name="T8" fmla="*/ 2147483647 w 62"/>
              <a:gd name="T9" fmla="*/ 2147483647 h 45"/>
              <a:gd name="T10" fmla="*/ 2147483647 w 62"/>
              <a:gd name="T11" fmla="*/ 2147483647 h 45"/>
              <a:gd name="T12" fmla="*/ 2147483647 w 62"/>
              <a:gd name="T13" fmla="*/ 2147483647 h 45"/>
              <a:gd name="T14" fmla="*/ 2147483647 w 62"/>
              <a:gd name="T15" fmla="*/ 2147483647 h 45"/>
              <a:gd name="T16" fmla="*/ 2147483647 w 62"/>
              <a:gd name="T17" fmla="*/ 0 h 45"/>
              <a:gd name="T18" fmla="*/ 2147483647 w 62"/>
              <a:gd name="T19" fmla="*/ 2147483647 h 45"/>
              <a:gd name="T20" fmla="*/ 2147483647 w 62"/>
              <a:gd name="T21" fmla="*/ 0 h 45"/>
              <a:gd name="T22" fmla="*/ 2147483647 w 62"/>
              <a:gd name="T23" fmla="*/ 2147483647 h 45"/>
              <a:gd name="T24" fmla="*/ 2147483647 w 62"/>
              <a:gd name="T25" fmla="*/ 0 h 45"/>
              <a:gd name="T26" fmla="*/ 2147483647 w 62"/>
              <a:gd name="T27" fmla="*/ 0 h 45"/>
              <a:gd name="T28" fmla="*/ 2147483647 w 62"/>
              <a:gd name="T29" fmla="*/ 2147483647 h 45"/>
              <a:gd name="T30" fmla="*/ 2147483647 w 62"/>
              <a:gd name="T31" fmla="*/ 2147483647 h 45"/>
              <a:gd name="T32" fmla="*/ 2147483647 w 62"/>
              <a:gd name="T33" fmla="*/ 2147483647 h 45"/>
              <a:gd name="T34" fmla="*/ 2147483647 w 62"/>
              <a:gd name="T35" fmla="*/ 2147483647 h 45"/>
              <a:gd name="T36" fmla="*/ 2147483647 w 62"/>
              <a:gd name="T37" fmla="*/ 2147483647 h 45"/>
              <a:gd name="T38" fmla="*/ 2147483647 w 62"/>
              <a:gd name="T39" fmla="*/ 2147483647 h 45"/>
              <a:gd name="T40" fmla="*/ 2147483647 w 62"/>
              <a:gd name="T41" fmla="*/ 2147483647 h 45"/>
              <a:gd name="T42" fmla="*/ 2147483647 w 62"/>
              <a:gd name="T43" fmla="*/ 2147483647 h 45"/>
              <a:gd name="T44" fmla="*/ 2147483647 w 62"/>
              <a:gd name="T45" fmla="*/ 2147483647 h 45"/>
              <a:gd name="T46" fmla="*/ 2147483647 w 62"/>
              <a:gd name="T47" fmla="*/ 2147483647 h 45"/>
              <a:gd name="T48" fmla="*/ 2147483647 w 62"/>
              <a:gd name="T49" fmla="*/ 2147483647 h 45"/>
              <a:gd name="T50" fmla="*/ 2147483647 w 62"/>
              <a:gd name="T51" fmla="*/ 2147483647 h 45"/>
              <a:gd name="T52" fmla="*/ 2147483647 w 62"/>
              <a:gd name="T53" fmla="*/ 2147483647 h 45"/>
              <a:gd name="T54" fmla="*/ 2147483647 w 62"/>
              <a:gd name="T55" fmla="*/ 2147483647 h 45"/>
              <a:gd name="T56" fmla="*/ 2147483647 w 62"/>
              <a:gd name="T57" fmla="*/ 2147483647 h 45"/>
              <a:gd name="T58" fmla="*/ 2147483647 w 62"/>
              <a:gd name="T59" fmla="*/ 2147483647 h 45"/>
              <a:gd name="T60" fmla="*/ 2147483647 w 62"/>
              <a:gd name="T61" fmla="*/ 2147483647 h 45"/>
              <a:gd name="T62" fmla="*/ 2147483647 w 62"/>
              <a:gd name="T63" fmla="*/ 2147483647 h 45"/>
              <a:gd name="T64" fmla="*/ 2147483647 w 62"/>
              <a:gd name="T65" fmla="*/ 2147483647 h 45"/>
              <a:gd name="T66" fmla="*/ 2147483647 w 62"/>
              <a:gd name="T67" fmla="*/ 2147483647 h 45"/>
              <a:gd name="T68" fmla="*/ 2147483647 w 62"/>
              <a:gd name="T69" fmla="*/ 2147483647 h 45"/>
              <a:gd name="T70" fmla="*/ 2147483647 w 62"/>
              <a:gd name="T71" fmla="*/ 2147483647 h 45"/>
              <a:gd name="T72" fmla="*/ 2147483647 w 62"/>
              <a:gd name="T73" fmla="*/ 2147483647 h 45"/>
              <a:gd name="T74" fmla="*/ 2147483647 w 62"/>
              <a:gd name="T75" fmla="*/ 2147483647 h 45"/>
              <a:gd name="T76" fmla="*/ 2147483647 w 62"/>
              <a:gd name="T77" fmla="*/ 2147483647 h 45"/>
              <a:gd name="T78" fmla="*/ 2147483647 w 62"/>
              <a:gd name="T79" fmla="*/ 2147483647 h 45"/>
              <a:gd name="T80" fmla="*/ 2147483647 w 62"/>
              <a:gd name="T81" fmla="*/ 2147483647 h 45"/>
              <a:gd name="T82" fmla="*/ 2147483647 w 62"/>
              <a:gd name="T83" fmla="*/ 2147483647 h 45"/>
              <a:gd name="T84" fmla="*/ 2147483647 w 62"/>
              <a:gd name="T85" fmla="*/ 2147483647 h 45"/>
              <a:gd name="T86" fmla="*/ 2147483647 w 62"/>
              <a:gd name="T87" fmla="*/ 2147483647 h 45"/>
              <a:gd name="T88" fmla="*/ 2147483647 w 62"/>
              <a:gd name="T89" fmla="*/ 2147483647 h 45"/>
              <a:gd name="T90" fmla="*/ 2147483647 w 62"/>
              <a:gd name="T91" fmla="*/ 2147483647 h 45"/>
              <a:gd name="T92" fmla="*/ 2147483647 w 62"/>
              <a:gd name="T93" fmla="*/ 2147483647 h 45"/>
              <a:gd name="T94" fmla="*/ 2147483647 w 62"/>
              <a:gd name="T95" fmla="*/ 2147483647 h 45"/>
              <a:gd name="T96" fmla="*/ 2147483647 w 62"/>
              <a:gd name="T97" fmla="*/ 2147483647 h 45"/>
              <a:gd name="T98" fmla="*/ 2147483647 w 62"/>
              <a:gd name="T99" fmla="*/ 2147483647 h 45"/>
              <a:gd name="T100" fmla="*/ 2147483647 w 62"/>
              <a:gd name="T101" fmla="*/ 2147483647 h 45"/>
              <a:gd name="T102" fmla="*/ 2147483647 w 62"/>
              <a:gd name="T103" fmla="*/ 2147483647 h 45"/>
              <a:gd name="T104" fmla="*/ 2147483647 w 62"/>
              <a:gd name="T105" fmla="*/ 2147483647 h 45"/>
              <a:gd name="T106" fmla="*/ 2147483647 w 62"/>
              <a:gd name="T107" fmla="*/ 2147483647 h 45"/>
              <a:gd name="T108" fmla="*/ 2147483647 w 62"/>
              <a:gd name="T109" fmla="*/ 2147483647 h 45"/>
              <a:gd name="T110" fmla="*/ 2147483647 w 62"/>
              <a:gd name="T111" fmla="*/ 2147483647 h 45"/>
              <a:gd name="T112" fmla="*/ 2147483647 w 62"/>
              <a:gd name="T113" fmla="*/ 2147483647 h 45"/>
              <a:gd name="T114" fmla="*/ 0 w 62"/>
              <a:gd name="T115" fmla="*/ 2147483647 h 45"/>
              <a:gd name="T116" fmla="*/ 2147483647 w 62"/>
              <a:gd name="T117" fmla="*/ 2147483647 h 45"/>
              <a:gd name="T118" fmla="*/ 0 w 62"/>
              <a:gd name="T119" fmla="*/ 2147483647 h 45"/>
              <a:gd name="T120" fmla="*/ 0 w 62"/>
              <a:gd name="T121" fmla="*/ 2147483647 h 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" h="45">
                <a:moveTo>
                  <a:pt x="0" y="19"/>
                </a:moveTo>
                <a:lnTo>
                  <a:pt x="3" y="18"/>
                </a:lnTo>
                <a:lnTo>
                  <a:pt x="10" y="13"/>
                </a:lnTo>
                <a:lnTo>
                  <a:pt x="13" y="12"/>
                </a:lnTo>
                <a:lnTo>
                  <a:pt x="25" y="4"/>
                </a:lnTo>
                <a:lnTo>
                  <a:pt x="29" y="4"/>
                </a:lnTo>
                <a:lnTo>
                  <a:pt x="34" y="1"/>
                </a:lnTo>
                <a:lnTo>
                  <a:pt x="36" y="2"/>
                </a:lnTo>
                <a:lnTo>
                  <a:pt x="39" y="0"/>
                </a:lnTo>
                <a:lnTo>
                  <a:pt x="40" y="1"/>
                </a:lnTo>
                <a:lnTo>
                  <a:pt x="43" y="0"/>
                </a:lnTo>
                <a:lnTo>
                  <a:pt x="43" y="1"/>
                </a:lnTo>
                <a:lnTo>
                  <a:pt x="47" y="0"/>
                </a:lnTo>
                <a:lnTo>
                  <a:pt x="49" y="0"/>
                </a:lnTo>
                <a:lnTo>
                  <a:pt x="48" y="1"/>
                </a:lnTo>
                <a:lnTo>
                  <a:pt x="41" y="3"/>
                </a:lnTo>
                <a:lnTo>
                  <a:pt x="42" y="5"/>
                </a:lnTo>
                <a:lnTo>
                  <a:pt x="47" y="5"/>
                </a:lnTo>
                <a:lnTo>
                  <a:pt x="47" y="6"/>
                </a:lnTo>
                <a:lnTo>
                  <a:pt x="46" y="8"/>
                </a:lnTo>
                <a:lnTo>
                  <a:pt x="43" y="8"/>
                </a:lnTo>
                <a:lnTo>
                  <a:pt x="42" y="9"/>
                </a:lnTo>
                <a:lnTo>
                  <a:pt x="43" y="12"/>
                </a:lnTo>
                <a:lnTo>
                  <a:pt x="49" y="15"/>
                </a:lnTo>
                <a:lnTo>
                  <a:pt x="53" y="13"/>
                </a:lnTo>
                <a:lnTo>
                  <a:pt x="54" y="12"/>
                </a:lnTo>
                <a:lnTo>
                  <a:pt x="61" y="15"/>
                </a:lnTo>
                <a:lnTo>
                  <a:pt x="61" y="20"/>
                </a:lnTo>
                <a:lnTo>
                  <a:pt x="57" y="22"/>
                </a:lnTo>
                <a:lnTo>
                  <a:pt x="55" y="24"/>
                </a:lnTo>
                <a:lnTo>
                  <a:pt x="56" y="25"/>
                </a:lnTo>
                <a:lnTo>
                  <a:pt x="54" y="26"/>
                </a:lnTo>
                <a:lnTo>
                  <a:pt x="51" y="28"/>
                </a:lnTo>
                <a:lnTo>
                  <a:pt x="49" y="32"/>
                </a:lnTo>
                <a:lnTo>
                  <a:pt x="48" y="36"/>
                </a:lnTo>
                <a:lnTo>
                  <a:pt x="41" y="40"/>
                </a:lnTo>
                <a:lnTo>
                  <a:pt x="40" y="40"/>
                </a:lnTo>
                <a:lnTo>
                  <a:pt x="38" y="41"/>
                </a:lnTo>
                <a:lnTo>
                  <a:pt x="35" y="44"/>
                </a:lnTo>
                <a:lnTo>
                  <a:pt x="33" y="40"/>
                </a:lnTo>
                <a:lnTo>
                  <a:pt x="32" y="40"/>
                </a:lnTo>
                <a:lnTo>
                  <a:pt x="32" y="39"/>
                </a:lnTo>
                <a:lnTo>
                  <a:pt x="31" y="38"/>
                </a:lnTo>
                <a:lnTo>
                  <a:pt x="26" y="36"/>
                </a:lnTo>
                <a:lnTo>
                  <a:pt x="23" y="37"/>
                </a:lnTo>
                <a:lnTo>
                  <a:pt x="20" y="34"/>
                </a:lnTo>
                <a:lnTo>
                  <a:pt x="19" y="28"/>
                </a:lnTo>
                <a:lnTo>
                  <a:pt x="21" y="27"/>
                </a:lnTo>
                <a:lnTo>
                  <a:pt x="20" y="25"/>
                </a:lnTo>
                <a:lnTo>
                  <a:pt x="17" y="23"/>
                </a:lnTo>
                <a:lnTo>
                  <a:pt x="13" y="23"/>
                </a:lnTo>
                <a:lnTo>
                  <a:pt x="10" y="25"/>
                </a:lnTo>
                <a:lnTo>
                  <a:pt x="8" y="28"/>
                </a:lnTo>
                <a:lnTo>
                  <a:pt x="6" y="28"/>
                </a:lnTo>
                <a:lnTo>
                  <a:pt x="6" y="25"/>
                </a:lnTo>
                <a:lnTo>
                  <a:pt x="4" y="23"/>
                </a:lnTo>
                <a:lnTo>
                  <a:pt x="2" y="24"/>
                </a:lnTo>
                <a:lnTo>
                  <a:pt x="0" y="23"/>
                </a:lnTo>
                <a:lnTo>
                  <a:pt x="1" y="22"/>
                </a:lnTo>
                <a:lnTo>
                  <a:pt x="0" y="20"/>
                </a:lnTo>
                <a:lnTo>
                  <a:pt x="0" y="19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85" name="Freeform 345"/>
          <p:cNvSpPr>
            <a:spLocks/>
          </p:cNvSpPr>
          <p:nvPr/>
        </p:nvSpPr>
        <p:spPr bwMode="auto">
          <a:xfrm>
            <a:off x="3780102" y="5095876"/>
            <a:ext cx="44715" cy="30163"/>
          </a:xfrm>
          <a:custGeom>
            <a:avLst/>
            <a:gdLst>
              <a:gd name="T0" fmla="*/ 0 w 28"/>
              <a:gd name="T1" fmla="*/ 2147483647 h 19"/>
              <a:gd name="T2" fmla="*/ 2147483647 w 28"/>
              <a:gd name="T3" fmla="*/ 2147483647 h 19"/>
              <a:gd name="T4" fmla="*/ 2147483647 w 28"/>
              <a:gd name="T5" fmla="*/ 2147483647 h 19"/>
              <a:gd name="T6" fmla="*/ 2147483647 w 28"/>
              <a:gd name="T7" fmla="*/ 2147483647 h 19"/>
              <a:gd name="T8" fmla="*/ 2147483647 w 28"/>
              <a:gd name="T9" fmla="*/ 2147483647 h 19"/>
              <a:gd name="T10" fmla="*/ 2147483647 w 28"/>
              <a:gd name="T11" fmla="*/ 2147483647 h 19"/>
              <a:gd name="T12" fmla="*/ 2147483647 w 28"/>
              <a:gd name="T13" fmla="*/ 2147483647 h 19"/>
              <a:gd name="T14" fmla="*/ 2147483647 w 28"/>
              <a:gd name="T15" fmla="*/ 2147483647 h 19"/>
              <a:gd name="T16" fmla="*/ 2147483647 w 28"/>
              <a:gd name="T17" fmla="*/ 2147483647 h 19"/>
              <a:gd name="T18" fmla="*/ 2147483647 w 28"/>
              <a:gd name="T19" fmla="*/ 0 h 19"/>
              <a:gd name="T20" fmla="*/ 2147483647 w 28"/>
              <a:gd name="T21" fmla="*/ 0 h 19"/>
              <a:gd name="T22" fmla="*/ 2147483647 w 28"/>
              <a:gd name="T23" fmla="*/ 2147483647 h 19"/>
              <a:gd name="T24" fmla="*/ 2147483647 w 28"/>
              <a:gd name="T25" fmla="*/ 2147483647 h 19"/>
              <a:gd name="T26" fmla="*/ 2147483647 w 28"/>
              <a:gd name="T27" fmla="*/ 2147483647 h 19"/>
              <a:gd name="T28" fmla="*/ 2147483647 w 28"/>
              <a:gd name="T29" fmla="*/ 2147483647 h 19"/>
              <a:gd name="T30" fmla="*/ 2147483647 w 28"/>
              <a:gd name="T31" fmla="*/ 2147483647 h 19"/>
              <a:gd name="T32" fmla="*/ 2147483647 w 28"/>
              <a:gd name="T33" fmla="*/ 2147483647 h 19"/>
              <a:gd name="T34" fmla="*/ 2147483647 w 28"/>
              <a:gd name="T35" fmla="*/ 2147483647 h 19"/>
              <a:gd name="T36" fmla="*/ 2147483647 w 28"/>
              <a:gd name="T37" fmla="*/ 2147483647 h 19"/>
              <a:gd name="T38" fmla="*/ 2147483647 w 28"/>
              <a:gd name="T39" fmla="*/ 2147483647 h 19"/>
              <a:gd name="T40" fmla="*/ 2147483647 w 28"/>
              <a:gd name="T41" fmla="*/ 2147483647 h 19"/>
              <a:gd name="T42" fmla="*/ 2147483647 w 28"/>
              <a:gd name="T43" fmla="*/ 2147483647 h 19"/>
              <a:gd name="T44" fmla="*/ 2147483647 w 28"/>
              <a:gd name="T45" fmla="*/ 2147483647 h 19"/>
              <a:gd name="T46" fmla="*/ 2147483647 w 28"/>
              <a:gd name="T47" fmla="*/ 2147483647 h 19"/>
              <a:gd name="T48" fmla="*/ 2147483647 w 28"/>
              <a:gd name="T49" fmla="*/ 2147483647 h 19"/>
              <a:gd name="T50" fmla="*/ 2147483647 w 28"/>
              <a:gd name="T51" fmla="*/ 2147483647 h 19"/>
              <a:gd name="T52" fmla="*/ 2147483647 w 28"/>
              <a:gd name="T53" fmla="*/ 2147483647 h 19"/>
              <a:gd name="T54" fmla="*/ 2147483647 w 28"/>
              <a:gd name="T55" fmla="*/ 2147483647 h 19"/>
              <a:gd name="T56" fmla="*/ 2147483647 w 28"/>
              <a:gd name="T57" fmla="*/ 2147483647 h 19"/>
              <a:gd name="T58" fmla="*/ 2147483647 w 28"/>
              <a:gd name="T59" fmla="*/ 2147483647 h 19"/>
              <a:gd name="T60" fmla="*/ 2147483647 w 28"/>
              <a:gd name="T61" fmla="*/ 2147483647 h 19"/>
              <a:gd name="T62" fmla="*/ 2147483647 w 28"/>
              <a:gd name="T63" fmla="*/ 2147483647 h 19"/>
              <a:gd name="T64" fmla="*/ 2147483647 w 28"/>
              <a:gd name="T65" fmla="*/ 2147483647 h 19"/>
              <a:gd name="T66" fmla="*/ 2147483647 w 28"/>
              <a:gd name="T67" fmla="*/ 2147483647 h 19"/>
              <a:gd name="T68" fmla="*/ 2147483647 w 28"/>
              <a:gd name="T69" fmla="*/ 2147483647 h 19"/>
              <a:gd name="T70" fmla="*/ 2147483647 w 28"/>
              <a:gd name="T71" fmla="*/ 2147483647 h 19"/>
              <a:gd name="T72" fmla="*/ 2147483647 w 28"/>
              <a:gd name="T73" fmla="*/ 2147483647 h 19"/>
              <a:gd name="T74" fmla="*/ 2147483647 w 28"/>
              <a:gd name="T75" fmla="*/ 2147483647 h 19"/>
              <a:gd name="T76" fmla="*/ 0 w 28"/>
              <a:gd name="T77" fmla="*/ 2147483647 h 19"/>
              <a:gd name="T78" fmla="*/ 0 w 28"/>
              <a:gd name="T79" fmla="*/ 2147483647 h 19"/>
              <a:gd name="T80" fmla="*/ 0 w 28"/>
              <a:gd name="T81" fmla="*/ 2147483647 h 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" h="19">
                <a:moveTo>
                  <a:pt x="0" y="4"/>
                </a:moveTo>
                <a:lnTo>
                  <a:pt x="1" y="1"/>
                </a:lnTo>
                <a:lnTo>
                  <a:pt x="6" y="1"/>
                </a:lnTo>
                <a:lnTo>
                  <a:pt x="6" y="2"/>
                </a:lnTo>
                <a:lnTo>
                  <a:pt x="7" y="1"/>
                </a:lnTo>
                <a:lnTo>
                  <a:pt x="9" y="2"/>
                </a:lnTo>
                <a:lnTo>
                  <a:pt x="12" y="1"/>
                </a:lnTo>
                <a:lnTo>
                  <a:pt x="12" y="2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lnTo>
                  <a:pt x="16" y="2"/>
                </a:lnTo>
                <a:lnTo>
                  <a:pt x="17" y="2"/>
                </a:lnTo>
                <a:lnTo>
                  <a:pt x="17" y="4"/>
                </a:lnTo>
                <a:lnTo>
                  <a:pt x="18" y="4"/>
                </a:lnTo>
                <a:lnTo>
                  <a:pt x="18" y="2"/>
                </a:lnTo>
                <a:lnTo>
                  <a:pt x="20" y="2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0" y="6"/>
                </a:lnTo>
                <a:lnTo>
                  <a:pt x="22" y="6"/>
                </a:lnTo>
                <a:lnTo>
                  <a:pt x="23" y="6"/>
                </a:lnTo>
                <a:lnTo>
                  <a:pt x="23" y="7"/>
                </a:lnTo>
                <a:lnTo>
                  <a:pt x="23" y="8"/>
                </a:lnTo>
                <a:lnTo>
                  <a:pt x="24" y="9"/>
                </a:lnTo>
                <a:lnTo>
                  <a:pt x="24" y="12"/>
                </a:lnTo>
                <a:lnTo>
                  <a:pt x="27" y="14"/>
                </a:lnTo>
                <a:lnTo>
                  <a:pt x="25" y="15"/>
                </a:lnTo>
                <a:lnTo>
                  <a:pt x="25" y="17"/>
                </a:lnTo>
                <a:lnTo>
                  <a:pt x="23" y="18"/>
                </a:lnTo>
                <a:lnTo>
                  <a:pt x="21" y="18"/>
                </a:lnTo>
                <a:lnTo>
                  <a:pt x="19" y="17"/>
                </a:lnTo>
                <a:lnTo>
                  <a:pt x="17" y="15"/>
                </a:lnTo>
                <a:lnTo>
                  <a:pt x="9" y="9"/>
                </a:lnTo>
                <a:lnTo>
                  <a:pt x="6" y="9"/>
                </a:lnTo>
                <a:lnTo>
                  <a:pt x="3" y="9"/>
                </a:lnTo>
                <a:lnTo>
                  <a:pt x="2" y="9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86" name="Freeform 347"/>
          <p:cNvSpPr>
            <a:spLocks/>
          </p:cNvSpPr>
          <p:nvPr/>
        </p:nvSpPr>
        <p:spPr bwMode="auto">
          <a:xfrm>
            <a:off x="3541051" y="5175251"/>
            <a:ext cx="39555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0 h 18"/>
              <a:gd name="T20" fmla="*/ 2147483647 w 24"/>
              <a:gd name="T21" fmla="*/ 0 h 18"/>
              <a:gd name="T22" fmla="*/ 2147483647 w 24"/>
              <a:gd name="T23" fmla="*/ 0 h 18"/>
              <a:gd name="T24" fmla="*/ 2147483647 w 24"/>
              <a:gd name="T25" fmla="*/ 0 h 18"/>
              <a:gd name="T26" fmla="*/ 2147483647 w 24"/>
              <a:gd name="T27" fmla="*/ 0 h 18"/>
              <a:gd name="T28" fmla="*/ 2147483647 w 24"/>
              <a:gd name="T29" fmla="*/ 2147483647 h 18"/>
              <a:gd name="T30" fmla="*/ 2147483647 w 24"/>
              <a:gd name="T31" fmla="*/ 0 h 18"/>
              <a:gd name="T32" fmla="*/ 2147483647 w 24"/>
              <a:gd name="T33" fmla="*/ 2147483647 h 18"/>
              <a:gd name="T34" fmla="*/ 2147483647 w 24"/>
              <a:gd name="T35" fmla="*/ 2147483647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2147483647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2147483647 w 24"/>
              <a:gd name="T53" fmla="*/ 2147483647 h 18"/>
              <a:gd name="T54" fmla="*/ 2147483647 w 24"/>
              <a:gd name="T55" fmla="*/ 2147483647 h 18"/>
              <a:gd name="T56" fmla="*/ 2147483647 w 24"/>
              <a:gd name="T57" fmla="*/ 2147483647 h 18"/>
              <a:gd name="T58" fmla="*/ 2147483647 w 24"/>
              <a:gd name="T59" fmla="*/ 2147483647 h 18"/>
              <a:gd name="T60" fmla="*/ 2147483647 w 24"/>
              <a:gd name="T61" fmla="*/ 2147483647 h 18"/>
              <a:gd name="T62" fmla="*/ 2147483647 w 24"/>
              <a:gd name="T63" fmla="*/ 2147483647 h 18"/>
              <a:gd name="T64" fmla="*/ 2147483647 w 24"/>
              <a:gd name="T65" fmla="*/ 2147483647 h 18"/>
              <a:gd name="T66" fmla="*/ 2147483647 w 24"/>
              <a:gd name="T67" fmla="*/ 2147483647 h 18"/>
              <a:gd name="T68" fmla="*/ 0 w 24"/>
              <a:gd name="T69" fmla="*/ 2147483647 h 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" h="18">
                <a:moveTo>
                  <a:pt x="0" y="11"/>
                </a:moveTo>
                <a:lnTo>
                  <a:pt x="2" y="9"/>
                </a:lnTo>
                <a:lnTo>
                  <a:pt x="1" y="7"/>
                </a:lnTo>
                <a:lnTo>
                  <a:pt x="2" y="6"/>
                </a:lnTo>
                <a:lnTo>
                  <a:pt x="6" y="7"/>
                </a:lnTo>
                <a:lnTo>
                  <a:pt x="5" y="5"/>
                </a:lnTo>
                <a:lnTo>
                  <a:pt x="6" y="3"/>
                </a:lnTo>
                <a:lnTo>
                  <a:pt x="9" y="1"/>
                </a:lnTo>
                <a:lnTo>
                  <a:pt x="9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19" y="1"/>
                </a:lnTo>
                <a:lnTo>
                  <a:pt x="20" y="0"/>
                </a:lnTo>
                <a:lnTo>
                  <a:pt x="23" y="2"/>
                </a:lnTo>
                <a:lnTo>
                  <a:pt x="21" y="2"/>
                </a:lnTo>
                <a:lnTo>
                  <a:pt x="21" y="4"/>
                </a:lnTo>
                <a:lnTo>
                  <a:pt x="23" y="5"/>
                </a:lnTo>
                <a:lnTo>
                  <a:pt x="23" y="6"/>
                </a:lnTo>
                <a:lnTo>
                  <a:pt x="20" y="6"/>
                </a:lnTo>
                <a:lnTo>
                  <a:pt x="19" y="7"/>
                </a:lnTo>
                <a:lnTo>
                  <a:pt x="17" y="8"/>
                </a:lnTo>
                <a:lnTo>
                  <a:pt x="13" y="12"/>
                </a:lnTo>
                <a:lnTo>
                  <a:pt x="12" y="12"/>
                </a:lnTo>
                <a:lnTo>
                  <a:pt x="9" y="13"/>
                </a:lnTo>
                <a:lnTo>
                  <a:pt x="9" y="17"/>
                </a:lnTo>
                <a:lnTo>
                  <a:pt x="8" y="17"/>
                </a:lnTo>
                <a:lnTo>
                  <a:pt x="7" y="15"/>
                </a:lnTo>
                <a:lnTo>
                  <a:pt x="6" y="14"/>
                </a:lnTo>
                <a:lnTo>
                  <a:pt x="3" y="13"/>
                </a:lnTo>
                <a:lnTo>
                  <a:pt x="2" y="14"/>
                </a:lnTo>
                <a:lnTo>
                  <a:pt x="1" y="12"/>
                </a:lnTo>
                <a:lnTo>
                  <a:pt x="0" y="11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87" name="Freeform 349"/>
          <p:cNvSpPr>
            <a:spLocks/>
          </p:cNvSpPr>
          <p:nvPr/>
        </p:nvSpPr>
        <p:spPr bwMode="auto">
          <a:xfrm>
            <a:off x="3551371" y="5210175"/>
            <a:ext cx="29236" cy="26988"/>
          </a:xfrm>
          <a:custGeom>
            <a:avLst/>
            <a:gdLst>
              <a:gd name="T0" fmla="*/ 2147483647 w 18"/>
              <a:gd name="T1" fmla="*/ 2147483647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2147483647 w 18"/>
              <a:gd name="T23" fmla="*/ 0 h 17"/>
              <a:gd name="T24" fmla="*/ 2147483647 w 18"/>
              <a:gd name="T25" fmla="*/ 2147483647 h 17"/>
              <a:gd name="T26" fmla="*/ 2147483647 w 18"/>
              <a:gd name="T27" fmla="*/ 0 h 17"/>
              <a:gd name="T28" fmla="*/ 2147483647 w 18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" h="17">
                <a:moveTo>
                  <a:pt x="1" y="2"/>
                </a:moveTo>
                <a:lnTo>
                  <a:pt x="0" y="16"/>
                </a:lnTo>
                <a:lnTo>
                  <a:pt x="5" y="11"/>
                </a:lnTo>
                <a:lnTo>
                  <a:pt x="8" y="9"/>
                </a:lnTo>
                <a:lnTo>
                  <a:pt x="13" y="16"/>
                </a:lnTo>
                <a:lnTo>
                  <a:pt x="17" y="16"/>
                </a:lnTo>
                <a:lnTo>
                  <a:pt x="17" y="11"/>
                </a:lnTo>
                <a:lnTo>
                  <a:pt x="15" y="11"/>
                </a:lnTo>
                <a:lnTo>
                  <a:pt x="11" y="6"/>
                </a:lnTo>
                <a:lnTo>
                  <a:pt x="10" y="4"/>
                </a:lnTo>
                <a:lnTo>
                  <a:pt x="8" y="2"/>
                </a:lnTo>
                <a:lnTo>
                  <a:pt x="6" y="0"/>
                </a:lnTo>
                <a:lnTo>
                  <a:pt x="5" y="2"/>
                </a:lnTo>
                <a:lnTo>
                  <a:pt x="5" y="0"/>
                </a:lnTo>
                <a:lnTo>
                  <a:pt x="1" y="2"/>
                </a:lnTo>
              </a:path>
            </a:pathLst>
          </a:custGeom>
          <a:solidFill>
            <a:srgbClr val="7A003D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88" name="Oval 350"/>
          <p:cNvSpPr>
            <a:spLocks noChangeArrowheads="1"/>
          </p:cNvSpPr>
          <p:nvPr/>
        </p:nvSpPr>
        <p:spPr bwMode="auto">
          <a:xfrm>
            <a:off x="4756944" y="3035300"/>
            <a:ext cx="153062" cy="139700"/>
          </a:xfrm>
          <a:prstGeom prst="ellipse">
            <a:avLst/>
          </a:prstGeom>
          <a:solidFill>
            <a:srgbClr val="FF00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989" name="Oval 351"/>
          <p:cNvSpPr>
            <a:spLocks noChangeArrowheads="1"/>
          </p:cNvSpPr>
          <p:nvPr/>
        </p:nvSpPr>
        <p:spPr bwMode="auto">
          <a:xfrm>
            <a:off x="8050346" y="1570038"/>
            <a:ext cx="153061" cy="139700"/>
          </a:xfrm>
          <a:prstGeom prst="ellipse">
            <a:avLst/>
          </a:prstGeom>
          <a:solidFill>
            <a:srgbClr val="FF00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990" name="Rectangle 352"/>
          <p:cNvSpPr>
            <a:spLocks noChangeArrowheads="1"/>
          </p:cNvSpPr>
          <p:nvPr/>
        </p:nvSpPr>
        <p:spPr bwMode="auto">
          <a:xfrm>
            <a:off x="8203406" y="1419225"/>
            <a:ext cx="199496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991" name="Rectangle 353"/>
          <p:cNvSpPr>
            <a:spLocks noChangeArrowheads="1"/>
          </p:cNvSpPr>
          <p:nvPr/>
        </p:nvSpPr>
        <p:spPr bwMode="auto">
          <a:xfrm>
            <a:off x="8021109" y="1900238"/>
            <a:ext cx="190897" cy="146050"/>
          </a:xfrm>
          <a:prstGeom prst="rect">
            <a:avLst/>
          </a:prstGeom>
          <a:solidFill>
            <a:srgbClr val="7A00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992" name="Rectangle 354"/>
          <p:cNvSpPr>
            <a:spLocks noChangeArrowheads="1"/>
          </p:cNvSpPr>
          <p:nvPr/>
        </p:nvSpPr>
        <p:spPr bwMode="auto">
          <a:xfrm>
            <a:off x="8212006" y="1752601"/>
            <a:ext cx="18401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971" name="Rectangle 355"/>
          <p:cNvSpPr>
            <a:spLocks noChangeArrowheads="1"/>
          </p:cNvSpPr>
          <p:nvPr/>
        </p:nvSpPr>
        <p:spPr bwMode="auto">
          <a:xfrm>
            <a:off x="3208188" y="652463"/>
            <a:ext cx="3512758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013" tIns="50800" rIns="100013" bIns="50800">
            <a:spAutoFit/>
          </a:bodyPr>
          <a:lstStyle/>
          <a:p>
            <a:pPr defTabSz="893763">
              <a:defRPr/>
            </a:pPr>
            <a:r>
              <a:rPr lang="en-GB" sz="3200" b="1" dirty="0">
                <a:latin typeface="+mn-lt"/>
              </a:rPr>
              <a:t>Lagerkvist Europa</a:t>
            </a:r>
          </a:p>
        </p:txBody>
      </p:sp>
      <p:sp>
        <p:nvSpPr>
          <p:cNvPr id="27994" name="Rectangle 356"/>
          <p:cNvSpPr>
            <a:spLocks noChangeArrowheads="1"/>
          </p:cNvSpPr>
          <p:nvPr/>
        </p:nvSpPr>
        <p:spPr bwMode="auto">
          <a:xfrm>
            <a:off x="8156973" y="1438276"/>
            <a:ext cx="1548502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013" tIns="50800" rIns="100013" bIns="50800">
            <a:spAutoFit/>
          </a:bodyPr>
          <a:lstStyle/>
          <a:p>
            <a:pPr defTabSz="893763">
              <a:defRPr/>
            </a:pPr>
            <a:r>
              <a:rPr lang="en-GB" sz="1800" dirty="0" err="1">
                <a:latin typeface="+mn-lt"/>
              </a:rPr>
              <a:t>Huvudkontor</a:t>
            </a:r>
            <a:endParaRPr lang="en-GB" sz="1800" dirty="0">
              <a:latin typeface="+mn-lt"/>
            </a:endParaRPr>
          </a:p>
        </p:txBody>
      </p:sp>
      <p:sp>
        <p:nvSpPr>
          <p:cNvPr id="27995" name="Rectangle 357"/>
          <p:cNvSpPr>
            <a:spLocks noChangeArrowheads="1"/>
          </p:cNvSpPr>
          <p:nvPr/>
        </p:nvSpPr>
        <p:spPr bwMode="auto">
          <a:xfrm>
            <a:off x="8165572" y="1771651"/>
            <a:ext cx="13850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GB" sz="1800" dirty="0">
                <a:latin typeface="+mn-lt"/>
              </a:rPr>
              <a:t>L&amp;P </a:t>
            </a:r>
            <a:r>
              <a:rPr lang="en-GB" sz="1800" dirty="0" err="1">
                <a:latin typeface="+mn-lt"/>
              </a:rPr>
              <a:t>kontor</a:t>
            </a:r>
            <a:endParaRPr lang="en-GB" sz="1800" dirty="0">
              <a:latin typeface="+mn-lt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Denna presentation är personlig och konfidentiell och är en del av en verbal presentation.</a:t>
            </a:r>
            <a:endParaRPr lang="en-GB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9CF6-8CD7-4FF6-A989-4F7B1DEE63F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512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&amp;P Presentation_SWE_Short_090928">
  <a:themeElements>
    <a:clrScheme name="Lagerkvist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7A003D"/>
      </a:accent1>
      <a:accent2>
        <a:srgbClr val="993366"/>
      </a:accent2>
      <a:accent3>
        <a:srgbClr val="DFC3D1"/>
      </a:accent3>
      <a:accent4>
        <a:srgbClr val="7F7F7F"/>
      </a:accent4>
      <a:accent5>
        <a:srgbClr val="E9E9E9"/>
      </a:accent5>
      <a:accent6>
        <a:srgbClr val="BFBFBF"/>
      </a:accent6>
      <a:hlink>
        <a:srgbClr val="0070C0"/>
      </a:hlink>
      <a:folHlink>
        <a:srgbClr val="000000"/>
      </a:folHlink>
    </a:clrScheme>
    <a:fontScheme name="L&amp;P Company Presentation_short_SWE_09092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&amp;P Company Presentation_short_SWE_090928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&amp;P Company Presentation_short_SWE_09092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&amp;P Company Presentation_short_SWE_090928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&amp;P Company Presentation_short_SWE_090928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&amp;P Company Presentation_short_SWE_090928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&amp;P Company Presentation_short_SWE_090928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&amp;P Company Presentation_short_SWE_090928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D7A6017C3D244990F404FD863137F" ma:contentTypeVersion="15" ma:contentTypeDescription="Skapa ett nytt dokument." ma:contentTypeScope="" ma:versionID="ab9aa7871b4f719476bc8820e58de60f">
  <xsd:schema xmlns:xsd="http://www.w3.org/2001/XMLSchema" xmlns:xs="http://www.w3.org/2001/XMLSchema" xmlns:p="http://schemas.microsoft.com/office/2006/metadata/properties" xmlns:ns2="4227aaa6-6806-4870-9f05-0ecfd4ce6c61" xmlns:ns3="4e896c0d-e096-4238-9dae-1bed04ad5cb7" targetNamespace="http://schemas.microsoft.com/office/2006/metadata/properties" ma:root="true" ma:fieldsID="c21cdace3016dce4325d3e9bcc6760ad" ns2:_="" ns3:_="">
    <xsd:import namespace="4227aaa6-6806-4870-9f05-0ecfd4ce6c61"/>
    <xsd:import namespace="4e896c0d-e096-4238-9dae-1bed04ad5c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7aaa6-6806-4870-9f05-0ecfd4ce6c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b83705b1-7f5d-4123-b17a-21d57c55ec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96c0d-e096-4238-9dae-1bed04ad5cb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b3f6624-02dd-416d-8539-ce99a1680b88}" ma:internalName="TaxCatchAll" ma:showField="CatchAllData" ma:web="4e896c0d-e096-4238-9dae-1bed04ad5c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27aaa6-6806-4870-9f05-0ecfd4ce6c61">
      <Terms xmlns="http://schemas.microsoft.com/office/infopath/2007/PartnerControls"/>
    </lcf76f155ced4ddcb4097134ff3c332f>
    <TaxCatchAll xmlns="4e896c0d-e096-4238-9dae-1bed04ad5c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B47D5F-6765-4DCE-8693-9D1F1B3C27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7aaa6-6806-4870-9f05-0ecfd4ce6c61"/>
    <ds:schemaRef ds:uri="4e896c0d-e096-4238-9dae-1bed04ad5c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FB3226-EC9B-4875-9ABA-E0F1BF2110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227aaa6-6806-4870-9f05-0ecfd4ce6c61"/>
    <ds:schemaRef ds:uri="http://www.w3.org/XML/1998/namespace"/>
    <ds:schemaRef ds:uri="4e896c0d-e096-4238-9dae-1bed04ad5cb7"/>
  </ds:schemaRefs>
</ds:datastoreItem>
</file>

<file path=customXml/itemProps3.xml><?xml version="1.0" encoding="utf-8"?>
<ds:datastoreItem xmlns:ds="http://schemas.openxmlformats.org/officeDocument/2006/customXml" ds:itemID="{AE46B854-B941-4EDA-B8FA-31A043EA87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L&amp;P Presentation_SWE_Short_090928</Template>
  <TotalTime>2482</TotalTime>
  <Words>2145</Words>
  <Application>Microsoft Office PowerPoint</Application>
  <PresentationFormat>A4 (210 x 297 mm)</PresentationFormat>
  <Paragraphs>417</Paragraphs>
  <Slides>26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3" baseType="lpstr">
      <vt:lpstr>Arial</vt:lpstr>
      <vt:lpstr>Bodoni Bk BT</vt:lpstr>
      <vt:lpstr>Calibri</vt:lpstr>
      <vt:lpstr>Lagerkvist</vt:lpstr>
      <vt:lpstr>Symbol</vt:lpstr>
      <vt:lpstr>Times New Roman</vt:lpstr>
      <vt:lpstr>L&amp;P Presentation_SWE_Short_090928</vt:lpstr>
      <vt:lpstr>PowerPoint-presentation</vt:lpstr>
      <vt:lpstr>PowerPoint-presentation</vt:lpstr>
      <vt:lpstr>Sammanfattning</vt:lpstr>
      <vt:lpstr>Gör bra företag bättre</vt:lpstr>
      <vt:lpstr>PowerPoint-presentation</vt:lpstr>
      <vt:lpstr>PowerPoint-presentation</vt:lpstr>
      <vt:lpstr>Konkurrensfilosofi</vt:lpstr>
      <vt:lpstr>PowerPoint-presentation</vt:lpstr>
      <vt:lpstr>PowerPoint-presentation</vt:lpstr>
      <vt:lpstr>PowerPoint-presentation</vt:lpstr>
      <vt:lpstr>Ryssland &amp; Iran </vt:lpstr>
      <vt:lpstr>Lagerkvists Marknadsorganisation</vt:lpstr>
      <vt:lpstr>PowerPoint-presentation</vt:lpstr>
      <vt:lpstr>PowerPoint-presentation</vt:lpstr>
      <vt:lpstr>PowerPoint-presentation</vt:lpstr>
      <vt:lpstr>PowerPoint-presentation</vt:lpstr>
      <vt:lpstr>Rekryteringsfilosofi</vt:lpstr>
      <vt:lpstr>PowerPoint-presentation</vt:lpstr>
      <vt:lpstr>PowerPoint-presentation</vt:lpstr>
      <vt:lpstr>Advisory Board</vt:lpstr>
      <vt:lpstr>Historia</vt:lpstr>
      <vt:lpstr>Historia forts..</vt:lpstr>
      <vt:lpstr>Historia forts..</vt:lpstr>
      <vt:lpstr>Historia forts..</vt:lpstr>
      <vt:lpstr>Historia forts. Tidigare Styrelse och Advisory Board-medlemmar</vt:lpstr>
      <vt:lpstr>Lagerkvist &amp; Partners sätt att arbeta</vt:lpstr>
    </vt:vector>
  </TitlesOfParts>
  <Company>Lagerkvist &amp;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Guangjuan Zhang</dc:creator>
  <cp:lastModifiedBy>Ywonne Lagerkvist</cp:lastModifiedBy>
  <cp:revision>186</cp:revision>
  <cp:lastPrinted>2021-11-08T13:11:44Z</cp:lastPrinted>
  <dcterms:created xsi:type="dcterms:W3CDTF">2010-11-18T10:34:51Z</dcterms:created>
  <dcterms:modified xsi:type="dcterms:W3CDTF">2023-08-29T19:57:12Z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0x0101000B2D7A6017C3D244990F404FD863137F</vt:lpwstr>
  </property>
</Properties>
</file>